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</p:sldMasterIdLst>
  <p:notesMasterIdLst>
    <p:notesMasterId r:id="rId4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</p:sldIdLst>
  <p:sldSz cx="12192000" cy="6858000"/>
  <p:notesSz cx="6858000" cy="9144000"/>
  <p:embeddedFontLst>
    <p:embeddedFont>
      <p:font typeface="Helvetica" panose="020B0500000000000000" pitchFamily="2" charset="0"/>
      <p:regular r:id="rId44"/>
      <p:bold r:id="rId45"/>
      <p:italic r:id="rId46"/>
      <p:boldItalic r:id="rId4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52" roundtripDataSignature="AMtx7mh49kHRecRsFmgExaOkY9F2va4Zn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603E51F-C3A7-4ADA-8DEC-A993D431A08B}">
  <a:tblStyle styleId="{6603E51F-C3A7-4ADA-8DEC-A993D431A08B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AE8"/>
          </a:solidFill>
        </a:fill>
      </a:tcStyle>
    </a:wholeTbl>
    <a:band1H>
      <a:tcTxStyle/>
      <a:tcStyle>
        <a:tcBdr/>
        <a:fill>
          <a:solidFill>
            <a:srgbClr val="CAD2CD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2CD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964" autoAdjust="0"/>
    <p:restoredTop sz="94660"/>
  </p:normalViewPr>
  <p:slideViewPr>
    <p:cSldViewPr snapToGrid="0" showGuides="1">
      <p:cViewPr varScale="1">
        <p:scale>
          <a:sx n="71" d="100"/>
          <a:sy n="71" d="100"/>
        </p:scale>
        <p:origin x="1200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customschemas.google.com/relationships/presentationmetadata" Target="meta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" name="Google Shape;917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" name="Google Shape;109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" name="Google Shape;12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" name="Google Shape;1287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" name="Google Shape;1654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1" name="Google Shape;2031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7" name="Google Shape;2037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7" name="Google Shape;2407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3" name="Google Shape;241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6" name="Google Shape;2776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7" name="Google Shape;2777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2" name="Google Shape;2782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3" name="Google Shape;278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" name="Google Shape;3297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8" name="Google Shape;329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8" name="Google Shape;3458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" name="Google Shape;3464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5" name="Google Shape;3465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7" name="Google Shape;3637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8" name="Google Shape;3638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0" name="Google Shape;3810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1" name="Google Shape;381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6" name="Google Shape;381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7" name="Google Shape;381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8" name="Google Shape;3998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9" name="Google Shape;3999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Google Shape;418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6" name="Google Shape;4186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7" name="Google Shape;4307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Google Shape;4486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2" name="Google Shape;4492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1" name="Google Shape;4671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6EDCA53D-938C-7668-3621-559A9B67D2BA}"/>
              </a:ext>
            </a:extLst>
          </p:cNvPr>
          <p:cNvSpPr/>
          <p:nvPr userDrawn="1"/>
        </p:nvSpPr>
        <p:spPr>
          <a:xfrm>
            <a:off x="6888480" y="1447801"/>
            <a:ext cx="285750" cy="462632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AD2FF8-78B8-C566-0085-7605FFBCBEFD}"/>
              </a:ext>
            </a:extLst>
          </p:cNvPr>
          <p:cNvSpPr/>
          <p:nvPr userDrawn="1"/>
        </p:nvSpPr>
        <p:spPr>
          <a:xfrm>
            <a:off x="-122" y="1447801"/>
            <a:ext cx="6888602" cy="46263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E7BCAF-725B-4FBB-8F26-0DC42F04EB64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487681" y="2031961"/>
            <a:ext cx="6141720" cy="1631492"/>
          </a:xfrm>
        </p:spPr>
        <p:txBody>
          <a:bodyPr anchor="b">
            <a:normAutofit/>
          </a:bodyPr>
          <a:lstStyle>
            <a:lvl1pPr algn="l"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8DA843-9F6A-4D43-9BB4-73C0D8C538B4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87681" y="4077681"/>
            <a:ext cx="6141720" cy="788221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1DBB808F-FFA9-468B-A9DE-AC1E676DE41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87681" y="5111555"/>
            <a:ext cx="3253615" cy="519112"/>
          </a:xfrm>
          <a:solidFill>
            <a:schemeClr val="accent1">
              <a:lumMod val="20000"/>
              <a:lumOff val="80000"/>
            </a:schemeClr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2000" b="1"/>
            </a:lvl1pPr>
          </a:lstStyle>
          <a:p>
            <a:pPr lvl="0"/>
            <a:r>
              <a:rPr lang="en-US" dirty="0"/>
              <a:t>Presenter’s Name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29D4C66-4235-999E-9B2F-A6024DD06B21}"/>
              </a:ext>
            </a:extLst>
          </p:cNvPr>
          <p:cNvSpPr/>
          <p:nvPr userDrawn="1"/>
        </p:nvSpPr>
        <p:spPr>
          <a:xfrm>
            <a:off x="487681" y="3812668"/>
            <a:ext cx="1515454" cy="1157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>
              <a:solidFill>
                <a:schemeClr val="tx1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E5A3B1-65B2-2DB3-65F5-85E5D170A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custGeom>
            <a:avLst/>
            <a:gdLst>
              <a:gd name="csX0" fmla="*/ 0 w 12192000"/>
              <a:gd name="csY0" fmla="*/ 0 h 6858000"/>
              <a:gd name="csX1" fmla="*/ 12192000 w 12192000"/>
              <a:gd name="csY1" fmla="*/ 0 h 6858000"/>
              <a:gd name="csX2" fmla="*/ 12192000 w 12192000"/>
              <a:gd name="csY2" fmla="*/ 6858000 h 6858000"/>
              <a:gd name="csX3" fmla="*/ 0 w 12192000"/>
              <a:gd name="csY3" fmla="*/ 6858000 h 6858000"/>
              <a:gd name="csX4" fmla="*/ 0 w 12192000"/>
              <a:gd name="csY4" fmla="*/ 6050279 h 6858000"/>
              <a:gd name="csX5" fmla="*/ 7158974 w 12192000"/>
              <a:gd name="csY5" fmla="*/ 6050279 h 6858000"/>
              <a:gd name="csX6" fmla="*/ 7158974 w 12192000"/>
              <a:gd name="csY6" fmla="*/ 1463040 h 6858000"/>
              <a:gd name="csX7" fmla="*/ 0 w 12192000"/>
              <a:gd name="csY7" fmla="*/ 1463040 h 6858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50279"/>
                </a:lnTo>
                <a:lnTo>
                  <a:pt x="7158974" y="6050279"/>
                </a:lnTo>
                <a:lnTo>
                  <a:pt x="7158974" y="1463040"/>
                </a:lnTo>
                <a:lnTo>
                  <a:pt x="0" y="1463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0581187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HS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3730320-7469-41CA-722A-78AD0ED49C3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4572428" cy="6858000"/>
          </a:xfrm>
        </p:spPr>
        <p:txBody>
          <a:bodyPr/>
          <a:lstStyle/>
          <a:p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F21B94-1919-4CD7-9829-9D7C76D5FB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31080" y="365126"/>
            <a:ext cx="7065952" cy="5787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P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6295578-25CB-45BE-92BB-3AD8B2635D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C5A81C4-4403-4667-8778-10BE93E47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870005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HS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3730320-7469-41CA-722A-78AD0ED49C3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19572" y="0"/>
            <a:ext cx="4572428" cy="6858000"/>
          </a:xfrm>
        </p:spPr>
        <p:txBody>
          <a:bodyPr/>
          <a:lstStyle/>
          <a:p>
            <a:endParaRPr lang="en-PH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6295578-25CB-45BE-92BB-3AD8B2635D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2044" y="6385929"/>
            <a:ext cx="6373636" cy="319344"/>
          </a:xfrm>
        </p:spPr>
        <p:txBody>
          <a:bodyPr/>
          <a:lstStyle/>
          <a:p>
            <a:endParaRPr lang="en-PH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C5A81C4-4403-4667-8778-10BE93E47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85568A8-71EF-3765-C472-CE446AF6DA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4968" y="365126"/>
            <a:ext cx="7050712" cy="5787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PH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5D2F1B5-545B-C279-60CD-190E9B41EFB3}"/>
              </a:ext>
            </a:extLst>
          </p:cNvPr>
          <p:cNvCxnSpPr>
            <a:cxnSpLocks/>
          </p:cNvCxnSpPr>
          <p:nvPr userDrawn="1"/>
        </p:nvCxnSpPr>
        <p:spPr>
          <a:xfrm>
            <a:off x="0" y="6333490"/>
            <a:ext cx="7376160" cy="0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035CDA0-0E52-A590-4BE2-0E166661B51C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116" y="6385929"/>
            <a:ext cx="0" cy="313815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7658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B2D52D-7DAB-420A-9FCB-DA0A267395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P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B49208-E428-40D3-AAE2-70C0170544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P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428972B-E432-4D0C-9F67-F7AAD39B73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D9F0BC-C79D-4D38-8534-BA46EC4689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C9A776E-5014-499C-A5B1-46E433A2A795}"/>
              </a:ext>
            </a:extLst>
          </p:cNvPr>
          <p:cNvCxnSpPr/>
          <p:nvPr userDrawn="1"/>
        </p:nvCxnSpPr>
        <p:spPr>
          <a:xfrm>
            <a:off x="0" y="1081548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CA5637C-1C78-47B4-B71A-CF78E2C59FCD}"/>
              </a:ext>
            </a:extLst>
          </p:cNvPr>
          <p:cNvCxnSpPr/>
          <p:nvPr userDrawn="1"/>
        </p:nvCxnSpPr>
        <p:spPr>
          <a:xfrm>
            <a:off x="0" y="6333490"/>
            <a:ext cx="12192000" cy="0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D9E301-4737-4A5B-93C0-905EBD820C5E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116" y="6385929"/>
            <a:ext cx="0" cy="313815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77217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AFF8BF-FB2C-40DE-B449-6A2CB43B6F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5DFA23-2A08-4740-80A6-715BE3D680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6246830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6EDCA53D-938C-7668-3621-559A9B67D2BA}"/>
              </a:ext>
            </a:extLst>
          </p:cNvPr>
          <p:cNvSpPr/>
          <p:nvPr userDrawn="1"/>
        </p:nvSpPr>
        <p:spPr>
          <a:xfrm>
            <a:off x="6888480" y="1447801"/>
            <a:ext cx="285750" cy="462632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AD2FF8-78B8-C566-0085-7605FFBCBEFD}"/>
              </a:ext>
            </a:extLst>
          </p:cNvPr>
          <p:cNvSpPr/>
          <p:nvPr userDrawn="1"/>
        </p:nvSpPr>
        <p:spPr>
          <a:xfrm>
            <a:off x="-122" y="1447801"/>
            <a:ext cx="6888602" cy="46263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E5A3B1-65B2-2DB3-65F5-85E5D170A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custGeom>
            <a:avLst/>
            <a:gdLst>
              <a:gd name="csX0" fmla="*/ 0 w 12192000"/>
              <a:gd name="csY0" fmla="*/ 0 h 6858000"/>
              <a:gd name="csX1" fmla="*/ 12192000 w 12192000"/>
              <a:gd name="csY1" fmla="*/ 0 h 6858000"/>
              <a:gd name="csX2" fmla="*/ 12192000 w 12192000"/>
              <a:gd name="csY2" fmla="*/ 6858000 h 6858000"/>
              <a:gd name="csX3" fmla="*/ 0 w 12192000"/>
              <a:gd name="csY3" fmla="*/ 6858000 h 6858000"/>
              <a:gd name="csX4" fmla="*/ 0 w 12192000"/>
              <a:gd name="csY4" fmla="*/ 6050279 h 6858000"/>
              <a:gd name="csX5" fmla="*/ 7158974 w 12192000"/>
              <a:gd name="csY5" fmla="*/ 6050279 h 6858000"/>
              <a:gd name="csX6" fmla="*/ 7158974 w 12192000"/>
              <a:gd name="csY6" fmla="*/ 1463040 h 6858000"/>
              <a:gd name="csX7" fmla="*/ 0 w 12192000"/>
              <a:gd name="csY7" fmla="*/ 1463040 h 6858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50279"/>
                </a:lnTo>
                <a:lnTo>
                  <a:pt x="7158974" y="6050279"/>
                </a:lnTo>
                <a:lnTo>
                  <a:pt x="7158974" y="1463040"/>
                </a:lnTo>
                <a:lnTo>
                  <a:pt x="0" y="1463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PH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9A2BF8B-F9B1-1D2C-EF4A-50B8D44D4844}"/>
              </a:ext>
            </a:extLst>
          </p:cNvPr>
          <p:cNvSpPr/>
          <p:nvPr userDrawn="1"/>
        </p:nvSpPr>
        <p:spPr>
          <a:xfrm>
            <a:off x="2316111" y="4289226"/>
            <a:ext cx="2256259" cy="115797"/>
          </a:xfrm>
          <a:prstGeom prst="rect">
            <a:avLst/>
          </a:prstGeom>
          <a:solidFill>
            <a:schemeClr val="bg1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CAFAB2-E7F1-AD71-8A5C-C10CDAA51D5B}"/>
              </a:ext>
            </a:extLst>
          </p:cNvPr>
          <p:cNvSpPr txBox="1"/>
          <p:nvPr userDrawn="1"/>
        </p:nvSpPr>
        <p:spPr>
          <a:xfrm>
            <a:off x="1256782" y="3116907"/>
            <a:ext cx="437491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chemeClr val="bg1"/>
                </a:solidFill>
              </a:rPr>
              <a:t>Thank You!</a:t>
            </a:r>
            <a:endParaRPr lang="en-PH" sz="60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96679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11F36EA-F938-45A8-A719-8C3521C0BD7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3B802B1-FBF1-21E0-D06D-BD8FE81C4CDE}"/>
              </a:ext>
            </a:extLst>
          </p:cNvPr>
          <p:cNvSpPr/>
          <p:nvPr userDrawn="1"/>
        </p:nvSpPr>
        <p:spPr>
          <a:xfrm>
            <a:off x="4967871" y="3957261"/>
            <a:ext cx="2256259" cy="11579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EF9D60-9B39-2D9A-C224-663A860EDD07}"/>
              </a:ext>
            </a:extLst>
          </p:cNvPr>
          <p:cNvSpPr txBox="1"/>
          <p:nvPr userDrawn="1"/>
        </p:nvSpPr>
        <p:spPr>
          <a:xfrm>
            <a:off x="3908542" y="2784942"/>
            <a:ext cx="437491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chemeClr val="bg1"/>
                </a:solidFill>
              </a:rPr>
              <a:t>Thank You!</a:t>
            </a:r>
            <a:endParaRPr lang="en-PH" sz="60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1393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6EDCA53D-938C-7668-3621-559A9B67D2BA}"/>
              </a:ext>
            </a:extLst>
          </p:cNvPr>
          <p:cNvSpPr/>
          <p:nvPr userDrawn="1"/>
        </p:nvSpPr>
        <p:spPr>
          <a:xfrm>
            <a:off x="6888480" y="1447801"/>
            <a:ext cx="285750" cy="46263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AD2FF8-78B8-C566-0085-7605FFBCBEFD}"/>
              </a:ext>
            </a:extLst>
          </p:cNvPr>
          <p:cNvSpPr/>
          <p:nvPr userDrawn="1"/>
        </p:nvSpPr>
        <p:spPr>
          <a:xfrm>
            <a:off x="-122" y="1447801"/>
            <a:ext cx="6888602" cy="4626328"/>
          </a:xfrm>
          <a:prstGeom prst="rect">
            <a:avLst/>
          </a:prstGeom>
          <a:solidFill>
            <a:schemeClr val="bg1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E7BCAF-725B-4FBB-8F26-0DC42F04EB64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487681" y="2031961"/>
            <a:ext cx="6141720" cy="1631492"/>
          </a:xfrm>
        </p:spPr>
        <p:txBody>
          <a:bodyPr anchor="b">
            <a:normAutofit/>
          </a:bodyPr>
          <a:lstStyle>
            <a:lvl1pPr algn="l"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8DA843-9F6A-4D43-9BB4-73C0D8C538B4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87681" y="4077681"/>
            <a:ext cx="6141720" cy="788221"/>
          </a:xfrm>
        </p:spPr>
        <p:txBody>
          <a:bodyPr lIns="0" tIns="0" rIns="0" bIns="0">
            <a:norm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1DBB808F-FFA9-468B-A9DE-AC1E676DE41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87681" y="5111555"/>
            <a:ext cx="3253615" cy="519112"/>
          </a:xfrm>
          <a:solidFill>
            <a:schemeClr val="accent1">
              <a:lumMod val="20000"/>
              <a:lumOff val="80000"/>
            </a:schemeClr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2000" b="1"/>
            </a:lvl1pPr>
          </a:lstStyle>
          <a:p>
            <a:pPr lvl="0"/>
            <a:r>
              <a:rPr lang="en-US" dirty="0"/>
              <a:t>Presenter’s Name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29D4C66-4235-999E-9B2F-A6024DD06B21}"/>
              </a:ext>
            </a:extLst>
          </p:cNvPr>
          <p:cNvSpPr/>
          <p:nvPr userDrawn="1"/>
        </p:nvSpPr>
        <p:spPr>
          <a:xfrm>
            <a:off x="487681" y="3812668"/>
            <a:ext cx="1515454" cy="1157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>
              <a:solidFill>
                <a:schemeClr val="tx1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E5A3B1-65B2-2DB3-65F5-85E5D170A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custGeom>
            <a:avLst/>
            <a:gdLst>
              <a:gd name="csX0" fmla="*/ 0 w 12192000"/>
              <a:gd name="csY0" fmla="*/ 0 h 6858000"/>
              <a:gd name="csX1" fmla="*/ 12192000 w 12192000"/>
              <a:gd name="csY1" fmla="*/ 0 h 6858000"/>
              <a:gd name="csX2" fmla="*/ 12192000 w 12192000"/>
              <a:gd name="csY2" fmla="*/ 6858000 h 6858000"/>
              <a:gd name="csX3" fmla="*/ 0 w 12192000"/>
              <a:gd name="csY3" fmla="*/ 6858000 h 6858000"/>
              <a:gd name="csX4" fmla="*/ 0 w 12192000"/>
              <a:gd name="csY4" fmla="*/ 6050279 h 6858000"/>
              <a:gd name="csX5" fmla="*/ 7158974 w 12192000"/>
              <a:gd name="csY5" fmla="*/ 6050279 h 6858000"/>
              <a:gd name="csX6" fmla="*/ 7158974 w 12192000"/>
              <a:gd name="csY6" fmla="*/ 1463040 h 6858000"/>
              <a:gd name="csX7" fmla="*/ 0 w 12192000"/>
              <a:gd name="csY7" fmla="*/ 1463040 h 6858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50279"/>
                </a:lnTo>
                <a:lnTo>
                  <a:pt x="7158974" y="6050279"/>
                </a:lnTo>
                <a:lnTo>
                  <a:pt x="7158974" y="1463040"/>
                </a:lnTo>
                <a:lnTo>
                  <a:pt x="0" y="1463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8644125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I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11F36EA-F938-45A8-A719-8C3521C0BD75}"/>
              </a:ext>
            </a:extLst>
          </p:cNvPr>
          <p:cNvSpPr/>
          <p:nvPr userDrawn="1"/>
        </p:nvSpPr>
        <p:spPr>
          <a:xfrm>
            <a:off x="0" y="3788728"/>
            <a:ext cx="12192000" cy="3069272"/>
          </a:xfrm>
          <a:prstGeom prst="rect">
            <a:avLst/>
          </a:prstGeom>
          <a:solidFill>
            <a:schemeClr val="bg1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C9668CA-EB38-43CC-A5A3-12022C3149A6}"/>
              </a:ext>
            </a:extLst>
          </p:cNvPr>
          <p:cNvGrpSpPr/>
          <p:nvPr userDrawn="1"/>
        </p:nvGrpSpPr>
        <p:grpSpPr>
          <a:xfrm>
            <a:off x="4446598" y="51346"/>
            <a:ext cx="7745402" cy="6377824"/>
            <a:chOff x="4646595" y="-165101"/>
            <a:chExt cx="8207509" cy="6927707"/>
          </a:xfrm>
        </p:grpSpPr>
        <p:sp>
          <p:nvSpPr>
            <p:cNvPr id="15" name="Oval 6">
              <a:extLst>
                <a:ext uri="{FF2B5EF4-FFF2-40B4-BE49-F238E27FC236}">
                  <a16:creationId xmlns:a16="http://schemas.microsoft.com/office/drawing/2014/main" id="{588C88EE-16F8-42CC-9860-A4345A4CADF5}"/>
                </a:ext>
              </a:extLst>
            </p:cNvPr>
            <p:cNvSpPr/>
            <p:nvPr/>
          </p:nvSpPr>
          <p:spPr>
            <a:xfrm>
              <a:off x="7520797" y="-165101"/>
              <a:ext cx="5333307" cy="6858001"/>
            </a:xfrm>
            <a:custGeom>
              <a:avLst/>
              <a:gdLst>
                <a:gd name="connsiteX0" fmla="*/ 0 w 5852160"/>
                <a:gd name="connsiteY0" fmla="*/ 2042160 h 4084320"/>
                <a:gd name="connsiteX1" fmla="*/ 2926080 w 5852160"/>
                <a:gd name="connsiteY1" fmla="*/ 0 h 4084320"/>
                <a:gd name="connsiteX2" fmla="*/ 5852160 w 5852160"/>
                <a:gd name="connsiteY2" fmla="*/ 2042160 h 4084320"/>
                <a:gd name="connsiteX3" fmla="*/ 2926080 w 5852160"/>
                <a:gd name="connsiteY3" fmla="*/ 4084320 h 4084320"/>
                <a:gd name="connsiteX4" fmla="*/ 0 w 5852160"/>
                <a:gd name="connsiteY4" fmla="*/ 2042160 h 4084320"/>
                <a:gd name="connsiteX0" fmla="*/ 1254392 w 7106552"/>
                <a:gd name="connsiteY0" fmla="*/ 4480560 h 6522720"/>
                <a:gd name="connsiteX1" fmla="*/ 705752 w 7106552"/>
                <a:gd name="connsiteY1" fmla="*/ 0 h 6522720"/>
                <a:gd name="connsiteX2" fmla="*/ 7106552 w 7106552"/>
                <a:gd name="connsiteY2" fmla="*/ 4480560 h 6522720"/>
                <a:gd name="connsiteX3" fmla="*/ 4180472 w 7106552"/>
                <a:gd name="connsiteY3" fmla="*/ 6522720 h 6522720"/>
                <a:gd name="connsiteX4" fmla="*/ 1254392 w 7106552"/>
                <a:gd name="connsiteY4" fmla="*/ 4480560 h 6522720"/>
                <a:gd name="connsiteX0" fmla="*/ 1186668 w 7038828"/>
                <a:gd name="connsiteY0" fmla="*/ 4480560 h 8260080"/>
                <a:gd name="connsiteX1" fmla="*/ 638028 w 7038828"/>
                <a:gd name="connsiteY1" fmla="*/ 0 h 8260080"/>
                <a:gd name="connsiteX2" fmla="*/ 7038828 w 7038828"/>
                <a:gd name="connsiteY2" fmla="*/ 4480560 h 8260080"/>
                <a:gd name="connsiteX3" fmla="*/ 2009628 w 7038828"/>
                <a:gd name="connsiteY3" fmla="*/ 8260080 h 8260080"/>
                <a:gd name="connsiteX4" fmla="*/ 1186668 w 7038828"/>
                <a:gd name="connsiteY4" fmla="*/ 4480560 h 8260080"/>
                <a:gd name="connsiteX0" fmla="*/ 285750 w 7143750"/>
                <a:gd name="connsiteY0" fmla="*/ 4556795 h 8260166"/>
                <a:gd name="connsiteX1" fmla="*/ 742950 w 7143750"/>
                <a:gd name="connsiteY1" fmla="*/ 35 h 8260166"/>
                <a:gd name="connsiteX2" fmla="*/ 7143750 w 7143750"/>
                <a:gd name="connsiteY2" fmla="*/ 4480595 h 8260166"/>
                <a:gd name="connsiteX3" fmla="*/ 2114550 w 7143750"/>
                <a:gd name="connsiteY3" fmla="*/ 8260115 h 8260166"/>
                <a:gd name="connsiteX4" fmla="*/ 285750 w 7143750"/>
                <a:gd name="connsiteY4" fmla="*/ 4556795 h 8260166"/>
                <a:gd name="connsiteX0" fmla="*/ 4706202 w 6413082"/>
                <a:gd name="connsiteY0" fmla="*/ 4556795 h 8260166"/>
                <a:gd name="connsiteX1" fmla="*/ 12282 w 6413082"/>
                <a:gd name="connsiteY1" fmla="*/ 35 h 8260166"/>
                <a:gd name="connsiteX2" fmla="*/ 6413082 w 6413082"/>
                <a:gd name="connsiteY2" fmla="*/ 4480595 h 8260166"/>
                <a:gd name="connsiteX3" fmla="*/ 1383882 w 6413082"/>
                <a:gd name="connsiteY3" fmla="*/ 8260115 h 8260166"/>
                <a:gd name="connsiteX4" fmla="*/ 4706202 w 6413082"/>
                <a:gd name="connsiteY4" fmla="*/ 4556795 h 8260166"/>
                <a:gd name="connsiteX0" fmla="*/ 4183458 w 6423738"/>
                <a:gd name="connsiteY0" fmla="*/ 4556795 h 8260166"/>
                <a:gd name="connsiteX1" fmla="*/ 22938 w 6423738"/>
                <a:gd name="connsiteY1" fmla="*/ 35 h 8260166"/>
                <a:gd name="connsiteX2" fmla="*/ 6423738 w 6423738"/>
                <a:gd name="connsiteY2" fmla="*/ 4480595 h 8260166"/>
                <a:gd name="connsiteX3" fmla="*/ 1394538 w 6423738"/>
                <a:gd name="connsiteY3" fmla="*/ 8260115 h 8260166"/>
                <a:gd name="connsiteX4" fmla="*/ 4183458 w 6423738"/>
                <a:gd name="connsiteY4" fmla="*/ 4556795 h 826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3738" h="8260166">
                  <a:moveTo>
                    <a:pt x="4183458" y="4556795"/>
                  </a:moveTo>
                  <a:cubicBezTo>
                    <a:pt x="3954858" y="3180115"/>
                    <a:pt x="-350442" y="12735"/>
                    <a:pt x="22938" y="35"/>
                  </a:cubicBezTo>
                  <a:cubicBezTo>
                    <a:pt x="396318" y="-12665"/>
                    <a:pt x="6423738" y="3352741"/>
                    <a:pt x="6423738" y="4480595"/>
                  </a:cubicBezTo>
                  <a:cubicBezTo>
                    <a:pt x="6423738" y="5608449"/>
                    <a:pt x="1767918" y="8247415"/>
                    <a:pt x="1394538" y="8260115"/>
                  </a:cubicBezTo>
                  <a:cubicBezTo>
                    <a:pt x="1021158" y="8272815"/>
                    <a:pt x="4412058" y="5933475"/>
                    <a:pt x="4183458" y="4556795"/>
                  </a:cubicBezTo>
                  <a:close/>
                </a:path>
              </a:pathLst>
            </a:custGeom>
            <a:solidFill>
              <a:schemeClr val="tx1">
                <a:alpha val="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id="{15069DA8-5948-4976-9BA7-AA8E30016248}"/>
                </a:ext>
              </a:extLst>
            </p:cNvPr>
            <p:cNvSpPr/>
            <p:nvPr/>
          </p:nvSpPr>
          <p:spPr>
            <a:xfrm>
              <a:off x="4646595" y="-95395"/>
              <a:ext cx="5333307" cy="6858001"/>
            </a:xfrm>
            <a:custGeom>
              <a:avLst/>
              <a:gdLst>
                <a:gd name="connsiteX0" fmla="*/ 0 w 5852160"/>
                <a:gd name="connsiteY0" fmla="*/ 2042160 h 4084320"/>
                <a:gd name="connsiteX1" fmla="*/ 2926080 w 5852160"/>
                <a:gd name="connsiteY1" fmla="*/ 0 h 4084320"/>
                <a:gd name="connsiteX2" fmla="*/ 5852160 w 5852160"/>
                <a:gd name="connsiteY2" fmla="*/ 2042160 h 4084320"/>
                <a:gd name="connsiteX3" fmla="*/ 2926080 w 5852160"/>
                <a:gd name="connsiteY3" fmla="*/ 4084320 h 4084320"/>
                <a:gd name="connsiteX4" fmla="*/ 0 w 5852160"/>
                <a:gd name="connsiteY4" fmla="*/ 2042160 h 4084320"/>
                <a:gd name="connsiteX0" fmla="*/ 1254392 w 7106552"/>
                <a:gd name="connsiteY0" fmla="*/ 4480560 h 6522720"/>
                <a:gd name="connsiteX1" fmla="*/ 705752 w 7106552"/>
                <a:gd name="connsiteY1" fmla="*/ 0 h 6522720"/>
                <a:gd name="connsiteX2" fmla="*/ 7106552 w 7106552"/>
                <a:gd name="connsiteY2" fmla="*/ 4480560 h 6522720"/>
                <a:gd name="connsiteX3" fmla="*/ 4180472 w 7106552"/>
                <a:gd name="connsiteY3" fmla="*/ 6522720 h 6522720"/>
                <a:gd name="connsiteX4" fmla="*/ 1254392 w 7106552"/>
                <a:gd name="connsiteY4" fmla="*/ 4480560 h 6522720"/>
                <a:gd name="connsiteX0" fmla="*/ 1186668 w 7038828"/>
                <a:gd name="connsiteY0" fmla="*/ 4480560 h 8260080"/>
                <a:gd name="connsiteX1" fmla="*/ 638028 w 7038828"/>
                <a:gd name="connsiteY1" fmla="*/ 0 h 8260080"/>
                <a:gd name="connsiteX2" fmla="*/ 7038828 w 7038828"/>
                <a:gd name="connsiteY2" fmla="*/ 4480560 h 8260080"/>
                <a:gd name="connsiteX3" fmla="*/ 2009628 w 7038828"/>
                <a:gd name="connsiteY3" fmla="*/ 8260080 h 8260080"/>
                <a:gd name="connsiteX4" fmla="*/ 1186668 w 7038828"/>
                <a:gd name="connsiteY4" fmla="*/ 4480560 h 8260080"/>
                <a:gd name="connsiteX0" fmla="*/ 285750 w 7143750"/>
                <a:gd name="connsiteY0" fmla="*/ 4556795 h 8260166"/>
                <a:gd name="connsiteX1" fmla="*/ 742950 w 7143750"/>
                <a:gd name="connsiteY1" fmla="*/ 35 h 8260166"/>
                <a:gd name="connsiteX2" fmla="*/ 7143750 w 7143750"/>
                <a:gd name="connsiteY2" fmla="*/ 4480595 h 8260166"/>
                <a:gd name="connsiteX3" fmla="*/ 2114550 w 7143750"/>
                <a:gd name="connsiteY3" fmla="*/ 8260115 h 8260166"/>
                <a:gd name="connsiteX4" fmla="*/ 285750 w 7143750"/>
                <a:gd name="connsiteY4" fmla="*/ 4556795 h 8260166"/>
                <a:gd name="connsiteX0" fmla="*/ 4706202 w 6413082"/>
                <a:gd name="connsiteY0" fmla="*/ 4556795 h 8260166"/>
                <a:gd name="connsiteX1" fmla="*/ 12282 w 6413082"/>
                <a:gd name="connsiteY1" fmla="*/ 35 h 8260166"/>
                <a:gd name="connsiteX2" fmla="*/ 6413082 w 6413082"/>
                <a:gd name="connsiteY2" fmla="*/ 4480595 h 8260166"/>
                <a:gd name="connsiteX3" fmla="*/ 1383882 w 6413082"/>
                <a:gd name="connsiteY3" fmla="*/ 8260115 h 8260166"/>
                <a:gd name="connsiteX4" fmla="*/ 4706202 w 6413082"/>
                <a:gd name="connsiteY4" fmla="*/ 4556795 h 8260166"/>
                <a:gd name="connsiteX0" fmla="*/ 4183458 w 6423738"/>
                <a:gd name="connsiteY0" fmla="*/ 4556795 h 8260166"/>
                <a:gd name="connsiteX1" fmla="*/ 22938 w 6423738"/>
                <a:gd name="connsiteY1" fmla="*/ 35 h 8260166"/>
                <a:gd name="connsiteX2" fmla="*/ 6423738 w 6423738"/>
                <a:gd name="connsiteY2" fmla="*/ 4480595 h 8260166"/>
                <a:gd name="connsiteX3" fmla="*/ 1394538 w 6423738"/>
                <a:gd name="connsiteY3" fmla="*/ 8260115 h 8260166"/>
                <a:gd name="connsiteX4" fmla="*/ 4183458 w 6423738"/>
                <a:gd name="connsiteY4" fmla="*/ 4556795 h 826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3738" h="8260166">
                  <a:moveTo>
                    <a:pt x="4183458" y="4556795"/>
                  </a:moveTo>
                  <a:cubicBezTo>
                    <a:pt x="3954858" y="3180115"/>
                    <a:pt x="-350442" y="12735"/>
                    <a:pt x="22938" y="35"/>
                  </a:cubicBezTo>
                  <a:cubicBezTo>
                    <a:pt x="396318" y="-12665"/>
                    <a:pt x="6423738" y="3352741"/>
                    <a:pt x="6423738" y="4480595"/>
                  </a:cubicBezTo>
                  <a:cubicBezTo>
                    <a:pt x="6423738" y="5608449"/>
                    <a:pt x="1767918" y="8247415"/>
                    <a:pt x="1394538" y="8260115"/>
                  </a:cubicBezTo>
                  <a:cubicBezTo>
                    <a:pt x="1021158" y="8272815"/>
                    <a:pt x="4412058" y="5933475"/>
                    <a:pt x="4183458" y="4556795"/>
                  </a:cubicBezTo>
                  <a:close/>
                </a:path>
              </a:pathLst>
            </a:custGeom>
            <a:solidFill>
              <a:schemeClr val="tx1">
                <a:alpha val="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E7BCAF-725B-4FBB-8F26-0DC42F04EB64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288821" y="4013957"/>
            <a:ext cx="11602063" cy="1065697"/>
          </a:xfrm>
        </p:spPr>
        <p:txBody>
          <a:bodyPr anchor="b">
            <a:normAutofit/>
          </a:bodyPr>
          <a:lstStyle>
            <a:lvl1pPr algn="l"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8DA843-9F6A-4D43-9BB4-73C0D8C538B4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288821" y="5442762"/>
            <a:ext cx="11602063" cy="522819"/>
          </a:xfrm>
        </p:spPr>
        <p:txBody>
          <a:bodyPr lIns="0" tIns="0" rIns="0" bIns="0"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1DBB808F-FFA9-468B-A9DE-AC1E676DE41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288821" y="6106776"/>
            <a:ext cx="2847918" cy="322394"/>
          </a:xfrm>
          <a:solidFill>
            <a:schemeClr val="accent1">
              <a:lumMod val="20000"/>
              <a:lumOff val="80000"/>
            </a:schemeClr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800" b="1"/>
            </a:lvl1pPr>
          </a:lstStyle>
          <a:p>
            <a:pPr lvl="0"/>
            <a:r>
              <a:rPr lang="en-US" dirty="0"/>
              <a:t>Presenter’s Name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0FDAA48-7A01-96FD-E719-0DFAC06DB14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3788728"/>
          </a:xfrm>
        </p:spPr>
        <p:txBody>
          <a:bodyPr/>
          <a:lstStyle/>
          <a:p>
            <a:endParaRPr lang="en-PH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3B802B1-FBF1-21E0-D06D-BD8FE81C4CDE}"/>
              </a:ext>
            </a:extLst>
          </p:cNvPr>
          <p:cNvSpPr/>
          <p:nvPr userDrawn="1"/>
        </p:nvSpPr>
        <p:spPr>
          <a:xfrm>
            <a:off x="288821" y="5209830"/>
            <a:ext cx="2256259" cy="11579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392696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2A152A1B-6FC0-02FC-FE23-8C9F370E787E}"/>
              </a:ext>
            </a:extLst>
          </p:cNvPr>
          <p:cNvSpPr/>
          <p:nvPr userDrawn="1"/>
        </p:nvSpPr>
        <p:spPr>
          <a:xfrm>
            <a:off x="272701" y="-52438"/>
            <a:ext cx="11919299" cy="61752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68A09AC-06B3-0232-F5CC-FF1DF084D4CE}"/>
              </a:ext>
            </a:extLst>
          </p:cNvPr>
          <p:cNvGrpSpPr/>
          <p:nvPr userDrawn="1"/>
        </p:nvGrpSpPr>
        <p:grpSpPr>
          <a:xfrm>
            <a:off x="1" y="-52438"/>
            <a:ext cx="865115" cy="6175233"/>
            <a:chOff x="1" y="-52438"/>
            <a:chExt cx="1568103" cy="6175233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C5FBA9A-6E4A-A7D1-CB97-BBB39B9AD8D5}"/>
                </a:ext>
              </a:extLst>
            </p:cNvPr>
            <p:cNvSpPr/>
            <p:nvPr userDrawn="1"/>
          </p:nvSpPr>
          <p:spPr>
            <a:xfrm>
              <a:off x="125462" y="-52438"/>
              <a:ext cx="1442642" cy="617523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247421D-9161-EF54-6B0F-C6AE3B93B8E2}"/>
                </a:ext>
              </a:extLst>
            </p:cNvPr>
            <p:cNvSpPr/>
            <p:nvPr userDrawn="1"/>
          </p:nvSpPr>
          <p:spPr>
            <a:xfrm>
              <a:off x="1" y="-52438"/>
              <a:ext cx="1295402" cy="6175233"/>
            </a:xfrm>
            <a:prstGeom prst="rect">
              <a:avLst/>
            </a:prstGeom>
            <a:solidFill>
              <a:schemeClr val="bg1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A059A6-8BD7-0037-8708-1E32678ADEA9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447800" y="1021081"/>
            <a:ext cx="9204961" cy="2555114"/>
          </a:xfrm>
        </p:spPr>
        <p:txBody>
          <a:bodyPr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F06F900-244E-6E52-F8CA-5D5E233CD958}"/>
              </a:ext>
            </a:extLst>
          </p:cNvPr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F2E4CF-E7F2-B565-1A2A-549AD0CC083B}"/>
              </a:ext>
            </a:extLst>
          </p:cNvPr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pPr/>
              <a:t>‹#›</a:t>
            </a:fld>
            <a:endParaRPr lang="en-PH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FBAAB2B-A375-23F9-ADE7-12A40267FF97}"/>
              </a:ext>
            </a:extLst>
          </p:cNvPr>
          <p:cNvCxnSpPr/>
          <p:nvPr userDrawn="1"/>
        </p:nvCxnSpPr>
        <p:spPr>
          <a:xfrm>
            <a:off x="0" y="6333490"/>
            <a:ext cx="12192000" cy="0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0D97801-9D63-D546-C4B5-DB382B710F06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116" y="6385929"/>
            <a:ext cx="0" cy="313815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64F4508D-C1E8-6D5F-C9F8-833563596978}"/>
              </a:ext>
            </a:extLst>
          </p:cNvPr>
          <p:cNvSpPr/>
          <p:nvPr userDrawn="1"/>
        </p:nvSpPr>
        <p:spPr>
          <a:xfrm>
            <a:off x="1447800" y="3786889"/>
            <a:ext cx="2179320" cy="167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F7A32A84-546F-E879-22EA-F8DBA0528F1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47800" y="4165224"/>
            <a:ext cx="9204960" cy="788221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4166353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AE3E48F8-EED5-C8C0-3FD3-2037CDA1393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809D389-8CC3-E7D8-8455-C1B36B4EDF78}"/>
              </a:ext>
            </a:extLst>
          </p:cNvPr>
          <p:cNvGrpSpPr/>
          <p:nvPr userDrawn="1"/>
        </p:nvGrpSpPr>
        <p:grpSpPr>
          <a:xfrm>
            <a:off x="0" y="3017520"/>
            <a:ext cx="2951398" cy="2146502"/>
            <a:chOff x="0" y="-52438"/>
            <a:chExt cx="2951398" cy="691043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C5FBA9A-6E4A-A7D1-CB97-BBB39B9AD8D5}"/>
                </a:ext>
              </a:extLst>
            </p:cNvPr>
            <p:cNvSpPr/>
            <p:nvPr userDrawn="1"/>
          </p:nvSpPr>
          <p:spPr>
            <a:xfrm>
              <a:off x="125462" y="-52438"/>
              <a:ext cx="2825936" cy="69104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247421D-9161-EF54-6B0F-C6AE3B93B8E2}"/>
                </a:ext>
              </a:extLst>
            </p:cNvPr>
            <p:cNvSpPr/>
            <p:nvPr userDrawn="1"/>
          </p:nvSpPr>
          <p:spPr>
            <a:xfrm>
              <a:off x="0" y="-52438"/>
              <a:ext cx="2678697" cy="6910438"/>
            </a:xfrm>
            <a:prstGeom prst="rect">
              <a:avLst/>
            </a:prstGeom>
            <a:solidFill>
              <a:schemeClr val="bg1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A059A6-8BD7-0037-8708-1E32678ADEA9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297441" y="3106622"/>
            <a:ext cx="8452599" cy="2070302"/>
          </a:xfrm>
        </p:spPr>
        <p:txBody>
          <a:bodyPr anchor="ctr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AECD76E-46C2-FBF2-FEB4-242A0AC03C9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5888" y="3322987"/>
            <a:ext cx="2142992" cy="1570222"/>
          </a:xfrm>
        </p:spPr>
        <p:txBody>
          <a:bodyPr lIns="0" tIns="0" rIns="0" bIns="0" anchor="ctr">
            <a:noAutofit/>
          </a:bodyPr>
          <a:lstStyle>
            <a:lvl1pPr algn="ctr">
              <a:buNone/>
              <a:defRPr sz="9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XX</a:t>
            </a:r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9966764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I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11F36EA-F938-45A8-A719-8C3521C0BD75}"/>
              </a:ext>
            </a:extLst>
          </p:cNvPr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18" name="Oval 6">
            <a:extLst>
              <a:ext uri="{FF2B5EF4-FFF2-40B4-BE49-F238E27FC236}">
                <a16:creationId xmlns:a16="http://schemas.microsoft.com/office/drawing/2014/main" id="{D7DE2820-1DC1-4D79-B629-27D315B0C5C7}"/>
              </a:ext>
            </a:extLst>
          </p:cNvPr>
          <p:cNvSpPr/>
          <p:nvPr/>
        </p:nvSpPr>
        <p:spPr>
          <a:xfrm>
            <a:off x="4343156" y="51346"/>
            <a:ext cx="8059066" cy="6715738"/>
          </a:xfrm>
          <a:custGeom>
            <a:avLst/>
            <a:gdLst>
              <a:gd name="connsiteX0" fmla="*/ 0 w 5852160"/>
              <a:gd name="connsiteY0" fmla="*/ 2042160 h 4084320"/>
              <a:gd name="connsiteX1" fmla="*/ 2926080 w 5852160"/>
              <a:gd name="connsiteY1" fmla="*/ 0 h 4084320"/>
              <a:gd name="connsiteX2" fmla="*/ 5852160 w 5852160"/>
              <a:gd name="connsiteY2" fmla="*/ 2042160 h 4084320"/>
              <a:gd name="connsiteX3" fmla="*/ 2926080 w 5852160"/>
              <a:gd name="connsiteY3" fmla="*/ 4084320 h 4084320"/>
              <a:gd name="connsiteX4" fmla="*/ 0 w 5852160"/>
              <a:gd name="connsiteY4" fmla="*/ 2042160 h 4084320"/>
              <a:gd name="connsiteX0" fmla="*/ 1254392 w 7106552"/>
              <a:gd name="connsiteY0" fmla="*/ 4480560 h 6522720"/>
              <a:gd name="connsiteX1" fmla="*/ 705752 w 7106552"/>
              <a:gd name="connsiteY1" fmla="*/ 0 h 6522720"/>
              <a:gd name="connsiteX2" fmla="*/ 7106552 w 7106552"/>
              <a:gd name="connsiteY2" fmla="*/ 4480560 h 6522720"/>
              <a:gd name="connsiteX3" fmla="*/ 4180472 w 7106552"/>
              <a:gd name="connsiteY3" fmla="*/ 6522720 h 6522720"/>
              <a:gd name="connsiteX4" fmla="*/ 1254392 w 7106552"/>
              <a:gd name="connsiteY4" fmla="*/ 4480560 h 6522720"/>
              <a:gd name="connsiteX0" fmla="*/ 1186668 w 7038828"/>
              <a:gd name="connsiteY0" fmla="*/ 4480560 h 8260080"/>
              <a:gd name="connsiteX1" fmla="*/ 638028 w 7038828"/>
              <a:gd name="connsiteY1" fmla="*/ 0 h 8260080"/>
              <a:gd name="connsiteX2" fmla="*/ 7038828 w 7038828"/>
              <a:gd name="connsiteY2" fmla="*/ 4480560 h 8260080"/>
              <a:gd name="connsiteX3" fmla="*/ 2009628 w 7038828"/>
              <a:gd name="connsiteY3" fmla="*/ 8260080 h 8260080"/>
              <a:gd name="connsiteX4" fmla="*/ 1186668 w 7038828"/>
              <a:gd name="connsiteY4" fmla="*/ 4480560 h 8260080"/>
              <a:gd name="connsiteX0" fmla="*/ 285750 w 7143750"/>
              <a:gd name="connsiteY0" fmla="*/ 4556795 h 8260166"/>
              <a:gd name="connsiteX1" fmla="*/ 742950 w 7143750"/>
              <a:gd name="connsiteY1" fmla="*/ 35 h 8260166"/>
              <a:gd name="connsiteX2" fmla="*/ 7143750 w 7143750"/>
              <a:gd name="connsiteY2" fmla="*/ 4480595 h 8260166"/>
              <a:gd name="connsiteX3" fmla="*/ 2114550 w 7143750"/>
              <a:gd name="connsiteY3" fmla="*/ 8260115 h 8260166"/>
              <a:gd name="connsiteX4" fmla="*/ 285750 w 7143750"/>
              <a:gd name="connsiteY4" fmla="*/ 4556795 h 8260166"/>
              <a:gd name="connsiteX0" fmla="*/ 4706202 w 6413082"/>
              <a:gd name="connsiteY0" fmla="*/ 4556795 h 8260166"/>
              <a:gd name="connsiteX1" fmla="*/ 12282 w 6413082"/>
              <a:gd name="connsiteY1" fmla="*/ 35 h 8260166"/>
              <a:gd name="connsiteX2" fmla="*/ 6413082 w 6413082"/>
              <a:gd name="connsiteY2" fmla="*/ 4480595 h 8260166"/>
              <a:gd name="connsiteX3" fmla="*/ 1383882 w 6413082"/>
              <a:gd name="connsiteY3" fmla="*/ 8260115 h 8260166"/>
              <a:gd name="connsiteX4" fmla="*/ 4706202 w 6413082"/>
              <a:gd name="connsiteY4" fmla="*/ 4556795 h 8260166"/>
              <a:gd name="connsiteX0" fmla="*/ 4183458 w 6423738"/>
              <a:gd name="connsiteY0" fmla="*/ 4556795 h 8260166"/>
              <a:gd name="connsiteX1" fmla="*/ 22938 w 6423738"/>
              <a:gd name="connsiteY1" fmla="*/ 35 h 8260166"/>
              <a:gd name="connsiteX2" fmla="*/ 6423738 w 6423738"/>
              <a:gd name="connsiteY2" fmla="*/ 4480595 h 8260166"/>
              <a:gd name="connsiteX3" fmla="*/ 1394538 w 6423738"/>
              <a:gd name="connsiteY3" fmla="*/ 8260115 h 8260166"/>
              <a:gd name="connsiteX4" fmla="*/ 4183458 w 6423738"/>
              <a:gd name="connsiteY4" fmla="*/ 4556795 h 826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3738" h="8260166">
                <a:moveTo>
                  <a:pt x="4183458" y="4556795"/>
                </a:moveTo>
                <a:cubicBezTo>
                  <a:pt x="3954858" y="3180115"/>
                  <a:pt x="-350442" y="12735"/>
                  <a:pt x="22938" y="35"/>
                </a:cubicBezTo>
                <a:cubicBezTo>
                  <a:pt x="396318" y="-12665"/>
                  <a:pt x="6423738" y="3352741"/>
                  <a:pt x="6423738" y="4480595"/>
                </a:cubicBezTo>
                <a:cubicBezTo>
                  <a:pt x="6423738" y="5608449"/>
                  <a:pt x="1767918" y="8247415"/>
                  <a:pt x="1394538" y="8260115"/>
                </a:cubicBezTo>
                <a:cubicBezTo>
                  <a:pt x="1021158" y="8272815"/>
                  <a:pt x="4412058" y="5933475"/>
                  <a:pt x="4183458" y="4556795"/>
                </a:cubicBezTo>
                <a:close/>
              </a:path>
            </a:pathLst>
          </a:custGeom>
          <a:solidFill>
            <a:schemeClr val="bg1">
              <a:alpha val="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0FDAA48-7A01-96FD-E719-0DFAC06DB14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1"/>
            <a:ext cx="12192000" cy="3429000"/>
          </a:xfrm>
        </p:spPr>
        <p:txBody>
          <a:bodyPr/>
          <a:lstStyle/>
          <a:p>
            <a:endParaRPr lang="en-PH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DED45B0-D3D3-A9C0-8A6F-7828818EEDCA}"/>
              </a:ext>
            </a:extLst>
          </p:cNvPr>
          <p:cNvGrpSpPr/>
          <p:nvPr userDrawn="1"/>
        </p:nvGrpSpPr>
        <p:grpSpPr>
          <a:xfrm>
            <a:off x="0" y="3947160"/>
            <a:ext cx="2951398" cy="2146502"/>
            <a:chOff x="0" y="-52438"/>
            <a:chExt cx="2951398" cy="6910438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3F7981-7F6B-346B-DA12-5857FF0E3617}"/>
                </a:ext>
              </a:extLst>
            </p:cNvPr>
            <p:cNvSpPr/>
            <p:nvPr userDrawn="1"/>
          </p:nvSpPr>
          <p:spPr>
            <a:xfrm>
              <a:off x="125462" y="-52438"/>
              <a:ext cx="2825936" cy="69104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7373938-9D7A-9801-39E4-94EAF429920C}"/>
                </a:ext>
              </a:extLst>
            </p:cNvPr>
            <p:cNvSpPr/>
            <p:nvPr userDrawn="1"/>
          </p:nvSpPr>
          <p:spPr>
            <a:xfrm>
              <a:off x="0" y="-52438"/>
              <a:ext cx="2678697" cy="6910438"/>
            </a:xfrm>
            <a:prstGeom prst="rect">
              <a:avLst/>
            </a:prstGeom>
            <a:solidFill>
              <a:schemeClr val="bg1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</p:grpSp>
      <p:sp>
        <p:nvSpPr>
          <p:cNvPr id="29" name="Title 1">
            <a:extLst>
              <a:ext uri="{FF2B5EF4-FFF2-40B4-BE49-F238E27FC236}">
                <a16:creationId xmlns:a16="http://schemas.microsoft.com/office/drawing/2014/main" id="{E981230C-C3E7-2CDB-4236-27DD57D34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7441" y="4036262"/>
            <a:ext cx="8452599" cy="2070302"/>
          </a:xfrm>
        </p:spPr>
        <p:txBody>
          <a:bodyPr anchor="ctr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4FB7E744-43A5-E4AF-F8BA-67A16DDC79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5888" y="4252627"/>
            <a:ext cx="2142992" cy="1570222"/>
          </a:xfrm>
        </p:spPr>
        <p:txBody>
          <a:bodyPr lIns="0" tIns="0" rIns="0" bIns="0" anchor="ctr">
            <a:noAutofit/>
          </a:bodyPr>
          <a:lstStyle>
            <a:lvl1pPr algn="ctr">
              <a:buNone/>
              <a:defRPr sz="9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XX</a:t>
            </a:r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2158951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11F36EA-F938-45A8-A719-8C3521C0BD75}"/>
              </a:ext>
            </a:extLst>
          </p:cNvPr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 dirty="0"/>
          </a:p>
        </p:txBody>
      </p:sp>
      <p:sp>
        <p:nvSpPr>
          <p:cNvPr id="18" name="Oval 6">
            <a:extLst>
              <a:ext uri="{FF2B5EF4-FFF2-40B4-BE49-F238E27FC236}">
                <a16:creationId xmlns:a16="http://schemas.microsoft.com/office/drawing/2014/main" id="{D7DE2820-1DC1-4D79-B629-27D315B0C5C7}"/>
              </a:ext>
            </a:extLst>
          </p:cNvPr>
          <p:cNvSpPr/>
          <p:nvPr/>
        </p:nvSpPr>
        <p:spPr>
          <a:xfrm>
            <a:off x="4343156" y="51346"/>
            <a:ext cx="8059066" cy="6715738"/>
          </a:xfrm>
          <a:custGeom>
            <a:avLst/>
            <a:gdLst>
              <a:gd name="connsiteX0" fmla="*/ 0 w 5852160"/>
              <a:gd name="connsiteY0" fmla="*/ 2042160 h 4084320"/>
              <a:gd name="connsiteX1" fmla="*/ 2926080 w 5852160"/>
              <a:gd name="connsiteY1" fmla="*/ 0 h 4084320"/>
              <a:gd name="connsiteX2" fmla="*/ 5852160 w 5852160"/>
              <a:gd name="connsiteY2" fmla="*/ 2042160 h 4084320"/>
              <a:gd name="connsiteX3" fmla="*/ 2926080 w 5852160"/>
              <a:gd name="connsiteY3" fmla="*/ 4084320 h 4084320"/>
              <a:gd name="connsiteX4" fmla="*/ 0 w 5852160"/>
              <a:gd name="connsiteY4" fmla="*/ 2042160 h 4084320"/>
              <a:gd name="connsiteX0" fmla="*/ 1254392 w 7106552"/>
              <a:gd name="connsiteY0" fmla="*/ 4480560 h 6522720"/>
              <a:gd name="connsiteX1" fmla="*/ 705752 w 7106552"/>
              <a:gd name="connsiteY1" fmla="*/ 0 h 6522720"/>
              <a:gd name="connsiteX2" fmla="*/ 7106552 w 7106552"/>
              <a:gd name="connsiteY2" fmla="*/ 4480560 h 6522720"/>
              <a:gd name="connsiteX3" fmla="*/ 4180472 w 7106552"/>
              <a:gd name="connsiteY3" fmla="*/ 6522720 h 6522720"/>
              <a:gd name="connsiteX4" fmla="*/ 1254392 w 7106552"/>
              <a:gd name="connsiteY4" fmla="*/ 4480560 h 6522720"/>
              <a:gd name="connsiteX0" fmla="*/ 1186668 w 7038828"/>
              <a:gd name="connsiteY0" fmla="*/ 4480560 h 8260080"/>
              <a:gd name="connsiteX1" fmla="*/ 638028 w 7038828"/>
              <a:gd name="connsiteY1" fmla="*/ 0 h 8260080"/>
              <a:gd name="connsiteX2" fmla="*/ 7038828 w 7038828"/>
              <a:gd name="connsiteY2" fmla="*/ 4480560 h 8260080"/>
              <a:gd name="connsiteX3" fmla="*/ 2009628 w 7038828"/>
              <a:gd name="connsiteY3" fmla="*/ 8260080 h 8260080"/>
              <a:gd name="connsiteX4" fmla="*/ 1186668 w 7038828"/>
              <a:gd name="connsiteY4" fmla="*/ 4480560 h 8260080"/>
              <a:gd name="connsiteX0" fmla="*/ 285750 w 7143750"/>
              <a:gd name="connsiteY0" fmla="*/ 4556795 h 8260166"/>
              <a:gd name="connsiteX1" fmla="*/ 742950 w 7143750"/>
              <a:gd name="connsiteY1" fmla="*/ 35 h 8260166"/>
              <a:gd name="connsiteX2" fmla="*/ 7143750 w 7143750"/>
              <a:gd name="connsiteY2" fmla="*/ 4480595 h 8260166"/>
              <a:gd name="connsiteX3" fmla="*/ 2114550 w 7143750"/>
              <a:gd name="connsiteY3" fmla="*/ 8260115 h 8260166"/>
              <a:gd name="connsiteX4" fmla="*/ 285750 w 7143750"/>
              <a:gd name="connsiteY4" fmla="*/ 4556795 h 8260166"/>
              <a:gd name="connsiteX0" fmla="*/ 4706202 w 6413082"/>
              <a:gd name="connsiteY0" fmla="*/ 4556795 h 8260166"/>
              <a:gd name="connsiteX1" fmla="*/ 12282 w 6413082"/>
              <a:gd name="connsiteY1" fmla="*/ 35 h 8260166"/>
              <a:gd name="connsiteX2" fmla="*/ 6413082 w 6413082"/>
              <a:gd name="connsiteY2" fmla="*/ 4480595 h 8260166"/>
              <a:gd name="connsiteX3" fmla="*/ 1383882 w 6413082"/>
              <a:gd name="connsiteY3" fmla="*/ 8260115 h 8260166"/>
              <a:gd name="connsiteX4" fmla="*/ 4706202 w 6413082"/>
              <a:gd name="connsiteY4" fmla="*/ 4556795 h 8260166"/>
              <a:gd name="connsiteX0" fmla="*/ 4183458 w 6423738"/>
              <a:gd name="connsiteY0" fmla="*/ 4556795 h 8260166"/>
              <a:gd name="connsiteX1" fmla="*/ 22938 w 6423738"/>
              <a:gd name="connsiteY1" fmla="*/ 35 h 8260166"/>
              <a:gd name="connsiteX2" fmla="*/ 6423738 w 6423738"/>
              <a:gd name="connsiteY2" fmla="*/ 4480595 h 8260166"/>
              <a:gd name="connsiteX3" fmla="*/ 1394538 w 6423738"/>
              <a:gd name="connsiteY3" fmla="*/ 8260115 h 8260166"/>
              <a:gd name="connsiteX4" fmla="*/ 4183458 w 6423738"/>
              <a:gd name="connsiteY4" fmla="*/ 4556795 h 826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3738" h="8260166">
                <a:moveTo>
                  <a:pt x="4183458" y="4556795"/>
                </a:moveTo>
                <a:cubicBezTo>
                  <a:pt x="3954858" y="3180115"/>
                  <a:pt x="-350442" y="12735"/>
                  <a:pt x="22938" y="35"/>
                </a:cubicBezTo>
                <a:cubicBezTo>
                  <a:pt x="396318" y="-12665"/>
                  <a:pt x="6423738" y="3352741"/>
                  <a:pt x="6423738" y="4480595"/>
                </a:cubicBezTo>
                <a:cubicBezTo>
                  <a:pt x="6423738" y="5608449"/>
                  <a:pt x="1767918" y="8247415"/>
                  <a:pt x="1394538" y="8260115"/>
                </a:cubicBezTo>
                <a:cubicBezTo>
                  <a:pt x="1021158" y="8272815"/>
                  <a:pt x="4412058" y="5933475"/>
                  <a:pt x="4183458" y="4556795"/>
                </a:cubicBezTo>
                <a:close/>
              </a:path>
            </a:pathLst>
          </a:custGeom>
          <a:solidFill>
            <a:schemeClr val="bg1">
              <a:alpha val="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PH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0FDAA48-7A01-96FD-E719-0DFAC06DB14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1"/>
            <a:ext cx="12192000" cy="3429000"/>
          </a:xfrm>
        </p:spPr>
        <p:txBody>
          <a:bodyPr/>
          <a:lstStyle/>
          <a:p>
            <a:endParaRPr lang="en-PH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DED45B0-D3D3-A9C0-8A6F-7828818EEDCA}"/>
              </a:ext>
            </a:extLst>
          </p:cNvPr>
          <p:cNvGrpSpPr/>
          <p:nvPr userDrawn="1"/>
        </p:nvGrpSpPr>
        <p:grpSpPr>
          <a:xfrm>
            <a:off x="0" y="3947160"/>
            <a:ext cx="2951398" cy="2146502"/>
            <a:chOff x="0" y="-52438"/>
            <a:chExt cx="2951398" cy="6910438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3F7981-7F6B-346B-DA12-5857FF0E3617}"/>
                </a:ext>
              </a:extLst>
            </p:cNvPr>
            <p:cNvSpPr/>
            <p:nvPr userDrawn="1"/>
          </p:nvSpPr>
          <p:spPr>
            <a:xfrm>
              <a:off x="125462" y="-52438"/>
              <a:ext cx="2825936" cy="69104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7373938-9D7A-9801-39E4-94EAF429920C}"/>
                </a:ext>
              </a:extLst>
            </p:cNvPr>
            <p:cNvSpPr/>
            <p:nvPr userDrawn="1"/>
          </p:nvSpPr>
          <p:spPr>
            <a:xfrm>
              <a:off x="0" y="-52438"/>
              <a:ext cx="2678697" cy="691043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dirty="0"/>
            </a:p>
          </p:txBody>
        </p:sp>
      </p:grpSp>
      <p:sp>
        <p:nvSpPr>
          <p:cNvPr id="29" name="Title 1">
            <a:extLst>
              <a:ext uri="{FF2B5EF4-FFF2-40B4-BE49-F238E27FC236}">
                <a16:creationId xmlns:a16="http://schemas.microsoft.com/office/drawing/2014/main" id="{E981230C-C3E7-2CDB-4236-27DD57D34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7441" y="4036262"/>
            <a:ext cx="8452599" cy="2070302"/>
          </a:xfrm>
        </p:spPr>
        <p:txBody>
          <a:bodyPr anchor="ctr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4FB7E744-43A5-E4AF-F8BA-67A16DDC79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5888" y="4252627"/>
            <a:ext cx="2142992" cy="1570222"/>
          </a:xfrm>
        </p:spPr>
        <p:txBody>
          <a:bodyPr lIns="0" tIns="0" rIns="0" bIns="0" anchor="ctr">
            <a:noAutofit/>
          </a:bodyPr>
          <a:lstStyle>
            <a:lvl1pPr algn="ctr">
              <a:buNone/>
              <a:defRPr sz="9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XX</a:t>
            </a:r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24802569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B2D52D-7DAB-420A-9FCB-DA0A267395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P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428972B-E432-4D0C-9F67-F7AAD39B73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D9F0BC-C79D-4D38-8534-BA46EC4689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C9A776E-5014-499C-A5B1-46E433A2A795}"/>
              </a:ext>
            </a:extLst>
          </p:cNvPr>
          <p:cNvCxnSpPr/>
          <p:nvPr userDrawn="1"/>
        </p:nvCxnSpPr>
        <p:spPr>
          <a:xfrm>
            <a:off x="0" y="1081548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2864DF5-7BF7-41F0-83F4-244BA5A8911A}"/>
              </a:ext>
            </a:extLst>
          </p:cNvPr>
          <p:cNvCxnSpPr/>
          <p:nvPr userDrawn="1"/>
        </p:nvCxnSpPr>
        <p:spPr>
          <a:xfrm>
            <a:off x="0" y="6333490"/>
            <a:ext cx="12192000" cy="0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6433E34-D663-4437-B54C-DBA79398E4E5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116" y="6385929"/>
            <a:ext cx="0" cy="313815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78297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Without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F21B94-1919-4CD7-9829-9D7C76D5FB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P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6295578-25CB-45BE-92BB-3AD8B2635D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C5A81C4-4403-4667-8778-10BE93E47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3C082-6B26-4A67-AAC0-3138D6D4DA1D}" type="slidenum">
              <a:rPr lang="en-PH" smtClean="0"/>
              <a:t>‹#›</a:t>
            </a:fld>
            <a:endParaRPr lang="en-PH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47DEA7-0D5C-E2CD-0EEA-51C7839441DD}"/>
              </a:ext>
            </a:extLst>
          </p:cNvPr>
          <p:cNvCxnSpPr/>
          <p:nvPr userDrawn="1"/>
        </p:nvCxnSpPr>
        <p:spPr>
          <a:xfrm>
            <a:off x="0" y="6333490"/>
            <a:ext cx="12192000" cy="0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AD868AA-8EBC-18DF-C213-70C3D962CF51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116" y="6385929"/>
            <a:ext cx="0" cy="313815"/>
          </a:xfrm>
          <a:prstGeom prst="line">
            <a:avLst/>
          </a:prstGeom>
          <a:ln>
            <a:solidFill>
              <a:schemeClr val="bg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2285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617663A-8AAC-40A3-84ED-DFFDD44190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4968" y="365126"/>
            <a:ext cx="11602064" cy="578772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 dirty="0"/>
              <a:t>Click to edit Master title style</a:t>
            </a:r>
            <a:endParaRPr lang="en-PH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52B2AB-65C3-4311-8A6C-2926277A40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94968" y="1573163"/>
            <a:ext cx="11602064" cy="44638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P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1A4A96F-5880-411C-8DF2-19167064F21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2044" y="6385929"/>
            <a:ext cx="10924988" cy="319344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PH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562247-61AD-44F4-A29A-413FA87381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88823" y="6385929"/>
            <a:ext cx="469366" cy="29886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 b="1">
                <a:solidFill>
                  <a:schemeClr val="accent1"/>
                </a:solidFill>
              </a:defRPr>
            </a:lvl1pPr>
          </a:lstStyle>
          <a:p>
            <a:fld id="{0643C082-6B26-4A67-AAC0-3138D6D4DA1D}" type="slidenum">
              <a:rPr lang="en-PH" smtClean="0"/>
              <a:pPr/>
              <a:t>‹#›</a:t>
            </a:fld>
            <a:endParaRPr lang="en-PH" dirty="0"/>
          </a:p>
        </p:txBody>
      </p:sp>
    </p:spTree>
    <p:extLst>
      <p:ext uri="{BB962C8B-B14F-4D97-AF65-F5344CB8AC3E}">
        <p14:creationId xmlns:p14="http://schemas.microsoft.com/office/powerpoint/2010/main" val="1628735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Arial"/>
              <a:buNone/>
            </a:pPr>
            <a:r>
              <a:rPr lang="en-PH" dirty="0"/>
              <a:t>SlideStart Icon Pack</a:t>
            </a:r>
            <a:endParaRPr dirty="0"/>
          </a:p>
        </p:txBody>
      </p:sp>
      <p:sp>
        <p:nvSpPr>
          <p:cNvPr id="171" name="Google Shape;171;p1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PH" dirty="0"/>
              <a:t>Free PowerPoint Icon Pack</a:t>
            </a:r>
            <a:endParaRPr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EDCAA23-DF47-72BA-A485-BCBFC7B8C86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PH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B78FD78-52EA-5D72-824E-969014E6FF2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t="7813" b="7813"/>
          <a:stretch>
            <a:fillRect/>
          </a:stretch>
        </p:blipFill>
        <p:spPr>
          <a:custGeom>
            <a:avLst/>
            <a:gdLst>
              <a:gd name="csX0" fmla="*/ 0 w 12192000"/>
              <a:gd name="csY0" fmla="*/ 0 h 6858000"/>
              <a:gd name="csX1" fmla="*/ 12192000 w 12192000"/>
              <a:gd name="csY1" fmla="*/ 0 h 6858000"/>
              <a:gd name="csX2" fmla="*/ 12192000 w 12192000"/>
              <a:gd name="csY2" fmla="*/ 6858000 h 6858000"/>
              <a:gd name="csX3" fmla="*/ 0 w 12192000"/>
              <a:gd name="csY3" fmla="*/ 6858000 h 6858000"/>
              <a:gd name="csX4" fmla="*/ 0 w 12192000"/>
              <a:gd name="csY4" fmla="*/ 6050279 h 6858000"/>
              <a:gd name="csX5" fmla="*/ 7158974 w 12192000"/>
              <a:gd name="csY5" fmla="*/ 6050279 h 6858000"/>
              <a:gd name="csX6" fmla="*/ 7158974 w 12192000"/>
              <a:gd name="csY6" fmla="*/ 1463040 h 6858000"/>
              <a:gd name="csX7" fmla="*/ 0 w 12192000"/>
              <a:gd name="csY7" fmla="*/ 1463040 h 6858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50279"/>
                </a:lnTo>
                <a:lnTo>
                  <a:pt x="7158974" y="6050279"/>
                </a:lnTo>
                <a:lnTo>
                  <a:pt x="7158974" y="1463040"/>
                </a:lnTo>
                <a:lnTo>
                  <a:pt x="0" y="1463040"/>
                </a:lnTo>
                <a:close/>
              </a:path>
            </a:pathLst>
          </a:cu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" name="Google Shape;919;p10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920" name="Google Shape;920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2" name="Google Shape;922;p10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923" name="Google Shape;923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5" name="Google Shape;925;p10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926" name="Google Shape;926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8" name="Google Shape;928;p10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929" name="Google Shape;929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1" name="Google Shape;931;p10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932" name="Google Shape;932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4" name="Google Shape;934;p10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935" name="Google Shape;935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2" name="Google Shape;952;p10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953" name="Google Shape;953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5" name="Google Shape;955;p10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956" name="Google Shape;956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8" name="Google Shape;958;p10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959" name="Google Shape;959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" name="Google Shape;961;p10"/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</p:grpSpPr>
        <p:sp>
          <p:nvSpPr>
            <p:cNvPr id="962" name="Google Shape;962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7" name="Google Shape;967;p10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968" name="Google Shape;968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9" name="Google Shape;979;p10"/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</p:grpSpPr>
        <p:sp>
          <p:nvSpPr>
            <p:cNvPr id="980" name="Google Shape;980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10"/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</p:grpSpPr>
        <p:sp>
          <p:nvSpPr>
            <p:cNvPr id="983" name="Google Shape;983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5" name="Google Shape;985;p10"/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</p:grpSpPr>
        <p:sp>
          <p:nvSpPr>
            <p:cNvPr id="986" name="Google Shape;986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10"/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</p:grpSpPr>
        <p:sp>
          <p:nvSpPr>
            <p:cNvPr id="989" name="Google Shape;989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7" name="Google Shape;997;p10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998" name="Google Shape;998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3" name="Google Shape;1003;p10"/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</p:grpSpPr>
        <p:sp>
          <p:nvSpPr>
            <p:cNvPr id="1004" name="Google Shape;1004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6" name="Google Shape;1006;p10"/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</p:grpSpPr>
        <p:sp>
          <p:nvSpPr>
            <p:cNvPr id="1007" name="Google Shape;1007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9" name="Google Shape;1009;p10"/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</p:grpSpPr>
        <p:sp>
          <p:nvSpPr>
            <p:cNvPr id="1010" name="Google Shape;1010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" name="Google Shape;1015;p10"/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</p:grpSpPr>
        <p:sp>
          <p:nvSpPr>
            <p:cNvPr id="1016" name="Google Shape;1016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Google Shape;1018;p10"/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</p:grpSpPr>
        <p:sp>
          <p:nvSpPr>
            <p:cNvPr id="1019" name="Google Shape;1019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1" name="Google Shape;1021;p10"/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</p:grpSpPr>
        <p:sp>
          <p:nvSpPr>
            <p:cNvPr id="1022" name="Google Shape;1022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4" name="Google Shape;1024;p10"/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1025" name="Google Shape;1025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6" name="Google Shape;1096;p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10</a:t>
            </a:fld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11</a:t>
            </a:fld>
            <a:endParaRPr/>
          </a:p>
        </p:txBody>
      </p:sp>
      <p:grpSp>
        <p:nvGrpSpPr>
          <p:cNvPr id="180" name="Google Shape;919;p10">
            <a:extLst>
              <a:ext uri="{FF2B5EF4-FFF2-40B4-BE49-F238E27FC236}">
                <a16:creationId xmlns:a16="http://schemas.microsoft.com/office/drawing/2014/main" id="{0246BF01-7BCE-4F80-AF3C-9637FDB9FCF7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920;p10">
              <a:extLst>
                <a:ext uri="{FF2B5EF4-FFF2-40B4-BE49-F238E27FC236}">
                  <a16:creationId xmlns:a16="http://schemas.microsoft.com/office/drawing/2014/main" id="{B271C2FF-55FC-4EC4-AE75-5B995299BD9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921;p10">
              <a:extLst>
                <a:ext uri="{FF2B5EF4-FFF2-40B4-BE49-F238E27FC236}">
                  <a16:creationId xmlns:a16="http://schemas.microsoft.com/office/drawing/2014/main" id="{5408932E-6127-426F-999E-7353A8E021FE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922;p10">
            <a:extLst>
              <a:ext uri="{FF2B5EF4-FFF2-40B4-BE49-F238E27FC236}">
                <a16:creationId xmlns:a16="http://schemas.microsoft.com/office/drawing/2014/main" id="{1968EA87-F291-4758-993F-5ACD44F5EC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923;p10">
              <a:extLst>
                <a:ext uri="{FF2B5EF4-FFF2-40B4-BE49-F238E27FC236}">
                  <a16:creationId xmlns:a16="http://schemas.microsoft.com/office/drawing/2014/main" id="{D0BE0EB6-120E-4AF2-9CA5-5CE6F79A250D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924;p10">
              <a:extLst>
                <a:ext uri="{FF2B5EF4-FFF2-40B4-BE49-F238E27FC236}">
                  <a16:creationId xmlns:a16="http://schemas.microsoft.com/office/drawing/2014/main" id="{6CCB2AC8-1F94-4194-970E-273CA47ABFCC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925;p10">
            <a:extLst>
              <a:ext uri="{FF2B5EF4-FFF2-40B4-BE49-F238E27FC236}">
                <a16:creationId xmlns:a16="http://schemas.microsoft.com/office/drawing/2014/main" id="{9B405BBB-8043-40DD-865C-F7F42A3826A1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87" name="Google Shape;926;p10">
              <a:extLst>
                <a:ext uri="{FF2B5EF4-FFF2-40B4-BE49-F238E27FC236}">
                  <a16:creationId xmlns:a16="http://schemas.microsoft.com/office/drawing/2014/main" id="{0E93D412-7B47-445A-8E32-EAF258780FED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927;p10">
              <a:extLst>
                <a:ext uri="{FF2B5EF4-FFF2-40B4-BE49-F238E27FC236}">
                  <a16:creationId xmlns:a16="http://schemas.microsoft.com/office/drawing/2014/main" id="{D66866EB-7176-48A4-AFD6-7844A0D08D3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928;p10">
            <a:extLst>
              <a:ext uri="{FF2B5EF4-FFF2-40B4-BE49-F238E27FC236}">
                <a16:creationId xmlns:a16="http://schemas.microsoft.com/office/drawing/2014/main" id="{3B39FB5F-08E3-4ABF-BE96-9BB5872E5FC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929;p10">
              <a:extLst>
                <a:ext uri="{FF2B5EF4-FFF2-40B4-BE49-F238E27FC236}">
                  <a16:creationId xmlns:a16="http://schemas.microsoft.com/office/drawing/2014/main" id="{5F148C44-49C6-4B10-BF54-AEAA80DF62A9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930;p10">
              <a:extLst>
                <a:ext uri="{FF2B5EF4-FFF2-40B4-BE49-F238E27FC236}">
                  <a16:creationId xmlns:a16="http://schemas.microsoft.com/office/drawing/2014/main" id="{403D1DDC-2439-4CE2-BB7F-7FE57F385734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931;p10">
            <a:extLst>
              <a:ext uri="{FF2B5EF4-FFF2-40B4-BE49-F238E27FC236}">
                <a16:creationId xmlns:a16="http://schemas.microsoft.com/office/drawing/2014/main" id="{33277753-0C29-4130-AC59-58989DA7E79D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932;p10">
              <a:extLst>
                <a:ext uri="{FF2B5EF4-FFF2-40B4-BE49-F238E27FC236}">
                  <a16:creationId xmlns:a16="http://schemas.microsoft.com/office/drawing/2014/main" id="{9DC472A7-87F0-4360-A6C0-829F4CF55395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933;p10">
              <a:extLst>
                <a:ext uri="{FF2B5EF4-FFF2-40B4-BE49-F238E27FC236}">
                  <a16:creationId xmlns:a16="http://schemas.microsoft.com/office/drawing/2014/main" id="{88433CDE-35A2-427A-8E74-6B3F9A26AD6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934;p10">
            <a:extLst>
              <a:ext uri="{FF2B5EF4-FFF2-40B4-BE49-F238E27FC236}">
                <a16:creationId xmlns:a16="http://schemas.microsoft.com/office/drawing/2014/main" id="{6F6843D0-4E94-412C-A02E-1BE5A58447E1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6" name="Google Shape;935;p10">
              <a:extLst>
                <a:ext uri="{FF2B5EF4-FFF2-40B4-BE49-F238E27FC236}">
                  <a16:creationId xmlns:a16="http://schemas.microsoft.com/office/drawing/2014/main" id="{C92B5B8F-4135-49F9-B7EB-43C47DDCDE8F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936;p10">
              <a:extLst>
                <a:ext uri="{FF2B5EF4-FFF2-40B4-BE49-F238E27FC236}">
                  <a16:creationId xmlns:a16="http://schemas.microsoft.com/office/drawing/2014/main" id="{523D1F66-899C-441E-8B27-F5133AEB938E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952;p10">
            <a:extLst>
              <a:ext uri="{FF2B5EF4-FFF2-40B4-BE49-F238E27FC236}">
                <a16:creationId xmlns:a16="http://schemas.microsoft.com/office/drawing/2014/main" id="{4AE0941E-B4EB-4AE3-BBE6-8B853D8C5CA5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99" name="Google Shape;953;p10">
              <a:extLst>
                <a:ext uri="{FF2B5EF4-FFF2-40B4-BE49-F238E27FC236}">
                  <a16:creationId xmlns:a16="http://schemas.microsoft.com/office/drawing/2014/main" id="{4E24CA39-694B-4316-BC00-B8E708AC279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954;p10">
              <a:extLst>
                <a:ext uri="{FF2B5EF4-FFF2-40B4-BE49-F238E27FC236}">
                  <a16:creationId xmlns:a16="http://schemas.microsoft.com/office/drawing/2014/main" id="{3F68BA95-E737-44A4-91E3-FEFAB728792B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955;p10">
            <a:extLst>
              <a:ext uri="{FF2B5EF4-FFF2-40B4-BE49-F238E27FC236}">
                <a16:creationId xmlns:a16="http://schemas.microsoft.com/office/drawing/2014/main" id="{A1F009C2-DD65-4827-927B-E4A9C3EC4B25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956;p10">
              <a:extLst>
                <a:ext uri="{FF2B5EF4-FFF2-40B4-BE49-F238E27FC236}">
                  <a16:creationId xmlns:a16="http://schemas.microsoft.com/office/drawing/2014/main" id="{5531EB2D-A2C0-4DC2-A147-19EDB3B949BB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957;p10">
              <a:extLst>
                <a:ext uri="{FF2B5EF4-FFF2-40B4-BE49-F238E27FC236}">
                  <a16:creationId xmlns:a16="http://schemas.microsoft.com/office/drawing/2014/main" id="{AC9E16BF-CCE6-4E91-8DDA-5490B9BC796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958;p10">
            <a:extLst>
              <a:ext uri="{FF2B5EF4-FFF2-40B4-BE49-F238E27FC236}">
                <a16:creationId xmlns:a16="http://schemas.microsoft.com/office/drawing/2014/main" id="{0C02BEE6-9B23-4B70-930B-E8DA2AEBC557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959;p10">
              <a:extLst>
                <a:ext uri="{FF2B5EF4-FFF2-40B4-BE49-F238E27FC236}">
                  <a16:creationId xmlns:a16="http://schemas.microsoft.com/office/drawing/2014/main" id="{019BEC3B-CFC0-4613-9DDD-DB3258642E58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960;p10">
              <a:extLst>
                <a:ext uri="{FF2B5EF4-FFF2-40B4-BE49-F238E27FC236}">
                  <a16:creationId xmlns:a16="http://schemas.microsoft.com/office/drawing/2014/main" id="{469C15EB-8367-4AE0-9806-AE24B06A9C12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961;p10">
            <a:extLst>
              <a:ext uri="{FF2B5EF4-FFF2-40B4-BE49-F238E27FC236}">
                <a16:creationId xmlns:a16="http://schemas.microsoft.com/office/drawing/2014/main" id="{91AC0576-D45D-4C7C-8DF3-2835CF7CFA0E}"/>
              </a:ext>
            </a:extLst>
          </p:cNvPr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8" name="Google Shape;962;p10">
              <a:extLst>
                <a:ext uri="{FF2B5EF4-FFF2-40B4-BE49-F238E27FC236}">
                  <a16:creationId xmlns:a16="http://schemas.microsoft.com/office/drawing/2014/main" id="{E499C327-86FE-473F-972B-574CD7FC8326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963;p10">
              <a:extLst>
                <a:ext uri="{FF2B5EF4-FFF2-40B4-BE49-F238E27FC236}">
                  <a16:creationId xmlns:a16="http://schemas.microsoft.com/office/drawing/2014/main" id="{66E7D406-1681-4C4A-9C4E-0506E10C81EC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967;p10">
            <a:extLst>
              <a:ext uri="{FF2B5EF4-FFF2-40B4-BE49-F238E27FC236}">
                <a16:creationId xmlns:a16="http://schemas.microsoft.com/office/drawing/2014/main" id="{589FD2C8-AA4B-40E6-B106-B6AB23EBF3D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1" name="Google Shape;968;p10">
              <a:extLst>
                <a:ext uri="{FF2B5EF4-FFF2-40B4-BE49-F238E27FC236}">
                  <a16:creationId xmlns:a16="http://schemas.microsoft.com/office/drawing/2014/main" id="{100816A8-0E4E-4877-A36D-1ABAED0D87F6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969;p10">
              <a:extLst>
                <a:ext uri="{FF2B5EF4-FFF2-40B4-BE49-F238E27FC236}">
                  <a16:creationId xmlns:a16="http://schemas.microsoft.com/office/drawing/2014/main" id="{5C7536F7-08D7-4B3F-891E-F8275194FBD1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979;p10">
            <a:extLst>
              <a:ext uri="{FF2B5EF4-FFF2-40B4-BE49-F238E27FC236}">
                <a16:creationId xmlns:a16="http://schemas.microsoft.com/office/drawing/2014/main" id="{FA8C1725-A6D0-41E1-AC46-1E94A4710067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4" name="Google Shape;980;p10">
              <a:extLst>
                <a:ext uri="{FF2B5EF4-FFF2-40B4-BE49-F238E27FC236}">
                  <a16:creationId xmlns:a16="http://schemas.microsoft.com/office/drawing/2014/main" id="{4047BF37-4021-4537-ADC6-E7131094D0B2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981;p10">
              <a:extLst>
                <a:ext uri="{FF2B5EF4-FFF2-40B4-BE49-F238E27FC236}">
                  <a16:creationId xmlns:a16="http://schemas.microsoft.com/office/drawing/2014/main" id="{690B2139-F143-41A2-85D3-FCA44C97BBC3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982;p10">
            <a:extLst>
              <a:ext uri="{FF2B5EF4-FFF2-40B4-BE49-F238E27FC236}">
                <a16:creationId xmlns:a16="http://schemas.microsoft.com/office/drawing/2014/main" id="{7ECE5F72-352C-4285-A8E7-D067817883A5}"/>
              </a:ext>
            </a:extLst>
          </p:cNvPr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983;p10">
              <a:extLst>
                <a:ext uri="{FF2B5EF4-FFF2-40B4-BE49-F238E27FC236}">
                  <a16:creationId xmlns:a16="http://schemas.microsoft.com/office/drawing/2014/main" id="{04B938CC-54E4-4B9B-9905-828944F28D53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984;p10">
              <a:extLst>
                <a:ext uri="{FF2B5EF4-FFF2-40B4-BE49-F238E27FC236}">
                  <a16:creationId xmlns:a16="http://schemas.microsoft.com/office/drawing/2014/main" id="{612A88B1-43F1-4D3E-9E69-91E3665B958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985;p10">
            <a:extLst>
              <a:ext uri="{FF2B5EF4-FFF2-40B4-BE49-F238E27FC236}">
                <a16:creationId xmlns:a16="http://schemas.microsoft.com/office/drawing/2014/main" id="{BE5B0365-4CB0-4F5F-8F28-F7B1CDB97241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20" name="Google Shape;986;p10">
              <a:extLst>
                <a:ext uri="{FF2B5EF4-FFF2-40B4-BE49-F238E27FC236}">
                  <a16:creationId xmlns:a16="http://schemas.microsoft.com/office/drawing/2014/main" id="{CF372F97-61A8-4E8F-AF65-C1C90D1925D4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987;p10">
              <a:extLst>
                <a:ext uri="{FF2B5EF4-FFF2-40B4-BE49-F238E27FC236}">
                  <a16:creationId xmlns:a16="http://schemas.microsoft.com/office/drawing/2014/main" id="{A6313641-15AD-4E24-AA6D-F7159BC30511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988;p10">
            <a:extLst>
              <a:ext uri="{FF2B5EF4-FFF2-40B4-BE49-F238E27FC236}">
                <a16:creationId xmlns:a16="http://schemas.microsoft.com/office/drawing/2014/main" id="{058796AB-0B57-4D98-BBD4-6086863E016B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23" name="Google Shape;989;p10">
              <a:extLst>
                <a:ext uri="{FF2B5EF4-FFF2-40B4-BE49-F238E27FC236}">
                  <a16:creationId xmlns:a16="http://schemas.microsoft.com/office/drawing/2014/main" id="{25BFEFAD-48C3-4F24-A019-6F1A80322F7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990;p10">
              <a:extLst>
                <a:ext uri="{FF2B5EF4-FFF2-40B4-BE49-F238E27FC236}">
                  <a16:creationId xmlns:a16="http://schemas.microsoft.com/office/drawing/2014/main" id="{799347B9-EF7A-4E4E-8906-57F5E93B4D15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997;p10">
            <a:extLst>
              <a:ext uri="{FF2B5EF4-FFF2-40B4-BE49-F238E27FC236}">
                <a16:creationId xmlns:a16="http://schemas.microsoft.com/office/drawing/2014/main" id="{F75E9967-440E-486F-9B05-9CC08CBB6850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998;p10">
              <a:extLst>
                <a:ext uri="{FF2B5EF4-FFF2-40B4-BE49-F238E27FC236}">
                  <a16:creationId xmlns:a16="http://schemas.microsoft.com/office/drawing/2014/main" id="{EAB53295-D2C0-4B61-B399-AEB7E569A043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999;p10">
              <a:extLst>
                <a:ext uri="{FF2B5EF4-FFF2-40B4-BE49-F238E27FC236}">
                  <a16:creationId xmlns:a16="http://schemas.microsoft.com/office/drawing/2014/main" id="{E47AAFDF-FF35-4E1C-98DE-8AD2E54CD1A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003;p10">
            <a:extLst>
              <a:ext uri="{FF2B5EF4-FFF2-40B4-BE49-F238E27FC236}">
                <a16:creationId xmlns:a16="http://schemas.microsoft.com/office/drawing/2014/main" id="{A7D9A8BE-90C8-4D66-BF49-AD5B36343AF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29" name="Google Shape;1004;p10">
              <a:extLst>
                <a:ext uri="{FF2B5EF4-FFF2-40B4-BE49-F238E27FC236}">
                  <a16:creationId xmlns:a16="http://schemas.microsoft.com/office/drawing/2014/main" id="{5C0FF8F9-B88E-4D40-98EC-855B5E8666CF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005;p10">
              <a:extLst>
                <a:ext uri="{FF2B5EF4-FFF2-40B4-BE49-F238E27FC236}">
                  <a16:creationId xmlns:a16="http://schemas.microsoft.com/office/drawing/2014/main" id="{8DCA4316-599C-4886-A00D-E9E63C87E663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006;p10">
            <a:extLst>
              <a:ext uri="{FF2B5EF4-FFF2-40B4-BE49-F238E27FC236}">
                <a16:creationId xmlns:a16="http://schemas.microsoft.com/office/drawing/2014/main" id="{8A926E94-31A6-4324-AC9B-E89F2FF71A8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32" name="Google Shape;1007;p10">
              <a:extLst>
                <a:ext uri="{FF2B5EF4-FFF2-40B4-BE49-F238E27FC236}">
                  <a16:creationId xmlns:a16="http://schemas.microsoft.com/office/drawing/2014/main" id="{37AE1358-470E-428D-960C-A3C291896A85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008;p10">
              <a:extLst>
                <a:ext uri="{FF2B5EF4-FFF2-40B4-BE49-F238E27FC236}">
                  <a16:creationId xmlns:a16="http://schemas.microsoft.com/office/drawing/2014/main" id="{955D4D2E-7961-4AFF-96E4-A519753177FF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009;p10">
            <a:extLst>
              <a:ext uri="{FF2B5EF4-FFF2-40B4-BE49-F238E27FC236}">
                <a16:creationId xmlns:a16="http://schemas.microsoft.com/office/drawing/2014/main" id="{73D23442-FBC9-4942-A8EA-3A02D5AB21E2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1010;p10">
              <a:extLst>
                <a:ext uri="{FF2B5EF4-FFF2-40B4-BE49-F238E27FC236}">
                  <a16:creationId xmlns:a16="http://schemas.microsoft.com/office/drawing/2014/main" id="{F7E4B218-69D7-4317-89CC-ECB3916FC85A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011;p10">
              <a:extLst>
                <a:ext uri="{FF2B5EF4-FFF2-40B4-BE49-F238E27FC236}">
                  <a16:creationId xmlns:a16="http://schemas.microsoft.com/office/drawing/2014/main" id="{BE3FA6C2-5392-47B8-9F48-88C9D4371E54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015;p10">
            <a:extLst>
              <a:ext uri="{FF2B5EF4-FFF2-40B4-BE49-F238E27FC236}">
                <a16:creationId xmlns:a16="http://schemas.microsoft.com/office/drawing/2014/main" id="{A85C7F6F-50CF-4F77-9BFC-025EF0E0F563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1016;p10">
              <a:extLst>
                <a:ext uri="{FF2B5EF4-FFF2-40B4-BE49-F238E27FC236}">
                  <a16:creationId xmlns:a16="http://schemas.microsoft.com/office/drawing/2014/main" id="{1824E5E0-357F-4D9C-AF54-C9FCE7248ACC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017;p10">
              <a:extLst>
                <a:ext uri="{FF2B5EF4-FFF2-40B4-BE49-F238E27FC236}">
                  <a16:creationId xmlns:a16="http://schemas.microsoft.com/office/drawing/2014/main" id="{7B2B7B6B-9CAA-4871-B3AE-BDCA8260681A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018;p10">
            <a:extLst>
              <a:ext uri="{FF2B5EF4-FFF2-40B4-BE49-F238E27FC236}">
                <a16:creationId xmlns:a16="http://schemas.microsoft.com/office/drawing/2014/main" id="{5366FE91-FC97-4464-9950-66AB03E8A08C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1019;p10">
              <a:extLst>
                <a:ext uri="{FF2B5EF4-FFF2-40B4-BE49-F238E27FC236}">
                  <a16:creationId xmlns:a16="http://schemas.microsoft.com/office/drawing/2014/main" id="{DD0D4B10-285A-4002-99F0-B8404D64DDC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020;p10">
              <a:extLst>
                <a:ext uri="{FF2B5EF4-FFF2-40B4-BE49-F238E27FC236}">
                  <a16:creationId xmlns:a16="http://schemas.microsoft.com/office/drawing/2014/main" id="{0480E2AD-71E9-4DD8-B857-948200EF2DF1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021;p10">
            <a:extLst>
              <a:ext uri="{FF2B5EF4-FFF2-40B4-BE49-F238E27FC236}">
                <a16:creationId xmlns:a16="http://schemas.microsoft.com/office/drawing/2014/main" id="{78910B9E-593D-45E8-9482-101C3A36BF5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1022;p10">
              <a:extLst>
                <a:ext uri="{FF2B5EF4-FFF2-40B4-BE49-F238E27FC236}">
                  <a16:creationId xmlns:a16="http://schemas.microsoft.com/office/drawing/2014/main" id="{AED6B006-BF76-4ED3-BF04-FA67D507FB57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023;p10">
              <a:extLst>
                <a:ext uri="{FF2B5EF4-FFF2-40B4-BE49-F238E27FC236}">
                  <a16:creationId xmlns:a16="http://schemas.microsoft.com/office/drawing/2014/main" id="{7DD4C436-DD2B-4772-A273-D9B20358EC21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024;p10">
            <a:extLst>
              <a:ext uri="{FF2B5EF4-FFF2-40B4-BE49-F238E27FC236}">
                <a16:creationId xmlns:a16="http://schemas.microsoft.com/office/drawing/2014/main" id="{8ECEE7AE-4F21-4819-95D2-D74DBCDC5C10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7" name="Google Shape;1025;p10">
              <a:extLst>
                <a:ext uri="{FF2B5EF4-FFF2-40B4-BE49-F238E27FC236}">
                  <a16:creationId xmlns:a16="http://schemas.microsoft.com/office/drawing/2014/main" id="{75CA1743-DFA7-4559-AAA1-11E84061247B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026;p10">
              <a:extLst>
                <a:ext uri="{FF2B5EF4-FFF2-40B4-BE49-F238E27FC236}">
                  <a16:creationId xmlns:a16="http://schemas.microsoft.com/office/drawing/2014/main" id="{41C077E4-A63B-420C-90A1-0DD4126149E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Technology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B61A53B-8C25-EB3A-E1E7-F1A7B885D52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Google Shape;1289;p13"/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</p:grpSpPr>
        <p:sp>
          <p:nvSpPr>
            <p:cNvPr id="1290" name="Google Shape;1290;p13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2" name="Google Shape;1292;p13"/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</p:grpSpPr>
        <p:sp>
          <p:nvSpPr>
            <p:cNvPr id="1293" name="Google Shape;1293;p13"/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3"/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</p:grpSpPr>
        <p:sp>
          <p:nvSpPr>
            <p:cNvPr id="1296" name="Google Shape;1296;p13"/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8" name="Google Shape;1298;p13"/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</p:grpSpPr>
        <p:sp>
          <p:nvSpPr>
            <p:cNvPr id="1299" name="Google Shape;1299;p13"/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</p:grpSpPr>
        <p:sp>
          <p:nvSpPr>
            <p:cNvPr id="1305" name="Google Shape;1305;p13"/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" name="Google Shape;1307;p13"/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</p:grpSpPr>
        <p:sp>
          <p:nvSpPr>
            <p:cNvPr id="1308" name="Google Shape;1308;p13"/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0" name="Google Shape;1310;p13"/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</p:grpSpPr>
        <p:sp>
          <p:nvSpPr>
            <p:cNvPr id="1311" name="Google Shape;1311;p13"/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" name="Google Shape;1316;p13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1317" name="Google Shape;1317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9" name="Google Shape;1319;p13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320" name="Google Shape;1320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2" name="Google Shape;1322;p13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323" name="Google Shape;1323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1" name="Google Shape;1331;p13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332" name="Google Shape;1332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4" name="Google Shape;1334;p13"/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</p:grpSpPr>
        <p:sp>
          <p:nvSpPr>
            <p:cNvPr id="1335" name="Google Shape;1335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0" name="Google Shape;1340;p13"/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</p:grpSpPr>
        <p:sp>
          <p:nvSpPr>
            <p:cNvPr id="1341" name="Google Shape;1341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3" name="Google Shape;1343;p13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1344" name="Google Shape;1344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6" name="Google Shape;1346;p13"/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</p:grpSpPr>
        <p:sp>
          <p:nvSpPr>
            <p:cNvPr id="1347" name="Google Shape;1347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3"/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</p:grpSpPr>
        <p:sp>
          <p:nvSpPr>
            <p:cNvPr id="1353" name="Google Shape;1353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8" name="Google Shape;1358;p13"/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</p:grpSpPr>
        <p:sp>
          <p:nvSpPr>
            <p:cNvPr id="1359" name="Google Shape;1359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13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368" name="Google Shape;1368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6" name="Google Shape;1376;p13"/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</p:grpSpPr>
        <p:sp>
          <p:nvSpPr>
            <p:cNvPr id="1377" name="Google Shape;1377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9" name="Google Shape;1379;p13"/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</p:grpSpPr>
        <p:sp>
          <p:nvSpPr>
            <p:cNvPr id="1380" name="Google Shape;1380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2" name="Google Shape;1382;p13"/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</p:grpSpPr>
        <p:sp>
          <p:nvSpPr>
            <p:cNvPr id="1383" name="Google Shape;1383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5" name="Google Shape;1385;p13"/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</p:grpSpPr>
        <p:sp>
          <p:nvSpPr>
            <p:cNvPr id="1386" name="Google Shape;1386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" name="Google Shape;1391;p13"/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</p:grpSpPr>
        <p:sp>
          <p:nvSpPr>
            <p:cNvPr id="1392" name="Google Shape;1392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3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1395" name="Google Shape;1395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7" name="Google Shape;1397;p13"/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</p:grpSpPr>
        <p:sp>
          <p:nvSpPr>
            <p:cNvPr id="1398" name="Google Shape;1398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0" name="Google Shape;1400;p13"/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</p:grpSpPr>
        <p:sp>
          <p:nvSpPr>
            <p:cNvPr id="1401" name="Google Shape;1401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3"/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</p:grpSpPr>
        <p:sp>
          <p:nvSpPr>
            <p:cNvPr id="1404" name="Google Shape;1404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13"/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</p:grpSpPr>
        <p:sp>
          <p:nvSpPr>
            <p:cNvPr id="1419" name="Google Shape;1419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1" name="Google Shape;1421;p13"/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</p:grpSpPr>
        <p:sp>
          <p:nvSpPr>
            <p:cNvPr id="1422" name="Google Shape;1422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4" name="Google Shape;1424;p13"/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</p:grpSpPr>
        <p:sp>
          <p:nvSpPr>
            <p:cNvPr id="1425" name="Google Shape;1425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3"/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</p:grpSpPr>
        <p:sp>
          <p:nvSpPr>
            <p:cNvPr id="1428" name="Google Shape;1428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6" name="Google Shape;1436;p13"/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</p:grpSpPr>
        <p:sp>
          <p:nvSpPr>
            <p:cNvPr id="1437" name="Google Shape;1437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5" name="Google Shape;1445;p13"/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</p:grpSpPr>
        <p:sp>
          <p:nvSpPr>
            <p:cNvPr id="1446" name="Google Shape;1446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54" name="Google Shape;1454;p13"/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</p:grpSpPr>
        <p:sp>
          <p:nvSpPr>
            <p:cNvPr id="1455" name="Google Shape;1455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3" name="Google Shape;1463;p13"/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</p:grpSpPr>
        <p:sp>
          <p:nvSpPr>
            <p:cNvPr id="1464" name="Google Shape;1464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9" name="Google Shape;1469;p13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13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14</a:t>
            </a:fld>
            <a:endParaRPr/>
          </a:p>
        </p:txBody>
      </p:sp>
      <p:grpSp>
        <p:nvGrpSpPr>
          <p:cNvPr id="181" name="Google Shape;1289;p13">
            <a:extLst>
              <a:ext uri="{FF2B5EF4-FFF2-40B4-BE49-F238E27FC236}">
                <a16:creationId xmlns:a16="http://schemas.microsoft.com/office/drawing/2014/main" id="{7A54352E-5DF8-49CA-BB3D-CAEC7E64BF43}"/>
              </a:ext>
            </a:extLst>
          </p:cNvPr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  <a:solidFill>
            <a:schemeClr val="bg1"/>
          </a:solidFill>
        </p:grpSpPr>
        <p:sp>
          <p:nvSpPr>
            <p:cNvPr id="182" name="Google Shape;1290;p13">
              <a:extLst>
                <a:ext uri="{FF2B5EF4-FFF2-40B4-BE49-F238E27FC236}">
                  <a16:creationId xmlns:a16="http://schemas.microsoft.com/office/drawing/2014/main" id="{A1D82BC9-C3DD-477E-B48D-E098E08DB6B5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291;p13">
              <a:extLst>
                <a:ext uri="{FF2B5EF4-FFF2-40B4-BE49-F238E27FC236}">
                  <a16:creationId xmlns:a16="http://schemas.microsoft.com/office/drawing/2014/main" id="{CACB14DA-7A3A-4AB0-A0F1-797B2CD74D63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" name="Google Shape;1292;p13">
            <a:extLst>
              <a:ext uri="{FF2B5EF4-FFF2-40B4-BE49-F238E27FC236}">
                <a16:creationId xmlns:a16="http://schemas.microsoft.com/office/drawing/2014/main" id="{DB94A3F9-2DC0-4153-8E62-D20786BCD7AB}"/>
              </a:ext>
            </a:extLst>
          </p:cNvPr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  <a:solidFill>
            <a:schemeClr val="bg1"/>
          </a:solidFill>
        </p:grpSpPr>
        <p:sp>
          <p:nvSpPr>
            <p:cNvPr id="185" name="Google Shape;1293;p13">
              <a:extLst>
                <a:ext uri="{FF2B5EF4-FFF2-40B4-BE49-F238E27FC236}">
                  <a16:creationId xmlns:a16="http://schemas.microsoft.com/office/drawing/2014/main" id="{4CE3A88B-3B66-4A6E-9252-FD3A38238227}"/>
                </a:ext>
              </a:extLst>
            </p:cNvPr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294;p13">
              <a:extLst>
                <a:ext uri="{FF2B5EF4-FFF2-40B4-BE49-F238E27FC236}">
                  <a16:creationId xmlns:a16="http://schemas.microsoft.com/office/drawing/2014/main" id="{6BA9597A-D019-4519-95E3-BBE428330D4A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1295;p13">
            <a:extLst>
              <a:ext uri="{FF2B5EF4-FFF2-40B4-BE49-F238E27FC236}">
                <a16:creationId xmlns:a16="http://schemas.microsoft.com/office/drawing/2014/main" id="{F8E2069B-BC57-484B-86EA-4F4100D1E328}"/>
              </a:ext>
            </a:extLst>
          </p:cNvPr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  <a:solidFill>
            <a:schemeClr val="bg1"/>
          </a:solidFill>
        </p:grpSpPr>
        <p:sp>
          <p:nvSpPr>
            <p:cNvPr id="188" name="Google Shape;1296;p13">
              <a:extLst>
                <a:ext uri="{FF2B5EF4-FFF2-40B4-BE49-F238E27FC236}">
                  <a16:creationId xmlns:a16="http://schemas.microsoft.com/office/drawing/2014/main" id="{73C241CD-375E-475E-B3C3-479F3F73E02A}"/>
                </a:ext>
              </a:extLst>
            </p:cNvPr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297;p13">
              <a:extLst>
                <a:ext uri="{FF2B5EF4-FFF2-40B4-BE49-F238E27FC236}">
                  <a16:creationId xmlns:a16="http://schemas.microsoft.com/office/drawing/2014/main" id="{B742178E-84DA-4F87-AA24-3919468769F5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298;p13">
            <a:extLst>
              <a:ext uri="{FF2B5EF4-FFF2-40B4-BE49-F238E27FC236}">
                <a16:creationId xmlns:a16="http://schemas.microsoft.com/office/drawing/2014/main" id="{4EA7B989-0388-497D-BB29-75D7873B1487}"/>
              </a:ext>
            </a:extLst>
          </p:cNvPr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  <a:solidFill>
            <a:schemeClr val="bg1"/>
          </a:solidFill>
        </p:grpSpPr>
        <p:sp>
          <p:nvSpPr>
            <p:cNvPr id="191" name="Google Shape;1299;p13">
              <a:extLst>
                <a:ext uri="{FF2B5EF4-FFF2-40B4-BE49-F238E27FC236}">
                  <a16:creationId xmlns:a16="http://schemas.microsoft.com/office/drawing/2014/main" id="{7490F88F-A426-4668-B165-5FFCD8159F5D}"/>
                </a:ext>
              </a:extLst>
            </p:cNvPr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300;p13">
              <a:extLst>
                <a:ext uri="{FF2B5EF4-FFF2-40B4-BE49-F238E27FC236}">
                  <a16:creationId xmlns:a16="http://schemas.microsoft.com/office/drawing/2014/main" id="{92312C36-53E9-4B4E-81E3-72C1A867850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" name="Google Shape;1304;p13">
            <a:extLst>
              <a:ext uri="{FF2B5EF4-FFF2-40B4-BE49-F238E27FC236}">
                <a16:creationId xmlns:a16="http://schemas.microsoft.com/office/drawing/2014/main" id="{314B5448-7E03-42E1-8873-13435AEF03B4}"/>
              </a:ext>
            </a:extLst>
          </p:cNvPr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  <a:solidFill>
            <a:schemeClr val="bg1"/>
          </a:solidFill>
        </p:grpSpPr>
        <p:sp>
          <p:nvSpPr>
            <p:cNvPr id="194" name="Google Shape;1305;p13">
              <a:extLst>
                <a:ext uri="{FF2B5EF4-FFF2-40B4-BE49-F238E27FC236}">
                  <a16:creationId xmlns:a16="http://schemas.microsoft.com/office/drawing/2014/main" id="{DAE6A1AA-AB8B-4718-A5B8-9403DB831434}"/>
                </a:ext>
              </a:extLst>
            </p:cNvPr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306;p13">
              <a:extLst>
                <a:ext uri="{FF2B5EF4-FFF2-40B4-BE49-F238E27FC236}">
                  <a16:creationId xmlns:a16="http://schemas.microsoft.com/office/drawing/2014/main" id="{F50F2A4E-2D59-46A7-A0F5-54B9AE2154BF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307;p13">
            <a:extLst>
              <a:ext uri="{FF2B5EF4-FFF2-40B4-BE49-F238E27FC236}">
                <a16:creationId xmlns:a16="http://schemas.microsoft.com/office/drawing/2014/main" id="{E11B8ECD-88A6-4AFE-95A7-A54A3EEBD980}"/>
              </a:ext>
            </a:extLst>
          </p:cNvPr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  <a:solidFill>
            <a:schemeClr val="bg1"/>
          </a:solidFill>
        </p:grpSpPr>
        <p:sp>
          <p:nvSpPr>
            <p:cNvPr id="197" name="Google Shape;1308;p13">
              <a:extLst>
                <a:ext uri="{FF2B5EF4-FFF2-40B4-BE49-F238E27FC236}">
                  <a16:creationId xmlns:a16="http://schemas.microsoft.com/office/drawing/2014/main" id="{5E3A144C-A68B-437A-9C83-D9BDC4720FC5}"/>
                </a:ext>
              </a:extLst>
            </p:cNvPr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309;p13">
              <a:extLst>
                <a:ext uri="{FF2B5EF4-FFF2-40B4-BE49-F238E27FC236}">
                  <a16:creationId xmlns:a16="http://schemas.microsoft.com/office/drawing/2014/main" id="{3CEDDCCA-ADB9-4519-9DDC-116BC17E31F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310;p13">
            <a:extLst>
              <a:ext uri="{FF2B5EF4-FFF2-40B4-BE49-F238E27FC236}">
                <a16:creationId xmlns:a16="http://schemas.microsoft.com/office/drawing/2014/main" id="{D887C2B6-5E19-4161-8C2E-62ADE5E59124}"/>
              </a:ext>
            </a:extLst>
          </p:cNvPr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  <a:solidFill>
            <a:schemeClr val="bg1"/>
          </a:solidFill>
        </p:grpSpPr>
        <p:sp>
          <p:nvSpPr>
            <p:cNvPr id="200" name="Google Shape;1311;p13">
              <a:extLst>
                <a:ext uri="{FF2B5EF4-FFF2-40B4-BE49-F238E27FC236}">
                  <a16:creationId xmlns:a16="http://schemas.microsoft.com/office/drawing/2014/main" id="{95806E92-F2E9-4EE7-9A20-11A166D658CE}"/>
                </a:ext>
              </a:extLst>
            </p:cNvPr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1312;p13">
              <a:extLst>
                <a:ext uri="{FF2B5EF4-FFF2-40B4-BE49-F238E27FC236}">
                  <a16:creationId xmlns:a16="http://schemas.microsoft.com/office/drawing/2014/main" id="{EC880298-5A2B-4465-87E1-072E82E669E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1316;p13">
            <a:extLst>
              <a:ext uri="{FF2B5EF4-FFF2-40B4-BE49-F238E27FC236}">
                <a16:creationId xmlns:a16="http://schemas.microsoft.com/office/drawing/2014/main" id="{FA5ADDA2-5140-4289-8D4F-3690D58F9F02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3" name="Google Shape;1317;p13">
              <a:extLst>
                <a:ext uri="{FF2B5EF4-FFF2-40B4-BE49-F238E27FC236}">
                  <a16:creationId xmlns:a16="http://schemas.microsoft.com/office/drawing/2014/main" id="{02ADA833-28F5-4227-9D73-20489D0E852A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1318;p13">
              <a:extLst>
                <a:ext uri="{FF2B5EF4-FFF2-40B4-BE49-F238E27FC236}">
                  <a16:creationId xmlns:a16="http://schemas.microsoft.com/office/drawing/2014/main" id="{212ABC99-D864-4E49-B633-E25DA2185806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1319;p13">
            <a:extLst>
              <a:ext uri="{FF2B5EF4-FFF2-40B4-BE49-F238E27FC236}">
                <a16:creationId xmlns:a16="http://schemas.microsoft.com/office/drawing/2014/main" id="{9B24E773-175A-4FEF-AA23-B9B3D8764284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6" name="Google Shape;1320;p13">
              <a:extLst>
                <a:ext uri="{FF2B5EF4-FFF2-40B4-BE49-F238E27FC236}">
                  <a16:creationId xmlns:a16="http://schemas.microsoft.com/office/drawing/2014/main" id="{612BEF00-8D27-48EC-B09B-F3745E61DC37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1321;p13">
              <a:extLst>
                <a:ext uri="{FF2B5EF4-FFF2-40B4-BE49-F238E27FC236}">
                  <a16:creationId xmlns:a16="http://schemas.microsoft.com/office/drawing/2014/main" id="{A0CCBC41-549E-45F8-886C-162A517E0A2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1322;p13">
            <a:extLst>
              <a:ext uri="{FF2B5EF4-FFF2-40B4-BE49-F238E27FC236}">
                <a16:creationId xmlns:a16="http://schemas.microsoft.com/office/drawing/2014/main" id="{DF180B74-B36D-4A50-B0CF-B38386677AE0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09" name="Google Shape;1323;p13">
              <a:extLst>
                <a:ext uri="{FF2B5EF4-FFF2-40B4-BE49-F238E27FC236}">
                  <a16:creationId xmlns:a16="http://schemas.microsoft.com/office/drawing/2014/main" id="{9030E0C9-1370-477D-90C4-33913D8F25C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1324;p13">
              <a:extLst>
                <a:ext uri="{FF2B5EF4-FFF2-40B4-BE49-F238E27FC236}">
                  <a16:creationId xmlns:a16="http://schemas.microsoft.com/office/drawing/2014/main" id="{CC43D95D-B8AC-4737-A66E-1404EC1EC39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" name="Google Shape;1331;p13">
            <a:extLst>
              <a:ext uri="{FF2B5EF4-FFF2-40B4-BE49-F238E27FC236}">
                <a16:creationId xmlns:a16="http://schemas.microsoft.com/office/drawing/2014/main" id="{46C20825-CF20-4DC6-B9E5-ADD5BADA6153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12" name="Google Shape;1332;p13">
              <a:extLst>
                <a:ext uri="{FF2B5EF4-FFF2-40B4-BE49-F238E27FC236}">
                  <a16:creationId xmlns:a16="http://schemas.microsoft.com/office/drawing/2014/main" id="{FB41734B-6506-4FCD-9806-D9A2CE6445B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1333;p13">
              <a:extLst>
                <a:ext uri="{FF2B5EF4-FFF2-40B4-BE49-F238E27FC236}">
                  <a16:creationId xmlns:a16="http://schemas.microsoft.com/office/drawing/2014/main" id="{6E2BD0BB-FF9A-4F57-B706-5D0E72AE9F62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1334;p13">
            <a:extLst>
              <a:ext uri="{FF2B5EF4-FFF2-40B4-BE49-F238E27FC236}">
                <a16:creationId xmlns:a16="http://schemas.microsoft.com/office/drawing/2014/main" id="{F3B58A4E-DC75-4396-96DE-36D8B192A610}"/>
              </a:ext>
            </a:extLst>
          </p:cNvPr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5" name="Google Shape;1335;p13">
              <a:extLst>
                <a:ext uri="{FF2B5EF4-FFF2-40B4-BE49-F238E27FC236}">
                  <a16:creationId xmlns:a16="http://schemas.microsoft.com/office/drawing/2014/main" id="{A0973AE5-8E10-4493-9F1C-A61119216D45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1336;p13">
              <a:extLst>
                <a:ext uri="{FF2B5EF4-FFF2-40B4-BE49-F238E27FC236}">
                  <a16:creationId xmlns:a16="http://schemas.microsoft.com/office/drawing/2014/main" id="{4FB6ECE7-5458-4671-BC6D-0330A1BCCC7E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" name="Google Shape;1340;p13">
            <a:extLst>
              <a:ext uri="{FF2B5EF4-FFF2-40B4-BE49-F238E27FC236}">
                <a16:creationId xmlns:a16="http://schemas.microsoft.com/office/drawing/2014/main" id="{6F4394D2-457B-41E5-928D-CFFBC6BFF99C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  <a:solidFill>
            <a:schemeClr val="bg1"/>
          </a:solidFill>
        </p:grpSpPr>
        <p:sp>
          <p:nvSpPr>
            <p:cNvPr id="218" name="Google Shape;1341;p13">
              <a:extLst>
                <a:ext uri="{FF2B5EF4-FFF2-40B4-BE49-F238E27FC236}">
                  <a16:creationId xmlns:a16="http://schemas.microsoft.com/office/drawing/2014/main" id="{948F7792-50D9-4C4D-8C5E-D74254DC750F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1342;p13">
              <a:extLst>
                <a:ext uri="{FF2B5EF4-FFF2-40B4-BE49-F238E27FC236}">
                  <a16:creationId xmlns:a16="http://schemas.microsoft.com/office/drawing/2014/main" id="{B80B104E-ECDA-42E0-9215-1AC708E5F982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1343;p13">
            <a:extLst>
              <a:ext uri="{FF2B5EF4-FFF2-40B4-BE49-F238E27FC236}">
                <a16:creationId xmlns:a16="http://schemas.microsoft.com/office/drawing/2014/main" id="{478B8E96-09D1-46D2-BFAF-8AC8FEBD8EEA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1" name="Google Shape;1344;p13">
              <a:extLst>
                <a:ext uri="{FF2B5EF4-FFF2-40B4-BE49-F238E27FC236}">
                  <a16:creationId xmlns:a16="http://schemas.microsoft.com/office/drawing/2014/main" id="{3FFE64E6-FDBD-44E6-9431-AF0D22F012A7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1345;p13">
              <a:extLst>
                <a:ext uri="{FF2B5EF4-FFF2-40B4-BE49-F238E27FC236}">
                  <a16:creationId xmlns:a16="http://schemas.microsoft.com/office/drawing/2014/main" id="{97CC2FAA-96BB-4CED-AC52-8BAF19A86FFB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" name="Google Shape;1346;p13">
            <a:extLst>
              <a:ext uri="{FF2B5EF4-FFF2-40B4-BE49-F238E27FC236}">
                <a16:creationId xmlns:a16="http://schemas.microsoft.com/office/drawing/2014/main" id="{26B8C157-F80B-4932-95EE-6E8ACBDF63EE}"/>
              </a:ext>
            </a:extLst>
          </p:cNvPr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24" name="Google Shape;1347;p13">
              <a:extLst>
                <a:ext uri="{FF2B5EF4-FFF2-40B4-BE49-F238E27FC236}">
                  <a16:creationId xmlns:a16="http://schemas.microsoft.com/office/drawing/2014/main" id="{A7CACA3A-B010-47B1-B0E7-B28A0E91405B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1348;p13">
              <a:extLst>
                <a:ext uri="{FF2B5EF4-FFF2-40B4-BE49-F238E27FC236}">
                  <a16:creationId xmlns:a16="http://schemas.microsoft.com/office/drawing/2014/main" id="{931D4D1F-1C92-4FBD-9A2C-AF1FEAF48D5C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" name="Google Shape;1352;p13">
            <a:extLst>
              <a:ext uri="{FF2B5EF4-FFF2-40B4-BE49-F238E27FC236}">
                <a16:creationId xmlns:a16="http://schemas.microsoft.com/office/drawing/2014/main" id="{1AA5C60D-D80B-4218-B0B2-2EC00BFE0046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  <a:solidFill>
            <a:schemeClr val="bg1"/>
          </a:solidFill>
        </p:grpSpPr>
        <p:sp>
          <p:nvSpPr>
            <p:cNvPr id="227" name="Google Shape;1353;p13">
              <a:extLst>
                <a:ext uri="{FF2B5EF4-FFF2-40B4-BE49-F238E27FC236}">
                  <a16:creationId xmlns:a16="http://schemas.microsoft.com/office/drawing/2014/main" id="{FC9BAAE9-81B6-4331-8EC4-1068037220EB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1354;p13">
              <a:extLst>
                <a:ext uri="{FF2B5EF4-FFF2-40B4-BE49-F238E27FC236}">
                  <a16:creationId xmlns:a16="http://schemas.microsoft.com/office/drawing/2014/main" id="{C105DE97-F9A0-4519-AA3B-92EC9BCA69AC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1358;p13">
            <a:extLst>
              <a:ext uri="{FF2B5EF4-FFF2-40B4-BE49-F238E27FC236}">
                <a16:creationId xmlns:a16="http://schemas.microsoft.com/office/drawing/2014/main" id="{9EFE56A2-FB73-4181-8F00-C319A589A414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  <a:solidFill>
            <a:schemeClr val="bg1"/>
          </a:solidFill>
        </p:grpSpPr>
        <p:sp>
          <p:nvSpPr>
            <p:cNvPr id="230" name="Google Shape;1359;p13">
              <a:extLst>
                <a:ext uri="{FF2B5EF4-FFF2-40B4-BE49-F238E27FC236}">
                  <a16:creationId xmlns:a16="http://schemas.microsoft.com/office/drawing/2014/main" id="{C25AEE2B-8F7E-4B4E-BE97-C404229EEC7B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1360;p13">
              <a:extLst>
                <a:ext uri="{FF2B5EF4-FFF2-40B4-BE49-F238E27FC236}">
                  <a16:creationId xmlns:a16="http://schemas.microsoft.com/office/drawing/2014/main" id="{DF52354A-9C7D-4FFC-8AB4-F069C923DBA0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" name="Google Shape;1367;p13">
            <a:extLst>
              <a:ext uri="{FF2B5EF4-FFF2-40B4-BE49-F238E27FC236}">
                <a16:creationId xmlns:a16="http://schemas.microsoft.com/office/drawing/2014/main" id="{B7C1D5AC-B743-4938-B281-FB5C33BCD6A0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3" name="Google Shape;1368;p13">
              <a:extLst>
                <a:ext uri="{FF2B5EF4-FFF2-40B4-BE49-F238E27FC236}">
                  <a16:creationId xmlns:a16="http://schemas.microsoft.com/office/drawing/2014/main" id="{1F4BE559-3718-4D45-9AB9-6613AFB428D3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1369;p13">
              <a:extLst>
                <a:ext uri="{FF2B5EF4-FFF2-40B4-BE49-F238E27FC236}">
                  <a16:creationId xmlns:a16="http://schemas.microsoft.com/office/drawing/2014/main" id="{9AB8338A-B7AC-4D5C-B5AB-2DB15DC1691F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" name="Google Shape;1376;p13">
            <a:extLst>
              <a:ext uri="{FF2B5EF4-FFF2-40B4-BE49-F238E27FC236}">
                <a16:creationId xmlns:a16="http://schemas.microsoft.com/office/drawing/2014/main" id="{101ED6D9-BE6B-4CD9-BB09-62608131299E}"/>
              </a:ext>
            </a:extLst>
          </p:cNvPr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1377;p13">
              <a:extLst>
                <a:ext uri="{FF2B5EF4-FFF2-40B4-BE49-F238E27FC236}">
                  <a16:creationId xmlns:a16="http://schemas.microsoft.com/office/drawing/2014/main" id="{43DD8EE8-A22A-417A-BA4F-15EC3D0CA0CD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1378;p13">
              <a:extLst>
                <a:ext uri="{FF2B5EF4-FFF2-40B4-BE49-F238E27FC236}">
                  <a16:creationId xmlns:a16="http://schemas.microsoft.com/office/drawing/2014/main" id="{CAD9D7C3-BCEA-49AE-9E5E-81A891AC883C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1379;p13">
            <a:extLst>
              <a:ext uri="{FF2B5EF4-FFF2-40B4-BE49-F238E27FC236}">
                <a16:creationId xmlns:a16="http://schemas.microsoft.com/office/drawing/2014/main" id="{31039C6D-05B8-40EB-B017-60306C897EFE}"/>
              </a:ext>
            </a:extLst>
          </p:cNvPr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39" name="Google Shape;1380;p13">
              <a:extLst>
                <a:ext uri="{FF2B5EF4-FFF2-40B4-BE49-F238E27FC236}">
                  <a16:creationId xmlns:a16="http://schemas.microsoft.com/office/drawing/2014/main" id="{870509E4-E278-4209-83C8-90D80C6705AE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1381;p13">
              <a:extLst>
                <a:ext uri="{FF2B5EF4-FFF2-40B4-BE49-F238E27FC236}">
                  <a16:creationId xmlns:a16="http://schemas.microsoft.com/office/drawing/2014/main" id="{8CA443EE-67D1-40C8-A6D1-447C02650CA9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1382;p13">
            <a:extLst>
              <a:ext uri="{FF2B5EF4-FFF2-40B4-BE49-F238E27FC236}">
                <a16:creationId xmlns:a16="http://schemas.microsoft.com/office/drawing/2014/main" id="{59DE82D5-C722-4AB6-967C-839FB46EDA99}"/>
              </a:ext>
            </a:extLst>
          </p:cNvPr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2" name="Google Shape;1383;p13">
              <a:extLst>
                <a:ext uri="{FF2B5EF4-FFF2-40B4-BE49-F238E27FC236}">
                  <a16:creationId xmlns:a16="http://schemas.microsoft.com/office/drawing/2014/main" id="{B27BF831-F3F0-4E67-9F2A-10B9EA39B7E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1384;p13">
              <a:extLst>
                <a:ext uri="{FF2B5EF4-FFF2-40B4-BE49-F238E27FC236}">
                  <a16:creationId xmlns:a16="http://schemas.microsoft.com/office/drawing/2014/main" id="{A21C355B-8E4F-4666-9783-C765844F7CAC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1385;p13">
            <a:extLst>
              <a:ext uri="{FF2B5EF4-FFF2-40B4-BE49-F238E27FC236}">
                <a16:creationId xmlns:a16="http://schemas.microsoft.com/office/drawing/2014/main" id="{08BA0934-E551-43A1-9E26-E72C2E24BE2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5" name="Google Shape;1386;p13">
              <a:extLst>
                <a:ext uri="{FF2B5EF4-FFF2-40B4-BE49-F238E27FC236}">
                  <a16:creationId xmlns:a16="http://schemas.microsoft.com/office/drawing/2014/main" id="{B435E0F2-7938-4D13-98BB-18E9EDA341D2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1387;p13">
              <a:extLst>
                <a:ext uri="{FF2B5EF4-FFF2-40B4-BE49-F238E27FC236}">
                  <a16:creationId xmlns:a16="http://schemas.microsoft.com/office/drawing/2014/main" id="{B05F030E-B559-44BB-8C82-C88988DA7769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1391;p13">
            <a:extLst>
              <a:ext uri="{FF2B5EF4-FFF2-40B4-BE49-F238E27FC236}">
                <a16:creationId xmlns:a16="http://schemas.microsoft.com/office/drawing/2014/main" id="{F5C840B9-DD44-492E-8F4E-EAC05760E41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48" name="Google Shape;1392;p13">
              <a:extLst>
                <a:ext uri="{FF2B5EF4-FFF2-40B4-BE49-F238E27FC236}">
                  <a16:creationId xmlns:a16="http://schemas.microsoft.com/office/drawing/2014/main" id="{906139F3-8028-4251-8495-F75455DFA108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1393;p13">
              <a:extLst>
                <a:ext uri="{FF2B5EF4-FFF2-40B4-BE49-F238E27FC236}">
                  <a16:creationId xmlns:a16="http://schemas.microsoft.com/office/drawing/2014/main" id="{7773A17B-BA03-4C5F-958A-5BEC8144B65D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1394;p13">
            <a:extLst>
              <a:ext uri="{FF2B5EF4-FFF2-40B4-BE49-F238E27FC236}">
                <a16:creationId xmlns:a16="http://schemas.microsoft.com/office/drawing/2014/main" id="{5BB59A6F-BDE6-4E38-8C06-054B58BC58D9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51" name="Google Shape;1395;p13">
              <a:extLst>
                <a:ext uri="{FF2B5EF4-FFF2-40B4-BE49-F238E27FC236}">
                  <a16:creationId xmlns:a16="http://schemas.microsoft.com/office/drawing/2014/main" id="{0DCB2F1A-7160-465F-97D4-F4ECA72E6C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1396;p13">
              <a:extLst>
                <a:ext uri="{FF2B5EF4-FFF2-40B4-BE49-F238E27FC236}">
                  <a16:creationId xmlns:a16="http://schemas.microsoft.com/office/drawing/2014/main" id="{DBF0D6E3-61B7-4562-A133-25E76FADA0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1397;p13">
            <a:extLst>
              <a:ext uri="{FF2B5EF4-FFF2-40B4-BE49-F238E27FC236}">
                <a16:creationId xmlns:a16="http://schemas.microsoft.com/office/drawing/2014/main" id="{A4F7900C-1AF5-4F76-8A4A-D4333DA751CC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1398;p13">
              <a:extLst>
                <a:ext uri="{FF2B5EF4-FFF2-40B4-BE49-F238E27FC236}">
                  <a16:creationId xmlns:a16="http://schemas.microsoft.com/office/drawing/2014/main" id="{ED53E660-64B0-459A-8FEB-A037A27FCDC4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1399;p13">
              <a:extLst>
                <a:ext uri="{FF2B5EF4-FFF2-40B4-BE49-F238E27FC236}">
                  <a16:creationId xmlns:a16="http://schemas.microsoft.com/office/drawing/2014/main" id="{CAF391FC-FA26-4358-98B5-BF4174D3012C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00;p13">
            <a:extLst>
              <a:ext uri="{FF2B5EF4-FFF2-40B4-BE49-F238E27FC236}">
                <a16:creationId xmlns:a16="http://schemas.microsoft.com/office/drawing/2014/main" id="{AD0C63EE-FFC0-469D-B6C8-B617D5837670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57" name="Google Shape;1401;p13">
              <a:extLst>
                <a:ext uri="{FF2B5EF4-FFF2-40B4-BE49-F238E27FC236}">
                  <a16:creationId xmlns:a16="http://schemas.microsoft.com/office/drawing/2014/main" id="{F9479442-ADB1-44E0-889D-3588843FA7B2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1402;p13">
              <a:extLst>
                <a:ext uri="{FF2B5EF4-FFF2-40B4-BE49-F238E27FC236}">
                  <a16:creationId xmlns:a16="http://schemas.microsoft.com/office/drawing/2014/main" id="{D538B998-2563-489A-9E1E-81FCD3CE06B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1403;p13">
            <a:extLst>
              <a:ext uri="{FF2B5EF4-FFF2-40B4-BE49-F238E27FC236}">
                <a16:creationId xmlns:a16="http://schemas.microsoft.com/office/drawing/2014/main" id="{FDABF6CD-7ECB-4DE4-A892-994669EAEBE3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  <a:solidFill>
            <a:schemeClr val="bg1"/>
          </a:solidFill>
        </p:grpSpPr>
        <p:sp>
          <p:nvSpPr>
            <p:cNvPr id="260" name="Google Shape;1404;p13">
              <a:extLst>
                <a:ext uri="{FF2B5EF4-FFF2-40B4-BE49-F238E27FC236}">
                  <a16:creationId xmlns:a16="http://schemas.microsoft.com/office/drawing/2014/main" id="{A482E274-1CBD-446C-BBF0-ACF8367F902A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1405;p13">
              <a:extLst>
                <a:ext uri="{FF2B5EF4-FFF2-40B4-BE49-F238E27FC236}">
                  <a16:creationId xmlns:a16="http://schemas.microsoft.com/office/drawing/2014/main" id="{8151D17B-8A72-4CED-8719-99F124D1444F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1418;p13">
            <a:extLst>
              <a:ext uri="{FF2B5EF4-FFF2-40B4-BE49-F238E27FC236}">
                <a16:creationId xmlns:a16="http://schemas.microsoft.com/office/drawing/2014/main" id="{ECDCD6AE-F55B-4111-B84A-A4E1A69ADA1B}"/>
              </a:ext>
            </a:extLst>
          </p:cNvPr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63" name="Google Shape;1419;p13">
              <a:extLst>
                <a:ext uri="{FF2B5EF4-FFF2-40B4-BE49-F238E27FC236}">
                  <a16:creationId xmlns:a16="http://schemas.microsoft.com/office/drawing/2014/main" id="{286EF118-C34B-49EA-982B-F91D2A25B718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1420;p13">
              <a:extLst>
                <a:ext uri="{FF2B5EF4-FFF2-40B4-BE49-F238E27FC236}">
                  <a16:creationId xmlns:a16="http://schemas.microsoft.com/office/drawing/2014/main" id="{0C8B1184-4D35-4B49-A8DC-394847F31559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1421;p13">
            <a:extLst>
              <a:ext uri="{FF2B5EF4-FFF2-40B4-BE49-F238E27FC236}">
                <a16:creationId xmlns:a16="http://schemas.microsoft.com/office/drawing/2014/main" id="{D44CFD3D-6D3B-40FC-ABEB-F4341B41173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  <a:solidFill>
            <a:schemeClr val="bg1"/>
          </a:solidFill>
        </p:grpSpPr>
        <p:sp>
          <p:nvSpPr>
            <p:cNvPr id="266" name="Google Shape;1422;p13">
              <a:extLst>
                <a:ext uri="{FF2B5EF4-FFF2-40B4-BE49-F238E27FC236}">
                  <a16:creationId xmlns:a16="http://schemas.microsoft.com/office/drawing/2014/main" id="{F66F61A4-AB50-491F-8D6C-D4808A2D72F2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1423;p13">
              <a:extLst>
                <a:ext uri="{FF2B5EF4-FFF2-40B4-BE49-F238E27FC236}">
                  <a16:creationId xmlns:a16="http://schemas.microsoft.com/office/drawing/2014/main" id="{3F9A79B9-C5E5-42EB-9F39-D85356A6B451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1424;p13">
            <a:extLst>
              <a:ext uri="{FF2B5EF4-FFF2-40B4-BE49-F238E27FC236}">
                <a16:creationId xmlns:a16="http://schemas.microsoft.com/office/drawing/2014/main" id="{B8E0BAE5-39FD-4E7D-9367-206A1F8A3399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69" name="Google Shape;1425;p13">
              <a:extLst>
                <a:ext uri="{FF2B5EF4-FFF2-40B4-BE49-F238E27FC236}">
                  <a16:creationId xmlns:a16="http://schemas.microsoft.com/office/drawing/2014/main" id="{6FB63C5B-2F7E-4C72-B347-C5FD54A42911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1426;p13">
              <a:extLst>
                <a:ext uri="{FF2B5EF4-FFF2-40B4-BE49-F238E27FC236}">
                  <a16:creationId xmlns:a16="http://schemas.microsoft.com/office/drawing/2014/main" id="{2BB48533-C815-4FEA-A257-A01672E92F39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1427;p13">
            <a:extLst>
              <a:ext uri="{FF2B5EF4-FFF2-40B4-BE49-F238E27FC236}">
                <a16:creationId xmlns:a16="http://schemas.microsoft.com/office/drawing/2014/main" id="{FABEC5C1-705A-4554-BC7E-0E13382362A5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  <a:solidFill>
            <a:schemeClr val="bg1"/>
          </a:solidFill>
        </p:grpSpPr>
        <p:sp>
          <p:nvSpPr>
            <p:cNvPr id="272" name="Google Shape;1428;p13">
              <a:extLst>
                <a:ext uri="{FF2B5EF4-FFF2-40B4-BE49-F238E27FC236}">
                  <a16:creationId xmlns:a16="http://schemas.microsoft.com/office/drawing/2014/main" id="{67CDA4E5-9572-473E-9877-B23F195646CD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1429;p13">
              <a:extLst>
                <a:ext uri="{FF2B5EF4-FFF2-40B4-BE49-F238E27FC236}">
                  <a16:creationId xmlns:a16="http://schemas.microsoft.com/office/drawing/2014/main" id="{9F3BAA4C-FE88-4CF9-AE6B-C78F63478CBE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1436;p13">
            <a:extLst>
              <a:ext uri="{FF2B5EF4-FFF2-40B4-BE49-F238E27FC236}">
                <a16:creationId xmlns:a16="http://schemas.microsoft.com/office/drawing/2014/main" id="{CB62F207-3D24-42D6-9518-30F83E539AFB}"/>
              </a:ext>
            </a:extLst>
          </p:cNvPr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75" name="Google Shape;1437;p13">
              <a:extLst>
                <a:ext uri="{FF2B5EF4-FFF2-40B4-BE49-F238E27FC236}">
                  <a16:creationId xmlns:a16="http://schemas.microsoft.com/office/drawing/2014/main" id="{DF3E957C-FDAA-4048-A7A2-A88638F637C4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1438;p13">
              <a:extLst>
                <a:ext uri="{FF2B5EF4-FFF2-40B4-BE49-F238E27FC236}">
                  <a16:creationId xmlns:a16="http://schemas.microsoft.com/office/drawing/2014/main" id="{FFF0802F-C42E-4AE9-BC7A-74A2B4E01715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1445;p13">
            <a:extLst>
              <a:ext uri="{FF2B5EF4-FFF2-40B4-BE49-F238E27FC236}">
                <a16:creationId xmlns:a16="http://schemas.microsoft.com/office/drawing/2014/main" id="{9EA87EBC-E655-40B2-8F63-730E6E5418C8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  <a:solidFill>
            <a:schemeClr val="bg1"/>
          </a:solidFill>
        </p:grpSpPr>
        <p:sp>
          <p:nvSpPr>
            <p:cNvPr id="278" name="Google Shape;1446;p13">
              <a:extLst>
                <a:ext uri="{FF2B5EF4-FFF2-40B4-BE49-F238E27FC236}">
                  <a16:creationId xmlns:a16="http://schemas.microsoft.com/office/drawing/2014/main" id="{2A5E6F1C-E987-452D-8ADF-F9BFB70F856C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1447;p13">
              <a:extLst>
                <a:ext uri="{FF2B5EF4-FFF2-40B4-BE49-F238E27FC236}">
                  <a16:creationId xmlns:a16="http://schemas.microsoft.com/office/drawing/2014/main" id="{F6F1337F-B5E5-4F95-A6D2-71B21AD4530F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1454;p13">
            <a:extLst>
              <a:ext uri="{FF2B5EF4-FFF2-40B4-BE49-F238E27FC236}">
                <a16:creationId xmlns:a16="http://schemas.microsoft.com/office/drawing/2014/main" id="{40C9708C-608E-4426-88ED-C84C104F48B2}"/>
              </a:ext>
            </a:extLst>
          </p:cNvPr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  <a:solidFill>
            <a:schemeClr val="bg1"/>
          </a:solidFill>
        </p:grpSpPr>
        <p:sp>
          <p:nvSpPr>
            <p:cNvPr id="281" name="Google Shape;1455;p13">
              <a:extLst>
                <a:ext uri="{FF2B5EF4-FFF2-40B4-BE49-F238E27FC236}">
                  <a16:creationId xmlns:a16="http://schemas.microsoft.com/office/drawing/2014/main" id="{571654F8-CB24-48FF-9B32-0EB6A13735E4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1456;p13">
              <a:extLst>
                <a:ext uri="{FF2B5EF4-FFF2-40B4-BE49-F238E27FC236}">
                  <a16:creationId xmlns:a16="http://schemas.microsoft.com/office/drawing/2014/main" id="{632637C6-19CC-4ED0-B088-D516047D3F99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1463;p13">
            <a:extLst>
              <a:ext uri="{FF2B5EF4-FFF2-40B4-BE49-F238E27FC236}">
                <a16:creationId xmlns:a16="http://schemas.microsoft.com/office/drawing/2014/main" id="{21714135-0FDB-4B18-8F32-3F72094083AC}"/>
              </a:ext>
            </a:extLst>
          </p:cNvPr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  <a:solidFill>
            <a:schemeClr val="bg1"/>
          </a:solidFill>
        </p:grpSpPr>
        <p:sp>
          <p:nvSpPr>
            <p:cNvPr id="284" name="Google Shape;1464;p13">
              <a:extLst>
                <a:ext uri="{FF2B5EF4-FFF2-40B4-BE49-F238E27FC236}">
                  <a16:creationId xmlns:a16="http://schemas.microsoft.com/office/drawing/2014/main" id="{3E70C4EC-8F66-4D3C-9E99-768A4E2920E8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1465;p13">
              <a:extLst>
                <a:ext uri="{FF2B5EF4-FFF2-40B4-BE49-F238E27FC236}">
                  <a16:creationId xmlns:a16="http://schemas.microsoft.com/office/drawing/2014/main" id="{75086A47-94FE-43C8-84B3-735C7293F483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p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E-Commerce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55EAE7-E8CE-BFEA-8721-8451B926551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" name="Google Shape;1663;p16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1664" name="Google Shape;1664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6" name="Google Shape;1666;p16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1667" name="Google Shape;1667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9" name="Google Shape;1669;p16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1670" name="Google Shape;1670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16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1673" name="Google Shape;1673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5" name="Google Shape;1675;p16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1676" name="Google Shape;1676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1679" name="Google Shape;1679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1" name="Google Shape;1681;p16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1682" name="Google Shape;1682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4" name="Google Shape;1684;p16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1685" name="Google Shape;1685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7" name="Google Shape;1687;p16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688" name="Google Shape;1688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0" name="Google Shape;1690;p16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691" name="Google Shape;1691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16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1697" name="Google Shape;1697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9" name="Google Shape;1699;p16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1700" name="Google Shape;1700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16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1703" name="Google Shape;1703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16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1706" name="Google Shape;1706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1" name="Google Shape;1711;p16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712" name="Google Shape;1712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16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1718" name="Google Shape;1718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0" name="Google Shape;1720;p16"/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</p:grpSpPr>
        <p:sp>
          <p:nvSpPr>
            <p:cNvPr id="1721" name="Google Shape;1721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3" name="Google Shape;1723;p16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724" name="Google Shape;1724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6" name="Google Shape;1726;p16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1727" name="Google Shape;1727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9" name="Google Shape;1729;p16"/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</p:grpSpPr>
        <p:sp>
          <p:nvSpPr>
            <p:cNvPr id="1730" name="Google Shape;1730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16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1733" name="Google Shape;1733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16"/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</p:grpSpPr>
        <p:sp>
          <p:nvSpPr>
            <p:cNvPr id="1736" name="Google Shape;1736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16"/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</p:grpSpPr>
        <p:sp>
          <p:nvSpPr>
            <p:cNvPr id="1739" name="Google Shape;1739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4" name="Google Shape;1744;p16"/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</p:grpSpPr>
        <p:sp>
          <p:nvSpPr>
            <p:cNvPr id="1745" name="Google Shape;1745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1" name="Google Shape;1771;p16"/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</p:grpSpPr>
        <p:sp>
          <p:nvSpPr>
            <p:cNvPr id="1772" name="Google Shape;1772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7" name="Google Shape;1777;p16"/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</p:grpSpPr>
        <p:sp>
          <p:nvSpPr>
            <p:cNvPr id="1778" name="Google Shape;1778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16"/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</p:grpSpPr>
        <p:sp>
          <p:nvSpPr>
            <p:cNvPr id="1781" name="Google Shape;1781;p16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6" name="Google Shape;1786;p16"/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</p:grpSpPr>
        <p:sp>
          <p:nvSpPr>
            <p:cNvPr id="1787" name="Google Shape;1787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9" name="Google Shape;1789;p16"/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</p:grpSpPr>
        <p:sp>
          <p:nvSpPr>
            <p:cNvPr id="1790" name="Google Shape;1790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1" name="Google Shape;1831;p16"/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</p:grpSpPr>
        <p:sp>
          <p:nvSpPr>
            <p:cNvPr id="1832" name="Google Shape;1832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43" name="Google Shape;1843;p1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16</a:t>
            </a:fld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p1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17</a:t>
            </a:fld>
            <a:endParaRPr/>
          </a:p>
        </p:txBody>
      </p:sp>
      <p:grpSp>
        <p:nvGrpSpPr>
          <p:cNvPr id="183" name="Google Shape;1663;p16">
            <a:extLst>
              <a:ext uri="{FF2B5EF4-FFF2-40B4-BE49-F238E27FC236}">
                <a16:creationId xmlns:a16="http://schemas.microsoft.com/office/drawing/2014/main" id="{3D734C2E-4292-4267-AD7B-070AA02505D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84" name="Google Shape;1664;p16">
              <a:extLst>
                <a:ext uri="{FF2B5EF4-FFF2-40B4-BE49-F238E27FC236}">
                  <a16:creationId xmlns:a16="http://schemas.microsoft.com/office/drawing/2014/main" id="{1E607888-5AFD-47D7-8FCB-959E1D6E171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665;p16">
              <a:extLst>
                <a:ext uri="{FF2B5EF4-FFF2-40B4-BE49-F238E27FC236}">
                  <a16:creationId xmlns:a16="http://schemas.microsoft.com/office/drawing/2014/main" id="{2350D49E-5A66-451A-AF10-A03F197181BC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1666;p16">
            <a:extLst>
              <a:ext uri="{FF2B5EF4-FFF2-40B4-BE49-F238E27FC236}">
                <a16:creationId xmlns:a16="http://schemas.microsoft.com/office/drawing/2014/main" id="{D2949E9A-151A-4F54-BDBD-6BCC83891DA5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7" name="Google Shape;1667;p16">
              <a:extLst>
                <a:ext uri="{FF2B5EF4-FFF2-40B4-BE49-F238E27FC236}">
                  <a16:creationId xmlns:a16="http://schemas.microsoft.com/office/drawing/2014/main" id="{7544A643-705B-4E18-A2D0-25DCE8DCA82F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668;p16">
              <a:extLst>
                <a:ext uri="{FF2B5EF4-FFF2-40B4-BE49-F238E27FC236}">
                  <a16:creationId xmlns:a16="http://schemas.microsoft.com/office/drawing/2014/main" id="{012A3DE9-71F9-477E-9A0D-0732D624AEE0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1669;p16">
            <a:extLst>
              <a:ext uri="{FF2B5EF4-FFF2-40B4-BE49-F238E27FC236}">
                <a16:creationId xmlns:a16="http://schemas.microsoft.com/office/drawing/2014/main" id="{F515207D-307A-433A-BB9F-1CD4CCF7D0BE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90" name="Google Shape;1670;p16">
              <a:extLst>
                <a:ext uri="{FF2B5EF4-FFF2-40B4-BE49-F238E27FC236}">
                  <a16:creationId xmlns:a16="http://schemas.microsoft.com/office/drawing/2014/main" id="{5C4FBBAE-547E-4DCE-9869-E1B03CD5DD4A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671;p16">
              <a:extLst>
                <a:ext uri="{FF2B5EF4-FFF2-40B4-BE49-F238E27FC236}">
                  <a16:creationId xmlns:a16="http://schemas.microsoft.com/office/drawing/2014/main" id="{1D39712A-1B89-414A-A673-B1CF927258E0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1672;p16">
            <a:extLst>
              <a:ext uri="{FF2B5EF4-FFF2-40B4-BE49-F238E27FC236}">
                <a16:creationId xmlns:a16="http://schemas.microsoft.com/office/drawing/2014/main" id="{E911DD45-C085-4494-88CA-0F83EF1C2742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93" name="Google Shape;1673;p16">
              <a:extLst>
                <a:ext uri="{FF2B5EF4-FFF2-40B4-BE49-F238E27FC236}">
                  <a16:creationId xmlns:a16="http://schemas.microsoft.com/office/drawing/2014/main" id="{48193771-2929-4211-B797-028FDC2BC2EF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674;p16">
              <a:extLst>
                <a:ext uri="{FF2B5EF4-FFF2-40B4-BE49-F238E27FC236}">
                  <a16:creationId xmlns:a16="http://schemas.microsoft.com/office/drawing/2014/main" id="{DC38D767-2D4A-42F6-AFE6-1142806CA5A8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1675;p16">
            <a:extLst>
              <a:ext uri="{FF2B5EF4-FFF2-40B4-BE49-F238E27FC236}">
                <a16:creationId xmlns:a16="http://schemas.microsoft.com/office/drawing/2014/main" id="{EDA1BF62-BFA1-4750-8711-4A3D3F613BBF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196" name="Google Shape;1676;p16">
              <a:extLst>
                <a:ext uri="{FF2B5EF4-FFF2-40B4-BE49-F238E27FC236}">
                  <a16:creationId xmlns:a16="http://schemas.microsoft.com/office/drawing/2014/main" id="{E232A3A8-D79F-4F72-A143-B2417325B6A0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677;p16">
              <a:extLst>
                <a:ext uri="{FF2B5EF4-FFF2-40B4-BE49-F238E27FC236}">
                  <a16:creationId xmlns:a16="http://schemas.microsoft.com/office/drawing/2014/main" id="{36FC9508-8B80-4296-ABAE-6B0F23AD4614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1678;p16">
            <a:extLst>
              <a:ext uri="{FF2B5EF4-FFF2-40B4-BE49-F238E27FC236}">
                <a16:creationId xmlns:a16="http://schemas.microsoft.com/office/drawing/2014/main" id="{6B01956E-307D-4337-86B8-E91ACD096D2D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99" name="Google Shape;1679;p16">
              <a:extLst>
                <a:ext uri="{FF2B5EF4-FFF2-40B4-BE49-F238E27FC236}">
                  <a16:creationId xmlns:a16="http://schemas.microsoft.com/office/drawing/2014/main" id="{A3161894-F65B-4881-A02F-2D35E5FCC95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1680;p16">
              <a:extLst>
                <a:ext uri="{FF2B5EF4-FFF2-40B4-BE49-F238E27FC236}">
                  <a16:creationId xmlns:a16="http://schemas.microsoft.com/office/drawing/2014/main" id="{CFCF6FD3-2579-4AAB-9DF1-4A28649589B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1681;p16">
            <a:extLst>
              <a:ext uri="{FF2B5EF4-FFF2-40B4-BE49-F238E27FC236}">
                <a16:creationId xmlns:a16="http://schemas.microsoft.com/office/drawing/2014/main" id="{15C99338-E4FE-44FE-AFB5-69BD7EE1CE9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202" name="Google Shape;1682;p16">
              <a:extLst>
                <a:ext uri="{FF2B5EF4-FFF2-40B4-BE49-F238E27FC236}">
                  <a16:creationId xmlns:a16="http://schemas.microsoft.com/office/drawing/2014/main" id="{8BA84A00-879D-4CF5-A7F6-61CD2C2FD655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1683;p16">
              <a:extLst>
                <a:ext uri="{FF2B5EF4-FFF2-40B4-BE49-F238E27FC236}">
                  <a16:creationId xmlns:a16="http://schemas.microsoft.com/office/drawing/2014/main" id="{13CA9220-0A1C-447E-A808-9DA997DED174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1684;p16">
            <a:extLst>
              <a:ext uri="{FF2B5EF4-FFF2-40B4-BE49-F238E27FC236}">
                <a16:creationId xmlns:a16="http://schemas.microsoft.com/office/drawing/2014/main" id="{FA27C7B4-05C1-4650-AFCE-D4B3646EC91C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205" name="Google Shape;1685;p16">
              <a:extLst>
                <a:ext uri="{FF2B5EF4-FFF2-40B4-BE49-F238E27FC236}">
                  <a16:creationId xmlns:a16="http://schemas.microsoft.com/office/drawing/2014/main" id="{14074559-7615-42B2-A7C4-61EE6AFBEAE4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1686;p16">
              <a:extLst>
                <a:ext uri="{FF2B5EF4-FFF2-40B4-BE49-F238E27FC236}">
                  <a16:creationId xmlns:a16="http://schemas.microsoft.com/office/drawing/2014/main" id="{5147BA78-272A-4DD6-A1D7-6D30F97C3335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1687;p16">
            <a:extLst>
              <a:ext uri="{FF2B5EF4-FFF2-40B4-BE49-F238E27FC236}">
                <a16:creationId xmlns:a16="http://schemas.microsoft.com/office/drawing/2014/main" id="{C239F228-E69D-4C72-A1B1-194009C1B547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8" name="Google Shape;1688;p16">
              <a:extLst>
                <a:ext uri="{FF2B5EF4-FFF2-40B4-BE49-F238E27FC236}">
                  <a16:creationId xmlns:a16="http://schemas.microsoft.com/office/drawing/2014/main" id="{3B8FCAB2-47CF-43E7-B6DB-A491EE0A9965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1689;p16">
              <a:extLst>
                <a:ext uri="{FF2B5EF4-FFF2-40B4-BE49-F238E27FC236}">
                  <a16:creationId xmlns:a16="http://schemas.microsoft.com/office/drawing/2014/main" id="{DBCFA4B6-C0DB-409C-A3C2-FD9A0E4F49A9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1690;p16">
            <a:extLst>
              <a:ext uri="{FF2B5EF4-FFF2-40B4-BE49-F238E27FC236}">
                <a16:creationId xmlns:a16="http://schemas.microsoft.com/office/drawing/2014/main" id="{698C990B-3A90-49EB-9865-9353B83383A5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1" name="Google Shape;1691;p16">
              <a:extLst>
                <a:ext uri="{FF2B5EF4-FFF2-40B4-BE49-F238E27FC236}">
                  <a16:creationId xmlns:a16="http://schemas.microsoft.com/office/drawing/2014/main" id="{E6118EFC-089E-4946-A23D-C1DCE2A872FA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1692;p16">
              <a:extLst>
                <a:ext uri="{FF2B5EF4-FFF2-40B4-BE49-F238E27FC236}">
                  <a16:creationId xmlns:a16="http://schemas.microsoft.com/office/drawing/2014/main" id="{656B898D-E823-4704-8125-FF65B497AAF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1696;p16">
            <a:extLst>
              <a:ext uri="{FF2B5EF4-FFF2-40B4-BE49-F238E27FC236}">
                <a16:creationId xmlns:a16="http://schemas.microsoft.com/office/drawing/2014/main" id="{FC7F83F6-AF79-4FB9-8B30-1D30298168D6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214" name="Google Shape;1697;p16">
              <a:extLst>
                <a:ext uri="{FF2B5EF4-FFF2-40B4-BE49-F238E27FC236}">
                  <a16:creationId xmlns:a16="http://schemas.microsoft.com/office/drawing/2014/main" id="{D52A061D-FE2B-4155-AC26-AC6B6D48BA6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1698;p16">
              <a:extLst>
                <a:ext uri="{FF2B5EF4-FFF2-40B4-BE49-F238E27FC236}">
                  <a16:creationId xmlns:a16="http://schemas.microsoft.com/office/drawing/2014/main" id="{1B3FE44D-9DB1-45F5-B90C-66F5A6CE25C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1699;p16">
            <a:extLst>
              <a:ext uri="{FF2B5EF4-FFF2-40B4-BE49-F238E27FC236}">
                <a16:creationId xmlns:a16="http://schemas.microsoft.com/office/drawing/2014/main" id="{B30BEEE8-A0BA-4DEA-BB12-91F2EC5D1390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7" name="Google Shape;1700;p16">
              <a:extLst>
                <a:ext uri="{FF2B5EF4-FFF2-40B4-BE49-F238E27FC236}">
                  <a16:creationId xmlns:a16="http://schemas.microsoft.com/office/drawing/2014/main" id="{0EB6B6E7-D37A-4215-B182-2307319B025E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1701;p16">
              <a:extLst>
                <a:ext uri="{FF2B5EF4-FFF2-40B4-BE49-F238E27FC236}">
                  <a16:creationId xmlns:a16="http://schemas.microsoft.com/office/drawing/2014/main" id="{4E171984-F5F5-488D-A506-E38C403B0549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1702;p16">
            <a:extLst>
              <a:ext uri="{FF2B5EF4-FFF2-40B4-BE49-F238E27FC236}">
                <a16:creationId xmlns:a16="http://schemas.microsoft.com/office/drawing/2014/main" id="{8F0C25D5-9E22-4FC2-B87A-B510AB40253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20" name="Google Shape;1703;p16">
              <a:extLst>
                <a:ext uri="{FF2B5EF4-FFF2-40B4-BE49-F238E27FC236}">
                  <a16:creationId xmlns:a16="http://schemas.microsoft.com/office/drawing/2014/main" id="{076C566E-0D8C-4307-A05D-C3ABB855C81B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1704;p16">
              <a:extLst>
                <a:ext uri="{FF2B5EF4-FFF2-40B4-BE49-F238E27FC236}">
                  <a16:creationId xmlns:a16="http://schemas.microsoft.com/office/drawing/2014/main" id="{43EC9959-C4EA-400A-9912-2F01DEEB429C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1705;p16">
            <a:extLst>
              <a:ext uri="{FF2B5EF4-FFF2-40B4-BE49-F238E27FC236}">
                <a16:creationId xmlns:a16="http://schemas.microsoft.com/office/drawing/2014/main" id="{38463C40-A5ED-45B7-91E3-B66E7C6D290C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3" name="Google Shape;1706;p16">
              <a:extLst>
                <a:ext uri="{FF2B5EF4-FFF2-40B4-BE49-F238E27FC236}">
                  <a16:creationId xmlns:a16="http://schemas.microsoft.com/office/drawing/2014/main" id="{36B8D7B9-E2D9-4B12-AF0B-6F57D2A1AF62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1707;p16">
              <a:extLst>
                <a:ext uri="{FF2B5EF4-FFF2-40B4-BE49-F238E27FC236}">
                  <a16:creationId xmlns:a16="http://schemas.microsoft.com/office/drawing/2014/main" id="{EA36B404-AAF3-4563-A36D-E1C75FB30ACC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1711;p16">
            <a:extLst>
              <a:ext uri="{FF2B5EF4-FFF2-40B4-BE49-F238E27FC236}">
                <a16:creationId xmlns:a16="http://schemas.microsoft.com/office/drawing/2014/main" id="{3A772573-C940-4301-ABE8-BA334E325C1A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26" name="Google Shape;1712;p16">
              <a:extLst>
                <a:ext uri="{FF2B5EF4-FFF2-40B4-BE49-F238E27FC236}">
                  <a16:creationId xmlns:a16="http://schemas.microsoft.com/office/drawing/2014/main" id="{60D5878B-9E7B-40D6-B0E9-2E2E78AB7A6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1713;p16">
              <a:extLst>
                <a:ext uri="{FF2B5EF4-FFF2-40B4-BE49-F238E27FC236}">
                  <a16:creationId xmlns:a16="http://schemas.microsoft.com/office/drawing/2014/main" id="{DC7A64FE-E079-4CB9-907F-FB8EBB707FE5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717;p16">
            <a:extLst>
              <a:ext uri="{FF2B5EF4-FFF2-40B4-BE49-F238E27FC236}">
                <a16:creationId xmlns:a16="http://schemas.microsoft.com/office/drawing/2014/main" id="{5739746D-8D35-436F-BB04-55649065107D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29" name="Google Shape;1718;p16">
              <a:extLst>
                <a:ext uri="{FF2B5EF4-FFF2-40B4-BE49-F238E27FC236}">
                  <a16:creationId xmlns:a16="http://schemas.microsoft.com/office/drawing/2014/main" id="{DA57A56F-F39C-408C-8886-FA13D426CBFD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719;p16">
              <a:extLst>
                <a:ext uri="{FF2B5EF4-FFF2-40B4-BE49-F238E27FC236}">
                  <a16:creationId xmlns:a16="http://schemas.microsoft.com/office/drawing/2014/main" id="{E72503F8-5598-421B-96B8-863C4B64CA12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720;p16">
            <a:extLst>
              <a:ext uri="{FF2B5EF4-FFF2-40B4-BE49-F238E27FC236}">
                <a16:creationId xmlns:a16="http://schemas.microsoft.com/office/drawing/2014/main" id="{61C6B0FC-0A20-44EF-B83E-B162E5403DD8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32" name="Google Shape;1721;p16">
              <a:extLst>
                <a:ext uri="{FF2B5EF4-FFF2-40B4-BE49-F238E27FC236}">
                  <a16:creationId xmlns:a16="http://schemas.microsoft.com/office/drawing/2014/main" id="{D1CE2565-26EE-40F6-8FBE-4BC91A597DEA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722;p16">
              <a:extLst>
                <a:ext uri="{FF2B5EF4-FFF2-40B4-BE49-F238E27FC236}">
                  <a16:creationId xmlns:a16="http://schemas.microsoft.com/office/drawing/2014/main" id="{DA201433-3BB2-463E-80C4-B7D652E63650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723;p16">
            <a:extLst>
              <a:ext uri="{FF2B5EF4-FFF2-40B4-BE49-F238E27FC236}">
                <a16:creationId xmlns:a16="http://schemas.microsoft.com/office/drawing/2014/main" id="{3C4035CA-4FE5-4F88-998D-E34F13F8E73E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5" name="Google Shape;1724;p16">
              <a:extLst>
                <a:ext uri="{FF2B5EF4-FFF2-40B4-BE49-F238E27FC236}">
                  <a16:creationId xmlns:a16="http://schemas.microsoft.com/office/drawing/2014/main" id="{7D8F48B9-0E67-4D7A-A7C4-EFC6A704F781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725;p16">
              <a:extLst>
                <a:ext uri="{FF2B5EF4-FFF2-40B4-BE49-F238E27FC236}">
                  <a16:creationId xmlns:a16="http://schemas.microsoft.com/office/drawing/2014/main" id="{AE7D8B5A-5E40-472A-83C1-B22AF041986B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726;p16">
            <a:extLst>
              <a:ext uri="{FF2B5EF4-FFF2-40B4-BE49-F238E27FC236}">
                <a16:creationId xmlns:a16="http://schemas.microsoft.com/office/drawing/2014/main" id="{BC52B3AD-7680-44D0-B904-AA0859BB509F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8" name="Google Shape;1727;p16">
              <a:extLst>
                <a:ext uri="{FF2B5EF4-FFF2-40B4-BE49-F238E27FC236}">
                  <a16:creationId xmlns:a16="http://schemas.microsoft.com/office/drawing/2014/main" id="{EC7DA35A-502B-42B1-89E0-DE0551578386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728;p16">
              <a:extLst>
                <a:ext uri="{FF2B5EF4-FFF2-40B4-BE49-F238E27FC236}">
                  <a16:creationId xmlns:a16="http://schemas.microsoft.com/office/drawing/2014/main" id="{C619429A-D3EA-4C27-A9FD-515F3C43DD3F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729;p16">
            <a:extLst>
              <a:ext uri="{FF2B5EF4-FFF2-40B4-BE49-F238E27FC236}">
                <a16:creationId xmlns:a16="http://schemas.microsoft.com/office/drawing/2014/main" id="{F9B02BB1-F3AE-4330-8470-D1E0FC5E84A5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  <a:solidFill>
            <a:schemeClr val="bg1"/>
          </a:solidFill>
        </p:grpSpPr>
        <p:sp>
          <p:nvSpPr>
            <p:cNvPr id="241" name="Google Shape;1730;p16">
              <a:extLst>
                <a:ext uri="{FF2B5EF4-FFF2-40B4-BE49-F238E27FC236}">
                  <a16:creationId xmlns:a16="http://schemas.microsoft.com/office/drawing/2014/main" id="{2478A652-B3B6-4DB9-941A-DB2044E1B0B6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731;p16">
              <a:extLst>
                <a:ext uri="{FF2B5EF4-FFF2-40B4-BE49-F238E27FC236}">
                  <a16:creationId xmlns:a16="http://schemas.microsoft.com/office/drawing/2014/main" id="{7C4EDAF2-C8EC-4B6D-B328-1B5E3E5B64F1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732;p16">
            <a:extLst>
              <a:ext uri="{FF2B5EF4-FFF2-40B4-BE49-F238E27FC236}">
                <a16:creationId xmlns:a16="http://schemas.microsoft.com/office/drawing/2014/main" id="{DAA50A26-FB88-40CC-86B2-F7E0B0298370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44" name="Google Shape;1733;p16">
              <a:extLst>
                <a:ext uri="{FF2B5EF4-FFF2-40B4-BE49-F238E27FC236}">
                  <a16:creationId xmlns:a16="http://schemas.microsoft.com/office/drawing/2014/main" id="{D215B7E8-B56E-4D98-BBE7-21191AA759B2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734;p16">
              <a:extLst>
                <a:ext uri="{FF2B5EF4-FFF2-40B4-BE49-F238E27FC236}">
                  <a16:creationId xmlns:a16="http://schemas.microsoft.com/office/drawing/2014/main" id="{D0205850-AD5F-4A8B-8E1D-FA1E83E52621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735;p16">
            <a:extLst>
              <a:ext uri="{FF2B5EF4-FFF2-40B4-BE49-F238E27FC236}">
                <a16:creationId xmlns:a16="http://schemas.microsoft.com/office/drawing/2014/main" id="{BEA2414F-E28F-4F04-AFA3-6143D6C4BA93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47" name="Google Shape;1736;p16">
              <a:extLst>
                <a:ext uri="{FF2B5EF4-FFF2-40B4-BE49-F238E27FC236}">
                  <a16:creationId xmlns:a16="http://schemas.microsoft.com/office/drawing/2014/main" id="{00CC9964-23A0-4A4D-860D-227D6D23451D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737;p16">
              <a:extLst>
                <a:ext uri="{FF2B5EF4-FFF2-40B4-BE49-F238E27FC236}">
                  <a16:creationId xmlns:a16="http://schemas.microsoft.com/office/drawing/2014/main" id="{28E87A0B-2F65-45EA-AEEA-FC8DA88066F1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1738;p16">
            <a:extLst>
              <a:ext uri="{FF2B5EF4-FFF2-40B4-BE49-F238E27FC236}">
                <a16:creationId xmlns:a16="http://schemas.microsoft.com/office/drawing/2014/main" id="{9D68BF08-9D8E-4463-A6A5-EFF50853C3F4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50" name="Google Shape;1739;p16">
              <a:extLst>
                <a:ext uri="{FF2B5EF4-FFF2-40B4-BE49-F238E27FC236}">
                  <a16:creationId xmlns:a16="http://schemas.microsoft.com/office/drawing/2014/main" id="{420D9D6A-264C-4383-A641-E5E1601CD39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1740;p16">
              <a:extLst>
                <a:ext uri="{FF2B5EF4-FFF2-40B4-BE49-F238E27FC236}">
                  <a16:creationId xmlns:a16="http://schemas.microsoft.com/office/drawing/2014/main" id="{CA490D37-75F8-41EA-901E-3C9607237539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1744;p16">
            <a:extLst>
              <a:ext uri="{FF2B5EF4-FFF2-40B4-BE49-F238E27FC236}">
                <a16:creationId xmlns:a16="http://schemas.microsoft.com/office/drawing/2014/main" id="{F0B4FD05-B304-4FC2-A9E9-FEF842E0E74D}"/>
              </a:ext>
            </a:extLst>
          </p:cNvPr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  <a:solidFill>
            <a:schemeClr val="bg1"/>
          </a:solidFill>
        </p:grpSpPr>
        <p:sp>
          <p:nvSpPr>
            <p:cNvPr id="253" name="Google Shape;1745;p16">
              <a:extLst>
                <a:ext uri="{FF2B5EF4-FFF2-40B4-BE49-F238E27FC236}">
                  <a16:creationId xmlns:a16="http://schemas.microsoft.com/office/drawing/2014/main" id="{55B18CB6-66AD-4B77-B09C-0275773EDD2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1746;p16">
              <a:extLst>
                <a:ext uri="{FF2B5EF4-FFF2-40B4-BE49-F238E27FC236}">
                  <a16:creationId xmlns:a16="http://schemas.microsoft.com/office/drawing/2014/main" id="{C375ECEC-ED27-4D9A-8205-17D57B49791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1771;p16">
            <a:extLst>
              <a:ext uri="{FF2B5EF4-FFF2-40B4-BE49-F238E27FC236}">
                <a16:creationId xmlns:a16="http://schemas.microsoft.com/office/drawing/2014/main" id="{769A11D0-0B52-4F34-990E-9B0D6F8139C7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  <a:solidFill>
            <a:schemeClr val="bg1"/>
          </a:solidFill>
        </p:grpSpPr>
        <p:sp>
          <p:nvSpPr>
            <p:cNvPr id="256" name="Google Shape;1772;p16">
              <a:extLst>
                <a:ext uri="{FF2B5EF4-FFF2-40B4-BE49-F238E27FC236}">
                  <a16:creationId xmlns:a16="http://schemas.microsoft.com/office/drawing/2014/main" id="{0C467FC3-0BB2-46BF-9089-984C33A668F9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1773;p16">
              <a:extLst>
                <a:ext uri="{FF2B5EF4-FFF2-40B4-BE49-F238E27FC236}">
                  <a16:creationId xmlns:a16="http://schemas.microsoft.com/office/drawing/2014/main" id="{0260EC99-F816-4462-A6DE-2B7CAEF5DCC1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1777;p16">
            <a:extLst>
              <a:ext uri="{FF2B5EF4-FFF2-40B4-BE49-F238E27FC236}">
                <a16:creationId xmlns:a16="http://schemas.microsoft.com/office/drawing/2014/main" id="{2AE5F035-2E83-4F03-B663-CCC62DD946D2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  <a:solidFill>
            <a:schemeClr val="bg1"/>
          </a:solidFill>
        </p:grpSpPr>
        <p:sp>
          <p:nvSpPr>
            <p:cNvPr id="259" name="Google Shape;1778;p16">
              <a:extLst>
                <a:ext uri="{FF2B5EF4-FFF2-40B4-BE49-F238E27FC236}">
                  <a16:creationId xmlns:a16="http://schemas.microsoft.com/office/drawing/2014/main" id="{43BCC50F-2905-412E-B385-9ED02DA36882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1779;p16">
              <a:extLst>
                <a:ext uri="{FF2B5EF4-FFF2-40B4-BE49-F238E27FC236}">
                  <a16:creationId xmlns:a16="http://schemas.microsoft.com/office/drawing/2014/main" id="{B1EE816A-6182-409E-9F34-6202017F89BB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1780;p16">
            <a:extLst>
              <a:ext uri="{FF2B5EF4-FFF2-40B4-BE49-F238E27FC236}">
                <a16:creationId xmlns:a16="http://schemas.microsoft.com/office/drawing/2014/main" id="{39ACB55A-5830-4990-9B91-447FE4F6EEF8}"/>
              </a:ext>
            </a:extLst>
          </p:cNvPr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  <a:solidFill>
            <a:schemeClr val="bg1"/>
          </a:solidFill>
        </p:grpSpPr>
        <p:sp>
          <p:nvSpPr>
            <p:cNvPr id="262" name="Google Shape;1781;p16">
              <a:extLst>
                <a:ext uri="{FF2B5EF4-FFF2-40B4-BE49-F238E27FC236}">
                  <a16:creationId xmlns:a16="http://schemas.microsoft.com/office/drawing/2014/main" id="{2ECA24B3-40F5-4D90-85FD-49DF4B75CC04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1782;p16">
              <a:extLst>
                <a:ext uri="{FF2B5EF4-FFF2-40B4-BE49-F238E27FC236}">
                  <a16:creationId xmlns:a16="http://schemas.microsoft.com/office/drawing/2014/main" id="{54F5BCCC-4ABA-4427-B585-168AAE791074}"/>
                </a:ext>
              </a:extLst>
            </p:cNvPr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1786;p16">
            <a:extLst>
              <a:ext uri="{FF2B5EF4-FFF2-40B4-BE49-F238E27FC236}">
                <a16:creationId xmlns:a16="http://schemas.microsoft.com/office/drawing/2014/main" id="{0F2E8E69-D8FF-4906-B990-EB4EABA3D19E}"/>
              </a:ext>
            </a:extLst>
          </p:cNvPr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  <a:solidFill>
            <a:schemeClr val="bg1"/>
          </a:solidFill>
        </p:grpSpPr>
        <p:sp>
          <p:nvSpPr>
            <p:cNvPr id="265" name="Google Shape;1787;p16">
              <a:extLst>
                <a:ext uri="{FF2B5EF4-FFF2-40B4-BE49-F238E27FC236}">
                  <a16:creationId xmlns:a16="http://schemas.microsoft.com/office/drawing/2014/main" id="{5C437F65-9B9B-4A6E-AFF1-E9E338042EC5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1788;p16">
              <a:extLst>
                <a:ext uri="{FF2B5EF4-FFF2-40B4-BE49-F238E27FC236}">
                  <a16:creationId xmlns:a16="http://schemas.microsoft.com/office/drawing/2014/main" id="{1D88811A-80DB-4FE8-9103-D5B3F2F811A3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1789;p16">
            <a:extLst>
              <a:ext uri="{FF2B5EF4-FFF2-40B4-BE49-F238E27FC236}">
                <a16:creationId xmlns:a16="http://schemas.microsoft.com/office/drawing/2014/main" id="{E2D70327-B9A3-436B-BCFD-1032B9A74E7F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  <a:solidFill>
            <a:schemeClr val="bg1"/>
          </a:solidFill>
        </p:grpSpPr>
        <p:sp>
          <p:nvSpPr>
            <p:cNvPr id="268" name="Google Shape;1790;p16">
              <a:extLst>
                <a:ext uri="{FF2B5EF4-FFF2-40B4-BE49-F238E27FC236}">
                  <a16:creationId xmlns:a16="http://schemas.microsoft.com/office/drawing/2014/main" id="{A92005BE-187B-4411-8D12-64D483EA9A55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1791;p16">
              <a:extLst>
                <a:ext uri="{FF2B5EF4-FFF2-40B4-BE49-F238E27FC236}">
                  <a16:creationId xmlns:a16="http://schemas.microsoft.com/office/drawing/2014/main" id="{2E6AC5E2-CAFF-4743-A6A2-BF85CFB5F5E1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1831;p16">
            <a:extLst>
              <a:ext uri="{FF2B5EF4-FFF2-40B4-BE49-F238E27FC236}">
                <a16:creationId xmlns:a16="http://schemas.microsoft.com/office/drawing/2014/main" id="{8FECA78B-C720-4D7D-B662-54410ACC71AA}"/>
              </a:ext>
            </a:extLst>
          </p:cNvPr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71" name="Google Shape;1832;p16">
              <a:extLst>
                <a:ext uri="{FF2B5EF4-FFF2-40B4-BE49-F238E27FC236}">
                  <a16:creationId xmlns:a16="http://schemas.microsoft.com/office/drawing/2014/main" id="{D14B6FEB-59F3-4F18-AE03-096907D2684E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1833;p16">
              <a:extLst>
                <a:ext uri="{FF2B5EF4-FFF2-40B4-BE49-F238E27FC236}">
                  <a16:creationId xmlns:a16="http://schemas.microsoft.com/office/drawing/2014/main" id="{C7C7391E-9DF8-4959-8FA1-6F1ED46C40E1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" name="Google Shape;2033;p1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Health</a:t>
            </a:r>
            <a:endParaRPr b="1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34D2C4A-2B61-FCB9-5DDA-16B88EEF117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9" name="Google Shape;2039;p19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2040" name="Google Shape;2040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2" name="Google Shape;2042;p19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043" name="Google Shape;2043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5" name="Google Shape;2045;p19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046" name="Google Shape;2046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8" name="Google Shape;2048;p19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2049" name="Google Shape;2049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1" name="Google Shape;2051;p19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052" name="Google Shape;2052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4" name="Google Shape;2054;p19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055" name="Google Shape;2055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7" name="Google Shape;2057;p19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058" name="Google Shape;2058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3" name="Google Shape;2063;p19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2064" name="Google Shape;2064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9" name="Google Shape;2069;p19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2070" name="Google Shape;2070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1" name="Google Shape;2081;p19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082" name="Google Shape;2082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19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2088" name="Google Shape;2088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0" name="Google Shape;2090;p19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091" name="Google Shape;2091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3" name="Google Shape;2093;p19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2094" name="Google Shape;2094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6" name="Google Shape;2096;p19"/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2097" name="Google Shape;2097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19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115" name="Google Shape;2115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7" name="Google Shape;2117;p19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118" name="Google Shape;2118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8" name="Google Shape;2138;p19"/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</p:grpSpPr>
        <p:sp>
          <p:nvSpPr>
            <p:cNvPr id="2139" name="Google Shape;2139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1" name="Google Shape;2141;p19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2142" name="Google Shape;2142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4" name="Google Shape;2144;p19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2145" name="Google Shape;2145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6" name="Google Shape;2156;p19"/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</p:grpSpPr>
        <p:sp>
          <p:nvSpPr>
            <p:cNvPr id="2157" name="Google Shape;2157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9" name="Google Shape;2159;p19"/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</p:grpSpPr>
        <p:sp>
          <p:nvSpPr>
            <p:cNvPr id="2160" name="Google Shape;2160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2" name="Google Shape;2162;p19"/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</p:grpSpPr>
        <p:sp>
          <p:nvSpPr>
            <p:cNvPr id="2163" name="Google Shape;2163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8" name="Google Shape;2168;p19"/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</p:grpSpPr>
        <p:sp>
          <p:nvSpPr>
            <p:cNvPr id="2169" name="Google Shape;2169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19"/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</p:grpSpPr>
        <p:sp>
          <p:nvSpPr>
            <p:cNvPr id="2172" name="Google Shape;2172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19"/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</p:grpSpPr>
        <p:sp>
          <p:nvSpPr>
            <p:cNvPr id="2178" name="Google Shape;2178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19"/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</p:grpSpPr>
        <p:sp>
          <p:nvSpPr>
            <p:cNvPr id="2193" name="Google Shape;2193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1" name="Google Shape;2201;p19"/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</p:grpSpPr>
        <p:sp>
          <p:nvSpPr>
            <p:cNvPr id="2202" name="Google Shape;2202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19"/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</p:grpSpPr>
        <p:sp>
          <p:nvSpPr>
            <p:cNvPr id="2205" name="Google Shape;2205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9" name="Google Shape;2219;p19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19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rial"/>
              <a:buNone/>
            </a:pPr>
            <a:r>
              <a:rPr lang="en-PH" sz="3200">
                <a:latin typeface="+mn-lt"/>
              </a:rPr>
              <a:t>How to Use the Icons</a:t>
            </a:r>
            <a:endParaRPr>
              <a:latin typeface="+mn-lt"/>
            </a:endParaRPr>
          </a:p>
        </p:txBody>
      </p:sp>
      <p:sp>
        <p:nvSpPr>
          <p:cNvPr id="176" name="Google Shape;176;p2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>
                <a:latin typeface="+mn-lt"/>
              </a:rPr>
              <a:t>2</a:t>
            </a:fld>
            <a:endParaRPr>
              <a:latin typeface="+mn-lt"/>
            </a:endParaRPr>
          </a:p>
        </p:txBody>
      </p:sp>
      <p:sp>
        <p:nvSpPr>
          <p:cNvPr id="178" name="Google Shape;178;p2"/>
          <p:cNvSpPr txBox="1"/>
          <p:nvPr/>
        </p:nvSpPr>
        <p:spPr>
          <a:xfrm>
            <a:off x="288823" y="3215830"/>
            <a:ext cx="11602064" cy="21544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If you would like to apply custom colors, you can:</a:t>
            </a:r>
            <a:endParaRPr dirty="0">
              <a:latin typeface="+mn-lt"/>
            </a:endParaRPr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1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Ungroup the icon</a:t>
            </a: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 and recolor the individual shapes, or</a:t>
            </a:r>
            <a:endParaRPr dirty="0">
              <a:latin typeface="+mn-lt"/>
            </a:endParaRPr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Open the </a:t>
            </a:r>
            <a:r>
              <a:rPr lang="en-PH" sz="2200" b="1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Selection Pane</a:t>
            </a: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 (</a:t>
            </a:r>
            <a:r>
              <a:rPr lang="en-PH" sz="2200" b="1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Alt + F10</a:t>
            </a: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) and manually change the colors of specific shapes within the icon.</a:t>
            </a:r>
            <a:endParaRPr dirty="0">
              <a:latin typeface="+mn-lt"/>
            </a:endParaRPr>
          </a:p>
          <a:p>
            <a:pPr marL="0" marR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-PH" sz="2200" b="0" i="0" u="none" strike="noStrike" cap="none" dirty="0">
                <a:solidFill>
                  <a:schemeClr val="dk1"/>
                </a:solidFill>
                <a:latin typeface="+mn-lt"/>
                <a:ea typeface="Arial"/>
                <a:cs typeface="Arial"/>
                <a:sym typeface="Arial"/>
              </a:rPr>
              <a:t>This allows you to fully customize the icon while maintaining its editable vector format.</a:t>
            </a:r>
            <a:endParaRPr dirty="0">
              <a:latin typeface="+mn-lt"/>
            </a:endParaRPr>
          </a:p>
        </p:txBody>
      </p:sp>
      <p:sp>
        <p:nvSpPr>
          <p:cNvPr id="179" name="Google Shape;179;p2"/>
          <p:cNvSpPr txBox="1"/>
          <p:nvPr/>
        </p:nvSpPr>
        <p:spPr>
          <a:xfrm>
            <a:off x="288823" y="1885644"/>
            <a:ext cx="11602064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400" b="1" i="0" u="none" strike="noStrike" cap="none" dirty="0">
                <a:solidFill>
                  <a:schemeClr val="accent1"/>
                </a:solidFill>
                <a:latin typeface="+mn-lt"/>
                <a:ea typeface="Arial"/>
                <a:cs typeface="Arial"/>
                <a:sym typeface="Arial"/>
              </a:rPr>
              <a:t>The icons are designed to automatically adapt to your presentation's theme colors.</a:t>
            </a:r>
            <a:endParaRPr dirty="0">
              <a:solidFill>
                <a:schemeClr val="accent1"/>
              </a:solidFill>
              <a:latin typeface="+mn-lt"/>
            </a:endParaRPr>
          </a:p>
        </p:txBody>
      </p:sp>
      <p:grpSp>
        <p:nvGrpSpPr>
          <p:cNvPr id="180" name="Google Shape;180;p2"/>
          <p:cNvGrpSpPr/>
          <p:nvPr/>
        </p:nvGrpSpPr>
        <p:grpSpPr>
          <a:xfrm>
            <a:off x="10394321" y="-48640"/>
            <a:ext cx="1256212" cy="1256212"/>
            <a:chOff x="1649691" y="4876800"/>
            <a:chExt cx="914400" cy="914400"/>
          </a:xfrm>
        </p:grpSpPr>
        <p:sp>
          <p:nvSpPr>
            <p:cNvPr id="181" name="Google Shape;181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2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20</a:t>
            </a:fld>
            <a:endParaRPr/>
          </a:p>
        </p:txBody>
      </p:sp>
      <p:grpSp>
        <p:nvGrpSpPr>
          <p:cNvPr id="183" name="Google Shape;2039;p19">
            <a:extLst>
              <a:ext uri="{FF2B5EF4-FFF2-40B4-BE49-F238E27FC236}">
                <a16:creationId xmlns:a16="http://schemas.microsoft.com/office/drawing/2014/main" id="{B41E3615-9130-4788-862D-AC6901B3DE14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4" name="Google Shape;2040;p19">
              <a:extLst>
                <a:ext uri="{FF2B5EF4-FFF2-40B4-BE49-F238E27FC236}">
                  <a16:creationId xmlns:a16="http://schemas.microsoft.com/office/drawing/2014/main" id="{3CDB4E21-4606-4EBB-9837-1E6A55234A7B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41;p19">
              <a:extLst>
                <a:ext uri="{FF2B5EF4-FFF2-40B4-BE49-F238E27FC236}">
                  <a16:creationId xmlns:a16="http://schemas.microsoft.com/office/drawing/2014/main" id="{2A0349F0-7A4C-4100-883B-04E1BF368906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42;p19">
            <a:extLst>
              <a:ext uri="{FF2B5EF4-FFF2-40B4-BE49-F238E27FC236}">
                <a16:creationId xmlns:a16="http://schemas.microsoft.com/office/drawing/2014/main" id="{00F53DE7-1578-4BD8-8381-F53F9F543F8F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7" name="Google Shape;2043;p19">
              <a:extLst>
                <a:ext uri="{FF2B5EF4-FFF2-40B4-BE49-F238E27FC236}">
                  <a16:creationId xmlns:a16="http://schemas.microsoft.com/office/drawing/2014/main" id="{B3CC1F58-02F8-49A2-BDA9-22110F1B2A40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4;p19">
              <a:extLst>
                <a:ext uri="{FF2B5EF4-FFF2-40B4-BE49-F238E27FC236}">
                  <a16:creationId xmlns:a16="http://schemas.microsoft.com/office/drawing/2014/main" id="{3AE8D6C2-01BD-4999-A312-608FFD36D1E2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45;p19">
            <a:extLst>
              <a:ext uri="{FF2B5EF4-FFF2-40B4-BE49-F238E27FC236}">
                <a16:creationId xmlns:a16="http://schemas.microsoft.com/office/drawing/2014/main" id="{06E61E24-0C84-4FE4-B925-AA58E72AED5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90" name="Google Shape;2046;p19">
              <a:extLst>
                <a:ext uri="{FF2B5EF4-FFF2-40B4-BE49-F238E27FC236}">
                  <a16:creationId xmlns:a16="http://schemas.microsoft.com/office/drawing/2014/main" id="{CADE0190-7DFA-4577-82DD-D7EEE5F16743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47;p19">
              <a:extLst>
                <a:ext uri="{FF2B5EF4-FFF2-40B4-BE49-F238E27FC236}">
                  <a16:creationId xmlns:a16="http://schemas.microsoft.com/office/drawing/2014/main" id="{D792D662-D0E3-4E2E-B3BA-3504768CEF3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48;p19">
            <a:extLst>
              <a:ext uri="{FF2B5EF4-FFF2-40B4-BE49-F238E27FC236}">
                <a16:creationId xmlns:a16="http://schemas.microsoft.com/office/drawing/2014/main" id="{E29CBF42-1194-4514-836C-A6F33744B811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2049;p19">
              <a:extLst>
                <a:ext uri="{FF2B5EF4-FFF2-40B4-BE49-F238E27FC236}">
                  <a16:creationId xmlns:a16="http://schemas.microsoft.com/office/drawing/2014/main" id="{1F4C084E-1FB5-4DA7-94A5-D386883B787E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050;p19">
              <a:extLst>
                <a:ext uri="{FF2B5EF4-FFF2-40B4-BE49-F238E27FC236}">
                  <a16:creationId xmlns:a16="http://schemas.microsoft.com/office/drawing/2014/main" id="{1979DA16-E577-4D4A-A68E-7C1D70CFD658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051;p19">
            <a:extLst>
              <a:ext uri="{FF2B5EF4-FFF2-40B4-BE49-F238E27FC236}">
                <a16:creationId xmlns:a16="http://schemas.microsoft.com/office/drawing/2014/main" id="{ABAA7BB7-77BE-4539-8AB9-3BE21B22B8CE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6" name="Google Shape;2052;p19">
              <a:extLst>
                <a:ext uri="{FF2B5EF4-FFF2-40B4-BE49-F238E27FC236}">
                  <a16:creationId xmlns:a16="http://schemas.microsoft.com/office/drawing/2014/main" id="{1E8834F7-8D84-47A5-A14B-220DEC50D4E8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053;p19">
              <a:extLst>
                <a:ext uri="{FF2B5EF4-FFF2-40B4-BE49-F238E27FC236}">
                  <a16:creationId xmlns:a16="http://schemas.microsoft.com/office/drawing/2014/main" id="{8E2E2F24-6DDE-47A4-A36E-7F2247474335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054;p19">
            <a:extLst>
              <a:ext uri="{FF2B5EF4-FFF2-40B4-BE49-F238E27FC236}">
                <a16:creationId xmlns:a16="http://schemas.microsoft.com/office/drawing/2014/main" id="{C8CED9C5-8F9E-4B7B-A2AB-EF28193AC048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9" name="Google Shape;2055;p19">
              <a:extLst>
                <a:ext uri="{FF2B5EF4-FFF2-40B4-BE49-F238E27FC236}">
                  <a16:creationId xmlns:a16="http://schemas.microsoft.com/office/drawing/2014/main" id="{81700724-94E4-415D-9363-3F6101DE25CB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56;p19">
              <a:extLst>
                <a:ext uri="{FF2B5EF4-FFF2-40B4-BE49-F238E27FC236}">
                  <a16:creationId xmlns:a16="http://schemas.microsoft.com/office/drawing/2014/main" id="{0241F30D-7263-411A-9AFC-912A04408CF3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057;p19">
            <a:extLst>
              <a:ext uri="{FF2B5EF4-FFF2-40B4-BE49-F238E27FC236}">
                <a16:creationId xmlns:a16="http://schemas.microsoft.com/office/drawing/2014/main" id="{CA354518-7DD7-496D-B457-06B80AE0DB7F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202" name="Google Shape;2058;p19">
              <a:extLst>
                <a:ext uri="{FF2B5EF4-FFF2-40B4-BE49-F238E27FC236}">
                  <a16:creationId xmlns:a16="http://schemas.microsoft.com/office/drawing/2014/main" id="{AB773EB5-3463-4378-AD29-D2638C2A3DEB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59;p19">
              <a:extLst>
                <a:ext uri="{FF2B5EF4-FFF2-40B4-BE49-F238E27FC236}">
                  <a16:creationId xmlns:a16="http://schemas.microsoft.com/office/drawing/2014/main" id="{AB4153CC-B5D9-4EC3-9E1F-80CCB398AB08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063;p19">
            <a:extLst>
              <a:ext uri="{FF2B5EF4-FFF2-40B4-BE49-F238E27FC236}">
                <a16:creationId xmlns:a16="http://schemas.microsoft.com/office/drawing/2014/main" id="{AA7D4DD5-8B96-48D3-A295-0E20EF9F0237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205" name="Google Shape;2064;p19">
              <a:extLst>
                <a:ext uri="{FF2B5EF4-FFF2-40B4-BE49-F238E27FC236}">
                  <a16:creationId xmlns:a16="http://schemas.microsoft.com/office/drawing/2014/main" id="{0AB5EF25-EE4B-4266-B343-E8426297A340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5;p19">
              <a:extLst>
                <a:ext uri="{FF2B5EF4-FFF2-40B4-BE49-F238E27FC236}">
                  <a16:creationId xmlns:a16="http://schemas.microsoft.com/office/drawing/2014/main" id="{306520A2-E585-427B-BEAF-D190236DCC44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069;p19">
            <a:extLst>
              <a:ext uri="{FF2B5EF4-FFF2-40B4-BE49-F238E27FC236}">
                <a16:creationId xmlns:a16="http://schemas.microsoft.com/office/drawing/2014/main" id="{27BCA4B0-7934-4A23-816B-10488FAA486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208" name="Google Shape;2070;p19">
              <a:extLst>
                <a:ext uri="{FF2B5EF4-FFF2-40B4-BE49-F238E27FC236}">
                  <a16:creationId xmlns:a16="http://schemas.microsoft.com/office/drawing/2014/main" id="{17DD7DA5-6C78-4592-B1AC-3782777DA40E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71;p19">
              <a:extLst>
                <a:ext uri="{FF2B5EF4-FFF2-40B4-BE49-F238E27FC236}">
                  <a16:creationId xmlns:a16="http://schemas.microsoft.com/office/drawing/2014/main" id="{5B2B5EDE-61E3-4D13-AB6B-394CE7BDD597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081;p19">
            <a:extLst>
              <a:ext uri="{FF2B5EF4-FFF2-40B4-BE49-F238E27FC236}">
                <a16:creationId xmlns:a16="http://schemas.microsoft.com/office/drawing/2014/main" id="{292309B9-0E67-4E7F-9F13-70FC720934C1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1" name="Google Shape;2082;p19">
              <a:extLst>
                <a:ext uri="{FF2B5EF4-FFF2-40B4-BE49-F238E27FC236}">
                  <a16:creationId xmlns:a16="http://schemas.microsoft.com/office/drawing/2014/main" id="{19470929-7D0D-4BFE-8A2A-ED3196F878D0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083;p19">
              <a:extLst>
                <a:ext uri="{FF2B5EF4-FFF2-40B4-BE49-F238E27FC236}">
                  <a16:creationId xmlns:a16="http://schemas.microsoft.com/office/drawing/2014/main" id="{22C38EAC-6007-4463-A166-B17E2D9978D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087;p19">
            <a:extLst>
              <a:ext uri="{FF2B5EF4-FFF2-40B4-BE49-F238E27FC236}">
                <a16:creationId xmlns:a16="http://schemas.microsoft.com/office/drawing/2014/main" id="{1400F6AC-3B20-43F6-AA59-20E006A2278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4" name="Google Shape;2088;p19">
              <a:extLst>
                <a:ext uri="{FF2B5EF4-FFF2-40B4-BE49-F238E27FC236}">
                  <a16:creationId xmlns:a16="http://schemas.microsoft.com/office/drawing/2014/main" id="{EEFD1F2E-9697-4BFE-B794-B6791D0492C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089;p19">
              <a:extLst>
                <a:ext uri="{FF2B5EF4-FFF2-40B4-BE49-F238E27FC236}">
                  <a16:creationId xmlns:a16="http://schemas.microsoft.com/office/drawing/2014/main" id="{926CA032-459D-4459-8693-924BA4FB0E69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090;p19">
            <a:extLst>
              <a:ext uri="{FF2B5EF4-FFF2-40B4-BE49-F238E27FC236}">
                <a16:creationId xmlns:a16="http://schemas.microsoft.com/office/drawing/2014/main" id="{031E311D-5C44-4BF9-BB7A-D9E63DEA1818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17" name="Google Shape;2091;p19">
              <a:extLst>
                <a:ext uri="{FF2B5EF4-FFF2-40B4-BE49-F238E27FC236}">
                  <a16:creationId xmlns:a16="http://schemas.microsoft.com/office/drawing/2014/main" id="{C0011E8F-1F22-452E-B818-41FC76CB46C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092;p19">
              <a:extLst>
                <a:ext uri="{FF2B5EF4-FFF2-40B4-BE49-F238E27FC236}">
                  <a16:creationId xmlns:a16="http://schemas.microsoft.com/office/drawing/2014/main" id="{224100CA-DC77-4AB0-8BB7-9B02BD631AB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093;p19">
            <a:extLst>
              <a:ext uri="{FF2B5EF4-FFF2-40B4-BE49-F238E27FC236}">
                <a16:creationId xmlns:a16="http://schemas.microsoft.com/office/drawing/2014/main" id="{640BA7B8-E71D-4201-9AC4-7F95A5456D2D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20" name="Google Shape;2094;p19">
              <a:extLst>
                <a:ext uri="{FF2B5EF4-FFF2-40B4-BE49-F238E27FC236}">
                  <a16:creationId xmlns:a16="http://schemas.microsoft.com/office/drawing/2014/main" id="{F8D795C3-74E7-4555-B4DB-ADA6215A698D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095;p19">
              <a:extLst>
                <a:ext uri="{FF2B5EF4-FFF2-40B4-BE49-F238E27FC236}">
                  <a16:creationId xmlns:a16="http://schemas.microsoft.com/office/drawing/2014/main" id="{0C7A74B9-1D6C-45CC-A070-171CC037EC7C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096;p19">
            <a:extLst>
              <a:ext uri="{FF2B5EF4-FFF2-40B4-BE49-F238E27FC236}">
                <a16:creationId xmlns:a16="http://schemas.microsoft.com/office/drawing/2014/main" id="{17410306-6283-40A8-9E06-062C20FB23DD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3" name="Google Shape;2097;p19">
              <a:extLst>
                <a:ext uri="{FF2B5EF4-FFF2-40B4-BE49-F238E27FC236}">
                  <a16:creationId xmlns:a16="http://schemas.microsoft.com/office/drawing/2014/main" id="{15EEBE41-9A55-4167-AB59-C6B09277BF1C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098;p19">
              <a:extLst>
                <a:ext uri="{FF2B5EF4-FFF2-40B4-BE49-F238E27FC236}">
                  <a16:creationId xmlns:a16="http://schemas.microsoft.com/office/drawing/2014/main" id="{433A74AC-5F0E-41B7-A7E1-D23437B3A23B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114;p19">
            <a:extLst>
              <a:ext uri="{FF2B5EF4-FFF2-40B4-BE49-F238E27FC236}">
                <a16:creationId xmlns:a16="http://schemas.microsoft.com/office/drawing/2014/main" id="{73F32B09-6476-41A5-A945-F7361D22646E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115;p19">
              <a:extLst>
                <a:ext uri="{FF2B5EF4-FFF2-40B4-BE49-F238E27FC236}">
                  <a16:creationId xmlns:a16="http://schemas.microsoft.com/office/drawing/2014/main" id="{222906AE-85D3-4C21-A2C7-FA5031AA8BD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116;p19">
              <a:extLst>
                <a:ext uri="{FF2B5EF4-FFF2-40B4-BE49-F238E27FC236}">
                  <a16:creationId xmlns:a16="http://schemas.microsoft.com/office/drawing/2014/main" id="{8DE5CF39-015D-400F-9290-A68FA2F1434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117;p19">
            <a:extLst>
              <a:ext uri="{FF2B5EF4-FFF2-40B4-BE49-F238E27FC236}">
                <a16:creationId xmlns:a16="http://schemas.microsoft.com/office/drawing/2014/main" id="{5BD1D36A-E896-485C-B272-3B353B5A0C86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118;p19">
              <a:extLst>
                <a:ext uri="{FF2B5EF4-FFF2-40B4-BE49-F238E27FC236}">
                  <a16:creationId xmlns:a16="http://schemas.microsoft.com/office/drawing/2014/main" id="{436BDDB4-3BA5-492D-9E2A-376CCB7FF498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119;p19">
              <a:extLst>
                <a:ext uri="{FF2B5EF4-FFF2-40B4-BE49-F238E27FC236}">
                  <a16:creationId xmlns:a16="http://schemas.microsoft.com/office/drawing/2014/main" id="{2C0DB35E-D0E9-433F-A106-75AD0775EE0C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138;p19">
            <a:extLst>
              <a:ext uri="{FF2B5EF4-FFF2-40B4-BE49-F238E27FC236}">
                <a16:creationId xmlns:a16="http://schemas.microsoft.com/office/drawing/2014/main" id="{57F29329-323E-4D1B-BDEC-82E2A8B071E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2" name="Google Shape;2139;p19">
              <a:extLst>
                <a:ext uri="{FF2B5EF4-FFF2-40B4-BE49-F238E27FC236}">
                  <a16:creationId xmlns:a16="http://schemas.microsoft.com/office/drawing/2014/main" id="{1FCB90AD-0074-4F57-B49E-5D30AC68AB4E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140;p19">
              <a:extLst>
                <a:ext uri="{FF2B5EF4-FFF2-40B4-BE49-F238E27FC236}">
                  <a16:creationId xmlns:a16="http://schemas.microsoft.com/office/drawing/2014/main" id="{BB2A76BB-3CA5-44ED-A1F8-E815FCAA6F2D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141;p19">
            <a:extLst>
              <a:ext uri="{FF2B5EF4-FFF2-40B4-BE49-F238E27FC236}">
                <a16:creationId xmlns:a16="http://schemas.microsoft.com/office/drawing/2014/main" id="{BCC69041-CD1E-4005-BE86-82FC9728D3C6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5" name="Google Shape;2142;p19">
              <a:extLst>
                <a:ext uri="{FF2B5EF4-FFF2-40B4-BE49-F238E27FC236}">
                  <a16:creationId xmlns:a16="http://schemas.microsoft.com/office/drawing/2014/main" id="{06413522-1F41-4917-86EE-352078AF434D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143;p19">
              <a:extLst>
                <a:ext uri="{FF2B5EF4-FFF2-40B4-BE49-F238E27FC236}">
                  <a16:creationId xmlns:a16="http://schemas.microsoft.com/office/drawing/2014/main" id="{9E4E7424-BA3B-4CC0-B6FD-A189D741C3B7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144;p19">
            <a:extLst>
              <a:ext uri="{FF2B5EF4-FFF2-40B4-BE49-F238E27FC236}">
                <a16:creationId xmlns:a16="http://schemas.microsoft.com/office/drawing/2014/main" id="{32BA8D8F-FD1D-4A54-9C10-CAE4E84B5C6B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38" name="Google Shape;2145;p19">
              <a:extLst>
                <a:ext uri="{FF2B5EF4-FFF2-40B4-BE49-F238E27FC236}">
                  <a16:creationId xmlns:a16="http://schemas.microsoft.com/office/drawing/2014/main" id="{8FD61A6E-1664-46E8-B2B7-ED2A27C59608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146;p19">
              <a:extLst>
                <a:ext uri="{FF2B5EF4-FFF2-40B4-BE49-F238E27FC236}">
                  <a16:creationId xmlns:a16="http://schemas.microsoft.com/office/drawing/2014/main" id="{2DF4FD27-D555-46EF-B503-6D4E589BAD03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156;p19">
            <a:extLst>
              <a:ext uri="{FF2B5EF4-FFF2-40B4-BE49-F238E27FC236}">
                <a16:creationId xmlns:a16="http://schemas.microsoft.com/office/drawing/2014/main" id="{9927F231-5815-4C74-B3B4-5316EB0E270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41" name="Google Shape;2157;p19">
              <a:extLst>
                <a:ext uri="{FF2B5EF4-FFF2-40B4-BE49-F238E27FC236}">
                  <a16:creationId xmlns:a16="http://schemas.microsoft.com/office/drawing/2014/main" id="{74A709AC-6248-4BC3-9C4B-CE7BF02FAD68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158;p19">
              <a:extLst>
                <a:ext uri="{FF2B5EF4-FFF2-40B4-BE49-F238E27FC236}">
                  <a16:creationId xmlns:a16="http://schemas.microsoft.com/office/drawing/2014/main" id="{1466DC33-D57B-4208-99F3-B7CBB6C9263D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159;p19">
            <a:extLst>
              <a:ext uri="{FF2B5EF4-FFF2-40B4-BE49-F238E27FC236}">
                <a16:creationId xmlns:a16="http://schemas.microsoft.com/office/drawing/2014/main" id="{AD9237A4-EE33-4DAE-8B2A-72AA545318E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44" name="Google Shape;2160;p19">
              <a:extLst>
                <a:ext uri="{FF2B5EF4-FFF2-40B4-BE49-F238E27FC236}">
                  <a16:creationId xmlns:a16="http://schemas.microsoft.com/office/drawing/2014/main" id="{A470AA5B-A5AE-4FF9-8488-09E153B5B4A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161;p19">
              <a:extLst>
                <a:ext uri="{FF2B5EF4-FFF2-40B4-BE49-F238E27FC236}">
                  <a16:creationId xmlns:a16="http://schemas.microsoft.com/office/drawing/2014/main" id="{FE87111E-1BFE-422F-B098-3C753AFA662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162;p19">
            <a:extLst>
              <a:ext uri="{FF2B5EF4-FFF2-40B4-BE49-F238E27FC236}">
                <a16:creationId xmlns:a16="http://schemas.microsoft.com/office/drawing/2014/main" id="{BA4074FD-64B8-42D6-9468-2C333480EEF2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47" name="Google Shape;2163;p19">
              <a:extLst>
                <a:ext uri="{FF2B5EF4-FFF2-40B4-BE49-F238E27FC236}">
                  <a16:creationId xmlns:a16="http://schemas.microsoft.com/office/drawing/2014/main" id="{881E34C7-52A1-4A98-A26F-688F2F54780B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164;p19">
              <a:extLst>
                <a:ext uri="{FF2B5EF4-FFF2-40B4-BE49-F238E27FC236}">
                  <a16:creationId xmlns:a16="http://schemas.microsoft.com/office/drawing/2014/main" id="{0429AEBD-B705-4544-AC0E-5B667FA08B2A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168;p19">
            <a:extLst>
              <a:ext uri="{FF2B5EF4-FFF2-40B4-BE49-F238E27FC236}">
                <a16:creationId xmlns:a16="http://schemas.microsoft.com/office/drawing/2014/main" id="{C33C2E2D-4604-440A-A2FA-2F545FE6434B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50" name="Google Shape;2169;p19">
              <a:extLst>
                <a:ext uri="{FF2B5EF4-FFF2-40B4-BE49-F238E27FC236}">
                  <a16:creationId xmlns:a16="http://schemas.microsoft.com/office/drawing/2014/main" id="{4DB203E5-8892-4AF2-AD1D-A0422F66A6D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170;p19">
              <a:extLst>
                <a:ext uri="{FF2B5EF4-FFF2-40B4-BE49-F238E27FC236}">
                  <a16:creationId xmlns:a16="http://schemas.microsoft.com/office/drawing/2014/main" id="{7B4BE45E-D5CE-4844-B321-1B32D4B91A1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171;p19">
            <a:extLst>
              <a:ext uri="{FF2B5EF4-FFF2-40B4-BE49-F238E27FC236}">
                <a16:creationId xmlns:a16="http://schemas.microsoft.com/office/drawing/2014/main" id="{E3401F05-0791-42C7-9475-70F1E2D761BE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  <a:solidFill>
            <a:schemeClr val="bg1"/>
          </a:solidFill>
        </p:grpSpPr>
        <p:sp>
          <p:nvSpPr>
            <p:cNvPr id="253" name="Google Shape;2172;p19">
              <a:extLst>
                <a:ext uri="{FF2B5EF4-FFF2-40B4-BE49-F238E27FC236}">
                  <a16:creationId xmlns:a16="http://schemas.microsoft.com/office/drawing/2014/main" id="{1164269F-B23B-4C5E-BB5A-389491BFC0BB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173;p19">
              <a:extLst>
                <a:ext uri="{FF2B5EF4-FFF2-40B4-BE49-F238E27FC236}">
                  <a16:creationId xmlns:a16="http://schemas.microsoft.com/office/drawing/2014/main" id="{3FF73BA1-CCC6-413E-8094-DF8A2A75EED9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177;p19">
            <a:extLst>
              <a:ext uri="{FF2B5EF4-FFF2-40B4-BE49-F238E27FC236}">
                <a16:creationId xmlns:a16="http://schemas.microsoft.com/office/drawing/2014/main" id="{F01BA6CF-2A20-4FB1-91DE-62AFC96E4923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56" name="Google Shape;2178;p19">
              <a:extLst>
                <a:ext uri="{FF2B5EF4-FFF2-40B4-BE49-F238E27FC236}">
                  <a16:creationId xmlns:a16="http://schemas.microsoft.com/office/drawing/2014/main" id="{6981FB63-82D3-458A-8C02-1469D5EDBF49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179;p19">
              <a:extLst>
                <a:ext uri="{FF2B5EF4-FFF2-40B4-BE49-F238E27FC236}">
                  <a16:creationId xmlns:a16="http://schemas.microsoft.com/office/drawing/2014/main" id="{F44F8ED0-73CE-43A2-B128-ADB0398AC25E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192;p19">
            <a:extLst>
              <a:ext uri="{FF2B5EF4-FFF2-40B4-BE49-F238E27FC236}">
                <a16:creationId xmlns:a16="http://schemas.microsoft.com/office/drawing/2014/main" id="{EF50B1E3-29F4-4382-A8E7-DE3A11554454}"/>
              </a:ext>
            </a:extLst>
          </p:cNvPr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59" name="Google Shape;2193;p19">
              <a:extLst>
                <a:ext uri="{FF2B5EF4-FFF2-40B4-BE49-F238E27FC236}">
                  <a16:creationId xmlns:a16="http://schemas.microsoft.com/office/drawing/2014/main" id="{3826D495-DFC8-4F91-948B-D579438F106D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194;p19">
              <a:extLst>
                <a:ext uri="{FF2B5EF4-FFF2-40B4-BE49-F238E27FC236}">
                  <a16:creationId xmlns:a16="http://schemas.microsoft.com/office/drawing/2014/main" id="{F43C6801-9F1F-4FC4-81D8-C6D7262A78F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201;p19">
            <a:extLst>
              <a:ext uri="{FF2B5EF4-FFF2-40B4-BE49-F238E27FC236}">
                <a16:creationId xmlns:a16="http://schemas.microsoft.com/office/drawing/2014/main" id="{A1F10909-BACC-4F21-B43E-4AF7CCA898F5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62" name="Google Shape;2202;p19">
              <a:extLst>
                <a:ext uri="{FF2B5EF4-FFF2-40B4-BE49-F238E27FC236}">
                  <a16:creationId xmlns:a16="http://schemas.microsoft.com/office/drawing/2014/main" id="{438C5192-0D3B-4E88-A2C4-C25DA27350E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203;p19">
              <a:extLst>
                <a:ext uri="{FF2B5EF4-FFF2-40B4-BE49-F238E27FC236}">
                  <a16:creationId xmlns:a16="http://schemas.microsoft.com/office/drawing/2014/main" id="{F3927563-0378-47EE-AEB7-AFC3E62BBC4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204;p19">
            <a:extLst>
              <a:ext uri="{FF2B5EF4-FFF2-40B4-BE49-F238E27FC236}">
                <a16:creationId xmlns:a16="http://schemas.microsoft.com/office/drawing/2014/main" id="{0CC76DF4-CAA6-4674-AD97-ED2F2AAFF2DD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65" name="Google Shape;2205;p19">
              <a:extLst>
                <a:ext uri="{FF2B5EF4-FFF2-40B4-BE49-F238E27FC236}">
                  <a16:creationId xmlns:a16="http://schemas.microsoft.com/office/drawing/2014/main" id="{2B63B0F6-BAA4-415C-8561-C0CF93507FC7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206;p19">
              <a:extLst>
                <a:ext uri="{FF2B5EF4-FFF2-40B4-BE49-F238E27FC236}">
                  <a16:creationId xmlns:a16="http://schemas.microsoft.com/office/drawing/2014/main" id="{6563F365-744B-41AF-89FB-5BB56FE873BA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Industrial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206F50B-6099-7D95-2479-FEAF10B7311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5" name="Google Shape;2415;p22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416" name="Google Shape;2416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8" name="Google Shape;2418;p22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419" name="Google Shape;2419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1" name="Google Shape;2421;p22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422" name="Google Shape;2422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4" name="Google Shape;2424;p22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425" name="Google Shape;2425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7" name="Google Shape;2427;p22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428" name="Google Shape;2428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3" name="Google Shape;2433;p22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2434" name="Google Shape;2434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9" name="Google Shape;2439;p22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2440" name="Google Shape;2440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2" name="Google Shape;2442;p22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2443" name="Google Shape;2443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4" name="Google Shape;2454;p22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2455" name="Google Shape;2455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7" name="Google Shape;2457;p22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458" name="Google Shape;2458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0" name="Google Shape;2460;p22"/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2461" name="Google Shape;2461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22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464" name="Google Shape;2464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9" name="Google Shape;2469;p22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2470" name="Google Shape;2470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2" name="Google Shape;2472;p22"/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</p:grpSpPr>
        <p:sp>
          <p:nvSpPr>
            <p:cNvPr id="2473" name="Google Shape;2473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4" name="Google Shape;2484;p22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2485" name="Google Shape;2485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0" name="Google Shape;2490;p22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491" name="Google Shape;2491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9" name="Google Shape;2499;p22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500" name="Google Shape;2500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2" name="Google Shape;2502;p22"/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</p:grpSpPr>
        <p:sp>
          <p:nvSpPr>
            <p:cNvPr id="2503" name="Google Shape;2503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2"/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</p:grpSpPr>
        <p:sp>
          <p:nvSpPr>
            <p:cNvPr id="2509" name="Google Shape;2509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4" name="Google Shape;2514;p22"/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</p:grpSpPr>
        <p:sp>
          <p:nvSpPr>
            <p:cNvPr id="2515" name="Google Shape;2515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7" name="Google Shape;2517;p22"/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</p:grpSpPr>
        <p:sp>
          <p:nvSpPr>
            <p:cNvPr id="2518" name="Google Shape;2518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0" name="Google Shape;2520;p22"/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</p:grpSpPr>
        <p:sp>
          <p:nvSpPr>
            <p:cNvPr id="2521" name="Google Shape;2521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3" name="Google Shape;2523;p22"/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</p:grpSpPr>
        <p:sp>
          <p:nvSpPr>
            <p:cNvPr id="2524" name="Google Shape;2524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22"/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</p:grpSpPr>
        <p:sp>
          <p:nvSpPr>
            <p:cNvPr id="2527" name="Google Shape;2527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22"/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</p:grpSpPr>
        <p:sp>
          <p:nvSpPr>
            <p:cNvPr id="2533" name="Google Shape;2533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5" name="Google Shape;2535;p22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2536" name="Google Shape;2536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8" name="Google Shape;2538;p22"/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</p:grpSpPr>
        <p:sp>
          <p:nvSpPr>
            <p:cNvPr id="2539" name="Google Shape;2539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3" name="Google Shape;2553;p22"/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</p:grpSpPr>
        <p:sp>
          <p:nvSpPr>
            <p:cNvPr id="2554" name="Google Shape;2554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6" name="Google Shape;2556;p22"/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</p:grpSpPr>
        <p:sp>
          <p:nvSpPr>
            <p:cNvPr id="2557" name="Google Shape;2557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2" name="Google Shape;2562;p22"/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</p:grpSpPr>
        <p:sp>
          <p:nvSpPr>
            <p:cNvPr id="2563" name="Google Shape;2563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92" name="Google Shape;2592;p22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22</a:t>
            </a:fld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" name="Google Shape;2774;p23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23</a:t>
            </a:fld>
            <a:endParaRPr/>
          </a:p>
        </p:txBody>
      </p:sp>
      <p:grpSp>
        <p:nvGrpSpPr>
          <p:cNvPr id="180" name="Google Shape;2415;p22">
            <a:extLst>
              <a:ext uri="{FF2B5EF4-FFF2-40B4-BE49-F238E27FC236}">
                <a16:creationId xmlns:a16="http://schemas.microsoft.com/office/drawing/2014/main" id="{B9E6DBA2-0919-49EA-96EE-D26C16FD5993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2416;p22">
              <a:extLst>
                <a:ext uri="{FF2B5EF4-FFF2-40B4-BE49-F238E27FC236}">
                  <a16:creationId xmlns:a16="http://schemas.microsoft.com/office/drawing/2014/main" id="{2FACA50B-86A6-49D1-BC50-23582007DAE7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417;p22">
              <a:extLst>
                <a:ext uri="{FF2B5EF4-FFF2-40B4-BE49-F238E27FC236}">
                  <a16:creationId xmlns:a16="http://schemas.microsoft.com/office/drawing/2014/main" id="{0C3393AA-15C1-4BEB-885A-B5A4B44E566C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418;p22">
            <a:extLst>
              <a:ext uri="{FF2B5EF4-FFF2-40B4-BE49-F238E27FC236}">
                <a16:creationId xmlns:a16="http://schemas.microsoft.com/office/drawing/2014/main" id="{0BC54F94-DE3F-48AD-B34C-AC97CFFB5580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2419;p22">
              <a:extLst>
                <a:ext uri="{FF2B5EF4-FFF2-40B4-BE49-F238E27FC236}">
                  <a16:creationId xmlns:a16="http://schemas.microsoft.com/office/drawing/2014/main" id="{A373549F-0034-454E-9CEE-980B4199BEE0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420;p22">
              <a:extLst>
                <a:ext uri="{FF2B5EF4-FFF2-40B4-BE49-F238E27FC236}">
                  <a16:creationId xmlns:a16="http://schemas.microsoft.com/office/drawing/2014/main" id="{C1B9EE57-2AE0-4252-BA7B-019D1DFDA9D5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421;p22">
            <a:extLst>
              <a:ext uri="{FF2B5EF4-FFF2-40B4-BE49-F238E27FC236}">
                <a16:creationId xmlns:a16="http://schemas.microsoft.com/office/drawing/2014/main" id="{9FDC871F-1EF0-414A-A90E-3CA529647BCF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87" name="Google Shape;2422;p22">
              <a:extLst>
                <a:ext uri="{FF2B5EF4-FFF2-40B4-BE49-F238E27FC236}">
                  <a16:creationId xmlns:a16="http://schemas.microsoft.com/office/drawing/2014/main" id="{E553FC6D-39F5-4ED6-A756-7A1B6AB236A4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423;p22">
              <a:extLst>
                <a:ext uri="{FF2B5EF4-FFF2-40B4-BE49-F238E27FC236}">
                  <a16:creationId xmlns:a16="http://schemas.microsoft.com/office/drawing/2014/main" id="{30097073-1B24-4931-950D-E7E4D6548628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424;p22">
            <a:extLst>
              <a:ext uri="{FF2B5EF4-FFF2-40B4-BE49-F238E27FC236}">
                <a16:creationId xmlns:a16="http://schemas.microsoft.com/office/drawing/2014/main" id="{C2A63FA2-E96C-4043-8150-C1E5EAC25E04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2425;p22">
              <a:extLst>
                <a:ext uri="{FF2B5EF4-FFF2-40B4-BE49-F238E27FC236}">
                  <a16:creationId xmlns:a16="http://schemas.microsoft.com/office/drawing/2014/main" id="{8832CCAF-EB78-40B4-9854-8C61B3489A50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426;p22">
              <a:extLst>
                <a:ext uri="{FF2B5EF4-FFF2-40B4-BE49-F238E27FC236}">
                  <a16:creationId xmlns:a16="http://schemas.microsoft.com/office/drawing/2014/main" id="{B4065CF1-BA14-4B8B-99EE-D507031A4501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427;p22">
            <a:extLst>
              <a:ext uri="{FF2B5EF4-FFF2-40B4-BE49-F238E27FC236}">
                <a16:creationId xmlns:a16="http://schemas.microsoft.com/office/drawing/2014/main" id="{1E822B38-486F-4DE7-A63D-11F74049CBE0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93" name="Google Shape;2428;p22">
              <a:extLst>
                <a:ext uri="{FF2B5EF4-FFF2-40B4-BE49-F238E27FC236}">
                  <a16:creationId xmlns:a16="http://schemas.microsoft.com/office/drawing/2014/main" id="{0C428C5D-ABC0-465E-A9C5-0545135A6F99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429;p22">
              <a:extLst>
                <a:ext uri="{FF2B5EF4-FFF2-40B4-BE49-F238E27FC236}">
                  <a16:creationId xmlns:a16="http://schemas.microsoft.com/office/drawing/2014/main" id="{956BC658-52D4-465C-8DD5-28D6AA28A8B4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433;p22">
            <a:extLst>
              <a:ext uri="{FF2B5EF4-FFF2-40B4-BE49-F238E27FC236}">
                <a16:creationId xmlns:a16="http://schemas.microsoft.com/office/drawing/2014/main" id="{C9E19604-BA10-4D69-962E-A5F1FD0F93C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96" name="Google Shape;2434;p22">
              <a:extLst>
                <a:ext uri="{FF2B5EF4-FFF2-40B4-BE49-F238E27FC236}">
                  <a16:creationId xmlns:a16="http://schemas.microsoft.com/office/drawing/2014/main" id="{77A2AD50-F297-4A5C-B475-5D0C70C4408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435;p22">
              <a:extLst>
                <a:ext uri="{FF2B5EF4-FFF2-40B4-BE49-F238E27FC236}">
                  <a16:creationId xmlns:a16="http://schemas.microsoft.com/office/drawing/2014/main" id="{6C41FA2F-3207-492B-94B8-242C902C8C49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439;p22">
            <a:extLst>
              <a:ext uri="{FF2B5EF4-FFF2-40B4-BE49-F238E27FC236}">
                <a16:creationId xmlns:a16="http://schemas.microsoft.com/office/drawing/2014/main" id="{D43E82DE-81B7-45EF-AD0E-0EC31F75097A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99" name="Google Shape;2440;p22">
              <a:extLst>
                <a:ext uri="{FF2B5EF4-FFF2-40B4-BE49-F238E27FC236}">
                  <a16:creationId xmlns:a16="http://schemas.microsoft.com/office/drawing/2014/main" id="{0BE01541-9758-4C52-A038-4A2015F19FA7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441;p22">
              <a:extLst>
                <a:ext uri="{FF2B5EF4-FFF2-40B4-BE49-F238E27FC236}">
                  <a16:creationId xmlns:a16="http://schemas.microsoft.com/office/drawing/2014/main" id="{F80129A4-2695-4B81-96DF-7149ADE65B7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442;p22">
            <a:extLst>
              <a:ext uri="{FF2B5EF4-FFF2-40B4-BE49-F238E27FC236}">
                <a16:creationId xmlns:a16="http://schemas.microsoft.com/office/drawing/2014/main" id="{D30AE717-5EF6-43EE-8D5F-CC30C802D81F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202" name="Google Shape;2443;p22">
              <a:extLst>
                <a:ext uri="{FF2B5EF4-FFF2-40B4-BE49-F238E27FC236}">
                  <a16:creationId xmlns:a16="http://schemas.microsoft.com/office/drawing/2014/main" id="{2F19036F-B6D8-408B-8D15-BE21333AD8E7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444;p22">
              <a:extLst>
                <a:ext uri="{FF2B5EF4-FFF2-40B4-BE49-F238E27FC236}">
                  <a16:creationId xmlns:a16="http://schemas.microsoft.com/office/drawing/2014/main" id="{F474FD05-CA85-4C0F-A26C-5B25FF46313D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454;p22">
            <a:extLst>
              <a:ext uri="{FF2B5EF4-FFF2-40B4-BE49-F238E27FC236}">
                <a16:creationId xmlns:a16="http://schemas.microsoft.com/office/drawing/2014/main" id="{16B3C10A-5704-4615-BED9-C0F6ADDF54D0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2455;p22">
              <a:extLst>
                <a:ext uri="{FF2B5EF4-FFF2-40B4-BE49-F238E27FC236}">
                  <a16:creationId xmlns:a16="http://schemas.microsoft.com/office/drawing/2014/main" id="{787161FB-6D1E-4830-99F6-E6FFEB32C379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456;p22">
              <a:extLst>
                <a:ext uri="{FF2B5EF4-FFF2-40B4-BE49-F238E27FC236}">
                  <a16:creationId xmlns:a16="http://schemas.microsoft.com/office/drawing/2014/main" id="{DDE87197-B871-4636-880E-50F165ACDCCB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457;p22">
            <a:extLst>
              <a:ext uri="{FF2B5EF4-FFF2-40B4-BE49-F238E27FC236}">
                <a16:creationId xmlns:a16="http://schemas.microsoft.com/office/drawing/2014/main" id="{7C384C32-4551-4865-BB45-9260302C6C22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08" name="Google Shape;2458;p22">
              <a:extLst>
                <a:ext uri="{FF2B5EF4-FFF2-40B4-BE49-F238E27FC236}">
                  <a16:creationId xmlns:a16="http://schemas.microsoft.com/office/drawing/2014/main" id="{571B203F-9859-4E3F-9BA4-3ED2FC35057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459;p22">
              <a:extLst>
                <a:ext uri="{FF2B5EF4-FFF2-40B4-BE49-F238E27FC236}">
                  <a16:creationId xmlns:a16="http://schemas.microsoft.com/office/drawing/2014/main" id="{291AF361-8D37-4D40-9C37-A733F2DA9273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60;p22">
            <a:extLst>
              <a:ext uri="{FF2B5EF4-FFF2-40B4-BE49-F238E27FC236}">
                <a16:creationId xmlns:a16="http://schemas.microsoft.com/office/drawing/2014/main" id="{00A34223-0F2A-4A93-9F57-635A7376F3D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11" name="Google Shape;2461;p22">
              <a:extLst>
                <a:ext uri="{FF2B5EF4-FFF2-40B4-BE49-F238E27FC236}">
                  <a16:creationId xmlns:a16="http://schemas.microsoft.com/office/drawing/2014/main" id="{6821D947-4EAF-4918-BFE0-364B2F06917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62;p22">
              <a:extLst>
                <a:ext uri="{FF2B5EF4-FFF2-40B4-BE49-F238E27FC236}">
                  <a16:creationId xmlns:a16="http://schemas.microsoft.com/office/drawing/2014/main" id="{16AB0C8D-EDE1-47A5-BAFC-42677684B18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63;p22">
            <a:extLst>
              <a:ext uri="{FF2B5EF4-FFF2-40B4-BE49-F238E27FC236}">
                <a16:creationId xmlns:a16="http://schemas.microsoft.com/office/drawing/2014/main" id="{14BB2E9F-EE9E-4D63-BA0A-3F0E80E71AC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4" name="Google Shape;2464;p22">
              <a:extLst>
                <a:ext uri="{FF2B5EF4-FFF2-40B4-BE49-F238E27FC236}">
                  <a16:creationId xmlns:a16="http://schemas.microsoft.com/office/drawing/2014/main" id="{8A1CB5B9-1E77-4FE2-9145-565DCFF79657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65;p22">
              <a:extLst>
                <a:ext uri="{FF2B5EF4-FFF2-40B4-BE49-F238E27FC236}">
                  <a16:creationId xmlns:a16="http://schemas.microsoft.com/office/drawing/2014/main" id="{490247A2-3A4B-47E0-AF57-B770E0DE761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69;p22">
            <a:extLst>
              <a:ext uri="{FF2B5EF4-FFF2-40B4-BE49-F238E27FC236}">
                <a16:creationId xmlns:a16="http://schemas.microsoft.com/office/drawing/2014/main" id="{0A167E15-E838-4014-BCC5-AEF0FD396BE7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17" name="Google Shape;2470;p22">
              <a:extLst>
                <a:ext uri="{FF2B5EF4-FFF2-40B4-BE49-F238E27FC236}">
                  <a16:creationId xmlns:a16="http://schemas.microsoft.com/office/drawing/2014/main" id="{A6213588-E8F0-49D9-911E-260924FFF24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471;p22">
              <a:extLst>
                <a:ext uri="{FF2B5EF4-FFF2-40B4-BE49-F238E27FC236}">
                  <a16:creationId xmlns:a16="http://schemas.microsoft.com/office/drawing/2014/main" id="{F475CFDF-AE3A-4C41-BE88-EE3F31EC1F6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472;p22">
            <a:extLst>
              <a:ext uri="{FF2B5EF4-FFF2-40B4-BE49-F238E27FC236}">
                <a16:creationId xmlns:a16="http://schemas.microsoft.com/office/drawing/2014/main" id="{C5854561-F22A-4C73-B797-1ACD4D667EE3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0" name="Google Shape;2473;p22">
              <a:extLst>
                <a:ext uri="{FF2B5EF4-FFF2-40B4-BE49-F238E27FC236}">
                  <a16:creationId xmlns:a16="http://schemas.microsoft.com/office/drawing/2014/main" id="{19141790-D036-42B3-988A-9CE3B88330C7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474;p22">
              <a:extLst>
                <a:ext uri="{FF2B5EF4-FFF2-40B4-BE49-F238E27FC236}">
                  <a16:creationId xmlns:a16="http://schemas.microsoft.com/office/drawing/2014/main" id="{CE16E392-5908-461D-BF52-BF531A302E5D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484;p22">
            <a:extLst>
              <a:ext uri="{FF2B5EF4-FFF2-40B4-BE49-F238E27FC236}">
                <a16:creationId xmlns:a16="http://schemas.microsoft.com/office/drawing/2014/main" id="{736C839E-1B43-4C0D-8446-49CDEEE51AA8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23" name="Google Shape;2485;p22">
              <a:extLst>
                <a:ext uri="{FF2B5EF4-FFF2-40B4-BE49-F238E27FC236}">
                  <a16:creationId xmlns:a16="http://schemas.microsoft.com/office/drawing/2014/main" id="{85931EAF-712D-4374-86D2-D53648574831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486;p22">
              <a:extLst>
                <a:ext uri="{FF2B5EF4-FFF2-40B4-BE49-F238E27FC236}">
                  <a16:creationId xmlns:a16="http://schemas.microsoft.com/office/drawing/2014/main" id="{0D2FBC7C-4E38-4A61-8ACA-B1D04D81D0E8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490;p22">
            <a:extLst>
              <a:ext uri="{FF2B5EF4-FFF2-40B4-BE49-F238E27FC236}">
                <a16:creationId xmlns:a16="http://schemas.microsoft.com/office/drawing/2014/main" id="{446E8817-C5C3-4B50-BA3B-64591B27B3A1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491;p22">
              <a:extLst>
                <a:ext uri="{FF2B5EF4-FFF2-40B4-BE49-F238E27FC236}">
                  <a16:creationId xmlns:a16="http://schemas.microsoft.com/office/drawing/2014/main" id="{48297917-6461-4346-99F2-723E0891BC51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492;p22">
              <a:extLst>
                <a:ext uri="{FF2B5EF4-FFF2-40B4-BE49-F238E27FC236}">
                  <a16:creationId xmlns:a16="http://schemas.microsoft.com/office/drawing/2014/main" id="{F30F3463-6DAF-4120-B699-3105D77CA90C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499;p22">
            <a:extLst>
              <a:ext uri="{FF2B5EF4-FFF2-40B4-BE49-F238E27FC236}">
                <a16:creationId xmlns:a16="http://schemas.microsoft.com/office/drawing/2014/main" id="{823DC993-247B-4BF2-86CE-A2ABF20308E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500;p22">
              <a:extLst>
                <a:ext uri="{FF2B5EF4-FFF2-40B4-BE49-F238E27FC236}">
                  <a16:creationId xmlns:a16="http://schemas.microsoft.com/office/drawing/2014/main" id="{C45CEA56-0B77-4045-B20B-C8CA761DDFB0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501;p22">
              <a:extLst>
                <a:ext uri="{FF2B5EF4-FFF2-40B4-BE49-F238E27FC236}">
                  <a16:creationId xmlns:a16="http://schemas.microsoft.com/office/drawing/2014/main" id="{56838D81-F9BC-48DB-B109-C3F480BEC372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502;p22">
            <a:extLst>
              <a:ext uri="{FF2B5EF4-FFF2-40B4-BE49-F238E27FC236}">
                <a16:creationId xmlns:a16="http://schemas.microsoft.com/office/drawing/2014/main" id="{E16151C8-7E50-4377-9E6B-EB1C55BA37B6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32" name="Google Shape;2503;p22">
              <a:extLst>
                <a:ext uri="{FF2B5EF4-FFF2-40B4-BE49-F238E27FC236}">
                  <a16:creationId xmlns:a16="http://schemas.microsoft.com/office/drawing/2014/main" id="{F5708B74-C66D-4131-A0F0-3DEC807CCE2E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504;p22">
              <a:extLst>
                <a:ext uri="{FF2B5EF4-FFF2-40B4-BE49-F238E27FC236}">
                  <a16:creationId xmlns:a16="http://schemas.microsoft.com/office/drawing/2014/main" id="{F8AD43DC-5999-4662-8E17-C3F121C050F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508;p22">
            <a:extLst>
              <a:ext uri="{FF2B5EF4-FFF2-40B4-BE49-F238E27FC236}">
                <a16:creationId xmlns:a16="http://schemas.microsoft.com/office/drawing/2014/main" id="{5B213D60-E979-4A30-8E78-F45B93D07534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2509;p22">
              <a:extLst>
                <a:ext uri="{FF2B5EF4-FFF2-40B4-BE49-F238E27FC236}">
                  <a16:creationId xmlns:a16="http://schemas.microsoft.com/office/drawing/2014/main" id="{DB96781E-0519-4FE9-B32E-ABA3FADBE7B3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510;p22">
              <a:extLst>
                <a:ext uri="{FF2B5EF4-FFF2-40B4-BE49-F238E27FC236}">
                  <a16:creationId xmlns:a16="http://schemas.microsoft.com/office/drawing/2014/main" id="{7AE8CB83-6402-4782-8BDD-3DD1F1CBB600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514;p22">
            <a:extLst>
              <a:ext uri="{FF2B5EF4-FFF2-40B4-BE49-F238E27FC236}">
                <a16:creationId xmlns:a16="http://schemas.microsoft.com/office/drawing/2014/main" id="{53501971-215A-42B3-84BE-E2B8E290E408}"/>
              </a:ext>
            </a:extLst>
          </p:cNvPr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8" name="Google Shape;2515;p22">
              <a:extLst>
                <a:ext uri="{FF2B5EF4-FFF2-40B4-BE49-F238E27FC236}">
                  <a16:creationId xmlns:a16="http://schemas.microsoft.com/office/drawing/2014/main" id="{830880DB-21FA-4394-833B-8DD4B972571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516;p22">
              <a:extLst>
                <a:ext uri="{FF2B5EF4-FFF2-40B4-BE49-F238E27FC236}">
                  <a16:creationId xmlns:a16="http://schemas.microsoft.com/office/drawing/2014/main" id="{1E5257EF-BF42-46B0-8F80-3752D340EE89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517;p22">
            <a:extLst>
              <a:ext uri="{FF2B5EF4-FFF2-40B4-BE49-F238E27FC236}">
                <a16:creationId xmlns:a16="http://schemas.microsoft.com/office/drawing/2014/main" id="{57682646-A5CA-4FB7-8551-7743F9F318BD}"/>
              </a:ext>
            </a:extLst>
          </p:cNvPr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1" name="Google Shape;2518;p22">
              <a:extLst>
                <a:ext uri="{FF2B5EF4-FFF2-40B4-BE49-F238E27FC236}">
                  <a16:creationId xmlns:a16="http://schemas.microsoft.com/office/drawing/2014/main" id="{B7E2A875-ACC2-4A2F-9721-28179EBCA05C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519;p22">
              <a:extLst>
                <a:ext uri="{FF2B5EF4-FFF2-40B4-BE49-F238E27FC236}">
                  <a16:creationId xmlns:a16="http://schemas.microsoft.com/office/drawing/2014/main" id="{E1A2AE68-4F85-4C41-930A-E340FE92FC20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520;p22">
            <a:extLst>
              <a:ext uri="{FF2B5EF4-FFF2-40B4-BE49-F238E27FC236}">
                <a16:creationId xmlns:a16="http://schemas.microsoft.com/office/drawing/2014/main" id="{9EBB3B7D-37C9-4F17-936C-D7298F7A5C45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4" name="Google Shape;2521;p22">
              <a:extLst>
                <a:ext uri="{FF2B5EF4-FFF2-40B4-BE49-F238E27FC236}">
                  <a16:creationId xmlns:a16="http://schemas.microsoft.com/office/drawing/2014/main" id="{32C503E8-51DC-4C59-9C11-FEF7DC53658D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522;p22">
              <a:extLst>
                <a:ext uri="{FF2B5EF4-FFF2-40B4-BE49-F238E27FC236}">
                  <a16:creationId xmlns:a16="http://schemas.microsoft.com/office/drawing/2014/main" id="{FE6DFA88-E6B2-4156-ABDD-8CD2B52A4E36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523;p22">
            <a:extLst>
              <a:ext uri="{FF2B5EF4-FFF2-40B4-BE49-F238E27FC236}">
                <a16:creationId xmlns:a16="http://schemas.microsoft.com/office/drawing/2014/main" id="{8A414C86-906A-463B-8C5D-F0838A512B30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2524;p22">
              <a:extLst>
                <a:ext uri="{FF2B5EF4-FFF2-40B4-BE49-F238E27FC236}">
                  <a16:creationId xmlns:a16="http://schemas.microsoft.com/office/drawing/2014/main" id="{F14819F7-8A9A-47CD-AFD7-D84EBA7F0F8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525;p22">
              <a:extLst>
                <a:ext uri="{FF2B5EF4-FFF2-40B4-BE49-F238E27FC236}">
                  <a16:creationId xmlns:a16="http://schemas.microsoft.com/office/drawing/2014/main" id="{9F3D23B2-CF7B-480C-B3E6-827C9603DF4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526;p22">
            <a:extLst>
              <a:ext uri="{FF2B5EF4-FFF2-40B4-BE49-F238E27FC236}">
                <a16:creationId xmlns:a16="http://schemas.microsoft.com/office/drawing/2014/main" id="{616B0CE9-2606-4993-B5F9-10F72369057E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50" name="Google Shape;2527;p22">
              <a:extLst>
                <a:ext uri="{FF2B5EF4-FFF2-40B4-BE49-F238E27FC236}">
                  <a16:creationId xmlns:a16="http://schemas.microsoft.com/office/drawing/2014/main" id="{D99BD3AC-A4B9-4129-951D-8F04088C0D9F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28;p22">
              <a:extLst>
                <a:ext uri="{FF2B5EF4-FFF2-40B4-BE49-F238E27FC236}">
                  <a16:creationId xmlns:a16="http://schemas.microsoft.com/office/drawing/2014/main" id="{711F18F1-8351-4E96-9118-98F06756EA72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32;p22">
            <a:extLst>
              <a:ext uri="{FF2B5EF4-FFF2-40B4-BE49-F238E27FC236}">
                <a16:creationId xmlns:a16="http://schemas.microsoft.com/office/drawing/2014/main" id="{1CA0647B-4487-47FA-BDAF-D357F04F69C4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2533;p22">
              <a:extLst>
                <a:ext uri="{FF2B5EF4-FFF2-40B4-BE49-F238E27FC236}">
                  <a16:creationId xmlns:a16="http://schemas.microsoft.com/office/drawing/2014/main" id="{5B9B54A0-42A3-422F-955A-29048D1DB31D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34;p22">
              <a:extLst>
                <a:ext uri="{FF2B5EF4-FFF2-40B4-BE49-F238E27FC236}">
                  <a16:creationId xmlns:a16="http://schemas.microsoft.com/office/drawing/2014/main" id="{D01555BD-82BF-4274-9E0E-43CB2D1D8601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35;p22">
            <a:extLst>
              <a:ext uri="{FF2B5EF4-FFF2-40B4-BE49-F238E27FC236}">
                <a16:creationId xmlns:a16="http://schemas.microsoft.com/office/drawing/2014/main" id="{8B8333F6-AC29-4090-B4C4-25EB871CB647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6" name="Google Shape;2536;p22">
              <a:extLst>
                <a:ext uri="{FF2B5EF4-FFF2-40B4-BE49-F238E27FC236}">
                  <a16:creationId xmlns:a16="http://schemas.microsoft.com/office/drawing/2014/main" id="{4B5079A6-5F82-431A-94CA-025EB0DC0FE6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37;p22">
              <a:extLst>
                <a:ext uri="{FF2B5EF4-FFF2-40B4-BE49-F238E27FC236}">
                  <a16:creationId xmlns:a16="http://schemas.microsoft.com/office/drawing/2014/main" id="{E94E127A-F1A1-4452-844E-D18FD72016BE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538;p22">
            <a:extLst>
              <a:ext uri="{FF2B5EF4-FFF2-40B4-BE49-F238E27FC236}">
                <a16:creationId xmlns:a16="http://schemas.microsoft.com/office/drawing/2014/main" id="{C145E802-343A-4CBB-8334-39B8A227EF07}"/>
              </a:ext>
            </a:extLst>
          </p:cNvPr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59" name="Google Shape;2539;p22">
              <a:extLst>
                <a:ext uri="{FF2B5EF4-FFF2-40B4-BE49-F238E27FC236}">
                  <a16:creationId xmlns:a16="http://schemas.microsoft.com/office/drawing/2014/main" id="{9079DB3A-FC51-45E7-9EB2-E52C3DF7B37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540;p22">
              <a:extLst>
                <a:ext uri="{FF2B5EF4-FFF2-40B4-BE49-F238E27FC236}">
                  <a16:creationId xmlns:a16="http://schemas.microsoft.com/office/drawing/2014/main" id="{67ED40E2-4001-4C47-B2CA-F9501E312D4B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553;p22">
            <a:extLst>
              <a:ext uri="{FF2B5EF4-FFF2-40B4-BE49-F238E27FC236}">
                <a16:creationId xmlns:a16="http://schemas.microsoft.com/office/drawing/2014/main" id="{8ED90F6F-CC3C-4087-B92B-AE08200BE19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62" name="Google Shape;2554;p22">
              <a:extLst>
                <a:ext uri="{FF2B5EF4-FFF2-40B4-BE49-F238E27FC236}">
                  <a16:creationId xmlns:a16="http://schemas.microsoft.com/office/drawing/2014/main" id="{3EDB6D53-7BAD-420D-AB20-06C331EBCF6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555;p22">
              <a:extLst>
                <a:ext uri="{FF2B5EF4-FFF2-40B4-BE49-F238E27FC236}">
                  <a16:creationId xmlns:a16="http://schemas.microsoft.com/office/drawing/2014/main" id="{9CD2EF20-2DAB-4C4D-AB85-A7EE8960F024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556;p22">
            <a:extLst>
              <a:ext uri="{FF2B5EF4-FFF2-40B4-BE49-F238E27FC236}">
                <a16:creationId xmlns:a16="http://schemas.microsoft.com/office/drawing/2014/main" id="{BAACC734-FD06-4AB8-A918-67640281D2C0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2557;p22">
              <a:extLst>
                <a:ext uri="{FF2B5EF4-FFF2-40B4-BE49-F238E27FC236}">
                  <a16:creationId xmlns:a16="http://schemas.microsoft.com/office/drawing/2014/main" id="{ED3CFDC7-70A4-43F4-ADB2-DC0D0833125A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558;p22">
              <a:extLst>
                <a:ext uri="{FF2B5EF4-FFF2-40B4-BE49-F238E27FC236}">
                  <a16:creationId xmlns:a16="http://schemas.microsoft.com/office/drawing/2014/main" id="{E1FFDA4D-68AE-45F5-9CB5-8059C2C6A38D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562;p22">
            <a:extLst>
              <a:ext uri="{FF2B5EF4-FFF2-40B4-BE49-F238E27FC236}">
                <a16:creationId xmlns:a16="http://schemas.microsoft.com/office/drawing/2014/main" id="{64CFC0DE-60F2-452D-A7C6-1BB915A3CB46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2563;p22">
              <a:extLst>
                <a:ext uri="{FF2B5EF4-FFF2-40B4-BE49-F238E27FC236}">
                  <a16:creationId xmlns:a16="http://schemas.microsoft.com/office/drawing/2014/main" id="{E62ECDD7-8DBB-4131-95B1-F915F3B52E02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564;p22">
              <a:extLst>
                <a:ext uri="{FF2B5EF4-FFF2-40B4-BE49-F238E27FC236}">
                  <a16:creationId xmlns:a16="http://schemas.microsoft.com/office/drawing/2014/main" id="{900C691A-D02D-4190-ABF7-7647E361F4C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Google Shape;2779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Agriculture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ED3C742-54C8-2804-A52A-AE8EA172DB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5" name="Google Shape;2785;p25"/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</p:grpSpPr>
        <p:sp>
          <p:nvSpPr>
            <p:cNvPr id="2786" name="Google Shape;2786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8" name="Google Shape;2788;p25"/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</p:grpSpPr>
        <p:sp>
          <p:nvSpPr>
            <p:cNvPr id="2789" name="Google Shape;2789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1" name="Google Shape;2791;p25"/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</p:grpSpPr>
        <p:sp>
          <p:nvSpPr>
            <p:cNvPr id="2792" name="Google Shape;2792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4" name="Google Shape;2794;p25"/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</p:grpSpPr>
        <p:sp>
          <p:nvSpPr>
            <p:cNvPr id="2795" name="Google Shape;2795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7" name="Google Shape;2797;p25"/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</p:grpSpPr>
        <p:sp>
          <p:nvSpPr>
            <p:cNvPr id="2798" name="Google Shape;2798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0" name="Google Shape;2800;p25"/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</p:grpSpPr>
        <p:sp>
          <p:nvSpPr>
            <p:cNvPr id="2801" name="Google Shape;2801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3" name="Google Shape;2803;p25"/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</p:grpSpPr>
        <p:sp>
          <p:nvSpPr>
            <p:cNvPr id="2804" name="Google Shape;2804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25"/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</p:grpSpPr>
        <p:sp>
          <p:nvSpPr>
            <p:cNvPr id="2807" name="Google Shape;2807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9" name="Google Shape;2809;p25"/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</p:grpSpPr>
        <p:sp>
          <p:nvSpPr>
            <p:cNvPr id="2810" name="Google Shape;2810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2" name="Google Shape;2812;p25"/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</p:grpSpPr>
        <p:sp>
          <p:nvSpPr>
            <p:cNvPr id="2813" name="Google Shape;2813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5" name="Google Shape;2815;p25"/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</p:grpSpPr>
        <p:sp>
          <p:nvSpPr>
            <p:cNvPr id="2816" name="Google Shape;2816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8" name="Google Shape;2818;p25"/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</p:grpSpPr>
        <p:sp>
          <p:nvSpPr>
            <p:cNvPr id="2819" name="Google Shape;2819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0" name="Google Shape;2830;p25"/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</p:grpSpPr>
        <p:sp>
          <p:nvSpPr>
            <p:cNvPr id="2831" name="Google Shape;2831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3" name="Google Shape;2833;p25"/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</p:grpSpPr>
        <p:sp>
          <p:nvSpPr>
            <p:cNvPr id="2834" name="Google Shape;2834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6" name="Google Shape;2836;p25"/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</p:grpSpPr>
        <p:sp>
          <p:nvSpPr>
            <p:cNvPr id="2837" name="Google Shape;2837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2" name="Google Shape;2842;p25"/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</p:grpSpPr>
        <p:sp>
          <p:nvSpPr>
            <p:cNvPr id="2843" name="Google Shape;2843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25"/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</p:grpSpPr>
        <p:sp>
          <p:nvSpPr>
            <p:cNvPr id="2894" name="Google Shape;2894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2" name="Google Shape;2902;p25"/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</p:grpSpPr>
        <p:sp>
          <p:nvSpPr>
            <p:cNvPr id="2903" name="Google Shape;2903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6D6A5C4-01D8-4246-8B80-E74E606CF8E4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</p:grpSpPr>
        <p:sp>
          <p:nvSpPr>
            <p:cNvPr id="2905" name="Google Shape;2905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C84FB9F-3CF2-40C4-8749-8F4FB7C60919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</p:grpSpPr>
        <p:sp>
          <p:nvSpPr>
            <p:cNvPr id="2907" name="Google Shape;2907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8590C45-0D20-4AD9-A446-CA00A0A70132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</p:grpSpPr>
        <p:sp>
          <p:nvSpPr>
            <p:cNvPr id="2909" name="Google Shape;2909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B94BDC7-F1B2-44CB-9E74-BE33D988A4FB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</p:grpSpPr>
        <p:sp>
          <p:nvSpPr>
            <p:cNvPr id="2911" name="Google Shape;2911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625595-94AF-437F-8CDC-960930F9DB55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</p:grpSpPr>
        <p:sp>
          <p:nvSpPr>
            <p:cNvPr id="2913" name="Google Shape;2913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B3BB5F9-CE17-4F3F-9A3B-90403872327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</p:grpSpPr>
        <p:sp>
          <p:nvSpPr>
            <p:cNvPr id="2917" name="Google Shape;2917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BD87C40-4918-4389-9937-4CFFE1AA95B9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</p:grpSpPr>
        <p:sp>
          <p:nvSpPr>
            <p:cNvPr id="2919" name="Google Shape;2919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27AF27C-6503-4822-ACED-02FCEE14FF8C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</p:grpSpPr>
        <p:sp>
          <p:nvSpPr>
            <p:cNvPr id="2921" name="Google Shape;2921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77AE41-4030-4346-9A4A-9333B181F898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</p:grpSpPr>
        <p:sp>
          <p:nvSpPr>
            <p:cNvPr id="2923" name="Google Shape;2923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5" name="Google Shape;2925;p25"/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</p:grpSpPr>
        <p:sp>
          <p:nvSpPr>
            <p:cNvPr id="2926" name="Google Shape;2926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8" name="Google Shape;2928;p25"/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</p:grpSpPr>
        <p:sp>
          <p:nvSpPr>
            <p:cNvPr id="2929" name="Google Shape;2929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1" name="Google Shape;2931;p25"/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</p:grpSpPr>
        <p:sp>
          <p:nvSpPr>
            <p:cNvPr id="2932" name="Google Shape;2932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7" name="Google Shape;2937;p25"/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</p:grpSpPr>
        <p:sp>
          <p:nvSpPr>
            <p:cNvPr id="2938" name="Google Shape;2938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25"/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</p:grpSpPr>
        <p:sp>
          <p:nvSpPr>
            <p:cNvPr id="2941" name="Google Shape;2941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9" name="Google Shape;2949;p2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25</a:t>
            </a:fld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26</a:t>
            </a:fld>
            <a:endParaRPr/>
          </a:p>
        </p:txBody>
      </p:sp>
      <p:grpSp>
        <p:nvGrpSpPr>
          <p:cNvPr id="177" name="Google Shape;2785;p25">
            <a:extLst>
              <a:ext uri="{FF2B5EF4-FFF2-40B4-BE49-F238E27FC236}">
                <a16:creationId xmlns:a16="http://schemas.microsoft.com/office/drawing/2014/main" id="{9B006493-3894-4530-BA68-73DB406AB7DF}"/>
              </a:ext>
            </a:extLst>
          </p:cNvPr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  <a:solidFill>
            <a:schemeClr val="bg1"/>
          </a:solidFill>
        </p:grpSpPr>
        <p:sp>
          <p:nvSpPr>
            <p:cNvPr id="178" name="Google Shape;2786;p25">
              <a:extLst>
                <a:ext uri="{FF2B5EF4-FFF2-40B4-BE49-F238E27FC236}">
                  <a16:creationId xmlns:a16="http://schemas.microsoft.com/office/drawing/2014/main" id="{A5D7DD1F-4DCA-484C-A02F-BFA20154EC77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2787;p25">
              <a:extLst>
                <a:ext uri="{FF2B5EF4-FFF2-40B4-BE49-F238E27FC236}">
                  <a16:creationId xmlns:a16="http://schemas.microsoft.com/office/drawing/2014/main" id="{CB74708E-B059-42E9-9310-98E3585AE2EE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2788;p25">
            <a:extLst>
              <a:ext uri="{FF2B5EF4-FFF2-40B4-BE49-F238E27FC236}">
                <a16:creationId xmlns:a16="http://schemas.microsoft.com/office/drawing/2014/main" id="{5A866B24-A684-443D-BF0D-D580B46B8C80}"/>
              </a:ext>
            </a:extLst>
          </p:cNvPr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  <a:solidFill>
            <a:schemeClr val="bg1"/>
          </a:solidFill>
        </p:grpSpPr>
        <p:sp>
          <p:nvSpPr>
            <p:cNvPr id="181" name="Google Shape;2789;p25">
              <a:extLst>
                <a:ext uri="{FF2B5EF4-FFF2-40B4-BE49-F238E27FC236}">
                  <a16:creationId xmlns:a16="http://schemas.microsoft.com/office/drawing/2014/main" id="{75DADA22-98B3-4B47-A24A-0CF6DB1FEC0F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790;p25">
              <a:extLst>
                <a:ext uri="{FF2B5EF4-FFF2-40B4-BE49-F238E27FC236}">
                  <a16:creationId xmlns:a16="http://schemas.microsoft.com/office/drawing/2014/main" id="{4FA0A4DD-4926-4DCB-82F5-BCA756506539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791;p25">
            <a:extLst>
              <a:ext uri="{FF2B5EF4-FFF2-40B4-BE49-F238E27FC236}">
                <a16:creationId xmlns:a16="http://schemas.microsoft.com/office/drawing/2014/main" id="{9B61E933-2E6B-4844-921D-99CC94D013AA}"/>
              </a:ext>
            </a:extLst>
          </p:cNvPr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  <a:solidFill>
            <a:schemeClr val="bg1"/>
          </a:solidFill>
        </p:grpSpPr>
        <p:sp>
          <p:nvSpPr>
            <p:cNvPr id="184" name="Google Shape;2792;p25">
              <a:extLst>
                <a:ext uri="{FF2B5EF4-FFF2-40B4-BE49-F238E27FC236}">
                  <a16:creationId xmlns:a16="http://schemas.microsoft.com/office/drawing/2014/main" id="{D901BAB0-715B-4C78-B3BB-1D56197D394D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793;p25">
              <a:extLst>
                <a:ext uri="{FF2B5EF4-FFF2-40B4-BE49-F238E27FC236}">
                  <a16:creationId xmlns:a16="http://schemas.microsoft.com/office/drawing/2014/main" id="{04727020-902D-4BAC-8501-8C31120E1DEC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794;p25">
            <a:extLst>
              <a:ext uri="{FF2B5EF4-FFF2-40B4-BE49-F238E27FC236}">
                <a16:creationId xmlns:a16="http://schemas.microsoft.com/office/drawing/2014/main" id="{A5911219-EABB-4464-B17A-82E35C702D0F}"/>
              </a:ext>
            </a:extLst>
          </p:cNvPr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  <a:solidFill>
            <a:schemeClr val="bg1"/>
          </a:solidFill>
        </p:grpSpPr>
        <p:sp>
          <p:nvSpPr>
            <p:cNvPr id="187" name="Google Shape;2795;p25">
              <a:extLst>
                <a:ext uri="{FF2B5EF4-FFF2-40B4-BE49-F238E27FC236}">
                  <a16:creationId xmlns:a16="http://schemas.microsoft.com/office/drawing/2014/main" id="{2224AA57-429E-4D5A-A286-3CBFEBB0FE82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796;p25">
              <a:extLst>
                <a:ext uri="{FF2B5EF4-FFF2-40B4-BE49-F238E27FC236}">
                  <a16:creationId xmlns:a16="http://schemas.microsoft.com/office/drawing/2014/main" id="{BEE8CFFE-7A12-4DCC-BFC6-DC22742233AE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797;p25">
            <a:extLst>
              <a:ext uri="{FF2B5EF4-FFF2-40B4-BE49-F238E27FC236}">
                <a16:creationId xmlns:a16="http://schemas.microsoft.com/office/drawing/2014/main" id="{1919E09C-70FC-4A2F-A484-0CE8FEA91921}"/>
              </a:ext>
            </a:extLst>
          </p:cNvPr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  <a:solidFill>
            <a:schemeClr val="bg1"/>
          </a:solidFill>
        </p:grpSpPr>
        <p:sp>
          <p:nvSpPr>
            <p:cNvPr id="190" name="Google Shape;2798;p25">
              <a:extLst>
                <a:ext uri="{FF2B5EF4-FFF2-40B4-BE49-F238E27FC236}">
                  <a16:creationId xmlns:a16="http://schemas.microsoft.com/office/drawing/2014/main" id="{68DCDD9A-90A3-46F7-B930-CC8406E83567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799;p25">
              <a:extLst>
                <a:ext uri="{FF2B5EF4-FFF2-40B4-BE49-F238E27FC236}">
                  <a16:creationId xmlns:a16="http://schemas.microsoft.com/office/drawing/2014/main" id="{515ED8CA-B8A4-4CBE-BB81-15763BA6B96B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800;p25">
            <a:extLst>
              <a:ext uri="{FF2B5EF4-FFF2-40B4-BE49-F238E27FC236}">
                <a16:creationId xmlns:a16="http://schemas.microsoft.com/office/drawing/2014/main" id="{6BC99679-6782-4935-A0F4-53D68A7986C1}"/>
              </a:ext>
            </a:extLst>
          </p:cNvPr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  <a:solidFill>
            <a:schemeClr val="bg1"/>
          </a:solidFill>
        </p:grpSpPr>
        <p:sp>
          <p:nvSpPr>
            <p:cNvPr id="193" name="Google Shape;2801;p25">
              <a:extLst>
                <a:ext uri="{FF2B5EF4-FFF2-40B4-BE49-F238E27FC236}">
                  <a16:creationId xmlns:a16="http://schemas.microsoft.com/office/drawing/2014/main" id="{03599F9E-0DF6-44AE-AC1B-63CB334F520C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802;p25">
              <a:extLst>
                <a:ext uri="{FF2B5EF4-FFF2-40B4-BE49-F238E27FC236}">
                  <a16:creationId xmlns:a16="http://schemas.microsoft.com/office/drawing/2014/main" id="{6F1DA40A-863F-4990-934E-95C1D5BE5CBA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803;p25">
            <a:extLst>
              <a:ext uri="{FF2B5EF4-FFF2-40B4-BE49-F238E27FC236}">
                <a16:creationId xmlns:a16="http://schemas.microsoft.com/office/drawing/2014/main" id="{381FAC52-299A-44F3-9364-EDBC4140EF98}"/>
              </a:ext>
            </a:extLst>
          </p:cNvPr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  <a:solidFill>
            <a:schemeClr val="bg1"/>
          </a:solidFill>
        </p:grpSpPr>
        <p:sp>
          <p:nvSpPr>
            <p:cNvPr id="196" name="Google Shape;2804;p25">
              <a:extLst>
                <a:ext uri="{FF2B5EF4-FFF2-40B4-BE49-F238E27FC236}">
                  <a16:creationId xmlns:a16="http://schemas.microsoft.com/office/drawing/2014/main" id="{252CBA4A-13B4-4DC2-A991-12A59399B5C3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805;p25">
              <a:extLst>
                <a:ext uri="{FF2B5EF4-FFF2-40B4-BE49-F238E27FC236}">
                  <a16:creationId xmlns:a16="http://schemas.microsoft.com/office/drawing/2014/main" id="{6C1E2123-7B4E-42E9-B102-086954C3FF94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806;p25">
            <a:extLst>
              <a:ext uri="{FF2B5EF4-FFF2-40B4-BE49-F238E27FC236}">
                <a16:creationId xmlns:a16="http://schemas.microsoft.com/office/drawing/2014/main" id="{982E0B19-25E5-43AF-9677-D49B693F223D}"/>
              </a:ext>
            </a:extLst>
          </p:cNvPr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  <a:solidFill>
            <a:schemeClr val="bg1"/>
          </a:solidFill>
        </p:grpSpPr>
        <p:sp>
          <p:nvSpPr>
            <p:cNvPr id="199" name="Google Shape;2807;p25">
              <a:extLst>
                <a:ext uri="{FF2B5EF4-FFF2-40B4-BE49-F238E27FC236}">
                  <a16:creationId xmlns:a16="http://schemas.microsoft.com/office/drawing/2014/main" id="{13979E0D-5F35-4400-B1BF-84CFBBD927ED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808;p25">
              <a:extLst>
                <a:ext uri="{FF2B5EF4-FFF2-40B4-BE49-F238E27FC236}">
                  <a16:creationId xmlns:a16="http://schemas.microsoft.com/office/drawing/2014/main" id="{2FB8C180-1DEC-44FC-B07D-81845587E354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809;p25">
            <a:extLst>
              <a:ext uri="{FF2B5EF4-FFF2-40B4-BE49-F238E27FC236}">
                <a16:creationId xmlns:a16="http://schemas.microsoft.com/office/drawing/2014/main" id="{23C21163-D155-411C-B514-B332A586526A}"/>
              </a:ext>
            </a:extLst>
          </p:cNvPr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  <a:solidFill>
            <a:schemeClr val="bg1"/>
          </a:solidFill>
        </p:grpSpPr>
        <p:sp>
          <p:nvSpPr>
            <p:cNvPr id="202" name="Google Shape;2810;p25">
              <a:extLst>
                <a:ext uri="{FF2B5EF4-FFF2-40B4-BE49-F238E27FC236}">
                  <a16:creationId xmlns:a16="http://schemas.microsoft.com/office/drawing/2014/main" id="{0F21F6AF-2B1E-45DA-9674-B53757FE8C1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811;p25">
              <a:extLst>
                <a:ext uri="{FF2B5EF4-FFF2-40B4-BE49-F238E27FC236}">
                  <a16:creationId xmlns:a16="http://schemas.microsoft.com/office/drawing/2014/main" id="{7AEBD9BC-F9F7-42A1-9863-4DEA6696EEA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812;p25">
            <a:extLst>
              <a:ext uri="{FF2B5EF4-FFF2-40B4-BE49-F238E27FC236}">
                <a16:creationId xmlns:a16="http://schemas.microsoft.com/office/drawing/2014/main" id="{EC64D8E1-72F6-4913-AE2B-3DD623D27526}"/>
              </a:ext>
            </a:extLst>
          </p:cNvPr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  <a:solidFill>
            <a:schemeClr val="bg1"/>
          </a:solidFill>
        </p:grpSpPr>
        <p:sp>
          <p:nvSpPr>
            <p:cNvPr id="205" name="Google Shape;2813;p25">
              <a:extLst>
                <a:ext uri="{FF2B5EF4-FFF2-40B4-BE49-F238E27FC236}">
                  <a16:creationId xmlns:a16="http://schemas.microsoft.com/office/drawing/2014/main" id="{0F06BB44-D4F0-4470-919E-084E196DD4AC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814;p25">
              <a:extLst>
                <a:ext uri="{FF2B5EF4-FFF2-40B4-BE49-F238E27FC236}">
                  <a16:creationId xmlns:a16="http://schemas.microsoft.com/office/drawing/2014/main" id="{1C4DB00B-60C3-4303-8BFE-15B91D325824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815;p25">
            <a:extLst>
              <a:ext uri="{FF2B5EF4-FFF2-40B4-BE49-F238E27FC236}">
                <a16:creationId xmlns:a16="http://schemas.microsoft.com/office/drawing/2014/main" id="{FA740368-E731-4C8C-88B7-448DB6ADE597}"/>
              </a:ext>
            </a:extLst>
          </p:cNvPr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  <a:solidFill>
            <a:schemeClr val="bg1"/>
          </a:solidFill>
        </p:grpSpPr>
        <p:sp>
          <p:nvSpPr>
            <p:cNvPr id="208" name="Google Shape;2816;p25">
              <a:extLst>
                <a:ext uri="{FF2B5EF4-FFF2-40B4-BE49-F238E27FC236}">
                  <a16:creationId xmlns:a16="http://schemas.microsoft.com/office/drawing/2014/main" id="{9491DF5B-0A11-4F9C-80A3-FD8EEE33214F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817;p25">
              <a:extLst>
                <a:ext uri="{FF2B5EF4-FFF2-40B4-BE49-F238E27FC236}">
                  <a16:creationId xmlns:a16="http://schemas.microsoft.com/office/drawing/2014/main" id="{6ECCA950-2E1B-4A25-B6FC-6D127CC497B9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818;p25">
            <a:extLst>
              <a:ext uri="{FF2B5EF4-FFF2-40B4-BE49-F238E27FC236}">
                <a16:creationId xmlns:a16="http://schemas.microsoft.com/office/drawing/2014/main" id="{381E3AA3-3A21-4F0E-A60C-68044D4CE9E5}"/>
              </a:ext>
            </a:extLst>
          </p:cNvPr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  <a:solidFill>
            <a:schemeClr val="bg1"/>
          </a:solidFill>
        </p:grpSpPr>
        <p:sp>
          <p:nvSpPr>
            <p:cNvPr id="211" name="Google Shape;2819;p25">
              <a:extLst>
                <a:ext uri="{FF2B5EF4-FFF2-40B4-BE49-F238E27FC236}">
                  <a16:creationId xmlns:a16="http://schemas.microsoft.com/office/drawing/2014/main" id="{9AB73965-E4C2-41BC-81C7-70B457AD83A4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820;p25">
              <a:extLst>
                <a:ext uri="{FF2B5EF4-FFF2-40B4-BE49-F238E27FC236}">
                  <a16:creationId xmlns:a16="http://schemas.microsoft.com/office/drawing/2014/main" id="{B19D5049-D649-4A12-A99A-A9D585749107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830;p25">
            <a:extLst>
              <a:ext uri="{FF2B5EF4-FFF2-40B4-BE49-F238E27FC236}">
                <a16:creationId xmlns:a16="http://schemas.microsoft.com/office/drawing/2014/main" id="{C28784A9-1DB2-43EC-9347-F37DC2DD42D4}"/>
              </a:ext>
            </a:extLst>
          </p:cNvPr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  <a:solidFill>
            <a:schemeClr val="bg1"/>
          </a:solidFill>
        </p:grpSpPr>
        <p:sp>
          <p:nvSpPr>
            <p:cNvPr id="214" name="Google Shape;2831;p25">
              <a:extLst>
                <a:ext uri="{FF2B5EF4-FFF2-40B4-BE49-F238E27FC236}">
                  <a16:creationId xmlns:a16="http://schemas.microsoft.com/office/drawing/2014/main" id="{BA45A2CC-9BF9-4A7A-9A7F-87F24729A553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832;p25">
              <a:extLst>
                <a:ext uri="{FF2B5EF4-FFF2-40B4-BE49-F238E27FC236}">
                  <a16:creationId xmlns:a16="http://schemas.microsoft.com/office/drawing/2014/main" id="{EAD12B1B-508F-4110-AEFA-008A8901B03B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833;p25">
            <a:extLst>
              <a:ext uri="{FF2B5EF4-FFF2-40B4-BE49-F238E27FC236}">
                <a16:creationId xmlns:a16="http://schemas.microsoft.com/office/drawing/2014/main" id="{EEAB1F07-BCF5-41A7-BF20-B5D81FC7321A}"/>
              </a:ext>
            </a:extLst>
          </p:cNvPr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  <a:solidFill>
            <a:schemeClr val="bg1"/>
          </a:solidFill>
        </p:grpSpPr>
        <p:sp>
          <p:nvSpPr>
            <p:cNvPr id="217" name="Google Shape;2834;p25">
              <a:extLst>
                <a:ext uri="{FF2B5EF4-FFF2-40B4-BE49-F238E27FC236}">
                  <a16:creationId xmlns:a16="http://schemas.microsoft.com/office/drawing/2014/main" id="{0EA6F8A6-E37D-4206-B406-4F970BDB2D91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835;p25">
              <a:extLst>
                <a:ext uri="{FF2B5EF4-FFF2-40B4-BE49-F238E27FC236}">
                  <a16:creationId xmlns:a16="http://schemas.microsoft.com/office/drawing/2014/main" id="{64EFFD47-E207-44AD-A51B-A9D043750DDC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836;p25">
            <a:extLst>
              <a:ext uri="{FF2B5EF4-FFF2-40B4-BE49-F238E27FC236}">
                <a16:creationId xmlns:a16="http://schemas.microsoft.com/office/drawing/2014/main" id="{E2294CD9-9BDC-4D35-8AD4-C12B9FAA259C}"/>
              </a:ext>
            </a:extLst>
          </p:cNvPr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  <a:solidFill>
            <a:schemeClr val="bg1"/>
          </a:solidFill>
        </p:grpSpPr>
        <p:sp>
          <p:nvSpPr>
            <p:cNvPr id="220" name="Google Shape;2837;p25">
              <a:extLst>
                <a:ext uri="{FF2B5EF4-FFF2-40B4-BE49-F238E27FC236}">
                  <a16:creationId xmlns:a16="http://schemas.microsoft.com/office/drawing/2014/main" id="{E650B92D-E21C-4D65-BF53-1A29234B47DE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838;p25">
              <a:extLst>
                <a:ext uri="{FF2B5EF4-FFF2-40B4-BE49-F238E27FC236}">
                  <a16:creationId xmlns:a16="http://schemas.microsoft.com/office/drawing/2014/main" id="{2CFC182D-821A-4A91-8352-AE39B8B441DD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842;p25">
            <a:extLst>
              <a:ext uri="{FF2B5EF4-FFF2-40B4-BE49-F238E27FC236}">
                <a16:creationId xmlns:a16="http://schemas.microsoft.com/office/drawing/2014/main" id="{D17A33A4-103C-4A7C-9CDD-0E2D5CB4F84A}"/>
              </a:ext>
            </a:extLst>
          </p:cNvPr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  <a:solidFill>
            <a:schemeClr val="bg1"/>
          </a:solidFill>
        </p:grpSpPr>
        <p:sp>
          <p:nvSpPr>
            <p:cNvPr id="223" name="Google Shape;2843;p25">
              <a:extLst>
                <a:ext uri="{FF2B5EF4-FFF2-40B4-BE49-F238E27FC236}">
                  <a16:creationId xmlns:a16="http://schemas.microsoft.com/office/drawing/2014/main" id="{7EC7890F-788B-4BAD-AC61-3162CF02059B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844;p25">
              <a:extLst>
                <a:ext uri="{FF2B5EF4-FFF2-40B4-BE49-F238E27FC236}">
                  <a16:creationId xmlns:a16="http://schemas.microsoft.com/office/drawing/2014/main" id="{C0FB975E-5897-471C-AD57-3A70B0FF8DD3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893;p25">
            <a:extLst>
              <a:ext uri="{FF2B5EF4-FFF2-40B4-BE49-F238E27FC236}">
                <a16:creationId xmlns:a16="http://schemas.microsoft.com/office/drawing/2014/main" id="{FBB18319-33E2-48C2-AB89-66E97C14BB90}"/>
              </a:ext>
            </a:extLst>
          </p:cNvPr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  <a:solidFill>
            <a:schemeClr val="bg1"/>
          </a:solidFill>
        </p:grpSpPr>
        <p:sp>
          <p:nvSpPr>
            <p:cNvPr id="226" name="Google Shape;2894;p25">
              <a:extLst>
                <a:ext uri="{FF2B5EF4-FFF2-40B4-BE49-F238E27FC236}">
                  <a16:creationId xmlns:a16="http://schemas.microsoft.com/office/drawing/2014/main" id="{64C41CAD-F347-4539-A5FD-952FC46D945E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895;p25">
              <a:extLst>
                <a:ext uri="{FF2B5EF4-FFF2-40B4-BE49-F238E27FC236}">
                  <a16:creationId xmlns:a16="http://schemas.microsoft.com/office/drawing/2014/main" id="{73DB9F19-6D28-4873-9A13-6F775FD6F53A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902;p25">
            <a:extLst>
              <a:ext uri="{FF2B5EF4-FFF2-40B4-BE49-F238E27FC236}">
                <a16:creationId xmlns:a16="http://schemas.microsoft.com/office/drawing/2014/main" id="{7FBA2EE8-3924-4F36-870F-CD46ADEE783B}"/>
              </a:ext>
            </a:extLst>
          </p:cNvPr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  <a:solidFill>
            <a:schemeClr val="bg1"/>
          </a:solidFill>
        </p:grpSpPr>
        <p:sp>
          <p:nvSpPr>
            <p:cNvPr id="229" name="Google Shape;2903;p25">
              <a:extLst>
                <a:ext uri="{FF2B5EF4-FFF2-40B4-BE49-F238E27FC236}">
                  <a16:creationId xmlns:a16="http://schemas.microsoft.com/office/drawing/2014/main" id="{7823D324-BE24-446F-8448-F86202EB6FC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904;p25">
              <a:extLst>
                <a:ext uri="{FF2B5EF4-FFF2-40B4-BE49-F238E27FC236}">
                  <a16:creationId xmlns:a16="http://schemas.microsoft.com/office/drawing/2014/main" id="{B8334EC0-8E1D-43A4-B12E-B1D031AE901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7AF3E18-DEF6-4EE8-8378-663FD197DB85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  <a:solidFill>
            <a:schemeClr val="bg1"/>
          </a:solidFill>
        </p:grpSpPr>
        <p:sp>
          <p:nvSpPr>
            <p:cNvPr id="232" name="Google Shape;2905;p25">
              <a:extLst>
                <a:ext uri="{FF2B5EF4-FFF2-40B4-BE49-F238E27FC236}">
                  <a16:creationId xmlns:a16="http://schemas.microsoft.com/office/drawing/2014/main" id="{EBA6C884-A81E-4E27-8F5A-76EF7879F8B4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906;p25">
              <a:extLst>
                <a:ext uri="{FF2B5EF4-FFF2-40B4-BE49-F238E27FC236}">
                  <a16:creationId xmlns:a16="http://schemas.microsoft.com/office/drawing/2014/main" id="{AD3A2B1E-5838-49B7-A1A0-72CB6146963C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6BB51972-7C99-40F6-87CF-B52D092356FD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  <a:solidFill>
            <a:schemeClr val="bg1"/>
          </a:solidFill>
        </p:grpSpPr>
        <p:sp>
          <p:nvSpPr>
            <p:cNvPr id="235" name="Google Shape;2907;p25">
              <a:extLst>
                <a:ext uri="{FF2B5EF4-FFF2-40B4-BE49-F238E27FC236}">
                  <a16:creationId xmlns:a16="http://schemas.microsoft.com/office/drawing/2014/main" id="{B8989AC1-1EB0-403E-B869-9309B1C950EB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908;p25">
              <a:extLst>
                <a:ext uri="{FF2B5EF4-FFF2-40B4-BE49-F238E27FC236}">
                  <a16:creationId xmlns:a16="http://schemas.microsoft.com/office/drawing/2014/main" id="{BA1A0471-5CDE-41A0-8BF4-73863E8FA5FF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DDD60BB1-39D2-4BD8-ABF9-A913A01A1639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  <a:solidFill>
            <a:schemeClr val="bg1"/>
          </a:solidFill>
        </p:grpSpPr>
        <p:sp>
          <p:nvSpPr>
            <p:cNvPr id="238" name="Google Shape;2909;p25">
              <a:extLst>
                <a:ext uri="{FF2B5EF4-FFF2-40B4-BE49-F238E27FC236}">
                  <a16:creationId xmlns:a16="http://schemas.microsoft.com/office/drawing/2014/main" id="{CEED1020-1BC0-4EBE-912F-4C4BB4C91EA6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10;p25">
              <a:extLst>
                <a:ext uri="{FF2B5EF4-FFF2-40B4-BE49-F238E27FC236}">
                  <a16:creationId xmlns:a16="http://schemas.microsoft.com/office/drawing/2014/main" id="{C7BAA852-594A-4B2D-9DA7-BE82EEDAA26A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F9AC2DA-2566-44E7-942F-EAEB1F641396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  <a:solidFill>
            <a:schemeClr val="bg1"/>
          </a:solidFill>
        </p:grpSpPr>
        <p:sp>
          <p:nvSpPr>
            <p:cNvPr id="241" name="Google Shape;2911;p25">
              <a:extLst>
                <a:ext uri="{FF2B5EF4-FFF2-40B4-BE49-F238E27FC236}">
                  <a16:creationId xmlns:a16="http://schemas.microsoft.com/office/drawing/2014/main" id="{A419A59E-F9C7-46AB-8299-F74EEEC1BCC1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912;p25">
              <a:extLst>
                <a:ext uri="{FF2B5EF4-FFF2-40B4-BE49-F238E27FC236}">
                  <a16:creationId xmlns:a16="http://schemas.microsoft.com/office/drawing/2014/main" id="{6CF21361-DB9B-4FAF-B05C-73A101A237E3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629DB7D9-EF0D-4FD9-B67A-56D0ABC76AEE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  <a:solidFill>
            <a:schemeClr val="bg1"/>
          </a:solidFill>
        </p:grpSpPr>
        <p:sp>
          <p:nvSpPr>
            <p:cNvPr id="244" name="Google Shape;2913;p25">
              <a:extLst>
                <a:ext uri="{FF2B5EF4-FFF2-40B4-BE49-F238E27FC236}">
                  <a16:creationId xmlns:a16="http://schemas.microsoft.com/office/drawing/2014/main" id="{74EF3BAD-0C9C-489B-8320-4BFD6DEE68AF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914;p25">
              <a:extLst>
                <a:ext uri="{FF2B5EF4-FFF2-40B4-BE49-F238E27FC236}">
                  <a16:creationId xmlns:a16="http://schemas.microsoft.com/office/drawing/2014/main" id="{6729EF0F-1AD9-4439-A31D-286DEE2F2CDA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74356DE1-B4C8-4810-94D2-789BACA0A12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  <a:solidFill>
            <a:schemeClr val="bg1"/>
          </a:solidFill>
        </p:grpSpPr>
        <p:sp>
          <p:nvSpPr>
            <p:cNvPr id="247" name="Google Shape;2917;p25">
              <a:extLst>
                <a:ext uri="{FF2B5EF4-FFF2-40B4-BE49-F238E27FC236}">
                  <a16:creationId xmlns:a16="http://schemas.microsoft.com/office/drawing/2014/main" id="{71C952DA-F49C-4542-9448-BDD3EA407EAF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918;p25">
              <a:extLst>
                <a:ext uri="{FF2B5EF4-FFF2-40B4-BE49-F238E27FC236}">
                  <a16:creationId xmlns:a16="http://schemas.microsoft.com/office/drawing/2014/main" id="{B04B22BB-7DA1-4F8A-8AB1-CF5BDEA13A3E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10AA382-E715-477D-8B87-4C192183FF22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  <a:solidFill>
            <a:schemeClr val="bg1"/>
          </a:solidFill>
        </p:grpSpPr>
        <p:sp>
          <p:nvSpPr>
            <p:cNvPr id="250" name="Google Shape;2919;p25">
              <a:extLst>
                <a:ext uri="{FF2B5EF4-FFF2-40B4-BE49-F238E27FC236}">
                  <a16:creationId xmlns:a16="http://schemas.microsoft.com/office/drawing/2014/main" id="{E0F57F7D-6BD2-48CA-8838-447764C09437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920;p25">
              <a:extLst>
                <a:ext uri="{FF2B5EF4-FFF2-40B4-BE49-F238E27FC236}">
                  <a16:creationId xmlns:a16="http://schemas.microsoft.com/office/drawing/2014/main" id="{D60E1378-EE9F-4C83-9FF3-7C3B04090280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916C8D6-A8CB-4081-AF4B-D93C67D232FD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  <a:solidFill>
            <a:schemeClr val="bg1"/>
          </a:solidFill>
        </p:grpSpPr>
        <p:sp>
          <p:nvSpPr>
            <p:cNvPr id="253" name="Google Shape;2921;p25">
              <a:extLst>
                <a:ext uri="{FF2B5EF4-FFF2-40B4-BE49-F238E27FC236}">
                  <a16:creationId xmlns:a16="http://schemas.microsoft.com/office/drawing/2014/main" id="{61CCF30D-F273-455F-B98A-68587EC9AA08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922;p25">
              <a:extLst>
                <a:ext uri="{FF2B5EF4-FFF2-40B4-BE49-F238E27FC236}">
                  <a16:creationId xmlns:a16="http://schemas.microsoft.com/office/drawing/2014/main" id="{C097C0CE-8244-4078-9811-92F46F6CCB5C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1AA9622C-D250-4136-88C8-4AFE78B42F9B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  <a:solidFill>
            <a:schemeClr val="bg1"/>
          </a:solidFill>
        </p:grpSpPr>
        <p:sp>
          <p:nvSpPr>
            <p:cNvPr id="256" name="Google Shape;2923;p25">
              <a:extLst>
                <a:ext uri="{FF2B5EF4-FFF2-40B4-BE49-F238E27FC236}">
                  <a16:creationId xmlns:a16="http://schemas.microsoft.com/office/drawing/2014/main" id="{652EE694-7704-45EA-85F2-42FFFFCB61CB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924;p25">
              <a:extLst>
                <a:ext uri="{FF2B5EF4-FFF2-40B4-BE49-F238E27FC236}">
                  <a16:creationId xmlns:a16="http://schemas.microsoft.com/office/drawing/2014/main" id="{899F24CD-4144-4D9F-8491-4C1CCEC9E293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925;p25">
            <a:extLst>
              <a:ext uri="{FF2B5EF4-FFF2-40B4-BE49-F238E27FC236}">
                <a16:creationId xmlns:a16="http://schemas.microsoft.com/office/drawing/2014/main" id="{7E06ADAB-B859-44B1-B0A9-F0F8C0309BAB}"/>
              </a:ext>
            </a:extLst>
          </p:cNvPr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  <a:solidFill>
            <a:schemeClr val="bg1"/>
          </a:solidFill>
        </p:grpSpPr>
        <p:sp>
          <p:nvSpPr>
            <p:cNvPr id="259" name="Google Shape;2926;p25">
              <a:extLst>
                <a:ext uri="{FF2B5EF4-FFF2-40B4-BE49-F238E27FC236}">
                  <a16:creationId xmlns:a16="http://schemas.microsoft.com/office/drawing/2014/main" id="{34AB25BA-1516-434B-AE34-FBB2E94DA298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927;p25">
              <a:extLst>
                <a:ext uri="{FF2B5EF4-FFF2-40B4-BE49-F238E27FC236}">
                  <a16:creationId xmlns:a16="http://schemas.microsoft.com/office/drawing/2014/main" id="{51F2B12D-ADAA-416B-B5E7-73C62AC148D1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928;p25">
            <a:extLst>
              <a:ext uri="{FF2B5EF4-FFF2-40B4-BE49-F238E27FC236}">
                <a16:creationId xmlns:a16="http://schemas.microsoft.com/office/drawing/2014/main" id="{582AC8F0-29CF-4F33-BDB1-21D07E47DB43}"/>
              </a:ext>
            </a:extLst>
          </p:cNvPr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  <a:solidFill>
            <a:schemeClr val="bg1"/>
          </a:solidFill>
        </p:grpSpPr>
        <p:sp>
          <p:nvSpPr>
            <p:cNvPr id="262" name="Google Shape;2929;p25">
              <a:extLst>
                <a:ext uri="{FF2B5EF4-FFF2-40B4-BE49-F238E27FC236}">
                  <a16:creationId xmlns:a16="http://schemas.microsoft.com/office/drawing/2014/main" id="{F5D5B575-7AC4-442D-9E19-F08A0E30DF21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930;p25">
              <a:extLst>
                <a:ext uri="{FF2B5EF4-FFF2-40B4-BE49-F238E27FC236}">
                  <a16:creationId xmlns:a16="http://schemas.microsoft.com/office/drawing/2014/main" id="{F0B4F1BA-EECE-4473-AD53-A25687A6DB36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931;p25">
            <a:extLst>
              <a:ext uri="{FF2B5EF4-FFF2-40B4-BE49-F238E27FC236}">
                <a16:creationId xmlns:a16="http://schemas.microsoft.com/office/drawing/2014/main" id="{58B7084A-8928-4208-B2B2-7B929F7493F7}"/>
              </a:ext>
            </a:extLst>
          </p:cNvPr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  <a:solidFill>
            <a:schemeClr val="bg1"/>
          </a:solidFill>
        </p:grpSpPr>
        <p:sp>
          <p:nvSpPr>
            <p:cNvPr id="265" name="Google Shape;2932;p25">
              <a:extLst>
                <a:ext uri="{FF2B5EF4-FFF2-40B4-BE49-F238E27FC236}">
                  <a16:creationId xmlns:a16="http://schemas.microsoft.com/office/drawing/2014/main" id="{80AE38FB-D91E-419C-B512-43CC93AD555F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933;p25">
              <a:extLst>
                <a:ext uri="{FF2B5EF4-FFF2-40B4-BE49-F238E27FC236}">
                  <a16:creationId xmlns:a16="http://schemas.microsoft.com/office/drawing/2014/main" id="{A7752002-5D35-4E2B-A1D4-0BBD7CB0A186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937;p25">
            <a:extLst>
              <a:ext uri="{FF2B5EF4-FFF2-40B4-BE49-F238E27FC236}">
                <a16:creationId xmlns:a16="http://schemas.microsoft.com/office/drawing/2014/main" id="{E49D0A36-15B6-4575-8DE4-7C32C3C22BA4}"/>
              </a:ext>
            </a:extLst>
          </p:cNvPr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  <a:solidFill>
            <a:schemeClr val="bg1"/>
          </a:solidFill>
        </p:grpSpPr>
        <p:sp>
          <p:nvSpPr>
            <p:cNvPr id="268" name="Google Shape;2938;p25">
              <a:extLst>
                <a:ext uri="{FF2B5EF4-FFF2-40B4-BE49-F238E27FC236}">
                  <a16:creationId xmlns:a16="http://schemas.microsoft.com/office/drawing/2014/main" id="{76504B59-5FD5-4258-9F42-52CA740217E5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939;p25">
              <a:extLst>
                <a:ext uri="{FF2B5EF4-FFF2-40B4-BE49-F238E27FC236}">
                  <a16:creationId xmlns:a16="http://schemas.microsoft.com/office/drawing/2014/main" id="{44AAD31D-33AA-4F88-A71E-3A2AE4DCD217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2940;p25">
            <a:extLst>
              <a:ext uri="{FF2B5EF4-FFF2-40B4-BE49-F238E27FC236}">
                <a16:creationId xmlns:a16="http://schemas.microsoft.com/office/drawing/2014/main" id="{CDBC7784-859D-4365-ADCD-AFD90CB3CD11}"/>
              </a:ext>
            </a:extLst>
          </p:cNvPr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  <a:solidFill>
            <a:schemeClr val="bg1"/>
          </a:solidFill>
        </p:grpSpPr>
        <p:sp>
          <p:nvSpPr>
            <p:cNvPr id="271" name="Google Shape;2941;p25">
              <a:extLst>
                <a:ext uri="{FF2B5EF4-FFF2-40B4-BE49-F238E27FC236}">
                  <a16:creationId xmlns:a16="http://schemas.microsoft.com/office/drawing/2014/main" id="{9625CDBE-DC0C-4358-9E02-A580015033BC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942;p25">
              <a:extLst>
                <a:ext uri="{FF2B5EF4-FFF2-40B4-BE49-F238E27FC236}">
                  <a16:creationId xmlns:a16="http://schemas.microsoft.com/office/drawing/2014/main" id="{4A2C4A32-190E-4042-8773-06ED93DC993B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Foods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853B416-BE3E-9F0F-A25F-565CE1AC9B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p28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140" name="Google Shape;3140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2" name="Google Shape;3142;p28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143" name="Google Shape;3143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8" name="Google Shape;3148;p28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3149" name="Google Shape;3149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4" name="Google Shape;3154;p28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155" name="Google Shape;3155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7" name="Google Shape;3157;p28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158" name="Google Shape;3158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0" name="Google Shape;3160;p28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3161" name="Google Shape;3161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3" name="Google Shape;3163;p28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3164" name="Google Shape;3164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6" name="Google Shape;3166;p28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3167" name="Google Shape;3167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9" name="Google Shape;3169;p28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3170" name="Google Shape;3170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2" name="Google Shape;3172;p28"/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</p:grpSpPr>
        <p:sp>
          <p:nvSpPr>
            <p:cNvPr id="3173" name="Google Shape;3173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5" name="Google Shape;3175;p28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176" name="Google Shape;3176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8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3179" name="Google Shape;3179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1" name="Google Shape;3181;p28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182" name="Google Shape;3182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4" name="Google Shape;3184;p28"/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</p:grpSpPr>
        <p:sp>
          <p:nvSpPr>
            <p:cNvPr id="3185" name="Google Shape;3185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28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188" name="Google Shape;3188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0" name="Google Shape;3190;p28"/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</p:grpSpPr>
        <p:sp>
          <p:nvSpPr>
            <p:cNvPr id="3191" name="Google Shape;3191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3" name="Google Shape;3193;p28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3194" name="Google Shape;3194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6" name="Google Shape;3196;p28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3197" name="Google Shape;3197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9" name="Google Shape;3199;p28"/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</p:grpSpPr>
        <p:sp>
          <p:nvSpPr>
            <p:cNvPr id="3200" name="Google Shape;3200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5" name="Google Shape;3205;p28"/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</p:grpSpPr>
        <p:sp>
          <p:nvSpPr>
            <p:cNvPr id="3206" name="Google Shape;3206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4" name="Google Shape;3214;p28"/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</p:grpSpPr>
        <p:sp>
          <p:nvSpPr>
            <p:cNvPr id="3215" name="Google Shape;3215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7" name="Google Shape;3217;p28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218" name="Google Shape;3218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0" name="Google Shape;3220;p28"/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</p:grpSpPr>
        <p:sp>
          <p:nvSpPr>
            <p:cNvPr id="3221" name="Google Shape;3221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28"/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</p:grpSpPr>
        <p:sp>
          <p:nvSpPr>
            <p:cNvPr id="3224" name="Google Shape;3224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9" name="Google Shape;3229;p28"/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</p:grpSpPr>
        <p:sp>
          <p:nvSpPr>
            <p:cNvPr id="3230" name="Google Shape;3230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2" name="Google Shape;3232;p28"/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</p:grpSpPr>
        <p:sp>
          <p:nvSpPr>
            <p:cNvPr id="3233" name="Google Shape;3233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5" name="Google Shape;3235;p28"/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</p:grpSpPr>
        <p:sp>
          <p:nvSpPr>
            <p:cNvPr id="3236" name="Google Shape;3236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28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3239" name="Google Shape;3239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1" name="Google Shape;3241;p28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3242" name="Google Shape;3242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7" name="Google Shape;3247;p28"/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</p:grpSpPr>
        <p:sp>
          <p:nvSpPr>
            <p:cNvPr id="3248" name="Google Shape;3248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0" name="Google Shape;3250;p28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3251" name="Google Shape;3251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3" name="Google Shape;3253;p28"/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</p:grpSpPr>
        <p:sp>
          <p:nvSpPr>
            <p:cNvPr id="3254" name="Google Shape;3254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9" name="Google Shape;3259;p28"/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</p:grpSpPr>
        <p:sp>
          <p:nvSpPr>
            <p:cNvPr id="3260" name="Google Shape;3260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2" name="Google Shape;3262;p28"/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</p:grpSpPr>
        <p:sp>
          <p:nvSpPr>
            <p:cNvPr id="3263" name="Google Shape;3263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8" name="Google Shape;3268;p28"/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</p:grpSpPr>
        <p:sp>
          <p:nvSpPr>
            <p:cNvPr id="3269" name="Google Shape;3269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7" name="Google Shape;3277;p28"/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</p:grpSpPr>
        <p:sp>
          <p:nvSpPr>
            <p:cNvPr id="3278" name="Google Shape;3278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0" name="Google Shape;3280;p28"/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</p:grpSpPr>
        <p:sp>
          <p:nvSpPr>
            <p:cNvPr id="3281" name="Google Shape;3281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2" name="Google Shape;3292;p28"/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</p:grpSpPr>
        <p:sp>
          <p:nvSpPr>
            <p:cNvPr id="3293" name="Google Shape;3293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2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28</a:t>
            </a:fld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p29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29</a:t>
            </a:fld>
            <a:endParaRPr/>
          </a:p>
        </p:txBody>
      </p:sp>
      <p:grpSp>
        <p:nvGrpSpPr>
          <p:cNvPr id="159" name="Google Shape;3139;p28">
            <a:extLst>
              <a:ext uri="{FF2B5EF4-FFF2-40B4-BE49-F238E27FC236}">
                <a16:creationId xmlns:a16="http://schemas.microsoft.com/office/drawing/2014/main" id="{C7F95383-ADAF-4E00-96B5-7C5C3061B50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60" name="Google Shape;3140;p28">
              <a:extLst>
                <a:ext uri="{FF2B5EF4-FFF2-40B4-BE49-F238E27FC236}">
                  <a16:creationId xmlns:a16="http://schemas.microsoft.com/office/drawing/2014/main" id="{B73EA5E0-7D98-4578-947D-9D35B7F0F5F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3141;p28">
              <a:extLst>
                <a:ext uri="{FF2B5EF4-FFF2-40B4-BE49-F238E27FC236}">
                  <a16:creationId xmlns:a16="http://schemas.microsoft.com/office/drawing/2014/main" id="{943BE40F-F107-4B40-B541-918E2C93C33A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" name="Google Shape;3142;p28">
            <a:extLst>
              <a:ext uri="{FF2B5EF4-FFF2-40B4-BE49-F238E27FC236}">
                <a16:creationId xmlns:a16="http://schemas.microsoft.com/office/drawing/2014/main" id="{113D846A-ADB2-45F6-8B81-F321EA677D59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63" name="Google Shape;3143;p28">
              <a:extLst>
                <a:ext uri="{FF2B5EF4-FFF2-40B4-BE49-F238E27FC236}">
                  <a16:creationId xmlns:a16="http://schemas.microsoft.com/office/drawing/2014/main" id="{C36B2D9C-974E-46E3-98B0-8C9AC0DD4CBB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3144;p28">
              <a:extLst>
                <a:ext uri="{FF2B5EF4-FFF2-40B4-BE49-F238E27FC236}">
                  <a16:creationId xmlns:a16="http://schemas.microsoft.com/office/drawing/2014/main" id="{1C6B5EB0-4E2A-4C85-A67F-1A6D1B250414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3148;p28">
            <a:extLst>
              <a:ext uri="{FF2B5EF4-FFF2-40B4-BE49-F238E27FC236}">
                <a16:creationId xmlns:a16="http://schemas.microsoft.com/office/drawing/2014/main" id="{DC9B447D-1CAA-4117-B405-E297C086D61E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66" name="Google Shape;3149;p28">
              <a:extLst>
                <a:ext uri="{FF2B5EF4-FFF2-40B4-BE49-F238E27FC236}">
                  <a16:creationId xmlns:a16="http://schemas.microsoft.com/office/drawing/2014/main" id="{AF8867D5-E2A1-4F4B-A1BF-98555DE27464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3150;p28">
              <a:extLst>
                <a:ext uri="{FF2B5EF4-FFF2-40B4-BE49-F238E27FC236}">
                  <a16:creationId xmlns:a16="http://schemas.microsoft.com/office/drawing/2014/main" id="{E6D6C676-8727-442F-B3BA-04F0395372F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" name="Google Shape;3154;p28">
            <a:extLst>
              <a:ext uri="{FF2B5EF4-FFF2-40B4-BE49-F238E27FC236}">
                <a16:creationId xmlns:a16="http://schemas.microsoft.com/office/drawing/2014/main" id="{44BD9761-15A0-43AF-9254-CA2FE3669956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69" name="Google Shape;3155;p28">
              <a:extLst>
                <a:ext uri="{FF2B5EF4-FFF2-40B4-BE49-F238E27FC236}">
                  <a16:creationId xmlns:a16="http://schemas.microsoft.com/office/drawing/2014/main" id="{3B5F7E94-5461-4010-9693-6F27A0C7E81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156;p28">
              <a:extLst>
                <a:ext uri="{FF2B5EF4-FFF2-40B4-BE49-F238E27FC236}">
                  <a16:creationId xmlns:a16="http://schemas.microsoft.com/office/drawing/2014/main" id="{7AC67D85-AC65-4F78-AE80-5C91F3D7E07E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" name="Google Shape;3157;p28">
            <a:extLst>
              <a:ext uri="{FF2B5EF4-FFF2-40B4-BE49-F238E27FC236}">
                <a16:creationId xmlns:a16="http://schemas.microsoft.com/office/drawing/2014/main" id="{E679661E-A68A-44DA-BC3B-6301022F620C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2" name="Google Shape;3158;p28">
              <a:extLst>
                <a:ext uri="{FF2B5EF4-FFF2-40B4-BE49-F238E27FC236}">
                  <a16:creationId xmlns:a16="http://schemas.microsoft.com/office/drawing/2014/main" id="{3E6BCD0C-3290-48D2-903B-857FD52F70EF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159;p28">
              <a:extLst>
                <a:ext uri="{FF2B5EF4-FFF2-40B4-BE49-F238E27FC236}">
                  <a16:creationId xmlns:a16="http://schemas.microsoft.com/office/drawing/2014/main" id="{1B6C020C-921F-40DC-A353-B20F5308DC21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160;p28">
            <a:extLst>
              <a:ext uri="{FF2B5EF4-FFF2-40B4-BE49-F238E27FC236}">
                <a16:creationId xmlns:a16="http://schemas.microsoft.com/office/drawing/2014/main" id="{96143D76-0EE3-4967-947C-A79411353F5B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75" name="Google Shape;3161;p28">
              <a:extLst>
                <a:ext uri="{FF2B5EF4-FFF2-40B4-BE49-F238E27FC236}">
                  <a16:creationId xmlns:a16="http://schemas.microsoft.com/office/drawing/2014/main" id="{7F9AF8C4-96E3-482B-AEE6-6A791D32A92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162;p28">
              <a:extLst>
                <a:ext uri="{FF2B5EF4-FFF2-40B4-BE49-F238E27FC236}">
                  <a16:creationId xmlns:a16="http://schemas.microsoft.com/office/drawing/2014/main" id="{2B5C4AF7-B50C-416E-ADCA-D14A3AAA9DC5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163;p28">
            <a:extLst>
              <a:ext uri="{FF2B5EF4-FFF2-40B4-BE49-F238E27FC236}">
                <a16:creationId xmlns:a16="http://schemas.microsoft.com/office/drawing/2014/main" id="{D94AE16A-E0BF-4D85-9D40-40398D511E53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78" name="Google Shape;3164;p28">
              <a:extLst>
                <a:ext uri="{FF2B5EF4-FFF2-40B4-BE49-F238E27FC236}">
                  <a16:creationId xmlns:a16="http://schemas.microsoft.com/office/drawing/2014/main" id="{37F50D7F-D30C-46D9-91EE-98EA33D7394A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165;p28">
              <a:extLst>
                <a:ext uri="{FF2B5EF4-FFF2-40B4-BE49-F238E27FC236}">
                  <a16:creationId xmlns:a16="http://schemas.microsoft.com/office/drawing/2014/main" id="{B12DD0E7-D572-483E-9F33-30F66155D31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166;p28">
            <a:extLst>
              <a:ext uri="{FF2B5EF4-FFF2-40B4-BE49-F238E27FC236}">
                <a16:creationId xmlns:a16="http://schemas.microsoft.com/office/drawing/2014/main" id="{522594B8-A16E-46AB-A2DF-82168F4121EC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181" name="Google Shape;3167;p28">
              <a:extLst>
                <a:ext uri="{FF2B5EF4-FFF2-40B4-BE49-F238E27FC236}">
                  <a16:creationId xmlns:a16="http://schemas.microsoft.com/office/drawing/2014/main" id="{114117EF-7EF4-40FE-B1F5-24798E23868C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168;p28">
              <a:extLst>
                <a:ext uri="{FF2B5EF4-FFF2-40B4-BE49-F238E27FC236}">
                  <a16:creationId xmlns:a16="http://schemas.microsoft.com/office/drawing/2014/main" id="{0845A920-6FD7-4CCA-BCBA-78F8FE542BFF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169;p28">
            <a:extLst>
              <a:ext uri="{FF2B5EF4-FFF2-40B4-BE49-F238E27FC236}">
                <a16:creationId xmlns:a16="http://schemas.microsoft.com/office/drawing/2014/main" id="{C85FF5E4-0DB3-4BA2-97BE-49F81A84DCE8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84" name="Google Shape;3170;p28">
              <a:extLst>
                <a:ext uri="{FF2B5EF4-FFF2-40B4-BE49-F238E27FC236}">
                  <a16:creationId xmlns:a16="http://schemas.microsoft.com/office/drawing/2014/main" id="{BCD2A8A9-BD96-43CE-BC27-924734CD2083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171;p28">
              <a:extLst>
                <a:ext uri="{FF2B5EF4-FFF2-40B4-BE49-F238E27FC236}">
                  <a16:creationId xmlns:a16="http://schemas.microsoft.com/office/drawing/2014/main" id="{4B7D63F1-9851-4AF7-9B8C-553AEDE043D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172;p28">
            <a:extLst>
              <a:ext uri="{FF2B5EF4-FFF2-40B4-BE49-F238E27FC236}">
                <a16:creationId xmlns:a16="http://schemas.microsoft.com/office/drawing/2014/main" id="{E9AE7ACE-6C5B-4982-A7C0-C869C5946EA9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187" name="Google Shape;3173;p28">
              <a:extLst>
                <a:ext uri="{FF2B5EF4-FFF2-40B4-BE49-F238E27FC236}">
                  <a16:creationId xmlns:a16="http://schemas.microsoft.com/office/drawing/2014/main" id="{31FA25FD-14D3-41E1-AE3C-2AA195ACDB4C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174;p28">
              <a:extLst>
                <a:ext uri="{FF2B5EF4-FFF2-40B4-BE49-F238E27FC236}">
                  <a16:creationId xmlns:a16="http://schemas.microsoft.com/office/drawing/2014/main" id="{C7B4E627-55E0-419D-8F53-6F1CE02B70E0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175;p28">
            <a:extLst>
              <a:ext uri="{FF2B5EF4-FFF2-40B4-BE49-F238E27FC236}">
                <a16:creationId xmlns:a16="http://schemas.microsoft.com/office/drawing/2014/main" id="{92390C10-C996-4D58-9F5B-19FFC557146F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3176;p28">
              <a:extLst>
                <a:ext uri="{FF2B5EF4-FFF2-40B4-BE49-F238E27FC236}">
                  <a16:creationId xmlns:a16="http://schemas.microsoft.com/office/drawing/2014/main" id="{F3298B06-9E08-4E7C-81F2-D227043BAC21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177;p28">
              <a:extLst>
                <a:ext uri="{FF2B5EF4-FFF2-40B4-BE49-F238E27FC236}">
                  <a16:creationId xmlns:a16="http://schemas.microsoft.com/office/drawing/2014/main" id="{6759DF74-D01C-402A-85CC-5B6C106DFC3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178;p28">
            <a:extLst>
              <a:ext uri="{FF2B5EF4-FFF2-40B4-BE49-F238E27FC236}">
                <a16:creationId xmlns:a16="http://schemas.microsoft.com/office/drawing/2014/main" id="{F42E9619-5228-4A9A-9A7C-A035AD0BA5B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193" name="Google Shape;3179;p28">
              <a:extLst>
                <a:ext uri="{FF2B5EF4-FFF2-40B4-BE49-F238E27FC236}">
                  <a16:creationId xmlns:a16="http://schemas.microsoft.com/office/drawing/2014/main" id="{7D9403F4-75EB-4643-A9E3-58B1434701A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180;p28">
              <a:extLst>
                <a:ext uri="{FF2B5EF4-FFF2-40B4-BE49-F238E27FC236}">
                  <a16:creationId xmlns:a16="http://schemas.microsoft.com/office/drawing/2014/main" id="{9013659F-6EA2-4BB9-B38B-2AA6E35596D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181;p28">
            <a:extLst>
              <a:ext uri="{FF2B5EF4-FFF2-40B4-BE49-F238E27FC236}">
                <a16:creationId xmlns:a16="http://schemas.microsoft.com/office/drawing/2014/main" id="{F7CFD96A-90D8-44B2-9718-E6E1522B699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6" name="Google Shape;3182;p28">
              <a:extLst>
                <a:ext uri="{FF2B5EF4-FFF2-40B4-BE49-F238E27FC236}">
                  <a16:creationId xmlns:a16="http://schemas.microsoft.com/office/drawing/2014/main" id="{AA62FCB8-C506-45AA-B946-F4ADB2B2F964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183;p28">
              <a:extLst>
                <a:ext uri="{FF2B5EF4-FFF2-40B4-BE49-F238E27FC236}">
                  <a16:creationId xmlns:a16="http://schemas.microsoft.com/office/drawing/2014/main" id="{0948C780-0A1A-49EC-B33B-19DDFE4CFA6C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184;p28">
            <a:extLst>
              <a:ext uri="{FF2B5EF4-FFF2-40B4-BE49-F238E27FC236}">
                <a16:creationId xmlns:a16="http://schemas.microsoft.com/office/drawing/2014/main" id="{7C030DB6-F416-45E4-BDB2-8826A5DBAF37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9" name="Google Shape;3185;p28">
              <a:extLst>
                <a:ext uri="{FF2B5EF4-FFF2-40B4-BE49-F238E27FC236}">
                  <a16:creationId xmlns:a16="http://schemas.microsoft.com/office/drawing/2014/main" id="{C00523E3-A594-4147-A8EB-F999304C4925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186;p28">
              <a:extLst>
                <a:ext uri="{FF2B5EF4-FFF2-40B4-BE49-F238E27FC236}">
                  <a16:creationId xmlns:a16="http://schemas.microsoft.com/office/drawing/2014/main" id="{8BE1973D-5522-435B-8695-91DC0EE1A2C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187;p28">
            <a:extLst>
              <a:ext uri="{FF2B5EF4-FFF2-40B4-BE49-F238E27FC236}">
                <a16:creationId xmlns:a16="http://schemas.microsoft.com/office/drawing/2014/main" id="{7AD8E88A-55BE-4A40-837E-05C915271FC7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02" name="Google Shape;3188;p28">
              <a:extLst>
                <a:ext uri="{FF2B5EF4-FFF2-40B4-BE49-F238E27FC236}">
                  <a16:creationId xmlns:a16="http://schemas.microsoft.com/office/drawing/2014/main" id="{313A8269-1917-4B21-8C0F-655EF4BCAF87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189;p28">
              <a:extLst>
                <a:ext uri="{FF2B5EF4-FFF2-40B4-BE49-F238E27FC236}">
                  <a16:creationId xmlns:a16="http://schemas.microsoft.com/office/drawing/2014/main" id="{661554B1-746E-4277-91D1-150A79466979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190;p28">
            <a:extLst>
              <a:ext uri="{FF2B5EF4-FFF2-40B4-BE49-F238E27FC236}">
                <a16:creationId xmlns:a16="http://schemas.microsoft.com/office/drawing/2014/main" id="{AAABA510-F40B-41DA-A0DA-6C6950A5C987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5" name="Google Shape;3191;p28">
              <a:extLst>
                <a:ext uri="{FF2B5EF4-FFF2-40B4-BE49-F238E27FC236}">
                  <a16:creationId xmlns:a16="http://schemas.microsoft.com/office/drawing/2014/main" id="{DC541B32-64F5-4F27-9D90-861B51CB1FCA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192;p28">
              <a:extLst>
                <a:ext uri="{FF2B5EF4-FFF2-40B4-BE49-F238E27FC236}">
                  <a16:creationId xmlns:a16="http://schemas.microsoft.com/office/drawing/2014/main" id="{6CE3160B-568B-4969-98C7-D0E82AFCECF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193;p28">
            <a:extLst>
              <a:ext uri="{FF2B5EF4-FFF2-40B4-BE49-F238E27FC236}">
                <a16:creationId xmlns:a16="http://schemas.microsoft.com/office/drawing/2014/main" id="{E9DD686D-2319-4A5D-94FB-DC364271F300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08" name="Google Shape;3194;p28">
              <a:extLst>
                <a:ext uri="{FF2B5EF4-FFF2-40B4-BE49-F238E27FC236}">
                  <a16:creationId xmlns:a16="http://schemas.microsoft.com/office/drawing/2014/main" id="{B1CABC82-C553-4626-A8B4-5ED25676E907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195;p28">
              <a:extLst>
                <a:ext uri="{FF2B5EF4-FFF2-40B4-BE49-F238E27FC236}">
                  <a16:creationId xmlns:a16="http://schemas.microsoft.com/office/drawing/2014/main" id="{10496548-8415-4A04-841D-F98CD3B6E2A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196;p28">
            <a:extLst>
              <a:ext uri="{FF2B5EF4-FFF2-40B4-BE49-F238E27FC236}">
                <a16:creationId xmlns:a16="http://schemas.microsoft.com/office/drawing/2014/main" id="{C31F3B79-3A31-4DC7-AD2D-C0A856779633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1" name="Google Shape;3197;p28">
              <a:extLst>
                <a:ext uri="{FF2B5EF4-FFF2-40B4-BE49-F238E27FC236}">
                  <a16:creationId xmlns:a16="http://schemas.microsoft.com/office/drawing/2014/main" id="{722D0914-3777-47A7-85DD-8E5451C2DD3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198;p28">
              <a:extLst>
                <a:ext uri="{FF2B5EF4-FFF2-40B4-BE49-F238E27FC236}">
                  <a16:creationId xmlns:a16="http://schemas.microsoft.com/office/drawing/2014/main" id="{A0B95DC7-E34C-41A2-8D79-B93A572625C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199;p28">
            <a:extLst>
              <a:ext uri="{FF2B5EF4-FFF2-40B4-BE49-F238E27FC236}">
                <a16:creationId xmlns:a16="http://schemas.microsoft.com/office/drawing/2014/main" id="{A1474E19-8895-4638-A010-252B129B18C5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4" name="Google Shape;3200;p28">
              <a:extLst>
                <a:ext uri="{FF2B5EF4-FFF2-40B4-BE49-F238E27FC236}">
                  <a16:creationId xmlns:a16="http://schemas.microsoft.com/office/drawing/2014/main" id="{4338A9FF-CB80-4C3B-A0C6-CE9A209931E7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201;p28">
              <a:extLst>
                <a:ext uri="{FF2B5EF4-FFF2-40B4-BE49-F238E27FC236}">
                  <a16:creationId xmlns:a16="http://schemas.microsoft.com/office/drawing/2014/main" id="{1F9C7255-6242-4FDB-AA7D-A1F77DE8292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205;p28">
            <a:extLst>
              <a:ext uri="{FF2B5EF4-FFF2-40B4-BE49-F238E27FC236}">
                <a16:creationId xmlns:a16="http://schemas.microsoft.com/office/drawing/2014/main" id="{3E9F0A89-63E3-4C5B-A7DF-6FA6937E7AE4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3206;p28">
              <a:extLst>
                <a:ext uri="{FF2B5EF4-FFF2-40B4-BE49-F238E27FC236}">
                  <a16:creationId xmlns:a16="http://schemas.microsoft.com/office/drawing/2014/main" id="{1E7E5025-AC10-481F-B6BE-517F0AA28054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207;p28">
              <a:extLst>
                <a:ext uri="{FF2B5EF4-FFF2-40B4-BE49-F238E27FC236}">
                  <a16:creationId xmlns:a16="http://schemas.microsoft.com/office/drawing/2014/main" id="{192878D1-C375-4384-983C-0112028B3B3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214;p28">
            <a:extLst>
              <a:ext uri="{FF2B5EF4-FFF2-40B4-BE49-F238E27FC236}">
                <a16:creationId xmlns:a16="http://schemas.microsoft.com/office/drawing/2014/main" id="{B8DCBA68-FEDE-4A3F-B3F7-08A90213A25B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20" name="Google Shape;3215;p28">
              <a:extLst>
                <a:ext uri="{FF2B5EF4-FFF2-40B4-BE49-F238E27FC236}">
                  <a16:creationId xmlns:a16="http://schemas.microsoft.com/office/drawing/2014/main" id="{44507F4C-2673-4C72-AD4C-E70FD521226A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216;p28">
              <a:extLst>
                <a:ext uri="{FF2B5EF4-FFF2-40B4-BE49-F238E27FC236}">
                  <a16:creationId xmlns:a16="http://schemas.microsoft.com/office/drawing/2014/main" id="{C374E029-808A-4EDE-990B-00CC754D7A67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217;p28">
            <a:extLst>
              <a:ext uri="{FF2B5EF4-FFF2-40B4-BE49-F238E27FC236}">
                <a16:creationId xmlns:a16="http://schemas.microsoft.com/office/drawing/2014/main" id="{0F0729E0-DDCE-466B-8C57-FEF45130231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3" name="Google Shape;3218;p28">
              <a:extLst>
                <a:ext uri="{FF2B5EF4-FFF2-40B4-BE49-F238E27FC236}">
                  <a16:creationId xmlns:a16="http://schemas.microsoft.com/office/drawing/2014/main" id="{F34A0342-5DFD-4278-BEBD-B6A4998AF465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219;p28">
              <a:extLst>
                <a:ext uri="{FF2B5EF4-FFF2-40B4-BE49-F238E27FC236}">
                  <a16:creationId xmlns:a16="http://schemas.microsoft.com/office/drawing/2014/main" id="{FA7F790F-FB98-4759-80E0-DB941D9F6582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220;p28">
            <a:extLst>
              <a:ext uri="{FF2B5EF4-FFF2-40B4-BE49-F238E27FC236}">
                <a16:creationId xmlns:a16="http://schemas.microsoft.com/office/drawing/2014/main" id="{BBC48E08-629A-4EF5-B03F-39F75B010C61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3221;p28">
              <a:extLst>
                <a:ext uri="{FF2B5EF4-FFF2-40B4-BE49-F238E27FC236}">
                  <a16:creationId xmlns:a16="http://schemas.microsoft.com/office/drawing/2014/main" id="{4C16671D-91F1-45BD-947F-6B7A355AA68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222;p28">
              <a:extLst>
                <a:ext uri="{FF2B5EF4-FFF2-40B4-BE49-F238E27FC236}">
                  <a16:creationId xmlns:a16="http://schemas.microsoft.com/office/drawing/2014/main" id="{A4399CB8-1BBF-42C4-B2D0-5F4F8C812061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223;p28">
            <a:extLst>
              <a:ext uri="{FF2B5EF4-FFF2-40B4-BE49-F238E27FC236}">
                <a16:creationId xmlns:a16="http://schemas.microsoft.com/office/drawing/2014/main" id="{9383A160-8826-43AA-80D9-8BA0298AB61E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29" name="Google Shape;3224;p28">
              <a:extLst>
                <a:ext uri="{FF2B5EF4-FFF2-40B4-BE49-F238E27FC236}">
                  <a16:creationId xmlns:a16="http://schemas.microsoft.com/office/drawing/2014/main" id="{705DD85E-B6E0-4ECE-AE9C-957B920F5703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225;p28">
              <a:extLst>
                <a:ext uri="{FF2B5EF4-FFF2-40B4-BE49-F238E27FC236}">
                  <a16:creationId xmlns:a16="http://schemas.microsoft.com/office/drawing/2014/main" id="{BE789574-D017-4D17-9E57-C94CD32F7C5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229;p28">
            <a:extLst>
              <a:ext uri="{FF2B5EF4-FFF2-40B4-BE49-F238E27FC236}">
                <a16:creationId xmlns:a16="http://schemas.microsoft.com/office/drawing/2014/main" id="{8CF302A1-0D18-402A-A119-D9803C69313F}"/>
              </a:ext>
            </a:extLst>
          </p:cNvPr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32" name="Google Shape;3230;p28">
              <a:extLst>
                <a:ext uri="{FF2B5EF4-FFF2-40B4-BE49-F238E27FC236}">
                  <a16:creationId xmlns:a16="http://schemas.microsoft.com/office/drawing/2014/main" id="{3CBABDA9-3D35-4982-8821-841D8E9A9FB2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231;p28">
              <a:extLst>
                <a:ext uri="{FF2B5EF4-FFF2-40B4-BE49-F238E27FC236}">
                  <a16:creationId xmlns:a16="http://schemas.microsoft.com/office/drawing/2014/main" id="{E14A2306-94EC-40B8-8C31-1E347E6351F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3232;p28">
            <a:extLst>
              <a:ext uri="{FF2B5EF4-FFF2-40B4-BE49-F238E27FC236}">
                <a16:creationId xmlns:a16="http://schemas.microsoft.com/office/drawing/2014/main" id="{F0EB021D-FF3F-4473-B22C-76CA3BC85C3B}"/>
              </a:ext>
            </a:extLst>
          </p:cNvPr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3233;p28">
              <a:extLst>
                <a:ext uri="{FF2B5EF4-FFF2-40B4-BE49-F238E27FC236}">
                  <a16:creationId xmlns:a16="http://schemas.microsoft.com/office/drawing/2014/main" id="{34A03A82-4F69-433E-8635-A2B667538E61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3234;p28">
              <a:extLst>
                <a:ext uri="{FF2B5EF4-FFF2-40B4-BE49-F238E27FC236}">
                  <a16:creationId xmlns:a16="http://schemas.microsoft.com/office/drawing/2014/main" id="{7CF63991-965B-42E5-ADAC-FFB73B3439B2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3235;p28">
            <a:extLst>
              <a:ext uri="{FF2B5EF4-FFF2-40B4-BE49-F238E27FC236}">
                <a16:creationId xmlns:a16="http://schemas.microsoft.com/office/drawing/2014/main" id="{7DF23A4C-9E0B-4223-BBE2-03F2CC50D6A9}"/>
              </a:ext>
            </a:extLst>
          </p:cNvPr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3236;p28">
              <a:extLst>
                <a:ext uri="{FF2B5EF4-FFF2-40B4-BE49-F238E27FC236}">
                  <a16:creationId xmlns:a16="http://schemas.microsoft.com/office/drawing/2014/main" id="{3EBE9D7B-0C0C-4525-908E-DEACD280ECA2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3237;p28">
              <a:extLst>
                <a:ext uri="{FF2B5EF4-FFF2-40B4-BE49-F238E27FC236}">
                  <a16:creationId xmlns:a16="http://schemas.microsoft.com/office/drawing/2014/main" id="{2475678A-9EF8-4AF7-99A7-52C9AF494284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238;p28">
            <a:extLst>
              <a:ext uri="{FF2B5EF4-FFF2-40B4-BE49-F238E27FC236}">
                <a16:creationId xmlns:a16="http://schemas.microsoft.com/office/drawing/2014/main" id="{7A24003F-81DC-43D3-9BD8-96AFD3D9617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3239;p28">
              <a:extLst>
                <a:ext uri="{FF2B5EF4-FFF2-40B4-BE49-F238E27FC236}">
                  <a16:creationId xmlns:a16="http://schemas.microsoft.com/office/drawing/2014/main" id="{F72DD804-693B-4AC6-A061-6C73DC2A05E5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240;p28">
              <a:extLst>
                <a:ext uri="{FF2B5EF4-FFF2-40B4-BE49-F238E27FC236}">
                  <a16:creationId xmlns:a16="http://schemas.microsoft.com/office/drawing/2014/main" id="{E94E51C1-3D15-4C22-B6EC-7E809F6D20B0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241;p28">
            <a:extLst>
              <a:ext uri="{FF2B5EF4-FFF2-40B4-BE49-F238E27FC236}">
                <a16:creationId xmlns:a16="http://schemas.microsoft.com/office/drawing/2014/main" id="{9D6A6BE9-7233-4F32-8991-88C12F37F22D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3242;p28">
              <a:extLst>
                <a:ext uri="{FF2B5EF4-FFF2-40B4-BE49-F238E27FC236}">
                  <a16:creationId xmlns:a16="http://schemas.microsoft.com/office/drawing/2014/main" id="{90C68B20-4E01-4DA3-881F-D4C15D8BF50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243;p28">
              <a:extLst>
                <a:ext uri="{FF2B5EF4-FFF2-40B4-BE49-F238E27FC236}">
                  <a16:creationId xmlns:a16="http://schemas.microsoft.com/office/drawing/2014/main" id="{6C5D633F-8159-400F-A33A-55C0F618957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47;p28">
            <a:extLst>
              <a:ext uri="{FF2B5EF4-FFF2-40B4-BE49-F238E27FC236}">
                <a16:creationId xmlns:a16="http://schemas.microsoft.com/office/drawing/2014/main" id="{30457619-D807-4C47-A1BD-90A3EF83B8BA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3248;p28">
              <a:extLst>
                <a:ext uri="{FF2B5EF4-FFF2-40B4-BE49-F238E27FC236}">
                  <a16:creationId xmlns:a16="http://schemas.microsoft.com/office/drawing/2014/main" id="{7B5653D7-B417-46D7-82E2-FE412EBAE8BD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49;p28">
              <a:extLst>
                <a:ext uri="{FF2B5EF4-FFF2-40B4-BE49-F238E27FC236}">
                  <a16:creationId xmlns:a16="http://schemas.microsoft.com/office/drawing/2014/main" id="{7368CF8E-6C39-4A80-AA91-573975254F3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50;p28">
            <a:extLst>
              <a:ext uri="{FF2B5EF4-FFF2-40B4-BE49-F238E27FC236}">
                <a16:creationId xmlns:a16="http://schemas.microsoft.com/office/drawing/2014/main" id="{2538A8B4-21BA-480F-AAFC-42125670E7A6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0" name="Google Shape;3251;p28">
              <a:extLst>
                <a:ext uri="{FF2B5EF4-FFF2-40B4-BE49-F238E27FC236}">
                  <a16:creationId xmlns:a16="http://schemas.microsoft.com/office/drawing/2014/main" id="{9ABB4B87-1D97-4BA2-ACBC-F450A0F7699B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52;p28">
              <a:extLst>
                <a:ext uri="{FF2B5EF4-FFF2-40B4-BE49-F238E27FC236}">
                  <a16:creationId xmlns:a16="http://schemas.microsoft.com/office/drawing/2014/main" id="{5E49CD64-3636-4719-B87D-0A179369933A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53;p28">
            <a:extLst>
              <a:ext uri="{FF2B5EF4-FFF2-40B4-BE49-F238E27FC236}">
                <a16:creationId xmlns:a16="http://schemas.microsoft.com/office/drawing/2014/main" id="{661C0D38-1D77-42A6-9887-4B466A1B922A}"/>
              </a:ext>
            </a:extLst>
          </p:cNvPr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3254;p28">
              <a:extLst>
                <a:ext uri="{FF2B5EF4-FFF2-40B4-BE49-F238E27FC236}">
                  <a16:creationId xmlns:a16="http://schemas.microsoft.com/office/drawing/2014/main" id="{5343DB5C-70DE-4147-BC54-C585BEC2F2D9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255;p28">
              <a:extLst>
                <a:ext uri="{FF2B5EF4-FFF2-40B4-BE49-F238E27FC236}">
                  <a16:creationId xmlns:a16="http://schemas.microsoft.com/office/drawing/2014/main" id="{2E9EB5AE-9F86-4CA6-97CF-D9C6454E4C36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259;p28">
            <a:extLst>
              <a:ext uri="{FF2B5EF4-FFF2-40B4-BE49-F238E27FC236}">
                <a16:creationId xmlns:a16="http://schemas.microsoft.com/office/drawing/2014/main" id="{BD5829F7-1A76-4DEA-86EA-90FBAA0DE090}"/>
              </a:ext>
            </a:extLst>
          </p:cNvPr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56" name="Google Shape;3260;p28">
              <a:extLst>
                <a:ext uri="{FF2B5EF4-FFF2-40B4-BE49-F238E27FC236}">
                  <a16:creationId xmlns:a16="http://schemas.microsoft.com/office/drawing/2014/main" id="{3C7A82C9-DAFC-4A18-ADB3-92C6FD80C989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261;p28">
              <a:extLst>
                <a:ext uri="{FF2B5EF4-FFF2-40B4-BE49-F238E27FC236}">
                  <a16:creationId xmlns:a16="http://schemas.microsoft.com/office/drawing/2014/main" id="{033B8FF5-F5A5-4468-9A2B-639F9475A04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262;p28">
            <a:extLst>
              <a:ext uri="{FF2B5EF4-FFF2-40B4-BE49-F238E27FC236}">
                <a16:creationId xmlns:a16="http://schemas.microsoft.com/office/drawing/2014/main" id="{3EAA6AB9-A1D4-4135-8CDC-8341CF9F1534}"/>
              </a:ext>
            </a:extLst>
          </p:cNvPr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59" name="Google Shape;3263;p28">
              <a:extLst>
                <a:ext uri="{FF2B5EF4-FFF2-40B4-BE49-F238E27FC236}">
                  <a16:creationId xmlns:a16="http://schemas.microsoft.com/office/drawing/2014/main" id="{3A8D564E-3DB7-4859-BFA5-2674F237DE53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264;p28">
              <a:extLst>
                <a:ext uri="{FF2B5EF4-FFF2-40B4-BE49-F238E27FC236}">
                  <a16:creationId xmlns:a16="http://schemas.microsoft.com/office/drawing/2014/main" id="{B016B4F2-72FB-42DF-84F1-F708A5C41F62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268;p28">
            <a:extLst>
              <a:ext uri="{FF2B5EF4-FFF2-40B4-BE49-F238E27FC236}">
                <a16:creationId xmlns:a16="http://schemas.microsoft.com/office/drawing/2014/main" id="{9F9AB45C-67D8-40DC-8F55-01230AB4180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62" name="Google Shape;3269;p28">
              <a:extLst>
                <a:ext uri="{FF2B5EF4-FFF2-40B4-BE49-F238E27FC236}">
                  <a16:creationId xmlns:a16="http://schemas.microsoft.com/office/drawing/2014/main" id="{E6FA0053-5765-418C-9D74-D62DF274249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270;p28">
              <a:extLst>
                <a:ext uri="{FF2B5EF4-FFF2-40B4-BE49-F238E27FC236}">
                  <a16:creationId xmlns:a16="http://schemas.microsoft.com/office/drawing/2014/main" id="{0D63B916-B466-40CC-83FE-44EDFDA4A132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277;p28">
            <a:extLst>
              <a:ext uri="{FF2B5EF4-FFF2-40B4-BE49-F238E27FC236}">
                <a16:creationId xmlns:a16="http://schemas.microsoft.com/office/drawing/2014/main" id="{BB5D771E-DC41-42EC-B073-1E118925261A}"/>
              </a:ext>
            </a:extLst>
          </p:cNvPr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3278;p28">
              <a:extLst>
                <a:ext uri="{FF2B5EF4-FFF2-40B4-BE49-F238E27FC236}">
                  <a16:creationId xmlns:a16="http://schemas.microsoft.com/office/drawing/2014/main" id="{C3107035-4ADD-4DB0-90E7-D4494D3DBB45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279;p28">
              <a:extLst>
                <a:ext uri="{FF2B5EF4-FFF2-40B4-BE49-F238E27FC236}">
                  <a16:creationId xmlns:a16="http://schemas.microsoft.com/office/drawing/2014/main" id="{134D9BE4-E499-4BA3-B30C-67E67761A7CB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3280;p28">
            <a:extLst>
              <a:ext uri="{FF2B5EF4-FFF2-40B4-BE49-F238E27FC236}">
                <a16:creationId xmlns:a16="http://schemas.microsoft.com/office/drawing/2014/main" id="{E621EC9B-BB71-4C12-AA48-B536149FEA4E}"/>
              </a:ext>
            </a:extLst>
          </p:cNvPr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3281;p28">
              <a:extLst>
                <a:ext uri="{FF2B5EF4-FFF2-40B4-BE49-F238E27FC236}">
                  <a16:creationId xmlns:a16="http://schemas.microsoft.com/office/drawing/2014/main" id="{D2363396-F99A-41D1-AC62-D3A6D4338A4E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3282;p28">
              <a:extLst>
                <a:ext uri="{FF2B5EF4-FFF2-40B4-BE49-F238E27FC236}">
                  <a16:creationId xmlns:a16="http://schemas.microsoft.com/office/drawing/2014/main" id="{22F30000-2963-4F06-A6C4-EDDE05B18525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3292;p28">
            <a:extLst>
              <a:ext uri="{FF2B5EF4-FFF2-40B4-BE49-F238E27FC236}">
                <a16:creationId xmlns:a16="http://schemas.microsoft.com/office/drawing/2014/main" id="{9751B4D2-6A51-44B5-8A91-A827A2B0CCD9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71" name="Google Shape;3293;p28">
              <a:extLst>
                <a:ext uri="{FF2B5EF4-FFF2-40B4-BE49-F238E27FC236}">
                  <a16:creationId xmlns:a16="http://schemas.microsoft.com/office/drawing/2014/main" id="{F6A74AC7-B3A9-4F43-85C4-6FF58523E44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3294;p28">
              <a:extLst>
                <a:ext uri="{FF2B5EF4-FFF2-40B4-BE49-F238E27FC236}">
                  <a16:creationId xmlns:a16="http://schemas.microsoft.com/office/drawing/2014/main" id="{991D9828-1C89-41D4-82B0-B9CAC6BFB43B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dirty="0"/>
              <a:t>Consulting Firm</a:t>
            </a:r>
            <a:endParaRPr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A7759AA-6B87-B8EB-855B-75B699F6CEC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" name="Google Shape;3461;p3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Arts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D6D2ABD-652A-B4A3-973C-B04B5B46C15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7" name="Google Shape;3467;p31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468" name="Google Shape;3468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3" name="Google Shape;3473;p31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474" name="Google Shape;3474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6" name="Google Shape;3476;p31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477" name="Google Shape;3477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9" name="Google Shape;3479;p31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480" name="Google Shape;3480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31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3486" name="Google Shape;3486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8" name="Google Shape;3488;p31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489" name="Google Shape;3489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2" name="Google Shape;3512;p31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513" name="Google Shape;3513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5" name="Google Shape;3515;p31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516" name="Google Shape;3516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8" name="Google Shape;3518;p31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3519" name="Google Shape;3519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1" name="Google Shape;3521;p31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3522" name="Google Shape;3522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7" name="Google Shape;3527;p31"/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</p:grpSpPr>
        <p:sp>
          <p:nvSpPr>
            <p:cNvPr id="3528" name="Google Shape;3528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9" name="Google Shape;3539;p31"/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</p:grpSpPr>
        <p:sp>
          <p:nvSpPr>
            <p:cNvPr id="3540" name="Google Shape;3540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2" name="Google Shape;3542;p31"/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</p:grpSpPr>
        <p:sp>
          <p:nvSpPr>
            <p:cNvPr id="3543" name="Google Shape;3543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5" name="Google Shape;3545;p31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546" name="Google Shape;3546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31"/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</p:grpSpPr>
        <p:sp>
          <p:nvSpPr>
            <p:cNvPr id="3549" name="Google Shape;3549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7" name="Google Shape;3557;p31"/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3558" name="Google Shape;3558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87" name="Google Shape;3587;p31"/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</p:grpSpPr>
        <p:sp>
          <p:nvSpPr>
            <p:cNvPr id="3588" name="Google Shape;3588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4" name="Google Shape;3614;p31"/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</p:grpSpPr>
        <p:sp>
          <p:nvSpPr>
            <p:cNvPr id="3615" name="Google Shape;3615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7" name="Google Shape;3617;p31"/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</p:grpSpPr>
        <p:sp>
          <p:nvSpPr>
            <p:cNvPr id="3618" name="Google Shape;3618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2" name="Google Shape;3632;p31"/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</p:grpSpPr>
        <p:sp>
          <p:nvSpPr>
            <p:cNvPr id="3633" name="Google Shape;3633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35" name="Google Shape;3635;p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31</a:t>
            </a:fld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8" name="Google Shape;3808;p32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32</a:t>
            </a:fld>
            <a:endParaRPr/>
          </a:p>
        </p:txBody>
      </p:sp>
      <p:grpSp>
        <p:nvGrpSpPr>
          <p:cNvPr id="171" name="Google Shape;3467;p31">
            <a:extLst>
              <a:ext uri="{FF2B5EF4-FFF2-40B4-BE49-F238E27FC236}">
                <a16:creationId xmlns:a16="http://schemas.microsoft.com/office/drawing/2014/main" id="{4A7AE5BD-2D41-4ADD-AF20-5ADBB4AFEB51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72" name="Google Shape;3468;p31">
              <a:extLst>
                <a:ext uri="{FF2B5EF4-FFF2-40B4-BE49-F238E27FC236}">
                  <a16:creationId xmlns:a16="http://schemas.microsoft.com/office/drawing/2014/main" id="{F84CC41F-A670-42A4-8FF3-EAAC38E5CA18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469;p31">
              <a:extLst>
                <a:ext uri="{FF2B5EF4-FFF2-40B4-BE49-F238E27FC236}">
                  <a16:creationId xmlns:a16="http://schemas.microsoft.com/office/drawing/2014/main" id="{DD7B1160-9067-43AE-AC39-592351F84401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473;p31">
            <a:extLst>
              <a:ext uri="{FF2B5EF4-FFF2-40B4-BE49-F238E27FC236}">
                <a16:creationId xmlns:a16="http://schemas.microsoft.com/office/drawing/2014/main" id="{1FDD2623-2623-439B-BAEA-440F2A3837EA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75" name="Google Shape;3474;p31">
              <a:extLst>
                <a:ext uri="{FF2B5EF4-FFF2-40B4-BE49-F238E27FC236}">
                  <a16:creationId xmlns:a16="http://schemas.microsoft.com/office/drawing/2014/main" id="{2600BED8-D579-4F20-8473-FD20EF4362C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475;p31">
              <a:extLst>
                <a:ext uri="{FF2B5EF4-FFF2-40B4-BE49-F238E27FC236}">
                  <a16:creationId xmlns:a16="http://schemas.microsoft.com/office/drawing/2014/main" id="{5C551A32-EAA8-4885-9B9F-BE52B6E217A3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476;p31">
            <a:extLst>
              <a:ext uri="{FF2B5EF4-FFF2-40B4-BE49-F238E27FC236}">
                <a16:creationId xmlns:a16="http://schemas.microsoft.com/office/drawing/2014/main" id="{ABFF8B06-A2E1-4B09-81B4-35EA535B04E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8" name="Google Shape;3477;p31">
              <a:extLst>
                <a:ext uri="{FF2B5EF4-FFF2-40B4-BE49-F238E27FC236}">
                  <a16:creationId xmlns:a16="http://schemas.microsoft.com/office/drawing/2014/main" id="{A8D54E8B-9582-4331-AA32-19E923E8C2F2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478;p31">
              <a:extLst>
                <a:ext uri="{FF2B5EF4-FFF2-40B4-BE49-F238E27FC236}">
                  <a16:creationId xmlns:a16="http://schemas.microsoft.com/office/drawing/2014/main" id="{2A11EB88-FB0F-49A2-B2A3-33EC11B778BC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479;p31">
            <a:extLst>
              <a:ext uri="{FF2B5EF4-FFF2-40B4-BE49-F238E27FC236}">
                <a16:creationId xmlns:a16="http://schemas.microsoft.com/office/drawing/2014/main" id="{CEA868AE-877D-4625-905A-5829504226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1" name="Google Shape;3480;p31">
              <a:extLst>
                <a:ext uri="{FF2B5EF4-FFF2-40B4-BE49-F238E27FC236}">
                  <a16:creationId xmlns:a16="http://schemas.microsoft.com/office/drawing/2014/main" id="{03C316BB-63C3-4427-B42D-BD070BC68E6F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481;p31">
              <a:extLst>
                <a:ext uri="{FF2B5EF4-FFF2-40B4-BE49-F238E27FC236}">
                  <a16:creationId xmlns:a16="http://schemas.microsoft.com/office/drawing/2014/main" id="{004EA3C4-8AAA-4692-8169-2485A43D7C2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485;p31">
            <a:extLst>
              <a:ext uri="{FF2B5EF4-FFF2-40B4-BE49-F238E27FC236}">
                <a16:creationId xmlns:a16="http://schemas.microsoft.com/office/drawing/2014/main" id="{525DB6C2-DBBD-4D23-8DE8-666D09E3FFA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84" name="Google Shape;3486;p31">
              <a:extLst>
                <a:ext uri="{FF2B5EF4-FFF2-40B4-BE49-F238E27FC236}">
                  <a16:creationId xmlns:a16="http://schemas.microsoft.com/office/drawing/2014/main" id="{4D7EBD6A-077A-409E-A88B-9ECFFE32D072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487;p31">
              <a:extLst>
                <a:ext uri="{FF2B5EF4-FFF2-40B4-BE49-F238E27FC236}">
                  <a16:creationId xmlns:a16="http://schemas.microsoft.com/office/drawing/2014/main" id="{71E4D96F-8BDC-42C1-B825-BFC016FB253E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488;p31">
            <a:extLst>
              <a:ext uri="{FF2B5EF4-FFF2-40B4-BE49-F238E27FC236}">
                <a16:creationId xmlns:a16="http://schemas.microsoft.com/office/drawing/2014/main" id="{39F36277-D54A-4E0B-939D-3AEB5F656180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7" name="Google Shape;3489;p31">
              <a:extLst>
                <a:ext uri="{FF2B5EF4-FFF2-40B4-BE49-F238E27FC236}">
                  <a16:creationId xmlns:a16="http://schemas.microsoft.com/office/drawing/2014/main" id="{3EA4C8D6-1C53-4C5D-BFBD-56216681F4F3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490;p31">
              <a:extLst>
                <a:ext uri="{FF2B5EF4-FFF2-40B4-BE49-F238E27FC236}">
                  <a16:creationId xmlns:a16="http://schemas.microsoft.com/office/drawing/2014/main" id="{9F43DDC2-B52B-4A0B-8FEC-F3AC34F9A8D9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512;p31">
            <a:extLst>
              <a:ext uri="{FF2B5EF4-FFF2-40B4-BE49-F238E27FC236}">
                <a16:creationId xmlns:a16="http://schemas.microsoft.com/office/drawing/2014/main" id="{0D69DA4B-10A7-436E-B2F6-31FFE1DEA68C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0" name="Google Shape;3513;p31">
              <a:extLst>
                <a:ext uri="{FF2B5EF4-FFF2-40B4-BE49-F238E27FC236}">
                  <a16:creationId xmlns:a16="http://schemas.microsoft.com/office/drawing/2014/main" id="{8E13F82C-9955-4EEE-9E2D-D323EEFB679A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514;p31">
              <a:extLst>
                <a:ext uri="{FF2B5EF4-FFF2-40B4-BE49-F238E27FC236}">
                  <a16:creationId xmlns:a16="http://schemas.microsoft.com/office/drawing/2014/main" id="{5F57A1EC-A3DA-4F17-BC58-095C1DE21D72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515;p31">
            <a:extLst>
              <a:ext uri="{FF2B5EF4-FFF2-40B4-BE49-F238E27FC236}">
                <a16:creationId xmlns:a16="http://schemas.microsoft.com/office/drawing/2014/main" id="{05F223C2-1905-4FC4-A05A-C0950A40E32D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3" name="Google Shape;3516;p31">
              <a:extLst>
                <a:ext uri="{FF2B5EF4-FFF2-40B4-BE49-F238E27FC236}">
                  <a16:creationId xmlns:a16="http://schemas.microsoft.com/office/drawing/2014/main" id="{11CB43A6-A62D-4F84-8156-0F5C28244E0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517;p31">
              <a:extLst>
                <a:ext uri="{FF2B5EF4-FFF2-40B4-BE49-F238E27FC236}">
                  <a16:creationId xmlns:a16="http://schemas.microsoft.com/office/drawing/2014/main" id="{D27B9639-6ACC-48F4-A861-3A2224283538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518;p31">
            <a:extLst>
              <a:ext uri="{FF2B5EF4-FFF2-40B4-BE49-F238E27FC236}">
                <a16:creationId xmlns:a16="http://schemas.microsoft.com/office/drawing/2014/main" id="{C87A21BB-AC65-421D-A39F-C310E512DA7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3519;p31">
              <a:extLst>
                <a:ext uri="{FF2B5EF4-FFF2-40B4-BE49-F238E27FC236}">
                  <a16:creationId xmlns:a16="http://schemas.microsoft.com/office/drawing/2014/main" id="{A576291C-ACBB-427D-A2CC-98AB7DCD2FF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520;p31">
              <a:extLst>
                <a:ext uri="{FF2B5EF4-FFF2-40B4-BE49-F238E27FC236}">
                  <a16:creationId xmlns:a16="http://schemas.microsoft.com/office/drawing/2014/main" id="{E8076BC5-D503-42FA-B6C4-CA65ADF4C897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521;p31">
            <a:extLst>
              <a:ext uri="{FF2B5EF4-FFF2-40B4-BE49-F238E27FC236}">
                <a16:creationId xmlns:a16="http://schemas.microsoft.com/office/drawing/2014/main" id="{58CFBE12-7F1B-4C4A-9538-33D498D0BCE7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3522;p31">
              <a:extLst>
                <a:ext uri="{FF2B5EF4-FFF2-40B4-BE49-F238E27FC236}">
                  <a16:creationId xmlns:a16="http://schemas.microsoft.com/office/drawing/2014/main" id="{5E0C58EE-1E1B-45EB-BC9C-51900C55E84E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523;p31">
              <a:extLst>
                <a:ext uri="{FF2B5EF4-FFF2-40B4-BE49-F238E27FC236}">
                  <a16:creationId xmlns:a16="http://schemas.microsoft.com/office/drawing/2014/main" id="{6E81D5E3-5473-4225-9344-09E65B68B5F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527;p31">
            <a:extLst>
              <a:ext uri="{FF2B5EF4-FFF2-40B4-BE49-F238E27FC236}">
                <a16:creationId xmlns:a16="http://schemas.microsoft.com/office/drawing/2014/main" id="{E92CB6AA-D08A-40C5-BFCC-92E449D23763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3528;p31">
              <a:extLst>
                <a:ext uri="{FF2B5EF4-FFF2-40B4-BE49-F238E27FC236}">
                  <a16:creationId xmlns:a16="http://schemas.microsoft.com/office/drawing/2014/main" id="{E7FF53FD-D0C8-437D-B93B-5F7B87D1A24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529;p31">
              <a:extLst>
                <a:ext uri="{FF2B5EF4-FFF2-40B4-BE49-F238E27FC236}">
                  <a16:creationId xmlns:a16="http://schemas.microsoft.com/office/drawing/2014/main" id="{88BA1B35-37FE-43A1-949E-1FA872F111E7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539;p31">
            <a:extLst>
              <a:ext uri="{FF2B5EF4-FFF2-40B4-BE49-F238E27FC236}">
                <a16:creationId xmlns:a16="http://schemas.microsoft.com/office/drawing/2014/main" id="{3137302D-1281-4168-9E09-0A289A453F15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05" name="Google Shape;3540;p31">
              <a:extLst>
                <a:ext uri="{FF2B5EF4-FFF2-40B4-BE49-F238E27FC236}">
                  <a16:creationId xmlns:a16="http://schemas.microsoft.com/office/drawing/2014/main" id="{B78874A6-B050-4FE6-8D77-C00B42934D4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541;p31">
              <a:extLst>
                <a:ext uri="{FF2B5EF4-FFF2-40B4-BE49-F238E27FC236}">
                  <a16:creationId xmlns:a16="http://schemas.microsoft.com/office/drawing/2014/main" id="{12AE0D32-EC7D-4DFF-9CE2-C68A00914EE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542;p31">
            <a:extLst>
              <a:ext uri="{FF2B5EF4-FFF2-40B4-BE49-F238E27FC236}">
                <a16:creationId xmlns:a16="http://schemas.microsoft.com/office/drawing/2014/main" id="{7220FDEB-A852-4067-B3A2-E5D01B7E7B98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  <a:solidFill>
            <a:schemeClr val="bg1"/>
          </a:solidFill>
        </p:grpSpPr>
        <p:sp>
          <p:nvSpPr>
            <p:cNvPr id="208" name="Google Shape;3543;p31">
              <a:extLst>
                <a:ext uri="{FF2B5EF4-FFF2-40B4-BE49-F238E27FC236}">
                  <a16:creationId xmlns:a16="http://schemas.microsoft.com/office/drawing/2014/main" id="{3500DF08-C8D1-4CE3-9221-D291300B6E8B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544;p31">
              <a:extLst>
                <a:ext uri="{FF2B5EF4-FFF2-40B4-BE49-F238E27FC236}">
                  <a16:creationId xmlns:a16="http://schemas.microsoft.com/office/drawing/2014/main" id="{B187D1F8-651F-46C3-8553-E4E56F01B5FA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545;p31">
            <a:extLst>
              <a:ext uri="{FF2B5EF4-FFF2-40B4-BE49-F238E27FC236}">
                <a16:creationId xmlns:a16="http://schemas.microsoft.com/office/drawing/2014/main" id="{65EE86F4-F8A0-482D-ABA8-4FBAC7DA65D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11" name="Google Shape;3546;p31">
              <a:extLst>
                <a:ext uri="{FF2B5EF4-FFF2-40B4-BE49-F238E27FC236}">
                  <a16:creationId xmlns:a16="http://schemas.microsoft.com/office/drawing/2014/main" id="{4BDDCCE4-085C-464A-B138-DB5DA8ADCC6F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547;p31">
              <a:extLst>
                <a:ext uri="{FF2B5EF4-FFF2-40B4-BE49-F238E27FC236}">
                  <a16:creationId xmlns:a16="http://schemas.microsoft.com/office/drawing/2014/main" id="{986E45CF-7146-43CB-8B6F-3F6F210CB380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548;p31">
            <a:extLst>
              <a:ext uri="{FF2B5EF4-FFF2-40B4-BE49-F238E27FC236}">
                <a16:creationId xmlns:a16="http://schemas.microsoft.com/office/drawing/2014/main" id="{2B1926C0-EEE7-4E0B-B22E-ADA202FB0412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14" name="Google Shape;3549;p31">
              <a:extLst>
                <a:ext uri="{FF2B5EF4-FFF2-40B4-BE49-F238E27FC236}">
                  <a16:creationId xmlns:a16="http://schemas.microsoft.com/office/drawing/2014/main" id="{1EB1801E-C059-474E-B6A7-930C94FB8E60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550;p31">
              <a:extLst>
                <a:ext uri="{FF2B5EF4-FFF2-40B4-BE49-F238E27FC236}">
                  <a16:creationId xmlns:a16="http://schemas.microsoft.com/office/drawing/2014/main" id="{C1EBAA54-FBCD-4E26-AB32-342770B3D039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557;p31">
            <a:extLst>
              <a:ext uri="{FF2B5EF4-FFF2-40B4-BE49-F238E27FC236}">
                <a16:creationId xmlns:a16="http://schemas.microsoft.com/office/drawing/2014/main" id="{54125ACB-A1C4-4E51-A3DD-BB152659D8A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7" name="Google Shape;3558;p31">
              <a:extLst>
                <a:ext uri="{FF2B5EF4-FFF2-40B4-BE49-F238E27FC236}">
                  <a16:creationId xmlns:a16="http://schemas.microsoft.com/office/drawing/2014/main" id="{BF238AA5-CF74-4E47-B40E-2F5B963BC7FE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559;p31">
              <a:extLst>
                <a:ext uri="{FF2B5EF4-FFF2-40B4-BE49-F238E27FC236}">
                  <a16:creationId xmlns:a16="http://schemas.microsoft.com/office/drawing/2014/main" id="{FB694224-7F1C-45C6-B14D-DF5033562823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587;p31">
            <a:extLst>
              <a:ext uri="{FF2B5EF4-FFF2-40B4-BE49-F238E27FC236}">
                <a16:creationId xmlns:a16="http://schemas.microsoft.com/office/drawing/2014/main" id="{0FCE4C1B-1698-47FD-8AE3-C26105265D5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20" name="Google Shape;3588;p31">
              <a:extLst>
                <a:ext uri="{FF2B5EF4-FFF2-40B4-BE49-F238E27FC236}">
                  <a16:creationId xmlns:a16="http://schemas.microsoft.com/office/drawing/2014/main" id="{484DE86C-44BB-44EB-9F99-F7CA1A0AB83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589;p31">
              <a:extLst>
                <a:ext uri="{FF2B5EF4-FFF2-40B4-BE49-F238E27FC236}">
                  <a16:creationId xmlns:a16="http://schemas.microsoft.com/office/drawing/2014/main" id="{2D581AE4-C24D-40D5-974E-372C91C50AEA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614;p31">
            <a:extLst>
              <a:ext uri="{FF2B5EF4-FFF2-40B4-BE49-F238E27FC236}">
                <a16:creationId xmlns:a16="http://schemas.microsoft.com/office/drawing/2014/main" id="{D6D3B685-7E1D-4C8B-BC1E-80E566CB5593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23" name="Google Shape;3615;p31">
              <a:extLst>
                <a:ext uri="{FF2B5EF4-FFF2-40B4-BE49-F238E27FC236}">
                  <a16:creationId xmlns:a16="http://schemas.microsoft.com/office/drawing/2014/main" id="{0373F5F5-F33E-49B4-8E26-5269C78A0A0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616;p31">
              <a:extLst>
                <a:ext uri="{FF2B5EF4-FFF2-40B4-BE49-F238E27FC236}">
                  <a16:creationId xmlns:a16="http://schemas.microsoft.com/office/drawing/2014/main" id="{9B0D075A-D893-4FBD-BD4E-77E54D998A54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617;p31">
            <a:extLst>
              <a:ext uri="{FF2B5EF4-FFF2-40B4-BE49-F238E27FC236}">
                <a16:creationId xmlns:a16="http://schemas.microsoft.com/office/drawing/2014/main" id="{FE0BFEA4-460A-4749-B828-7613C999788C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26" name="Google Shape;3618;p31">
              <a:extLst>
                <a:ext uri="{FF2B5EF4-FFF2-40B4-BE49-F238E27FC236}">
                  <a16:creationId xmlns:a16="http://schemas.microsoft.com/office/drawing/2014/main" id="{5F84386D-81E9-4F6D-932F-C3A166F466C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619;p31">
              <a:extLst>
                <a:ext uri="{FF2B5EF4-FFF2-40B4-BE49-F238E27FC236}">
                  <a16:creationId xmlns:a16="http://schemas.microsoft.com/office/drawing/2014/main" id="{A05C72D2-01B1-41B2-94CD-C1225949D8E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632;p31">
            <a:extLst>
              <a:ext uri="{FF2B5EF4-FFF2-40B4-BE49-F238E27FC236}">
                <a16:creationId xmlns:a16="http://schemas.microsoft.com/office/drawing/2014/main" id="{49A27570-E035-4CF8-861E-105AE383AE41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  <a:solidFill>
            <a:schemeClr val="bg1"/>
          </a:solidFill>
        </p:grpSpPr>
        <p:sp>
          <p:nvSpPr>
            <p:cNvPr id="229" name="Google Shape;3633;p31">
              <a:extLst>
                <a:ext uri="{FF2B5EF4-FFF2-40B4-BE49-F238E27FC236}">
                  <a16:creationId xmlns:a16="http://schemas.microsoft.com/office/drawing/2014/main" id="{7FD57184-842A-4369-8624-C8D3C643FAF4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634;p31">
              <a:extLst>
                <a:ext uri="{FF2B5EF4-FFF2-40B4-BE49-F238E27FC236}">
                  <a16:creationId xmlns:a16="http://schemas.microsoft.com/office/drawing/2014/main" id="{35F258AF-6242-4B55-BCC0-9D57B4DA3A1D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3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Culture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AFCC6C9-00FD-B28A-BEC4-E98B96EDE1A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" name="Google Shape;3819;p3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3820" name="Google Shape;3820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2" name="Google Shape;3822;p3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3823" name="Google Shape;3823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0" name="Google Shape;3840;p3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3841" name="Google Shape;3841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34"/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</p:grpSpPr>
        <p:sp>
          <p:nvSpPr>
            <p:cNvPr id="3856" name="Google Shape;3856;p3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8" name="Google Shape;3858;p34"/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</p:grpSpPr>
        <p:sp>
          <p:nvSpPr>
            <p:cNvPr id="3859" name="Google Shape;3859;p3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1" name="Google Shape;3861;p34"/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</p:grpSpPr>
        <p:sp>
          <p:nvSpPr>
            <p:cNvPr id="3862" name="Google Shape;3862;p34"/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7" name="Google Shape;3867;p34"/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</p:grpSpPr>
        <p:sp>
          <p:nvSpPr>
            <p:cNvPr id="3868" name="Google Shape;3868;p3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34"/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</p:grpSpPr>
        <p:sp>
          <p:nvSpPr>
            <p:cNvPr id="3874" name="Google Shape;3874;p3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9" name="Google Shape;3879;p34"/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</p:grpSpPr>
        <p:sp>
          <p:nvSpPr>
            <p:cNvPr id="3880" name="Google Shape;3880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85" name="Google Shape;3885;p34"/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</p:grpSpPr>
        <p:sp>
          <p:nvSpPr>
            <p:cNvPr id="3886" name="Google Shape;3886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1" name="Google Shape;3891;p34"/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</p:grpSpPr>
        <p:sp>
          <p:nvSpPr>
            <p:cNvPr id="3892" name="Google Shape;3892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4" name="Google Shape;3894;p34"/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</p:grpSpPr>
        <p:sp>
          <p:nvSpPr>
            <p:cNvPr id="3895" name="Google Shape;3895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7" name="Google Shape;3897;p34"/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</p:grpSpPr>
        <p:sp>
          <p:nvSpPr>
            <p:cNvPr id="3898" name="Google Shape;3898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36" name="Google Shape;3936;p34"/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</p:grpSpPr>
        <p:sp>
          <p:nvSpPr>
            <p:cNvPr id="3937" name="Google Shape;3937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3" name="Google Shape;3963;p34"/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</p:grpSpPr>
        <p:sp>
          <p:nvSpPr>
            <p:cNvPr id="3964" name="Google Shape;3964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6" name="Google Shape;3966;p34"/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</p:grpSpPr>
        <p:sp>
          <p:nvSpPr>
            <p:cNvPr id="3967" name="Google Shape;3967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87" name="Google Shape;3987;p34"/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</p:grpSpPr>
        <p:sp>
          <p:nvSpPr>
            <p:cNvPr id="3988" name="Google Shape;3988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0" name="Google Shape;3990;p34"/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</p:grpSpPr>
        <p:sp>
          <p:nvSpPr>
            <p:cNvPr id="3991" name="Google Shape;3991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6" name="Google Shape;3996;p3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34</a:t>
            </a:fld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3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35</a:t>
            </a:fld>
            <a:endParaRPr/>
          </a:p>
        </p:txBody>
      </p:sp>
      <p:grpSp>
        <p:nvGrpSpPr>
          <p:cNvPr id="180" name="Google Shape;3819;p34">
            <a:extLst>
              <a:ext uri="{FF2B5EF4-FFF2-40B4-BE49-F238E27FC236}">
                <a16:creationId xmlns:a16="http://schemas.microsoft.com/office/drawing/2014/main" id="{76B046D4-7A27-463A-AECF-85AD7933226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81" name="Google Shape;3820;p34">
              <a:extLst>
                <a:ext uri="{FF2B5EF4-FFF2-40B4-BE49-F238E27FC236}">
                  <a16:creationId xmlns:a16="http://schemas.microsoft.com/office/drawing/2014/main" id="{61B4FA48-8CC9-4291-A7AE-26014B499FED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821;p34">
              <a:extLst>
                <a:ext uri="{FF2B5EF4-FFF2-40B4-BE49-F238E27FC236}">
                  <a16:creationId xmlns:a16="http://schemas.microsoft.com/office/drawing/2014/main" id="{5E37E6A7-7DE0-445D-8FDB-0C5026DFC36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822;p34">
            <a:extLst>
              <a:ext uri="{FF2B5EF4-FFF2-40B4-BE49-F238E27FC236}">
                <a16:creationId xmlns:a16="http://schemas.microsoft.com/office/drawing/2014/main" id="{70BB4DDD-0EDB-4D62-B033-312F62DF3E7B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4" name="Google Shape;3823;p34">
              <a:extLst>
                <a:ext uri="{FF2B5EF4-FFF2-40B4-BE49-F238E27FC236}">
                  <a16:creationId xmlns:a16="http://schemas.microsoft.com/office/drawing/2014/main" id="{876CAD3F-5A2E-4E27-88B2-D7BEFF7886F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824;p34">
              <a:extLst>
                <a:ext uri="{FF2B5EF4-FFF2-40B4-BE49-F238E27FC236}">
                  <a16:creationId xmlns:a16="http://schemas.microsoft.com/office/drawing/2014/main" id="{1D752086-EE5D-48F2-87EC-761660CA4D66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840;p34">
            <a:extLst>
              <a:ext uri="{FF2B5EF4-FFF2-40B4-BE49-F238E27FC236}">
                <a16:creationId xmlns:a16="http://schemas.microsoft.com/office/drawing/2014/main" id="{998485F2-02B8-403D-B3C2-7F0FCB9D97CE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3841;p34">
              <a:extLst>
                <a:ext uri="{FF2B5EF4-FFF2-40B4-BE49-F238E27FC236}">
                  <a16:creationId xmlns:a16="http://schemas.microsoft.com/office/drawing/2014/main" id="{9CA5563F-F7CD-4F6D-8973-B8B2AF7F87AA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842;p34">
              <a:extLst>
                <a:ext uri="{FF2B5EF4-FFF2-40B4-BE49-F238E27FC236}">
                  <a16:creationId xmlns:a16="http://schemas.microsoft.com/office/drawing/2014/main" id="{BAC005E2-86CA-411E-8287-C9032315EA0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855;p34">
            <a:extLst>
              <a:ext uri="{FF2B5EF4-FFF2-40B4-BE49-F238E27FC236}">
                <a16:creationId xmlns:a16="http://schemas.microsoft.com/office/drawing/2014/main" id="{408D1547-A4F4-4CEB-8E08-E547B3DED867}"/>
              </a:ext>
            </a:extLst>
          </p:cNvPr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  <a:solidFill>
            <a:schemeClr val="bg1"/>
          </a:solidFill>
        </p:grpSpPr>
        <p:sp>
          <p:nvSpPr>
            <p:cNvPr id="190" name="Google Shape;3856;p34">
              <a:extLst>
                <a:ext uri="{FF2B5EF4-FFF2-40B4-BE49-F238E27FC236}">
                  <a16:creationId xmlns:a16="http://schemas.microsoft.com/office/drawing/2014/main" id="{E628E06F-7691-4DF1-AA6F-FC693F1B8519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857;p34">
              <a:extLst>
                <a:ext uri="{FF2B5EF4-FFF2-40B4-BE49-F238E27FC236}">
                  <a16:creationId xmlns:a16="http://schemas.microsoft.com/office/drawing/2014/main" id="{DD4A85A8-D29A-40C4-8403-375D8BA934AC}"/>
                </a:ext>
              </a:extLst>
            </p:cNvPr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858;p34">
            <a:extLst>
              <a:ext uri="{FF2B5EF4-FFF2-40B4-BE49-F238E27FC236}">
                <a16:creationId xmlns:a16="http://schemas.microsoft.com/office/drawing/2014/main" id="{FD42D3DD-DBD3-427A-9C87-6BF7AB8DF205}"/>
              </a:ext>
            </a:extLst>
          </p:cNvPr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  <a:solidFill>
            <a:schemeClr val="bg1"/>
          </a:solidFill>
        </p:grpSpPr>
        <p:sp>
          <p:nvSpPr>
            <p:cNvPr id="193" name="Google Shape;3859;p34">
              <a:extLst>
                <a:ext uri="{FF2B5EF4-FFF2-40B4-BE49-F238E27FC236}">
                  <a16:creationId xmlns:a16="http://schemas.microsoft.com/office/drawing/2014/main" id="{451CBADF-B51C-4869-AD20-8E18940778BA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860;p34">
              <a:extLst>
                <a:ext uri="{FF2B5EF4-FFF2-40B4-BE49-F238E27FC236}">
                  <a16:creationId xmlns:a16="http://schemas.microsoft.com/office/drawing/2014/main" id="{12985567-382C-4B88-BD2E-7548B7A4AF23}"/>
                </a:ext>
              </a:extLst>
            </p:cNvPr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861;p34">
            <a:extLst>
              <a:ext uri="{FF2B5EF4-FFF2-40B4-BE49-F238E27FC236}">
                <a16:creationId xmlns:a16="http://schemas.microsoft.com/office/drawing/2014/main" id="{1098FE09-D604-440A-A95C-CEC02766D995}"/>
              </a:ext>
            </a:extLst>
          </p:cNvPr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  <a:solidFill>
            <a:schemeClr val="bg1"/>
          </a:solidFill>
        </p:grpSpPr>
        <p:sp>
          <p:nvSpPr>
            <p:cNvPr id="196" name="Google Shape;3862;p34">
              <a:extLst>
                <a:ext uri="{FF2B5EF4-FFF2-40B4-BE49-F238E27FC236}">
                  <a16:creationId xmlns:a16="http://schemas.microsoft.com/office/drawing/2014/main" id="{9641848F-529E-4ED6-8698-65EBB622AC48}"/>
                </a:ext>
              </a:extLst>
            </p:cNvPr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863;p34">
              <a:extLst>
                <a:ext uri="{FF2B5EF4-FFF2-40B4-BE49-F238E27FC236}">
                  <a16:creationId xmlns:a16="http://schemas.microsoft.com/office/drawing/2014/main" id="{E5704800-D828-43EC-AD3D-51A7A6CC0F2E}"/>
                </a:ext>
              </a:extLst>
            </p:cNvPr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867;p34">
            <a:extLst>
              <a:ext uri="{FF2B5EF4-FFF2-40B4-BE49-F238E27FC236}">
                <a16:creationId xmlns:a16="http://schemas.microsoft.com/office/drawing/2014/main" id="{BAD8DBBD-075A-40D5-8928-73A4620228A2}"/>
              </a:ext>
            </a:extLst>
          </p:cNvPr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  <a:solidFill>
            <a:schemeClr val="bg1"/>
          </a:solidFill>
        </p:grpSpPr>
        <p:sp>
          <p:nvSpPr>
            <p:cNvPr id="199" name="Google Shape;3868;p34">
              <a:extLst>
                <a:ext uri="{FF2B5EF4-FFF2-40B4-BE49-F238E27FC236}">
                  <a16:creationId xmlns:a16="http://schemas.microsoft.com/office/drawing/2014/main" id="{74DA44A0-B135-4DBF-9AA2-9D42FF4582E2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869;p34">
              <a:extLst>
                <a:ext uri="{FF2B5EF4-FFF2-40B4-BE49-F238E27FC236}">
                  <a16:creationId xmlns:a16="http://schemas.microsoft.com/office/drawing/2014/main" id="{72619687-0B52-4FD1-BF32-52A349241CFF}"/>
                </a:ext>
              </a:extLst>
            </p:cNvPr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873;p34">
            <a:extLst>
              <a:ext uri="{FF2B5EF4-FFF2-40B4-BE49-F238E27FC236}">
                <a16:creationId xmlns:a16="http://schemas.microsoft.com/office/drawing/2014/main" id="{E03D1131-A53F-4A4B-A4C7-C1FD187197A9}"/>
              </a:ext>
            </a:extLst>
          </p:cNvPr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  <a:solidFill>
            <a:schemeClr val="bg1"/>
          </a:solidFill>
        </p:grpSpPr>
        <p:sp>
          <p:nvSpPr>
            <p:cNvPr id="202" name="Google Shape;3874;p34">
              <a:extLst>
                <a:ext uri="{FF2B5EF4-FFF2-40B4-BE49-F238E27FC236}">
                  <a16:creationId xmlns:a16="http://schemas.microsoft.com/office/drawing/2014/main" id="{30B92CBD-C453-4C38-BA5A-AA2E8906D9ED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875;p34">
              <a:extLst>
                <a:ext uri="{FF2B5EF4-FFF2-40B4-BE49-F238E27FC236}">
                  <a16:creationId xmlns:a16="http://schemas.microsoft.com/office/drawing/2014/main" id="{278B654F-C470-4A55-A76E-6C06F23512F5}"/>
                </a:ext>
              </a:extLst>
            </p:cNvPr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879;p34">
            <a:extLst>
              <a:ext uri="{FF2B5EF4-FFF2-40B4-BE49-F238E27FC236}">
                <a16:creationId xmlns:a16="http://schemas.microsoft.com/office/drawing/2014/main" id="{97E5B147-FF94-4DA1-914B-4EEB0CCA4B97}"/>
              </a:ext>
            </a:extLst>
          </p:cNvPr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3880;p34">
              <a:extLst>
                <a:ext uri="{FF2B5EF4-FFF2-40B4-BE49-F238E27FC236}">
                  <a16:creationId xmlns:a16="http://schemas.microsoft.com/office/drawing/2014/main" id="{F690B810-0CA2-4029-9D3E-555221C9BB27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881;p34">
              <a:extLst>
                <a:ext uri="{FF2B5EF4-FFF2-40B4-BE49-F238E27FC236}">
                  <a16:creationId xmlns:a16="http://schemas.microsoft.com/office/drawing/2014/main" id="{C6518AF3-6176-4E15-BE35-76066FF0C91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885;p34">
            <a:extLst>
              <a:ext uri="{FF2B5EF4-FFF2-40B4-BE49-F238E27FC236}">
                <a16:creationId xmlns:a16="http://schemas.microsoft.com/office/drawing/2014/main" id="{D36EA503-D64A-48C2-9A8E-B6A068EC0C40}"/>
              </a:ext>
            </a:extLst>
          </p:cNvPr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  <a:solidFill>
            <a:schemeClr val="bg1"/>
          </a:solidFill>
        </p:grpSpPr>
        <p:sp>
          <p:nvSpPr>
            <p:cNvPr id="208" name="Google Shape;3886;p34">
              <a:extLst>
                <a:ext uri="{FF2B5EF4-FFF2-40B4-BE49-F238E27FC236}">
                  <a16:creationId xmlns:a16="http://schemas.microsoft.com/office/drawing/2014/main" id="{7D3AA96F-37B6-4260-8ABE-0219E3B5C310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887;p34">
              <a:extLst>
                <a:ext uri="{FF2B5EF4-FFF2-40B4-BE49-F238E27FC236}">
                  <a16:creationId xmlns:a16="http://schemas.microsoft.com/office/drawing/2014/main" id="{78C638BC-7D4C-46BC-8DE4-E26A3EF212E9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891;p34">
            <a:extLst>
              <a:ext uri="{FF2B5EF4-FFF2-40B4-BE49-F238E27FC236}">
                <a16:creationId xmlns:a16="http://schemas.microsoft.com/office/drawing/2014/main" id="{647A6691-0545-4D30-90C8-085DEDC43396}"/>
              </a:ext>
            </a:extLst>
          </p:cNvPr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  <a:solidFill>
            <a:schemeClr val="bg1"/>
          </a:solidFill>
        </p:grpSpPr>
        <p:sp>
          <p:nvSpPr>
            <p:cNvPr id="211" name="Google Shape;3892;p34">
              <a:extLst>
                <a:ext uri="{FF2B5EF4-FFF2-40B4-BE49-F238E27FC236}">
                  <a16:creationId xmlns:a16="http://schemas.microsoft.com/office/drawing/2014/main" id="{20A3A3BF-8F38-4956-94D6-BCBFFC48D358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893;p34">
              <a:extLst>
                <a:ext uri="{FF2B5EF4-FFF2-40B4-BE49-F238E27FC236}">
                  <a16:creationId xmlns:a16="http://schemas.microsoft.com/office/drawing/2014/main" id="{161B19FB-F4B2-4985-AB1F-386AB442E511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894;p34">
            <a:extLst>
              <a:ext uri="{FF2B5EF4-FFF2-40B4-BE49-F238E27FC236}">
                <a16:creationId xmlns:a16="http://schemas.microsoft.com/office/drawing/2014/main" id="{658B939B-4456-475B-B9A7-44BC7A4423C3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  <a:solidFill>
            <a:schemeClr val="bg1"/>
          </a:solidFill>
        </p:grpSpPr>
        <p:sp>
          <p:nvSpPr>
            <p:cNvPr id="214" name="Google Shape;3895;p34">
              <a:extLst>
                <a:ext uri="{FF2B5EF4-FFF2-40B4-BE49-F238E27FC236}">
                  <a16:creationId xmlns:a16="http://schemas.microsoft.com/office/drawing/2014/main" id="{63953D47-8974-46F2-B93A-2DFF0EFAA11A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896;p34">
              <a:extLst>
                <a:ext uri="{FF2B5EF4-FFF2-40B4-BE49-F238E27FC236}">
                  <a16:creationId xmlns:a16="http://schemas.microsoft.com/office/drawing/2014/main" id="{A9E61560-8B67-4AB6-9607-270CD6E067DD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897;p34">
            <a:extLst>
              <a:ext uri="{FF2B5EF4-FFF2-40B4-BE49-F238E27FC236}">
                <a16:creationId xmlns:a16="http://schemas.microsoft.com/office/drawing/2014/main" id="{4F47D60A-B96B-46D6-A177-36F1BBB1058A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17" name="Google Shape;3898;p34">
              <a:extLst>
                <a:ext uri="{FF2B5EF4-FFF2-40B4-BE49-F238E27FC236}">
                  <a16:creationId xmlns:a16="http://schemas.microsoft.com/office/drawing/2014/main" id="{4A8A2D6B-B0B1-443A-B2E4-79067271274D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899;p34">
              <a:extLst>
                <a:ext uri="{FF2B5EF4-FFF2-40B4-BE49-F238E27FC236}">
                  <a16:creationId xmlns:a16="http://schemas.microsoft.com/office/drawing/2014/main" id="{E95E2E40-92A7-414C-904D-428E19FA6A00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936;p34">
            <a:extLst>
              <a:ext uri="{FF2B5EF4-FFF2-40B4-BE49-F238E27FC236}">
                <a16:creationId xmlns:a16="http://schemas.microsoft.com/office/drawing/2014/main" id="{78B9FA76-8BFB-4580-AFBF-B1D099B2680A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  <a:solidFill>
            <a:schemeClr val="bg1"/>
          </a:solidFill>
        </p:grpSpPr>
        <p:sp>
          <p:nvSpPr>
            <p:cNvPr id="220" name="Google Shape;3937;p34">
              <a:extLst>
                <a:ext uri="{FF2B5EF4-FFF2-40B4-BE49-F238E27FC236}">
                  <a16:creationId xmlns:a16="http://schemas.microsoft.com/office/drawing/2014/main" id="{BD019620-44A4-4380-B89C-AB210DC85AEF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938;p34">
              <a:extLst>
                <a:ext uri="{FF2B5EF4-FFF2-40B4-BE49-F238E27FC236}">
                  <a16:creationId xmlns:a16="http://schemas.microsoft.com/office/drawing/2014/main" id="{580C5FA5-60B3-46C8-8BEA-92E26218DDEB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963;p34">
            <a:extLst>
              <a:ext uri="{FF2B5EF4-FFF2-40B4-BE49-F238E27FC236}">
                <a16:creationId xmlns:a16="http://schemas.microsoft.com/office/drawing/2014/main" id="{21F0F434-A6B8-4874-8564-88D559EC23BA}"/>
              </a:ext>
            </a:extLst>
          </p:cNvPr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  <a:solidFill>
            <a:schemeClr val="bg1"/>
          </a:solidFill>
        </p:grpSpPr>
        <p:sp>
          <p:nvSpPr>
            <p:cNvPr id="223" name="Google Shape;3964;p34">
              <a:extLst>
                <a:ext uri="{FF2B5EF4-FFF2-40B4-BE49-F238E27FC236}">
                  <a16:creationId xmlns:a16="http://schemas.microsoft.com/office/drawing/2014/main" id="{2A9DFE7B-CC44-4D51-8C9A-C23021CE5682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65;p34">
              <a:extLst>
                <a:ext uri="{FF2B5EF4-FFF2-40B4-BE49-F238E27FC236}">
                  <a16:creationId xmlns:a16="http://schemas.microsoft.com/office/drawing/2014/main" id="{2CC1C40B-BF29-47DB-9EBF-28DA114AA7D5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966;p34">
            <a:extLst>
              <a:ext uri="{FF2B5EF4-FFF2-40B4-BE49-F238E27FC236}">
                <a16:creationId xmlns:a16="http://schemas.microsoft.com/office/drawing/2014/main" id="{38A5A8AE-3137-432F-8C64-EA6BC6F58B4D}"/>
              </a:ext>
            </a:extLst>
          </p:cNvPr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  <a:solidFill>
            <a:schemeClr val="bg1"/>
          </a:solidFill>
        </p:grpSpPr>
        <p:sp>
          <p:nvSpPr>
            <p:cNvPr id="226" name="Google Shape;3967;p34">
              <a:extLst>
                <a:ext uri="{FF2B5EF4-FFF2-40B4-BE49-F238E27FC236}">
                  <a16:creationId xmlns:a16="http://schemas.microsoft.com/office/drawing/2014/main" id="{2A3C17DC-8EE9-419C-AFCE-6CE214E06391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968;p34">
              <a:extLst>
                <a:ext uri="{FF2B5EF4-FFF2-40B4-BE49-F238E27FC236}">
                  <a16:creationId xmlns:a16="http://schemas.microsoft.com/office/drawing/2014/main" id="{B51EBC70-F750-49B0-8B64-1A366A58BF1B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987;p34">
            <a:extLst>
              <a:ext uri="{FF2B5EF4-FFF2-40B4-BE49-F238E27FC236}">
                <a16:creationId xmlns:a16="http://schemas.microsoft.com/office/drawing/2014/main" id="{8E02A267-FC56-4C4A-9568-5538AD1B087B}"/>
              </a:ext>
            </a:extLst>
          </p:cNvPr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  <a:solidFill>
            <a:schemeClr val="bg1"/>
          </a:solidFill>
        </p:grpSpPr>
        <p:sp>
          <p:nvSpPr>
            <p:cNvPr id="229" name="Google Shape;3988;p34">
              <a:extLst>
                <a:ext uri="{FF2B5EF4-FFF2-40B4-BE49-F238E27FC236}">
                  <a16:creationId xmlns:a16="http://schemas.microsoft.com/office/drawing/2014/main" id="{F30E078E-ADEC-4702-BE49-FE6A36825A42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989;p34">
              <a:extLst>
                <a:ext uri="{FF2B5EF4-FFF2-40B4-BE49-F238E27FC236}">
                  <a16:creationId xmlns:a16="http://schemas.microsoft.com/office/drawing/2014/main" id="{7938590A-B1D0-4088-8977-116CC19CB18B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990;p34">
            <a:extLst>
              <a:ext uri="{FF2B5EF4-FFF2-40B4-BE49-F238E27FC236}">
                <a16:creationId xmlns:a16="http://schemas.microsoft.com/office/drawing/2014/main" id="{D46A8412-1D4F-473E-B713-075EE85CFD82}"/>
              </a:ext>
            </a:extLst>
          </p:cNvPr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  <a:solidFill>
            <a:schemeClr val="bg1"/>
          </a:solidFill>
        </p:grpSpPr>
        <p:sp>
          <p:nvSpPr>
            <p:cNvPr id="232" name="Google Shape;3991;p34">
              <a:extLst>
                <a:ext uri="{FF2B5EF4-FFF2-40B4-BE49-F238E27FC236}">
                  <a16:creationId xmlns:a16="http://schemas.microsoft.com/office/drawing/2014/main" id="{84EA28B2-CA65-41E9-9FD6-E9191908368C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992;p34">
              <a:extLst>
                <a:ext uri="{FF2B5EF4-FFF2-40B4-BE49-F238E27FC236}">
                  <a16:creationId xmlns:a16="http://schemas.microsoft.com/office/drawing/2014/main" id="{9D4BEB32-FFD1-4A00-8F2A-BBB684A69470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3" name="Google Shape;4183;p3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Graphic Design 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782195F-CE73-849C-FDBE-F6BA4EDFC67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2FBEF6CE-492C-4E93-8A53-A82E53A75455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</p:grpSpPr>
        <p:sp>
          <p:nvSpPr>
            <p:cNvPr id="4191" name="Google Shape;4191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BC35BD-B86B-4294-A932-683709B59DA2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</p:grpSpPr>
        <p:sp>
          <p:nvSpPr>
            <p:cNvPr id="4193" name="Google Shape;4193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5DCADEE-E172-41D4-8EF0-3E37F79F4856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</p:grpSpPr>
        <p:sp>
          <p:nvSpPr>
            <p:cNvPr id="4195" name="Google Shape;4195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F1272A-95E6-4570-AA8B-1D78E2227AE6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</p:grpSpPr>
        <p:sp>
          <p:nvSpPr>
            <p:cNvPr id="4201" name="Google Shape;4201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28EE068-C0A0-4AE4-ABC2-68332D5D695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4209" name="Google Shape;4209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E9BED47-92D9-40F9-A15E-D110B4B621F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4219" name="Google Shape;4219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8EB7052-2877-4A8B-A102-968E9155B260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</p:grpSpPr>
        <p:sp>
          <p:nvSpPr>
            <p:cNvPr id="4223" name="Google Shape;4223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7EBB6D7-9B35-4053-B5C4-9C2E022CF399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4225" name="Google Shape;4225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664AF3-2E57-4050-9D6E-38DC1B03ADAC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4227" name="Google Shape;4227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A6CD8B1-D0C6-4A1A-9FDD-7E1A275ADD6E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</p:grpSpPr>
        <p:sp>
          <p:nvSpPr>
            <p:cNvPr id="4229" name="Google Shape;4229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F947C97-76FD-4EC2-81B7-ADDFA7A2C3C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</p:grpSpPr>
        <p:sp>
          <p:nvSpPr>
            <p:cNvPr id="4231" name="Google Shape;4231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19E26C-C3AA-410E-9A4E-228E64AC7EFD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</p:grpSpPr>
        <p:sp>
          <p:nvSpPr>
            <p:cNvPr id="4233" name="Google Shape;4233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43" name="Google Shape;4243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4" name="Google Shape;4244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rgbClr val="0A33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548ED3-8822-44EE-9D94-8C993D1EE5F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4245" name="Google Shape;4245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84AAE3-734B-424E-96DB-2276C1EA02A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</p:grpSpPr>
        <p:sp>
          <p:nvSpPr>
            <p:cNvPr id="4247" name="Google Shape;4247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BA3AA05-89E3-4D59-98DF-B8AA6EFB8DCE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</p:grpSpPr>
        <p:sp>
          <p:nvSpPr>
            <p:cNvPr id="4249" name="Google Shape;4249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B85FB1-6B36-4418-A0FE-C85061E13391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</p:grpSpPr>
        <p:sp>
          <p:nvSpPr>
            <p:cNvPr id="4255" name="Google Shape;4255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933074B-8806-4459-86DC-91B3707A39C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4259" name="Google Shape;4259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466736A-01CE-4EA7-9B4E-CEF3EB87945B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</p:grpSpPr>
        <p:sp>
          <p:nvSpPr>
            <p:cNvPr id="4261" name="Google Shape;4261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4D5951F-5D80-4657-A69F-000868A64223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</p:grpSpPr>
        <p:sp>
          <p:nvSpPr>
            <p:cNvPr id="4277" name="Google Shape;4277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66391D-B633-4F9B-9BF3-A7EB8DB00444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</p:grpSpPr>
        <p:sp>
          <p:nvSpPr>
            <p:cNvPr id="4279" name="Google Shape;4279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8FADD5F-A3E7-47EE-95D3-1925F5947B4B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</p:grpSpPr>
        <p:sp>
          <p:nvSpPr>
            <p:cNvPr id="4295" name="Google Shape;4295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CD66F08-529E-4DD1-BA1A-03CC96A8721D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</p:grpSpPr>
        <p:sp>
          <p:nvSpPr>
            <p:cNvPr id="4297" name="Google Shape;4297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5E62950-F0BC-4B3F-A422-5450D00CEB8B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</p:grpSpPr>
        <p:sp>
          <p:nvSpPr>
            <p:cNvPr id="4299" name="Google Shape;4299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05" name="Google Shape;4305;p3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PH"/>
              <a:t>37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4" name="Google Shape;4484;p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38</a:t>
            </a:fld>
            <a:endParaRPr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2FC0A92-2FDA-402C-B4F6-A696663CECCF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  <a:solidFill>
            <a:schemeClr val="bg1"/>
          </a:solidFill>
        </p:grpSpPr>
        <p:sp>
          <p:nvSpPr>
            <p:cNvPr id="178" name="Google Shape;4191;p37">
              <a:extLst>
                <a:ext uri="{FF2B5EF4-FFF2-40B4-BE49-F238E27FC236}">
                  <a16:creationId xmlns:a16="http://schemas.microsoft.com/office/drawing/2014/main" id="{1542899D-3472-4772-8A18-7A4164C8BCA7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192;p37">
              <a:extLst>
                <a:ext uri="{FF2B5EF4-FFF2-40B4-BE49-F238E27FC236}">
                  <a16:creationId xmlns:a16="http://schemas.microsoft.com/office/drawing/2014/main" id="{DFD2D610-3DAA-41AF-8079-7902E3E486DD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7056D3BC-1FB4-4B83-8C12-15B067188394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  <a:solidFill>
            <a:schemeClr val="bg1"/>
          </a:solidFill>
        </p:grpSpPr>
        <p:sp>
          <p:nvSpPr>
            <p:cNvPr id="181" name="Google Shape;4193;p37">
              <a:extLst>
                <a:ext uri="{FF2B5EF4-FFF2-40B4-BE49-F238E27FC236}">
                  <a16:creationId xmlns:a16="http://schemas.microsoft.com/office/drawing/2014/main" id="{A0B38D45-2773-4B18-8B1A-19F3366E6A29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194;p37">
              <a:extLst>
                <a:ext uri="{FF2B5EF4-FFF2-40B4-BE49-F238E27FC236}">
                  <a16:creationId xmlns:a16="http://schemas.microsoft.com/office/drawing/2014/main" id="{C80165B6-DD68-45B9-B907-B500F083C598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002259F0-2595-4B6A-8D5A-31796BBA0709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  <a:solidFill>
            <a:schemeClr val="bg1"/>
          </a:solidFill>
        </p:grpSpPr>
        <p:sp>
          <p:nvSpPr>
            <p:cNvPr id="184" name="Google Shape;4195;p37">
              <a:extLst>
                <a:ext uri="{FF2B5EF4-FFF2-40B4-BE49-F238E27FC236}">
                  <a16:creationId xmlns:a16="http://schemas.microsoft.com/office/drawing/2014/main" id="{9E11EF21-16C6-4C40-BBAA-9EC4B55338F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196;p37">
              <a:extLst>
                <a:ext uri="{FF2B5EF4-FFF2-40B4-BE49-F238E27FC236}">
                  <a16:creationId xmlns:a16="http://schemas.microsoft.com/office/drawing/2014/main" id="{4EA9783D-539E-417E-9A78-7E9B59FE6BC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565B0BE7-066A-432F-8F80-F923B7DBFD3C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  <a:solidFill>
            <a:schemeClr val="bg1"/>
          </a:solidFill>
        </p:grpSpPr>
        <p:sp>
          <p:nvSpPr>
            <p:cNvPr id="187" name="Google Shape;4201;p37">
              <a:extLst>
                <a:ext uri="{FF2B5EF4-FFF2-40B4-BE49-F238E27FC236}">
                  <a16:creationId xmlns:a16="http://schemas.microsoft.com/office/drawing/2014/main" id="{B5F4AE4C-7DDD-4B2A-B5C2-F49CF4A75F61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202;p37">
              <a:extLst>
                <a:ext uri="{FF2B5EF4-FFF2-40B4-BE49-F238E27FC236}">
                  <a16:creationId xmlns:a16="http://schemas.microsoft.com/office/drawing/2014/main" id="{3F459BCE-5E69-4248-BAFC-B764E49CF494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47EF90F-307B-458D-BFB4-1F14588638E6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4209;p37">
              <a:extLst>
                <a:ext uri="{FF2B5EF4-FFF2-40B4-BE49-F238E27FC236}">
                  <a16:creationId xmlns:a16="http://schemas.microsoft.com/office/drawing/2014/main" id="{C893C536-91DC-4CFF-BA49-45672CF19F0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210;p37">
              <a:extLst>
                <a:ext uri="{FF2B5EF4-FFF2-40B4-BE49-F238E27FC236}">
                  <a16:creationId xmlns:a16="http://schemas.microsoft.com/office/drawing/2014/main" id="{9EBC1901-E75E-4A97-81A3-6F6E8986CBEC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D7DF7C1-7D60-443C-AB2B-4A77BF577C9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3" name="Google Shape;4219;p37">
              <a:extLst>
                <a:ext uri="{FF2B5EF4-FFF2-40B4-BE49-F238E27FC236}">
                  <a16:creationId xmlns:a16="http://schemas.microsoft.com/office/drawing/2014/main" id="{880A3162-E02A-4C69-B23C-564EFDB5E196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220;p37">
              <a:extLst>
                <a:ext uri="{FF2B5EF4-FFF2-40B4-BE49-F238E27FC236}">
                  <a16:creationId xmlns:a16="http://schemas.microsoft.com/office/drawing/2014/main" id="{5F6A1CE5-80C7-4C7A-8737-B08498CD0A60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8CF07E4-8EDB-4541-8DB1-800CCDF82DA7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4223;p37">
              <a:extLst>
                <a:ext uri="{FF2B5EF4-FFF2-40B4-BE49-F238E27FC236}">
                  <a16:creationId xmlns:a16="http://schemas.microsoft.com/office/drawing/2014/main" id="{DEE3EB80-A6A9-4A96-B773-2A011EFC3290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224;p37">
              <a:extLst>
                <a:ext uri="{FF2B5EF4-FFF2-40B4-BE49-F238E27FC236}">
                  <a16:creationId xmlns:a16="http://schemas.microsoft.com/office/drawing/2014/main" id="{F3ECA50C-CA53-4256-B602-987EF55DB96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B646E44-5856-4203-99C3-94B48583986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4225;p37">
              <a:extLst>
                <a:ext uri="{FF2B5EF4-FFF2-40B4-BE49-F238E27FC236}">
                  <a16:creationId xmlns:a16="http://schemas.microsoft.com/office/drawing/2014/main" id="{7F3DBE41-9DA3-410F-B2EC-2257680E2E64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226;p37">
              <a:extLst>
                <a:ext uri="{FF2B5EF4-FFF2-40B4-BE49-F238E27FC236}">
                  <a16:creationId xmlns:a16="http://schemas.microsoft.com/office/drawing/2014/main" id="{E0E55FD2-D248-4DC8-9C73-ACFE52522C53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5E8D822B-DDF9-49E0-A3A2-CE245DE856B8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02" name="Google Shape;4227;p37">
              <a:extLst>
                <a:ext uri="{FF2B5EF4-FFF2-40B4-BE49-F238E27FC236}">
                  <a16:creationId xmlns:a16="http://schemas.microsoft.com/office/drawing/2014/main" id="{24B8BE11-60E7-4C51-AC12-16E1C77D99FE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228;p37">
              <a:extLst>
                <a:ext uri="{FF2B5EF4-FFF2-40B4-BE49-F238E27FC236}">
                  <a16:creationId xmlns:a16="http://schemas.microsoft.com/office/drawing/2014/main" id="{4EC58A01-82F7-4256-A647-3C1650DED094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05FA55CB-1A85-4944-BE31-A47B1EB109A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05" name="Google Shape;4229;p37">
              <a:extLst>
                <a:ext uri="{FF2B5EF4-FFF2-40B4-BE49-F238E27FC236}">
                  <a16:creationId xmlns:a16="http://schemas.microsoft.com/office/drawing/2014/main" id="{37C00A87-E411-48A5-BD08-48CE94B4D6BE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230;p37">
              <a:extLst>
                <a:ext uri="{FF2B5EF4-FFF2-40B4-BE49-F238E27FC236}">
                  <a16:creationId xmlns:a16="http://schemas.microsoft.com/office/drawing/2014/main" id="{8F9D7F61-362C-482F-BF81-9B54E3A8BD8D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4DE789F-8E52-4509-BB00-EF6301BEF00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08" name="Google Shape;4231;p37">
              <a:extLst>
                <a:ext uri="{FF2B5EF4-FFF2-40B4-BE49-F238E27FC236}">
                  <a16:creationId xmlns:a16="http://schemas.microsoft.com/office/drawing/2014/main" id="{C9672888-B266-4E9C-8045-44FF8EF4B836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232;p37">
              <a:extLst>
                <a:ext uri="{FF2B5EF4-FFF2-40B4-BE49-F238E27FC236}">
                  <a16:creationId xmlns:a16="http://schemas.microsoft.com/office/drawing/2014/main" id="{0A06654A-2356-430D-9C7B-F5B18D2287FE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96EBCF0-A8FD-4B81-BCE2-0B0859247674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1" name="Google Shape;4233;p37">
              <a:extLst>
                <a:ext uri="{FF2B5EF4-FFF2-40B4-BE49-F238E27FC236}">
                  <a16:creationId xmlns:a16="http://schemas.microsoft.com/office/drawing/2014/main" id="{DD66B36A-5007-4C3F-B133-915CB48DC09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234;p37">
              <a:extLst>
                <a:ext uri="{FF2B5EF4-FFF2-40B4-BE49-F238E27FC236}">
                  <a16:creationId xmlns:a16="http://schemas.microsoft.com/office/drawing/2014/main" id="{1FE8A62E-413E-4CB2-A729-FF23CF1B006B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4243;p37">
            <a:extLst>
              <a:ext uri="{FF2B5EF4-FFF2-40B4-BE49-F238E27FC236}">
                <a16:creationId xmlns:a16="http://schemas.microsoft.com/office/drawing/2014/main" id="{391B3361-E686-4549-995F-BB0887E8F775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4244;p37">
            <a:extLst>
              <a:ext uri="{FF2B5EF4-FFF2-40B4-BE49-F238E27FC236}">
                <a16:creationId xmlns:a16="http://schemas.microsoft.com/office/drawing/2014/main" id="{C88849F4-AC6F-4A98-B4B7-D834F0630B83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999ED6C4-BA25-42CD-91EC-AFF9D48F459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6" name="Google Shape;4245;p37">
              <a:extLst>
                <a:ext uri="{FF2B5EF4-FFF2-40B4-BE49-F238E27FC236}">
                  <a16:creationId xmlns:a16="http://schemas.microsoft.com/office/drawing/2014/main" id="{6A480C36-1C4B-471D-9158-2455BB5FAF38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4246;p37">
              <a:extLst>
                <a:ext uri="{FF2B5EF4-FFF2-40B4-BE49-F238E27FC236}">
                  <a16:creationId xmlns:a16="http://schemas.microsoft.com/office/drawing/2014/main" id="{4A9FF56E-61C1-436F-A4DB-A4DED1B537B1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A0C6BF45-B264-45BF-BD28-FF0AF856A3B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19" name="Google Shape;4247;p37">
              <a:extLst>
                <a:ext uri="{FF2B5EF4-FFF2-40B4-BE49-F238E27FC236}">
                  <a16:creationId xmlns:a16="http://schemas.microsoft.com/office/drawing/2014/main" id="{BD06128C-6C34-48B3-9D02-E904D46EC896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4248;p37">
              <a:extLst>
                <a:ext uri="{FF2B5EF4-FFF2-40B4-BE49-F238E27FC236}">
                  <a16:creationId xmlns:a16="http://schemas.microsoft.com/office/drawing/2014/main" id="{AB5B65B7-84F0-405D-A394-B8DE17BC5F5C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84725933-F223-410E-B42A-99DBECFDAB9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22" name="Google Shape;4249;p37">
              <a:extLst>
                <a:ext uri="{FF2B5EF4-FFF2-40B4-BE49-F238E27FC236}">
                  <a16:creationId xmlns:a16="http://schemas.microsoft.com/office/drawing/2014/main" id="{CD72F5B2-255F-448D-B9D8-EB2635A6165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4250;p37">
              <a:extLst>
                <a:ext uri="{FF2B5EF4-FFF2-40B4-BE49-F238E27FC236}">
                  <a16:creationId xmlns:a16="http://schemas.microsoft.com/office/drawing/2014/main" id="{E00B0081-147A-4870-A65A-0578D7AA76F0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FB59A129-2C6C-40F4-82CE-92725605EC15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25" name="Google Shape;4255;p37">
              <a:extLst>
                <a:ext uri="{FF2B5EF4-FFF2-40B4-BE49-F238E27FC236}">
                  <a16:creationId xmlns:a16="http://schemas.microsoft.com/office/drawing/2014/main" id="{3F6B5807-44BB-4F09-A83E-11A2637263AB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4256;p37">
              <a:extLst>
                <a:ext uri="{FF2B5EF4-FFF2-40B4-BE49-F238E27FC236}">
                  <a16:creationId xmlns:a16="http://schemas.microsoft.com/office/drawing/2014/main" id="{15F8AB78-8648-4B57-8E54-05A0092D9702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12C15661-366F-4C32-A0B4-6D7F37910665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28" name="Google Shape;4259;p37">
              <a:extLst>
                <a:ext uri="{FF2B5EF4-FFF2-40B4-BE49-F238E27FC236}">
                  <a16:creationId xmlns:a16="http://schemas.microsoft.com/office/drawing/2014/main" id="{55BB02BB-7F18-4A9F-B10D-0D1487F8A2F5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4260;p37">
              <a:extLst>
                <a:ext uri="{FF2B5EF4-FFF2-40B4-BE49-F238E27FC236}">
                  <a16:creationId xmlns:a16="http://schemas.microsoft.com/office/drawing/2014/main" id="{E4F52581-3F82-408C-8917-A29B03314D2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4FCAB084-B438-44F8-97D8-BD6CC4B124C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31" name="Google Shape;4261;p37">
              <a:extLst>
                <a:ext uri="{FF2B5EF4-FFF2-40B4-BE49-F238E27FC236}">
                  <a16:creationId xmlns:a16="http://schemas.microsoft.com/office/drawing/2014/main" id="{8E2B6299-01C1-4E70-9A09-BE79530F79E7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262;p37">
              <a:extLst>
                <a:ext uri="{FF2B5EF4-FFF2-40B4-BE49-F238E27FC236}">
                  <a16:creationId xmlns:a16="http://schemas.microsoft.com/office/drawing/2014/main" id="{8160DE49-CC64-4127-A9FC-F5C1068C9A41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5CB02EF-D04C-470C-A066-E08E4A7967B6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34" name="Google Shape;4277;p37">
              <a:extLst>
                <a:ext uri="{FF2B5EF4-FFF2-40B4-BE49-F238E27FC236}">
                  <a16:creationId xmlns:a16="http://schemas.microsoft.com/office/drawing/2014/main" id="{C4116D77-ABCE-4647-8442-B55CC28CAD99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4278;p37">
              <a:extLst>
                <a:ext uri="{FF2B5EF4-FFF2-40B4-BE49-F238E27FC236}">
                  <a16:creationId xmlns:a16="http://schemas.microsoft.com/office/drawing/2014/main" id="{D61564A7-B6C2-44B3-BCB4-B7C85349EB1C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27E33693-702D-49D8-8E27-08D91C47DFF6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37" name="Google Shape;4279;p37">
              <a:extLst>
                <a:ext uri="{FF2B5EF4-FFF2-40B4-BE49-F238E27FC236}">
                  <a16:creationId xmlns:a16="http://schemas.microsoft.com/office/drawing/2014/main" id="{E3C375BE-B64B-49FC-A7CF-D7FEAFC41F8F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4280;p37">
              <a:extLst>
                <a:ext uri="{FF2B5EF4-FFF2-40B4-BE49-F238E27FC236}">
                  <a16:creationId xmlns:a16="http://schemas.microsoft.com/office/drawing/2014/main" id="{C358A7AA-67D8-4A72-8799-53F5A282463D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A8D33FF-8E7D-417F-8136-46FA380FEFE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40" name="Google Shape;4295;p37">
              <a:extLst>
                <a:ext uri="{FF2B5EF4-FFF2-40B4-BE49-F238E27FC236}">
                  <a16:creationId xmlns:a16="http://schemas.microsoft.com/office/drawing/2014/main" id="{52A276C3-33D7-4917-9CBB-200AE681F455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4296;p37">
              <a:extLst>
                <a:ext uri="{FF2B5EF4-FFF2-40B4-BE49-F238E27FC236}">
                  <a16:creationId xmlns:a16="http://schemas.microsoft.com/office/drawing/2014/main" id="{606EF46D-0461-4C86-A88B-3B0A14DC1594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85395FE4-44ED-4D4E-B24A-FE0F0943D6C6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43" name="Google Shape;4297;p37">
              <a:extLst>
                <a:ext uri="{FF2B5EF4-FFF2-40B4-BE49-F238E27FC236}">
                  <a16:creationId xmlns:a16="http://schemas.microsoft.com/office/drawing/2014/main" id="{FE01D72F-80D8-4A77-BAAE-64355F09D386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4298;p37">
              <a:extLst>
                <a:ext uri="{FF2B5EF4-FFF2-40B4-BE49-F238E27FC236}">
                  <a16:creationId xmlns:a16="http://schemas.microsoft.com/office/drawing/2014/main" id="{B80D6DF1-F92B-4871-BAFF-5A62DF9D21F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13326AC-1B20-40EC-A939-8B346CACB2BF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  <a:solidFill>
            <a:schemeClr val="bg1"/>
          </a:solidFill>
        </p:grpSpPr>
        <p:sp>
          <p:nvSpPr>
            <p:cNvPr id="246" name="Google Shape;4299;p37">
              <a:extLst>
                <a:ext uri="{FF2B5EF4-FFF2-40B4-BE49-F238E27FC236}">
                  <a16:creationId xmlns:a16="http://schemas.microsoft.com/office/drawing/2014/main" id="{B951F237-3AE0-4298-995C-24E23B85871A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4300;p37">
              <a:extLst>
                <a:ext uri="{FF2B5EF4-FFF2-40B4-BE49-F238E27FC236}">
                  <a16:creationId xmlns:a16="http://schemas.microsoft.com/office/drawing/2014/main" id="{1780D8EE-51AA-4700-95FA-5DAF168443B7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9" name="Google Shape;4489;p3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dirty="0"/>
              <a:t>Multimedia</a:t>
            </a:r>
            <a:endParaRPr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12DE019-62EB-DC48-4F67-342BF38D7FD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oogle Shape;193;p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194" name="Google Shape;194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96;p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197" name="Google Shape;197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99;p4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200" name="Google Shape;200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202;p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203" name="Google Shape;203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205;p4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206" name="Google Shape;206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208;p4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209" name="Google Shape;209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4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215" name="Google Shape;215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220;p4"/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</p:grpSpPr>
        <p:sp>
          <p:nvSpPr>
            <p:cNvPr id="221" name="Google Shape;221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" name="Google Shape;223;p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</a:t>
            </a:fld>
            <a:endParaRPr/>
          </a:p>
        </p:txBody>
      </p:sp>
      <p:grpSp>
        <p:nvGrpSpPr>
          <p:cNvPr id="227" name="Google Shape;227;p4"/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</p:grpSpPr>
        <p:sp>
          <p:nvSpPr>
            <p:cNvPr id="228" name="Google Shape;228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230;p4"/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</p:grpSpPr>
        <p:sp>
          <p:nvSpPr>
            <p:cNvPr id="231" name="Google Shape;231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oogle Shape;233;p4"/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</p:grpSpPr>
        <p:sp>
          <p:nvSpPr>
            <p:cNvPr id="234" name="Google Shape;234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oogle Shape;242;p4"/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</p:grpSpPr>
        <p:sp>
          <p:nvSpPr>
            <p:cNvPr id="243" name="Google Shape;243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4"/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</p:grpSpPr>
        <p:sp>
          <p:nvSpPr>
            <p:cNvPr id="246" name="Google Shape;246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248;p4"/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</p:grpSpPr>
        <p:sp>
          <p:nvSpPr>
            <p:cNvPr id="249" name="Google Shape;249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" name="Google Shape;251;p4"/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</p:grpSpPr>
        <p:sp>
          <p:nvSpPr>
            <p:cNvPr id="252" name="Google Shape;252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4"/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</p:grpSpPr>
        <p:sp>
          <p:nvSpPr>
            <p:cNvPr id="258" name="Google Shape;258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" name="Google Shape;269;p4"/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</p:grpSpPr>
        <p:sp>
          <p:nvSpPr>
            <p:cNvPr id="270" name="Google Shape;270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75;p4"/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</p:grpSpPr>
        <p:sp>
          <p:nvSpPr>
            <p:cNvPr id="276" name="Google Shape;276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" name="Google Shape;278;p4"/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</p:grpSpPr>
        <p:sp>
          <p:nvSpPr>
            <p:cNvPr id="279" name="Google Shape;279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" name="Google Shape;287;p4"/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</p:grpSpPr>
        <p:sp>
          <p:nvSpPr>
            <p:cNvPr id="288" name="Google Shape;288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" name="Google Shape;290;p4"/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</p:grpSpPr>
        <p:sp>
          <p:nvSpPr>
            <p:cNvPr id="291" name="Google Shape;291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5" name="Google Shape;305;p4"/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</p:grpSpPr>
        <p:sp>
          <p:nvSpPr>
            <p:cNvPr id="306" name="Google Shape;306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4"/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</p:grpSpPr>
        <p:sp>
          <p:nvSpPr>
            <p:cNvPr id="315" name="Google Shape;315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" name="Google Shape;320;p4"/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</p:grpSpPr>
        <p:sp>
          <p:nvSpPr>
            <p:cNvPr id="321" name="Google Shape;321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326;p4"/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</p:grpSpPr>
        <p:sp>
          <p:nvSpPr>
            <p:cNvPr id="327" name="Google Shape;327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" name="Google Shape;329;p4"/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</p:grpSpPr>
        <p:sp>
          <p:nvSpPr>
            <p:cNvPr id="330" name="Google Shape;330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4"/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</p:grpSpPr>
        <p:sp>
          <p:nvSpPr>
            <p:cNvPr id="333" name="Google Shape;333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5" name="Google Shape;335;p4"/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</p:grpSpPr>
        <p:sp>
          <p:nvSpPr>
            <p:cNvPr id="336" name="Google Shape;336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" name="Google Shape;341;p4"/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</p:grpSpPr>
        <p:sp>
          <p:nvSpPr>
            <p:cNvPr id="342" name="Google Shape;342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" name="Google Shape;353;p4"/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</p:grpSpPr>
        <p:sp>
          <p:nvSpPr>
            <p:cNvPr id="354" name="Google Shape;354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40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4496" name="Google Shape;4496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98" name="Google Shape;4498;p40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4499" name="Google Shape;4499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1" name="Google Shape;4501;p40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4502" name="Google Shape;4502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4" name="Google Shape;4504;p40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4505" name="Google Shape;4505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7" name="Google Shape;4507;p40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4508" name="Google Shape;4508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0" name="Google Shape;4510;p40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4511" name="Google Shape;4511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3" name="Google Shape;4513;p40"/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</p:grpSpPr>
        <p:sp>
          <p:nvSpPr>
            <p:cNvPr id="4514" name="Google Shape;4514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6" name="Google Shape;4516;p40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4517" name="Google Shape;4517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5" name="Google Shape;4525;p40"/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</p:grpSpPr>
        <p:sp>
          <p:nvSpPr>
            <p:cNvPr id="4526" name="Google Shape;4526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8" name="Google Shape;4528;p40"/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</p:grpSpPr>
        <p:sp>
          <p:nvSpPr>
            <p:cNvPr id="4529" name="Google Shape;4529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1" name="Google Shape;4531;p40"/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</p:grpSpPr>
        <p:sp>
          <p:nvSpPr>
            <p:cNvPr id="4532" name="Google Shape;4532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4" name="Google Shape;4534;p40"/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</p:grpSpPr>
        <p:sp>
          <p:nvSpPr>
            <p:cNvPr id="4535" name="Google Shape;4535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7" name="Google Shape;4537;p40"/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</p:grpSpPr>
        <p:sp>
          <p:nvSpPr>
            <p:cNvPr id="4538" name="Google Shape;4538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0" name="Google Shape;4540;p40"/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</p:grpSpPr>
        <p:sp>
          <p:nvSpPr>
            <p:cNvPr id="4541" name="Google Shape;4541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3" name="Google Shape;4543;p40"/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</p:grpSpPr>
        <p:sp>
          <p:nvSpPr>
            <p:cNvPr id="4544" name="Google Shape;4544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5" name="Google Shape;4555;p40"/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</p:grpSpPr>
        <p:sp>
          <p:nvSpPr>
            <p:cNvPr id="4556" name="Google Shape;4556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8" name="Google Shape;4558;p40"/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</p:grpSpPr>
        <p:sp>
          <p:nvSpPr>
            <p:cNvPr id="4559" name="Google Shape;4559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1" name="Google Shape;4561;p40"/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</p:grpSpPr>
        <p:sp>
          <p:nvSpPr>
            <p:cNvPr id="4562" name="Google Shape;4562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7" name="Google Shape;4567;p40"/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</p:grpSpPr>
        <p:sp>
          <p:nvSpPr>
            <p:cNvPr id="4568" name="Google Shape;4568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0" name="Google Shape;4570;p40"/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</p:grpSpPr>
        <p:sp>
          <p:nvSpPr>
            <p:cNvPr id="4571" name="Google Shape;4571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40"/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</p:grpSpPr>
        <p:sp>
          <p:nvSpPr>
            <p:cNvPr id="4580" name="Google Shape;4580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5" name="Google Shape;4585;p40"/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</p:grpSpPr>
        <p:sp>
          <p:nvSpPr>
            <p:cNvPr id="4586" name="Google Shape;4586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8" name="Google Shape;4588;p40"/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</p:grpSpPr>
        <p:sp>
          <p:nvSpPr>
            <p:cNvPr id="4589" name="Google Shape;4589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06" name="Google Shape;4606;p40"/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</p:grpSpPr>
        <p:sp>
          <p:nvSpPr>
            <p:cNvPr id="4607" name="Google Shape;4607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1" name="Google Shape;4621;p40"/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</p:grpSpPr>
        <p:sp>
          <p:nvSpPr>
            <p:cNvPr id="4622" name="Google Shape;4622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4" name="Google Shape;4624;p40"/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</p:grpSpPr>
        <p:sp>
          <p:nvSpPr>
            <p:cNvPr id="4625" name="Google Shape;4625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7" name="Google Shape;4627;p40"/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</p:grpSpPr>
        <p:sp>
          <p:nvSpPr>
            <p:cNvPr id="4628" name="Google Shape;4628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9" name="Google Shape;4639;p40"/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</p:grpSpPr>
        <p:sp>
          <p:nvSpPr>
            <p:cNvPr id="4640" name="Google Shape;4640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2" name="Google Shape;4642;p40"/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</p:grpSpPr>
        <p:sp>
          <p:nvSpPr>
            <p:cNvPr id="4643" name="Google Shape;4643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69" name="Google Shape;4669;p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40</a:t>
            </a:fld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8" name="Google Shape;4848;p4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41</a:t>
            </a:fld>
            <a:endParaRPr/>
          </a:p>
        </p:txBody>
      </p:sp>
      <p:grpSp>
        <p:nvGrpSpPr>
          <p:cNvPr id="177" name="Google Shape;4495;p40">
            <a:extLst>
              <a:ext uri="{FF2B5EF4-FFF2-40B4-BE49-F238E27FC236}">
                <a16:creationId xmlns:a16="http://schemas.microsoft.com/office/drawing/2014/main" id="{53DCFBB2-756B-4F26-B816-5CAA090084C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4496;p40">
              <a:extLst>
                <a:ext uri="{FF2B5EF4-FFF2-40B4-BE49-F238E27FC236}">
                  <a16:creationId xmlns:a16="http://schemas.microsoft.com/office/drawing/2014/main" id="{2514E6BF-799B-4450-95BE-2AA4193C5AD3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497;p40">
              <a:extLst>
                <a:ext uri="{FF2B5EF4-FFF2-40B4-BE49-F238E27FC236}">
                  <a16:creationId xmlns:a16="http://schemas.microsoft.com/office/drawing/2014/main" id="{7983261A-110A-4B87-B6AC-D242AA649052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4498;p40">
            <a:extLst>
              <a:ext uri="{FF2B5EF4-FFF2-40B4-BE49-F238E27FC236}">
                <a16:creationId xmlns:a16="http://schemas.microsoft.com/office/drawing/2014/main" id="{09ABCE2F-64AE-469C-8D57-DE06CAB5BDE7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4499;p40">
              <a:extLst>
                <a:ext uri="{FF2B5EF4-FFF2-40B4-BE49-F238E27FC236}">
                  <a16:creationId xmlns:a16="http://schemas.microsoft.com/office/drawing/2014/main" id="{AA4EA233-556E-43E1-B295-F4D2EE960589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500;p40">
              <a:extLst>
                <a:ext uri="{FF2B5EF4-FFF2-40B4-BE49-F238E27FC236}">
                  <a16:creationId xmlns:a16="http://schemas.microsoft.com/office/drawing/2014/main" id="{903C0C2F-3AD8-4CDE-BDB7-F5E38FF1B207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4501;p40">
            <a:extLst>
              <a:ext uri="{FF2B5EF4-FFF2-40B4-BE49-F238E27FC236}">
                <a16:creationId xmlns:a16="http://schemas.microsoft.com/office/drawing/2014/main" id="{061DD741-F723-43B8-B252-46FAB8DCDDC1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84" name="Google Shape;4502;p40">
              <a:extLst>
                <a:ext uri="{FF2B5EF4-FFF2-40B4-BE49-F238E27FC236}">
                  <a16:creationId xmlns:a16="http://schemas.microsoft.com/office/drawing/2014/main" id="{5C67713B-B029-47CA-A659-D3B9FB6D7256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503;p40">
              <a:extLst>
                <a:ext uri="{FF2B5EF4-FFF2-40B4-BE49-F238E27FC236}">
                  <a16:creationId xmlns:a16="http://schemas.microsoft.com/office/drawing/2014/main" id="{2DE3B6EB-EE64-4333-B270-733C5C1C7F38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4504;p40">
            <a:extLst>
              <a:ext uri="{FF2B5EF4-FFF2-40B4-BE49-F238E27FC236}">
                <a16:creationId xmlns:a16="http://schemas.microsoft.com/office/drawing/2014/main" id="{32B343EC-DA72-49B1-8C45-04CC715A8DCE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7" name="Google Shape;4505;p40">
              <a:extLst>
                <a:ext uri="{FF2B5EF4-FFF2-40B4-BE49-F238E27FC236}">
                  <a16:creationId xmlns:a16="http://schemas.microsoft.com/office/drawing/2014/main" id="{480B28BB-2A30-4B11-BDD8-ABE0AD0A8B4A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506;p40">
              <a:extLst>
                <a:ext uri="{FF2B5EF4-FFF2-40B4-BE49-F238E27FC236}">
                  <a16:creationId xmlns:a16="http://schemas.microsoft.com/office/drawing/2014/main" id="{6C705493-64F0-4D87-B120-4760147366E8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4507;p40">
            <a:extLst>
              <a:ext uri="{FF2B5EF4-FFF2-40B4-BE49-F238E27FC236}">
                <a16:creationId xmlns:a16="http://schemas.microsoft.com/office/drawing/2014/main" id="{249C690A-0A3D-4ABF-A726-602DE2C86A12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0" name="Google Shape;4508;p40">
              <a:extLst>
                <a:ext uri="{FF2B5EF4-FFF2-40B4-BE49-F238E27FC236}">
                  <a16:creationId xmlns:a16="http://schemas.microsoft.com/office/drawing/2014/main" id="{C4F48822-7C9C-4BC9-8F5E-BD8F1816F37A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509;p40">
              <a:extLst>
                <a:ext uri="{FF2B5EF4-FFF2-40B4-BE49-F238E27FC236}">
                  <a16:creationId xmlns:a16="http://schemas.microsoft.com/office/drawing/2014/main" id="{3E2CF528-4FD9-45F3-A942-650A6258DBE9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4510;p40">
            <a:extLst>
              <a:ext uri="{FF2B5EF4-FFF2-40B4-BE49-F238E27FC236}">
                <a16:creationId xmlns:a16="http://schemas.microsoft.com/office/drawing/2014/main" id="{BDA658CB-A0C1-40EF-80D9-151A1B5F11B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3" name="Google Shape;4511;p40">
              <a:extLst>
                <a:ext uri="{FF2B5EF4-FFF2-40B4-BE49-F238E27FC236}">
                  <a16:creationId xmlns:a16="http://schemas.microsoft.com/office/drawing/2014/main" id="{A63255A8-34CA-4667-814F-C4BAD8B51847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512;p40">
              <a:extLst>
                <a:ext uri="{FF2B5EF4-FFF2-40B4-BE49-F238E27FC236}">
                  <a16:creationId xmlns:a16="http://schemas.microsoft.com/office/drawing/2014/main" id="{EC8E4914-19A7-46FF-ACCC-31DD707062F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4513;p40">
            <a:extLst>
              <a:ext uri="{FF2B5EF4-FFF2-40B4-BE49-F238E27FC236}">
                <a16:creationId xmlns:a16="http://schemas.microsoft.com/office/drawing/2014/main" id="{87DD3D1C-8117-4C98-98CD-CAAC36A2C9D7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  <a:solidFill>
            <a:schemeClr val="bg1"/>
          </a:solidFill>
        </p:grpSpPr>
        <p:sp>
          <p:nvSpPr>
            <p:cNvPr id="196" name="Google Shape;4514;p40">
              <a:extLst>
                <a:ext uri="{FF2B5EF4-FFF2-40B4-BE49-F238E27FC236}">
                  <a16:creationId xmlns:a16="http://schemas.microsoft.com/office/drawing/2014/main" id="{01517311-042A-40CE-904F-BE4513A60635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515;p40">
              <a:extLst>
                <a:ext uri="{FF2B5EF4-FFF2-40B4-BE49-F238E27FC236}">
                  <a16:creationId xmlns:a16="http://schemas.microsoft.com/office/drawing/2014/main" id="{766AD255-39AE-4E5D-B209-6C413FF7DDD6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4516;p40">
            <a:extLst>
              <a:ext uri="{FF2B5EF4-FFF2-40B4-BE49-F238E27FC236}">
                <a16:creationId xmlns:a16="http://schemas.microsoft.com/office/drawing/2014/main" id="{30DA092E-2BBB-47FC-82AB-6334A1AE067F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99" name="Google Shape;4517;p40">
              <a:extLst>
                <a:ext uri="{FF2B5EF4-FFF2-40B4-BE49-F238E27FC236}">
                  <a16:creationId xmlns:a16="http://schemas.microsoft.com/office/drawing/2014/main" id="{1F14B80B-240C-486E-95DC-AE3E92BE717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518;p40">
              <a:extLst>
                <a:ext uri="{FF2B5EF4-FFF2-40B4-BE49-F238E27FC236}">
                  <a16:creationId xmlns:a16="http://schemas.microsoft.com/office/drawing/2014/main" id="{0AB2CDB6-BB51-44A5-807C-EBB1708AB977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4525;p40">
            <a:extLst>
              <a:ext uri="{FF2B5EF4-FFF2-40B4-BE49-F238E27FC236}">
                <a16:creationId xmlns:a16="http://schemas.microsoft.com/office/drawing/2014/main" id="{35D697B6-82D7-4B44-802B-2972FE7335E5}"/>
              </a:ext>
            </a:extLst>
          </p:cNvPr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  <a:solidFill>
            <a:schemeClr val="bg1"/>
          </a:solidFill>
        </p:grpSpPr>
        <p:sp>
          <p:nvSpPr>
            <p:cNvPr id="202" name="Google Shape;4526;p40">
              <a:extLst>
                <a:ext uri="{FF2B5EF4-FFF2-40B4-BE49-F238E27FC236}">
                  <a16:creationId xmlns:a16="http://schemas.microsoft.com/office/drawing/2014/main" id="{9E386FB5-F293-4F20-A86C-1110EC2571E0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527;p40">
              <a:extLst>
                <a:ext uri="{FF2B5EF4-FFF2-40B4-BE49-F238E27FC236}">
                  <a16:creationId xmlns:a16="http://schemas.microsoft.com/office/drawing/2014/main" id="{864CC9FD-E7CD-4301-8DB3-D694CA5448E9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4528;p40">
            <a:extLst>
              <a:ext uri="{FF2B5EF4-FFF2-40B4-BE49-F238E27FC236}">
                <a16:creationId xmlns:a16="http://schemas.microsoft.com/office/drawing/2014/main" id="{F45A9428-45CF-4273-A513-F030E5C6C300}"/>
              </a:ext>
            </a:extLst>
          </p:cNvPr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  <a:solidFill>
            <a:schemeClr val="bg1"/>
          </a:solidFill>
        </p:grpSpPr>
        <p:sp>
          <p:nvSpPr>
            <p:cNvPr id="205" name="Google Shape;4529;p40">
              <a:extLst>
                <a:ext uri="{FF2B5EF4-FFF2-40B4-BE49-F238E27FC236}">
                  <a16:creationId xmlns:a16="http://schemas.microsoft.com/office/drawing/2014/main" id="{FA4888F0-DAA2-49EF-AFD6-ECA45E24ADF7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530;p40">
              <a:extLst>
                <a:ext uri="{FF2B5EF4-FFF2-40B4-BE49-F238E27FC236}">
                  <a16:creationId xmlns:a16="http://schemas.microsoft.com/office/drawing/2014/main" id="{5B2440C6-0EC2-4068-B8E1-5D07661347DD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4531;p40">
            <a:extLst>
              <a:ext uri="{FF2B5EF4-FFF2-40B4-BE49-F238E27FC236}">
                <a16:creationId xmlns:a16="http://schemas.microsoft.com/office/drawing/2014/main" id="{2AA8ADB4-8FA0-4254-BA53-346504F7F496}"/>
              </a:ext>
            </a:extLst>
          </p:cNvPr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  <a:solidFill>
            <a:schemeClr val="bg1"/>
          </a:solidFill>
        </p:grpSpPr>
        <p:sp>
          <p:nvSpPr>
            <p:cNvPr id="208" name="Google Shape;4532;p40">
              <a:extLst>
                <a:ext uri="{FF2B5EF4-FFF2-40B4-BE49-F238E27FC236}">
                  <a16:creationId xmlns:a16="http://schemas.microsoft.com/office/drawing/2014/main" id="{651D2963-0CBD-4D71-BD08-FF17759328A4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533;p40">
              <a:extLst>
                <a:ext uri="{FF2B5EF4-FFF2-40B4-BE49-F238E27FC236}">
                  <a16:creationId xmlns:a16="http://schemas.microsoft.com/office/drawing/2014/main" id="{8A888F58-CAF9-4D69-8437-FF784B207171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4534;p40">
            <a:extLst>
              <a:ext uri="{FF2B5EF4-FFF2-40B4-BE49-F238E27FC236}">
                <a16:creationId xmlns:a16="http://schemas.microsoft.com/office/drawing/2014/main" id="{893E62BD-2C1B-4E9D-A9DD-3138D0A084AC}"/>
              </a:ext>
            </a:extLst>
          </p:cNvPr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  <a:solidFill>
            <a:schemeClr val="bg1"/>
          </a:solidFill>
        </p:grpSpPr>
        <p:sp>
          <p:nvSpPr>
            <p:cNvPr id="211" name="Google Shape;4535;p40">
              <a:extLst>
                <a:ext uri="{FF2B5EF4-FFF2-40B4-BE49-F238E27FC236}">
                  <a16:creationId xmlns:a16="http://schemas.microsoft.com/office/drawing/2014/main" id="{A7D3C06E-5272-4076-B9C0-7A069CC0AECF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536;p40">
              <a:extLst>
                <a:ext uri="{FF2B5EF4-FFF2-40B4-BE49-F238E27FC236}">
                  <a16:creationId xmlns:a16="http://schemas.microsoft.com/office/drawing/2014/main" id="{AD83088F-E22B-4284-9892-B96EA471B272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4537;p40">
            <a:extLst>
              <a:ext uri="{FF2B5EF4-FFF2-40B4-BE49-F238E27FC236}">
                <a16:creationId xmlns:a16="http://schemas.microsoft.com/office/drawing/2014/main" id="{C2AB3F10-FEAD-4CA3-AB7C-EF5677CBF7CE}"/>
              </a:ext>
            </a:extLst>
          </p:cNvPr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  <a:solidFill>
            <a:schemeClr val="bg1"/>
          </a:solidFill>
        </p:grpSpPr>
        <p:sp>
          <p:nvSpPr>
            <p:cNvPr id="214" name="Google Shape;4538;p40">
              <a:extLst>
                <a:ext uri="{FF2B5EF4-FFF2-40B4-BE49-F238E27FC236}">
                  <a16:creationId xmlns:a16="http://schemas.microsoft.com/office/drawing/2014/main" id="{3EC68F5F-8BC6-4BB8-9C75-FC43712B7CBC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4539;p40">
              <a:extLst>
                <a:ext uri="{FF2B5EF4-FFF2-40B4-BE49-F238E27FC236}">
                  <a16:creationId xmlns:a16="http://schemas.microsoft.com/office/drawing/2014/main" id="{A25D44E7-E484-4A4A-A05D-4FFD457D7E58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4540;p40">
            <a:extLst>
              <a:ext uri="{FF2B5EF4-FFF2-40B4-BE49-F238E27FC236}">
                <a16:creationId xmlns:a16="http://schemas.microsoft.com/office/drawing/2014/main" id="{EBE1CE43-5013-4BCC-A297-8BECEC654239}"/>
              </a:ext>
            </a:extLst>
          </p:cNvPr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  <a:solidFill>
            <a:schemeClr val="bg1"/>
          </a:solidFill>
        </p:grpSpPr>
        <p:sp>
          <p:nvSpPr>
            <p:cNvPr id="217" name="Google Shape;4541;p40">
              <a:extLst>
                <a:ext uri="{FF2B5EF4-FFF2-40B4-BE49-F238E27FC236}">
                  <a16:creationId xmlns:a16="http://schemas.microsoft.com/office/drawing/2014/main" id="{EA808C08-A734-4D94-AFB7-8B8ED453194F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4542;p40">
              <a:extLst>
                <a:ext uri="{FF2B5EF4-FFF2-40B4-BE49-F238E27FC236}">
                  <a16:creationId xmlns:a16="http://schemas.microsoft.com/office/drawing/2014/main" id="{41E519A1-C447-49C7-8F28-3BB55032F365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4543;p40">
            <a:extLst>
              <a:ext uri="{FF2B5EF4-FFF2-40B4-BE49-F238E27FC236}">
                <a16:creationId xmlns:a16="http://schemas.microsoft.com/office/drawing/2014/main" id="{DBBBA554-EF05-43C1-890B-CB407FB96D30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  <a:solidFill>
            <a:schemeClr val="bg1"/>
          </a:solidFill>
        </p:grpSpPr>
        <p:sp>
          <p:nvSpPr>
            <p:cNvPr id="220" name="Google Shape;4544;p40">
              <a:extLst>
                <a:ext uri="{FF2B5EF4-FFF2-40B4-BE49-F238E27FC236}">
                  <a16:creationId xmlns:a16="http://schemas.microsoft.com/office/drawing/2014/main" id="{BBC32B39-F2FE-4C29-B795-8910FD792B58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4545;p40">
              <a:extLst>
                <a:ext uri="{FF2B5EF4-FFF2-40B4-BE49-F238E27FC236}">
                  <a16:creationId xmlns:a16="http://schemas.microsoft.com/office/drawing/2014/main" id="{C1280C18-2219-4759-88DC-A304D101C695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4555;p40">
            <a:extLst>
              <a:ext uri="{FF2B5EF4-FFF2-40B4-BE49-F238E27FC236}">
                <a16:creationId xmlns:a16="http://schemas.microsoft.com/office/drawing/2014/main" id="{5E9A7D7A-3151-4BD8-93FA-404485344C65}"/>
              </a:ext>
            </a:extLst>
          </p:cNvPr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  <a:solidFill>
            <a:schemeClr val="bg1"/>
          </a:solidFill>
        </p:grpSpPr>
        <p:sp>
          <p:nvSpPr>
            <p:cNvPr id="223" name="Google Shape;4556;p40">
              <a:extLst>
                <a:ext uri="{FF2B5EF4-FFF2-40B4-BE49-F238E27FC236}">
                  <a16:creationId xmlns:a16="http://schemas.microsoft.com/office/drawing/2014/main" id="{1B20560F-4C92-4B2F-9652-A7D488C5A7D7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4557;p40">
              <a:extLst>
                <a:ext uri="{FF2B5EF4-FFF2-40B4-BE49-F238E27FC236}">
                  <a16:creationId xmlns:a16="http://schemas.microsoft.com/office/drawing/2014/main" id="{29E881F8-3EF9-4D61-B83A-97A4D6A65FD0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558;p40">
            <a:extLst>
              <a:ext uri="{FF2B5EF4-FFF2-40B4-BE49-F238E27FC236}">
                <a16:creationId xmlns:a16="http://schemas.microsoft.com/office/drawing/2014/main" id="{D41E498E-80FF-4820-9F52-39D427026B8F}"/>
              </a:ext>
            </a:extLst>
          </p:cNvPr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  <a:solidFill>
            <a:schemeClr val="bg1"/>
          </a:solidFill>
        </p:grpSpPr>
        <p:sp>
          <p:nvSpPr>
            <p:cNvPr id="226" name="Google Shape;4559;p40">
              <a:extLst>
                <a:ext uri="{FF2B5EF4-FFF2-40B4-BE49-F238E27FC236}">
                  <a16:creationId xmlns:a16="http://schemas.microsoft.com/office/drawing/2014/main" id="{4CA90239-BA9C-4D2C-9DC9-020D3C5E4A9B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560;p40">
              <a:extLst>
                <a:ext uri="{FF2B5EF4-FFF2-40B4-BE49-F238E27FC236}">
                  <a16:creationId xmlns:a16="http://schemas.microsoft.com/office/drawing/2014/main" id="{14DF0984-DB4B-46A1-9FC7-22F246FD7BFA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4561;p40">
            <a:extLst>
              <a:ext uri="{FF2B5EF4-FFF2-40B4-BE49-F238E27FC236}">
                <a16:creationId xmlns:a16="http://schemas.microsoft.com/office/drawing/2014/main" id="{478A62B1-DD9E-4B37-959F-C20E0F153A80}"/>
              </a:ext>
            </a:extLst>
          </p:cNvPr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  <a:solidFill>
            <a:schemeClr val="bg1"/>
          </a:solidFill>
        </p:grpSpPr>
        <p:sp>
          <p:nvSpPr>
            <p:cNvPr id="229" name="Google Shape;4562;p40">
              <a:extLst>
                <a:ext uri="{FF2B5EF4-FFF2-40B4-BE49-F238E27FC236}">
                  <a16:creationId xmlns:a16="http://schemas.microsoft.com/office/drawing/2014/main" id="{7AEF73CA-DBAE-4C9F-BE75-108857DC23BC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4563;p40">
              <a:extLst>
                <a:ext uri="{FF2B5EF4-FFF2-40B4-BE49-F238E27FC236}">
                  <a16:creationId xmlns:a16="http://schemas.microsoft.com/office/drawing/2014/main" id="{FA0F95BC-787D-4917-9428-B51B8808FE33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4567;p40">
            <a:extLst>
              <a:ext uri="{FF2B5EF4-FFF2-40B4-BE49-F238E27FC236}">
                <a16:creationId xmlns:a16="http://schemas.microsoft.com/office/drawing/2014/main" id="{7FFA4089-3D6E-47CF-8873-AB0F49EA7A86}"/>
              </a:ext>
            </a:extLst>
          </p:cNvPr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  <a:solidFill>
            <a:schemeClr val="bg1"/>
          </a:solidFill>
        </p:grpSpPr>
        <p:sp>
          <p:nvSpPr>
            <p:cNvPr id="232" name="Google Shape;4568;p40">
              <a:extLst>
                <a:ext uri="{FF2B5EF4-FFF2-40B4-BE49-F238E27FC236}">
                  <a16:creationId xmlns:a16="http://schemas.microsoft.com/office/drawing/2014/main" id="{843AA985-81C4-40C9-BD71-7EE8F33C20DD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4569;p40">
              <a:extLst>
                <a:ext uri="{FF2B5EF4-FFF2-40B4-BE49-F238E27FC236}">
                  <a16:creationId xmlns:a16="http://schemas.microsoft.com/office/drawing/2014/main" id="{A4C33F13-5064-46BA-B879-0524830FEC05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4570;p40">
            <a:extLst>
              <a:ext uri="{FF2B5EF4-FFF2-40B4-BE49-F238E27FC236}">
                <a16:creationId xmlns:a16="http://schemas.microsoft.com/office/drawing/2014/main" id="{D1B17ED3-1C14-4A1A-8B8E-50078B62FD2F}"/>
              </a:ext>
            </a:extLst>
          </p:cNvPr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  <a:solidFill>
            <a:schemeClr val="bg1"/>
          </a:solidFill>
        </p:grpSpPr>
        <p:sp>
          <p:nvSpPr>
            <p:cNvPr id="235" name="Google Shape;4571;p40">
              <a:extLst>
                <a:ext uri="{FF2B5EF4-FFF2-40B4-BE49-F238E27FC236}">
                  <a16:creationId xmlns:a16="http://schemas.microsoft.com/office/drawing/2014/main" id="{B7509EB8-2BA2-4164-8CA1-8BFF77C40D02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4572;p40">
              <a:extLst>
                <a:ext uri="{FF2B5EF4-FFF2-40B4-BE49-F238E27FC236}">
                  <a16:creationId xmlns:a16="http://schemas.microsoft.com/office/drawing/2014/main" id="{724A8283-DA95-4635-8614-ABC0672D7CC6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4579;p40">
            <a:extLst>
              <a:ext uri="{FF2B5EF4-FFF2-40B4-BE49-F238E27FC236}">
                <a16:creationId xmlns:a16="http://schemas.microsoft.com/office/drawing/2014/main" id="{E71CC885-0690-4635-B4A1-B6551C190A97}"/>
              </a:ext>
            </a:extLst>
          </p:cNvPr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  <a:solidFill>
            <a:schemeClr val="bg1"/>
          </a:solidFill>
        </p:grpSpPr>
        <p:sp>
          <p:nvSpPr>
            <p:cNvPr id="238" name="Google Shape;4580;p40">
              <a:extLst>
                <a:ext uri="{FF2B5EF4-FFF2-40B4-BE49-F238E27FC236}">
                  <a16:creationId xmlns:a16="http://schemas.microsoft.com/office/drawing/2014/main" id="{EB9AC656-8239-44F9-ABB3-3E5DFA007123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4581;p40">
              <a:extLst>
                <a:ext uri="{FF2B5EF4-FFF2-40B4-BE49-F238E27FC236}">
                  <a16:creationId xmlns:a16="http://schemas.microsoft.com/office/drawing/2014/main" id="{AFC55488-3DF4-4837-A5F6-1F4C6431C0FB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4585;p40">
            <a:extLst>
              <a:ext uri="{FF2B5EF4-FFF2-40B4-BE49-F238E27FC236}">
                <a16:creationId xmlns:a16="http://schemas.microsoft.com/office/drawing/2014/main" id="{9E5F8337-1F9B-41A5-BE77-D70C68F8AB70}"/>
              </a:ext>
            </a:extLst>
          </p:cNvPr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  <a:solidFill>
            <a:schemeClr val="bg1"/>
          </a:solidFill>
        </p:grpSpPr>
        <p:sp>
          <p:nvSpPr>
            <p:cNvPr id="241" name="Google Shape;4586;p40">
              <a:extLst>
                <a:ext uri="{FF2B5EF4-FFF2-40B4-BE49-F238E27FC236}">
                  <a16:creationId xmlns:a16="http://schemas.microsoft.com/office/drawing/2014/main" id="{63C608C7-5B6A-4A2B-9890-6208B55FF41C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4587;p40">
              <a:extLst>
                <a:ext uri="{FF2B5EF4-FFF2-40B4-BE49-F238E27FC236}">
                  <a16:creationId xmlns:a16="http://schemas.microsoft.com/office/drawing/2014/main" id="{9A210F15-D9DF-476B-9388-8D65186CD0B9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4588;p40">
            <a:extLst>
              <a:ext uri="{FF2B5EF4-FFF2-40B4-BE49-F238E27FC236}">
                <a16:creationId xmlns:a16="http://schemas.microsoft.com/office/drawing/2014/main" id="{193C137E-B2F2-4610-BE3F-514766CC54AF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  <a:solidFill>
            <a:schemeClr val="bg1"/>
          </a:solidFill>
        </p:grpSpPr>
        <p:sp>
          <p:nvSpPr>
            <p:cNvPr id="244" name="Google Shape;4589;p40">
              <a:extLst>
                <a:ext uri="{FF2B5EF4-FFF2-40B4-BE49-F238E27FC236}">
                  <a16:creationId xmlns:a16="http://schemas.microsoft.com/office/drawing/2014/main" id="{A615ADAA-56E3-445F-B8CD-A3BE86518B77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4590;p40">
              <a:extLst>
                <a:ext uri="{FF2B5EF4-FFF2-40B4-BE49-F238E27FC236}">
                  <a16:creationId xmlns:a16="http://schemas.microsoft.com/office/drawing/2014/main" id="{82763AAD-F0BD-456A-9925-B2B64BA1858D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4606;p40">
            <a:extLst>
              <a:ext uri="{FF2B5EF4-FFF2-40B4-BE49-F238E27FC236}">
                <a16:creationId xmlns:a16="http://schemas.microsoft.com/office/drawing/2014/main" id="{F608E31D-44AD-43D1-93F4-B199F51DDF44}"/>
              </a:ext>
            </a:extLst>
          </p:cNvPr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  <a:solidFill>
            <a:schemeClr val="bg1"/>
          </a:solidFill>
        </p:grpSpPr>
        <p:sp>
          <p:nvSpPr>
            <p:cNvPr id="247" name="Google Shape;4607;p40">
              <a:extLst>
                <a:ext uri="{FF2B5EF4-FFF2-40B4-BE49-F238E27FC236}">
                  <a16:creationId xmlns:a16="http://schemas.microsoft.com/office/drawing/2014/main" id="{3C89EF40-5231-4CBC-87BC-621BA6FF190C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4608;p40">
              <a:extLst>
                <a:ext uri="{FF2B5EF4-FFF2-40B4-BE49-F238E27FC236}">
                  <a16:creationId xmlns:a16="http://schemas.microsoft.com/office/drawing/2014/main" id="{DBFC9F1A-4BDD-4667-A067-228758F084AD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4621;p40">
            <a:extLst>
              <a:ext uri="{FF2B5EF4-FFF2-40B4-BE49-F238E27FC236}">
                <a16:creationId xmlns:a16="http://schemas.microsoft.com/office/drawing/2014/main" id="{4E8118EF-9A4C-48F2-AFC8-9C5DA1388B5C}"/>
              </a:ext>
            </a:extLst>
          </p:cNvPr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  <a:solidFill>
            <a:schemeClr val="bg1"/>
          </a:solidFill>
        </p:grpSpPr>
        <p:sp>
          <p:nvSpPr>
            <p:cNvPr id="250" name="Google Shape;4622;p40">
              <a:extLst>
                <a:ext uri="{FF2B5EF4-FFF2-40B4-BE49-F238E27FC236}">
                  <a16:creationId xmlns:a16="http://schemas.microsoft.com/office/drawing/2014/main" id="{81A3F075-67C8-4C8E-94AB-5E448EF55C75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4623;p40">
              <a:extLst>
                <a:ext uri="{FF2B5EF4-FFF2-40B4-BE49-F238E27FC236}">
                  <a16:creationId xmlns:a16="http://schemas.microsoft.com/office/drawing/2014/main" id="{FCB730D6-F7B6-4842-8711-BA6F1A6A66C1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4624;p40">
            <a:extLst>
              <a:ext uri="{FF2B5EF4-FFF2-40B4-BE49-F238E27FC236}">
                <a16:creationId xmlns:a16="http://schemas.microsoft.com/office/drawing/2014/main" id="{6A81BB85-2466-4EE1-96F4-19D2ACF6D1CE}"/>
              </a:ext>
            </a:extLst>
          </p:cNvPr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  <a:solidFill>
            <a:schemeClr val="bg1"/>
          </a:solidFill>
        </p:grpSpPr>
        <p:sp>
          <p:nvSpPr>
            <p:cNvPr id="253" name="Google Shape;4625;p40">
              <a:extLst>
                <a:ext uri="{FF2B5EF4-FFF2-40B4-BE49-F238E27FC236}">
                  <a16:creationId xmlns:a16="http://schemas.microsoft.com/office/drawing/2014/main" id="{D8050993-DE8B-4BCE-88C1-319A0D44FF2C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4626;p40">
              <a:extLst>
                <a:ext uri="{FF2B5EF4-FFF2-40B4-BE49-F238E27FC236}">
                  <a16:creationId xmlns:a16="http://schemas.microsoft.com/office/drawing/2014/main" id="{9DFCFE0A-6D64-4868-A436-E05AC4B29F98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4627;p40">
            <a:extLst>
              <a:ext uri="{FF2B5EF4-FFF2-40B4-BE49-F238E27FC236}">
                <a16:creationId xmlns:a16="http://schemas.microsoft.com/office/drawing/2014/main" id="{C9276F12-70F3-4E26-A6C5-6D608CACA44B}"/>
              </a:ext>
            </a:extLst>
          </p:cNvPr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  <a:solidFill>
            <a:schemeClr val="bg1"/>
          </a:solidFill>
        </p:grpSpPr>
        <p:sp>
          <p:nvSpPr>
            <p:cNvPr id="256" name="Google Shape;4628;p40">
              <a:extLst>
                <a:ext uri="{FF2B5EF4-FFF2-40B4-BE49-F238E27FC236}">
                  <a16:creationId xmlns:a16="http://schemas.microsoft.com/office/drawing/2014/main" id="{BF32800A-E9C6-408F-BFD3-3A47C3E9A9E4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4629;p40">
              <a:extLst>
                <a:ext uri="{FF2B5EF4-FFF2-40B4-BE49-F238E27FC236}">
                  <a16:creationId xmlns:a16="http://schemas.microsoft.com/office/drawing/2014/main" id="{0F6873C9-0440-4D47-BD85-4EA4F707477B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4639;p40">
            <a:extLst>
              <a:ext uri="{FF2B5EF4-FFF2-40B4-BE49-F238E27FC236}">
                <a16:creationId xmlns:a16="http://schemas.microsoft.com/office/drawing/2014/main" id="{315DFB46-1513-48E7-909D-20D61E0EC014}"/>
              </a:ext>
            </a:extLst>
          </p:cNvPr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  <a:solidFill>
            <a:schemeClr val="bg1"/>
          </a:solidFill>
        </p:grpSpPr>
        <p:sp>
          <p:nvSpPr>
            <p:cNvPr id="259" name="Google Shape;4640;p40">
              <a:extLst>
                <a:ext uri="{FF2B5EF4-FFF2-40B4-BE49-F238E27FC236}">
                  <a16:creationId xmlns:a16="http://schemas.microsoft.com/office/drawing/2014/main" id="{B2D7C62B-E615-447A-8513-15FB578FAAC5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4641;p40">
              <a:extLst>
                <a:ext uri="{FF2B5EF4-FFF2-40B4-BE49-F238E27FC236}">
                  <a16:creationId xmlns:a16="http://schemas.microsoft.com/office/drawing/2014/main" id="{B4544B28-216C-4237-97A7-E3982F2BD93A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4642;p40">
            <a:extLst>
              <a:ext uri="{FF2B5EF4-FFF2-40B4-BE49-F238E27FC236}">
                <a16:creationId xmlns:a16="http://schemas.microsoft.com/office/drawing/2014/main" id="{6613D574-9E4E-4034-850B-41EC63142220}"/>
              </a:ext>
            </a:extLst>
          </p:cNvPr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  <a:solidFill>
            <a:schemeClr val="bg1"/>
          </a:solidFill>
        </p:grpSpPr>
        <p:sp>
          <p:nvSpPr>
            <p:cNvPr id="262" name="Google Shape;4643;p40">
              <a:extLst>
                <a:ext uri="{FF2B5EF4-FFF2-40B4-BE49-F238E27FC236}">
                  <a16:creationId xmlns:a16="http://schemas.microsoft.com/office/drawing/2014/main" id="{7B80EEDD-C6AD-4C71-A115-DD27F60A7B5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4644;p40">
              <a:extLst>
                <a:ext uri="{FF2B5EF4-FFF2-40B4-BE49-F238E27FC236}">
                  <a16:creationId xmlns:a16="http://schemas.microsoft.com/office/drawing/2014/main" id="{8399C078-D2E6-400F-9E73-9E41E334429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5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5</a:t>
            </a:fld>
            <a:endParaRPr/>
          </a:p>
        </p:txBody>
      </p:sp>
      <p:grpSp>
        <p:nvGrpSpPr>
          <p:cNvPr id="177" name="Google Shape;193;p4">
            <a:extLst>
              <a:ext uri="{FF2B5EF4-FFF2-40B4-BE49-F238E27FC236}">
                <a16:creationId xmlns:a16="http://schemas.microsoft.com/office/drawing/2014/main" id="{07C2693A-26FC-4B87-9AE8-40203A192C20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194;p4">
              <a:extLst>
                <a:ext uri="{FF2B5EF4-FFF2-40B4-BE49-F238E27FC236}">
                  <a16:creationId xmlns:a16="http://schemas.microsoft.com/office/drawing/2014/main" id="{A4505FCF-AC3C-42EE-A4C5-85C45B949B7B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95;p4">
              <a:extLst>
                <a:ext uri="{FF2B5EF4-FFF2-40B4-BE49-F238E27FC236}">
                  <a16:creationId xmlns:a16="http://schemas.microsoft.com/office/drawing/2014/main" id="{B5F958B8-CFD1-4C0D-8C13-31BF1BA613F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96;p4">
            <a:extLst>
              <a:ext uri="{FF2B5EF4-FFF2-40B4-BE49-F238E27FC236}">
                <a16:creationId xmlns:a16="http://schemas.microsoft.com/office/drawing/2014/main" id="{01C7CDA2-1FED-4A53-8745-DD82EDF6504C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197;p4">
              <a:extLst>
                <a:ext uri="{FF2B5EF4-FFF2-40B4-BE49-F238E27FC236}">
                  <a16:creationId xmlns:a16="http://schemas.microsoft.com/office/drawing/2014/main" id="{14CA241E-EF80-4F71-8A1D-9E6D151431E8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98;p4">
              <a:extLst>
                <a:ext uri="{FF2B5EF4-FFF2-40B4-BE49-F238E27FC236}">
                  <a16:creationId xmlns:a16="http://schemas.microsoft.com/office/drawing/2014/main" id="{690B87FD-3952-401F-8E9F-CAD317D2125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99;p4">
            <a:extLst>
              <a:ext uri="{FF2B5EF4-FFF2-40B4-BE49-F238E27FC236}">
                <a16:creationId xmlns:a16="http://schemas.microsoft.com/office/drawing/2014/main" id="{8338F34F-1C63-4E44-B53D-0F5122A53AAD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4" name="Google Shape;200;p4">
              <a:extLst>
                <a:ext uri="{FF2B5EF4-FFF2-40B4-BE49-F238E27FC236}">
                  <a16:creationId xmlns:a16="http://schemas.microsoft.com/office/drawing/2014/main" id="{AF6CD93F-8F10-4D25-8782-DA55445FBB5C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1;p4">
              <a:extLst>
                <a:ext uri="{FF2B5EF4-FFF2-40B4-BE49-F238E27FC236}">
                  <a16:creationId xmlns:a16="http://schemas.microsoft.com/office/drawing/2014/main" id="{6C5D0DB4-E056-49CF-AB1D-C21AFAFCBD8B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2;p4">
            <a:extLst>
              <a:ext uri="{FF2B5EF4-FFF2-40B4-BE49-F238E27FC236}">
                <a16:creationId xmlns:a16="http://schemas.microsoft.com/office/drawing/2014/main" id="{5C3F30C7-B2AC-4770-9FB3-4854DCCAA702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203;p4">
              <a:extLst>
                <a:ext uri="{FF2B5EF4-FFF2-40B4-BE49-F238E27FC236}">
                  <a16:creationId xmlns:a16="http://schemas.microsoft.com/office/drawing/2014/main" id="{7D56AD98-1619-4912-8874-341246F991D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;p4">
              <a:extLst>
                <a:ext uri="{FF2B5EF4-FFF2-40B4-BE49-F238E27FC236}">
                  <a16:creationId xmlns:a16="http://schemas.microsoft.com/office/drawing/2014/main" id="{032B3C0F-9B4D-40ED-9E54-8DEA9044592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5;p4">
            <a:extLst>
              <a:ext uri="{FF2B5EF4-FFF2-40B4-BE49-F238E27FC236}">
                <a16:creationId xmlns:a16="http://schemas.microsoft.com/office/drawing/2014/main" id="{A349A7E0-2A13-45C4-ABA8-C4C42FE11206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90" name="Google Shape;206;p4">
              <a:extLst>
                <a:ext uri="{FF2B5EF4-FFF2-40B4-BE49-F238E27FC236}">
                  <a16:creationId xmlns:a16="http://schemas.microsoft.com/office/drawing/2014/main" id="{8990B847-B6AB-4750-964C-F3D42C4E386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7;p4">
              <a:extLst>
                <a:ext uri="{FF2B5EF4-FFF2-40B4-BE49-F238E27FC236}">
                  <a16:creationId xmlns:a16="http://schemas.microsoft.com/office/drawing/2014/main" id="{1EF734C3-78FD-449A-AD5D-41A6508267E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8;p4">
            <a:extLst>
              <a:ext uri="{FF2B5EF4-FFF2-40B4-BE49-F238E27FC236}">
                <a16:creationId xmlns:a16="http://schemas.microsoft.com/office/drawing/2014/main" id="{3212EFAA-9969-49E9-A606-340E75511DFD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3" name="Google Shape;209;p4">
              <a:extLst>
                <a:ext uri="{FF2B5EF4-FFF2-40B4-BE49-F238E27FC236}">
                  <a16:creationId xmlns:a16="http://schemas.microsoft.com/office/drawing/2014/main" id="{114C134D-3F54-40B0-ACEF-3F4F75CA5B80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10;p4">
              <a:extLst>
                <a:ext uri="{FF2B5EF4-FFF2-40B4-BE49-F238E27FC236}">
                  <a16:creationId xmlns:a16="http://schemas.microsoft.com/office/drawing/2014/main" id="{41E70A4F-C1C7-4A65-85FB-A6CC3339C0C3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14;p4">
            <a:extLst>
              <a:ext uri="{FF2B5EF4-FFF2-40B4-BE49-F238E27FC236}">
                <a16:creationId xmlns:a16="http://schemas.microsoft.com/office/drawing/2014/main" id="{FF7E95F8-2B60-4DEB-947F-E93EFAA7AD4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6" name="Google Shape;215;p4">
              <a:extLst>
                <a:ext uri="{FF2B5EF4-FFF2-40B4-BE49-F238E27FC236}">
                  <a16:creationId xmlns:a16="http://schemas.microsoft.com/office/drawing/2014/main" id="{7219E244-C52F-4C12-8D5B-59133FEE1A40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16;p4">
              <a:extLst>
                <a:ext uri="{FF2B5EF4-FFF2-40B4-BE49-F238E27FC236}">
                  <a16:creationId xmlns:a16="http://schemas.microsoft.com/office/drawing/2014/main" id="{EF46F992-CCD1-4B5C-89DE-9BF2FB0C367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20;p4">
            <a:extLst>
              <a:ext uri="{FF2B5EF4-FFF2-40B4-BE49-F238E27FC236}">
                <a16:creationId xmlns:a16="http://schemas.microsoft.com/office/drawing/2014/main" id="{56061E1D-9FB1-45E3-BAC3-7489440322B7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  <a:solidFill>
            <a:schemeClr val="bg1"/>
          </a:solidFill>
        </p:grpSpPr>
        <p:sp>
          <p:nvSpPr>
            <p:cNvPr id="199" name="Google Shape;221;p4">
              <a:extLst>
                <a:ext uri="{FF2B5EF4-FFF2-40B4-BE49-F238E27FC236}">
                  <a16:creationId xmlns:a16="http://schemas.microsoft.com/office/drawing/2014/main" id="{D3C9AB15-E7FB-406F-89D4-B3468A26E2CD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22;p4">
              <a:extLst>
                <a:ext uri="{FF2B5EF4-FFF2-40B4-BE49-F238E27FC236}">
                  <a16:creationId xmlns:a16="http://schemas.microsoft.com/office/drawing/2014/main" id="{F315B856-9198-4478-B4EA-CDCDD1609B8E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27;p4">
            <a:extLst>
              <a:ext uri="{FF2B5EF4-FFF2-40B4-BE49-F238E27FC236}">
                <a16:creationId xmlns:a16="http://schemas.microsoft.com/office/drawing/2014/main" id="{AF779C1D-9676-4243-B6B4-A8E3D6FBDA7C}"/>
              </a:ext>
            </a:extLst>
          </p:cNvPr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  <a:solidFill>
            <a:schemeClr val="bg1"/>
          </a:solidFill>
        </p:grpSpPr>
        <p:sp>
          <p:nvSpPr>
            <p:cNvPr id="202" name="Google Shape;228;p4">
              <a:extLst>
                <a:ext uri="{FF2B5EF4-FFF2-40B4-BE49-F238E27FC236}">
                  <a16:creationId xmlns:a16="http://schemas.microsoft.com/office/drawing/2014/main" id="{EDFE6CFE-1C09-4920-BBCC-6B9501C5499D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29;p4">
              <a:extLst>
                <a:ext uri="{FF2B5EF4-FFF2-40B4-BE49-F238E27FC236}">
                  <a16:creationId xmlns:a16="http://schemas.microsoft.com/office/drawing/2014/main" id="{AA0B4840-94F7-4AE4-996D-03591DB127A6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30;p4">
            <a:extLst>
              <a:ext uri="{FF2B5EF4-FFF2-40B4-BE49-F238E27FC236}">
                <a16:creationId xmlns:a16="http://schemas.microsoft.com/office/drawing/2014/main" id="{7F914EAD-8B0A-47CA-93A5-80FE0F4B9E56}"/>
              </a:ext>
            </a:extLst>
          </p:cNvPr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231;p4">
              <a:extLst>
                <a:ext uri="{FF2B5EF4-FFF2-40B4-BE49-F238E27FC236}">
                  <a16:creationId xmlns:a16="http://schemas.microsoft.com/office/drawing/2014/main" id="{E6C73CD4-AAA0-492F-A8B7-C61AEEAEF0F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32;p4">
              <a:extLst>
                <a:ext uri="{FF2B5EF4-FFF2-40B4-BE49-F238E27FC236}">
                  <a16:creationId xmlns:a16="http://schemas.microsoft.com/office/drawing/2014/main" id="{B3F29552-7AAB-43F8-A8F4-AB74D3A5BF5E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33;p4">
            <a:extLst>
              <a:ext uri="{FF2B5EF4-FFF2-40B4-BE49-F238E27FC236}">
                <a16:creationId xmlns:a16="http://schemas.microsoft.com/office/drawing/2014/main" id="{B1CEBF94-356A-4556-9528-4B966B8AFA80}"/>
              </a:ext>
            </a:extLst>
          </p:cNvPr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  <a:solidFill>
            <a:schemeClr val="bg1"/>
          </a:solidFill>
        </p:grpSpPr>
        <p:sp>
          <p:nvSpPr>
            <p:cNvPr id="208" name="Google Shape;234;p4">
              <a:extLst>
                <a:ext uri="{FF2B5EF4-FFF2-40B4-BE49-F238E27FC236}">
                  <a16:creationId xmlns:a16="http://schemas.microsoft.com/office/drawing/2014/main" id="{5D32A092-2F56-43B6-BED9-3568D7A6F4B3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35;p4">
              <a:extLst>
                <a:ext uri="{FF2B5EF4-FFF2-40B4-BE49-F238E27FC236}">
                  <a16:creationId xmlns:a16="http://schemas.microsoft.com/office/drawing/2014/main" id="{751543DB-4AAA-4E87-BEF1-A86046C879E1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2;p4">
            <a:extLst>
              <a:ext uri="{FF2B5EF4-FFF2-40B4-BE49-F238E27FC236}">
                <a16:creationId xmlns:a16="http://schemas.microsoft.com/office/drawing/2014/main" id="{B595536A-C3D7-40D0-9AA1-0901012964BC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  <a:solidFill>
            <a:schemeClr val="bg1"/>
          </a:solidFill>
        </p:grpSpPr>
        <p:sp>
          <p:nvSpPr>
            <p:cNvPr id="211" name="Google Shape;243;p4">
              <a:extLst>
                <a:ext uri="{FF2B5EF4-FFF2-40B4-BE49-F238E27FC236}">
                  <a16:creationId xmlns:a16="http://schemas.microsoft.com/office/drawing/2014/main" id="{6493179C-6039-43AC-84D3-6D64A7C77BA2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4;p4">
              <a:extLst>
                <a:ext uri="{FF2B5EF4-FFF2-40B4-BE49-F238E27FC236}">
                  <a16:creationId xmlns:a16="http://schemas.microsoft.com/office/drawing/2014/main" id="{CE58451C-1E62-4D11-B9F2-E8287DD7E678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5;p4">
            <a:extLst>
              <a:ext uri="{FF2B5EF4-FFF2-40B4-BE49-F238E27FC236}">
                <a16:creationId xmlns:a16="http://schemas.microsoft.com/office/drawing/2014/main" id="{EB64D074-B885-47E5-9E36-C6DAE7D09FF2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  <a:solidFill>
            <a:schemeClr val="bg1"/>
          </a:solidFill>
        </p:grpSpPr>
        <p:sp>
          <p:nvSpPr>
            <p:cNvPr id="214" name="Google Shape;246;p4">
              <a:extLst>
                <a:ext uri="{FF2B5EF4-FFF2-40B4-BE49-F238E27FC236}">
                  <a16:creationId xmlns:a16="http://schemas.microsoft.com/office/drawing/2014/main" id="{91096FE1-79D8-4290-9FE7-C222E872604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7;p4">
              <a:extLst>
                <a:ext uri="{FF2B5EF4-FFF2-40B4-BE49-F238E27FC236}">
                  <a16:creationId xmlns:a16="http://schemas.microsoft.com/office/drawing/2014/main" id="{7C0ACE98-A339-4193-9FB9-55AD99AF8F0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8;p4">
            <a:extLst>
              <a:ext uri="{FF2B5EF4-FFF2-40B4-BE49-F238E27FC236}">
                <a16:creationId xmlns:a16="http://schemas.microsoft.com/office/drawing/2014/main" id="{BA9FD8EF-9F57-4EFF-9570-507BE889E8AB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  <a:solidFill>
            <a:schemeClr val="bg1"/>
          </a:solidFill>
        </p:grpSpPr>
        <p:sp>
          <p:nvSpPr>
            <p:cNvPr id="217" name="Google Shape;249;p4">
              <a:extLst>
                <a:ext uri="{FF2B5EF4-FFF2-40B4-BE49-F238E27FC236}">
                  <a16:creationId xmlns:a16="http://schemas.microsoft.com/office/drawing/2014/main" id="{B3416019-01EC-4541-B7F5-FC3B5F40FC4F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50;p4">
              <a:extLst>
                <a:ext uri="{FF2B5EF4-FFF2-40B4-BE49-F238E27FC236}">
                  <a16:creationId xmlns:a16="http://schemas.microsoft.com/office/drawing/2014/main" id="{A95129AE-84E7-42A3-B354-2A8E6958B304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51;p4">
            <a:extLst>
              <a:ext uri="{FF2B5EF4-FFF2-40B4-BE49-F238E27FC236}">
                <a16:creationId xmlns:a16="http://schemas.microsoft.com/office/drawing/2014/main" id="{AA727217-1E8E-423D-BF03-CC7184E6AA52}"/>
              </a:ext>
            </a:extLst>
          </p:cNvPr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  <a:solidFill>
            <a:schemeClr val="bg1"/>
          </a:solidFill>
        </p:grpSpPr>
        <p:sp>
          <p:nvSpPr>
            <p:cNvPr id="220" name="Google Shape;252;p4">
              <a:extLst>
                <a:ext uri="{FF2B5EF4-FFF2-40B4-BE49-F238E27FC236}">
                  <a16:creationId xmlns:a16="http://schemas.microsoft.com/office/drawing/2014/main" id="{007583D1-D21D-4B23-8C29-4AA2970E0372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53;p4">
              <a:extLst>
                <a:ext uri="{FF2B5EF4-FFF2-40B4-BE49-F238E27FC236}">
                  <a16:creationId xmlns:a16="http://schemas.microsoft.com/office/drawing/2014/main" id="{3C0FC06E-8CE6-4311-9D2F-BEF1E7B8F0F5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57;p4">
            <a:extLst>
              <a:ext uri="{FF2B5EF4-FFF2-40B4-BE49-F238E27FC236}">
                <a16:creationId xmlns:a16="http://schemas.microsoft.com/office/drawing/2014/main" id="{0098AF4A-76DF-40CC-B416-F70D080AC946}"/>
              </a:ext>
            </a:extLst>
          </p:cNvPr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  <a:solidFill>
            <a:schemeClr val="bg1"/>
          </a:solidFill>
        </p:grpSpPr>
        <p:sp>
          <p:nvSpPr>
            <p:cNvPr id="223" name="Google Shape;258;p4">
              <a:extLst>
                <a:ext uri="{FF2B5EF4-FFF2-40B4-BE49-F238E27FC236}">
                  <a16:creationId xmlns:a16="http://schemas.microsoft.com/office/drawing/2014/main" id="{618CBC7C-0EC7-437F-87DB-4C53670E2E92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59;p4">
              <a:extLst>
                <a:ext uri="{FF2B5EF4-FFF2-40B4-BE49-F238E27FC236}">
                  <a16:creationId xmlns:a16="http://schemas.microsoft.com/office/drawing/2014/main" id="{E2FECB9E-410D-458A-8287-8A672FEFA6BA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69;p4">
            <a:extLst>
              <a:ext uri="{FF2B5EF4-FFF2-40B4-BE49-F238E27FC236}">
                <a16:creationId xmlns:a16="http://schemas.microsoft.com/office/drawing/2014/main" id="{5A3FEE19-5C58-4F8E-8C1A-0D1FD975FE5C}"/>
              </a:ext>
            </a:extLst>
          </p:cNvPr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26" name="Google Shape;270;p4">
              <a:extLst>
                <a:ext uri="{FF2B5EF4-FFF2-40B4-BE49-F238E27FC236}">
                  <a16:creationId xmlns:a16="http://schemas.microsoft.com/office/drawing/2014/main" id="{ACA9E276-19D1-42E9-B287-9525D944D4C6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71;p4">
              <a:extLst>
                <a:ext uri="{FF2B5EF4-FFF2-40B4-BE49-F238E27FC236}">
                  <a16:creationId xmlns:a16="http://schemas.microsoft.com/office/drawing/2014/main" id="{F4E1CAA3-4AF5-4A0A-B5D4-CD11A683CA8E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75;p4">
            <a:extLst>
              <a:ext uri="{FF2B5EF4-FFF2-40B4-BE49-F238E27FC236}">
                <a16:creationId xmlns:a16="http://schemas.microsoft.com/office/drawing/2014/main" id="{0E765496-25CE-4AB2-971B-9C2A8EB715B0}"/>
              </a:ext>
            </a:extLst>
          </p:cNvPr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  <a:solidFill>
            <a:schemeClr val="bg1"/>
          </a:solidFill>
        </p:grpSpPr>
        <p:sp>
          <p:nvSpPr>
            <p:cNvPr id="229" name="Google Shape;276;p4">
              <a:extLst>
                <a:ext uri="{FF2B5EF4-FFF2-40B4-BE49-F238E27FC236}">
                  <a16:creationId xmlns:a16="http://schemas.microsoft.com/office/drawing/2014/main" id="{53BA4E28-AB03-40A2-8DFE-183A037D1199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77;p4">
              <a:extLst>
                <a:ext uri="{FF2B5EF4-FFF2-40B4-BE49-F238E27FC236}">
                  <a16:creationId xmlns:a16="http://schemas.microsoft.com/office/drawing/2014/main" id="{60B7779A-608D-44A3-AE45-EDE6A8475A97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78;p4">
            <a:extLst>
              <a:ext uri="{FF2B5EF4-FFF2-40B4-BE49-F238E27FC236}">
                <a16:creationId xmlns:a16="http://schemas.microsoft.com/office/drawing/2014/main" id="{A4E0557F-DFB2-42A6-8B9A-0B29CF298961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  <a:solidFill>
            <a:schemeClr val="bg1"/>
          </a:solidFill>
        </p:grpSpPr>
        <p:sp>
          <p:nvSpPr>
            <p:cNvPr id="232" name="Google Shape;279;p4">
              <a:extLst>
                <a:ext uri="{FF2B5EF4-FFF2-40B4-BE49-F238E27FC236}">
                  <a16:creationId xmlns:a16="http://schemas.microsoft.com/office/drawing/2014/main" id="{E8C85BCD-22E7-437E-8F16-A6345835D5D5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80;p4">
              <a:extLst>
                <a:ext uri="{FF2B5EF4-FFF2-40B4-BE49-F238E27FC236}">
                  <a16:creationId xmlns:a16="http://schemas.microsoft.com/office/drawing/2014/main" id="{C011A1C3-E818-4048-8B4D-564BC6D9CA3D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87;p4">
            <a:extLst>
              <a:ext uri="{FF2B5EF4-FFF2-40B4-BE49-F238E27FC236}">
                <a16:creationId xmlns:a16="http://schemas.microsoft.com/office/drawing/2014/main" id="{9592F829-A36A-4477-BF6E-6E60493731CE}"/>
              </a:ext>
            </a:extLst>
          </p:cNvPr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  <a:solidFill>
            <a:schemeClr val="bg1"/>
          </a:solidFill>
        </p:grpSpPr>
        <p:sp>
          <p:nvSpPr>
            <p:cNvPr id="235" name="Google Shape;288;p4">
              <a:extLst>
                <a:ext uri="{FF2B5EF4-FFF2-40B4-BE49-F238E27FC236}">
                  <a16:creationId xmlns:a16="http://schemas.microsoft.com/office/drawing/2014/main" id="{48831459-6FE5-4DA4-AC40-22AE1D0252CB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89;p4">
              <a:extLst>
                <a:ext uri="{FF2B5EF4-FFF2-40B4-BE49-F238E27FC236}">
                  <a16:creationId xmlns:a16="http://schemas.microsoft.com/office/drawing/2014/main" id="{FF75881B-FC94-4F3C-9FD3-30FC3A4872D4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90;p4">
            <a:extLst>
              <a:ext uri="{FF2B5EF4-FFF2-40B4-BE49-F238E27FC236}">
                <a16:creationId xmlns:a16="http://schemas.microsoft.com/office/drawing/2014/main" id="{D1D30A68-7FBF-493E-8EE9-D38E4D63D82E}"/>
              </a:ext>
            </a:extLst>
          </p:cNvPr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  <a:solidFill>
            <a:schemeClr val="bg1"/>
          </a:solidFill>
        </p:grpSpPr>
        <p:sp>
          <p:nvSpPr>
            <p:cNvPr id="238" name="Google Shape;291;p4">
              <a:extLst>
                <a:ext uri="{FF2B5EF4-FFF2-40B4-BE49-F238E27FC236}">
                  <a16:creationId xmlns:a16="http://schemas.microsoft.com/office/drawing/2014/main" id="{B144C560-B5A4-4B99-AB51-76071E6DA58C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2;p4">
              <a:extLst>
                <a:ext uri="{FF2B5EF4-FFF2-40B4-BE49-F238E27FC236}">
                  <a16:creationId xmlns:a16="http://schemas.microsoft.com/office/drawing/2014/main" id="{0DA9C2B1-87E9-444A-9D8D-CB8CB3F0F96F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05;p4">
            <a:extLst>
              <a:ext uri="{FF2B5EF4-FFF2-40B4-BE49-F238E27FC236}">
                <a16:creationId xmlns:a16="http://schemas.microsoft.com/office/drawing/2014/main" id="{8F5874BD-2CF3-479D-AA2D-0E1E90CF9F9A}"/>
              </a:ext>
            </a:extLst>
          </p:cNvPr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  <a:solidFill>
            <a:schemeClr val="bg1"/>
          </a:solidFill>
        </p:grpSpPr>
        <p:sp>
          <p:nvSpPr>
            <p:cNvPr id="241" name="Google Shape;306;p4">
              <a:extLst>
                <a:ext uri="{FF2B5EF4-FFF2-40B4-BE49-F238E27FC236}">
                  <a16:creationId xmlns:a16="http://schemas.microsoft.com/office/drawing/2014/main" id="{077245D5-ABC9-4D40-A276-D6AAB775DE0B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07;p4">
              <a:extLst>
                <a:ext uri="{FF2B5EF4-FFF2-40B4-BE49-F238E27FC236}">
                  <a16:creationId xmlns:a16="http://schemas.microsoft.com/office/drawing/2014/main" id="{A1080BEA-F4EC-4F0B-B192-E588FC575363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14;p4">
            <a:extLst>
              <a:ext uri="{FF2B5EF4-FFF2-40B4-BE49-F238E27FC236}">
                <a16:creationId xmlns:a16="http://schemas.microsoft.com/office/drawing/2014/main" id="{9FF2D02D-09D3-41A6-9255-0D3DACF8DCCB}"/>
              </a:ext>
            </a:extLst>
          </p:cNvPr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  <a:solidFill>
            <a:schemeClr val="bg1"/>
          </a:solidFill>
        </p:grpSpPr>
        <p:sp>
          <p:nvSpPr>
            <p:cNvPr id="244" name="Google Shape;315;p4">
              <a:extLst>
                <a:ext uri="{FF2B5EF4-FFF2-40B4-BE49-F238E27FC236}">
                  <a16:creationId xmlns:a16="http://schemas.microsoft.com/office/drawing/2014/main" id="{134C2CDD-90D7-4CF7-A6BC-E73971CF067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16;p4">
              <a:extLst>
                <a:ext uri="{FF2B5EF4-FFF2-40B4-BE49-F238E27FC236}">
                  <a16:creationId xmlns:a16="http://schemas.microsoft.com/office/drawing/2014/main" id="{01C6B9A1-7459-4322-A2B5-2C25A86898B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0;p4">
            <a:extLst>
              <a:ext uri="{FF2B5EF4-FFF2-40B4-BE49-F238E27FC236}">
                <a16:creationId xmlns:a16="http://schemas.microsoft.com/office/drawing/2014/main" id="{6B08199C-C7F7-412C-8017-E3AF5189E25E}"/>
              </a:ext>
            </a:extLst>
          </p:cNvPr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  <a:solidFill>
            <a:schemeClr val="bg1"/>
          </a:solidFill>
        </p:grpSpPr>
        <p:sp>
          <p:nvSpPr>
            <p:cNvPr id="247" name="Google Shape;321;p4">
              <a:extLst>
                <a:ext uri="{FF2B5EF4-FFF2-40B4-BE49-F238E27FC236}">
                  <a16:creationId xmlns:a16="http://schemas.microsoft.com/office/drawing/2014/main" id="{04F0196C-E5D0-4BCB-9BF9-A66A6E6D6C48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2;p4">
              <a:extLst>
                <a:ext uri="{FF2B5EF4-FFF2-40B4-BE49-F238E27FC236}">
                  <a16:creationId xmlns:a16="http://schemas.microsoft.com/office/drawing/2014/main" id="{18D1C48D-0BD2-4BB2-9417-16150831CB65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6;p4">
            <a:extLst>
              <a:ext uri="{FF2B5EF4-FFF2-40B4-BE49-F238E27FC236}">
                <a16:creationId xmlns:a16="http://schemas.microsoft.com/office/drawing/2014/main" id="{14699444-6688-464C-BF3C-24CE43C71B74}"/>
              </a:ext>
            </a:extLst>
          </p:cNvPr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  <a:solidFill>
            <a:schemeClr val="bg1"/>
          </a:solidFill>
        </p:grpSpPr>
        <p:sp>
          <p:nvSpPr>
            <p:cNvPr id="250" name="Google Shape;327;p4">
              <a:extLst>
                <a:ext uri="{FF2B5EF4-FFF2-40B4-BE49-F238E27FC236}">
                  <a16:creationId xmlns:a16="http://schemas.microsoft.com/office/drawing/2014/main" id="{582DBEAB-F274-4137-B2C7-BD7B1FAD497B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8;p4">
              <a:extLst>
                <a:ext uri="{FF2B5EF4-FFF2-40B4-BE49-F238E27FC236}">
                  <a16:creationId xmlns:a16="http://schemas.microsoft.com/office/drawing/2014/main" id="{418B377B-EEA5-47D3-AEF1-DBB78F676520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9;p4">
            <a:extLst>
              <a:ext uri="{FF2B5EF4-FFF2-40B4-BE49-F238E27FC236}">
                <a16:creationId xmlns:a16="http://schemas.microsoft.com/office/drawing/2014/main" id="{0011A847-0922-4D9A-9E7F-664CCA6CE0DA}"/>
              </a:ext>
            </a:extLst>
          </p:cNvPr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  <a:solidFill>
            <a:schemeClr val="bg1"/>
          </a:solidFill>
        </p:grpSpPr>
        <p:sp>
          <p:nvSpPr>
            <p:cNvPr id="253" name="Google Shape;330;p4">
              <a:extLst>
                <a:ext uri="{FF2B5EF4-FFF2-40B4-BE49-F238E27FC236}">
                  <a16:creationId xmlns:a16="http://schemas.microsoft.com/office/drawing/2014/main" id="{C9348478-6087-48DE-8A8D-2F50B0AEFFEF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31;p4">
              <a:extLst>
                <a:ext uri="{FF2B5EF4-FFF2-40B4-BE49-F238E27FC236}">
                  <a16:creationId xmlns:a16="http://schemas.microsoft.com/office/drawing/2014/main" id="{D48595F1-EC29-4813-B3BA-1CA36EA9CEC2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32;p4">
            <a:extLst>
              <a:ext uri="{FF2B5EF4-FFF2-40B4-BE49-F238E27FC236}">
                <a16:creationId xmlns:a16="http://schemas.microsoft.com/office/drawing/2014/main" id="{8BF96FA2-F540-41A0-BB83-B1AB7E07DA77}"/>
              </a:ext>
            </a:extLst>
          </p:cNvPr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  <a:solidFill>
            <a:schemeClr val="bg1"/>
          </a:solidFill>
        </p:grpSpPr>
        <p:sp>
          <p:nvSpPr>
            <p:cNvPr id="256" name="Google Shape;333;p4">
              <a:extLst>
                <a:ext uri="{FF2B5EF4-FFF2-40B4-BE49-F238E27FC236}">
                  <a16:creationId xmlns:a16="http://schemas.microsoft.com/office/drawing/2014/main" id="{990F5E84-088E-4469-A69D-B9214744C80D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34;p4">
              <a:extLst>
                <a:ext uri="{FF2B5EF4-FFF2-40B4-BE49-F238E27FC236}">
                  <a16:creationId xmlns:a16="http://schemas.microsoft.com/office/drawing/2014/main" id="{90ED94BB-96DB-4CBF-977E-6F52927A3B12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35;p4">
            <a:extLst>
              <a:ext uri="{FF2B5EF4-FFF2-40B4-BE49-F238E27FC236}">
                <a16:creationId xmlns:a16="http://schemas.microsoft.com/office/drawing/2014/main" id="{ACFACCFF-C355-4402-AAAD-AC4D432A5415}"/>
              </a:ext>
            </a:extLst>
          </p:cNvPr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  <a:solidFill>
            <a:schemeClr val="bg1"/>
          </a:solidFill>
        </p:grpSpPr>
        <p:sp>
          <p:nvSpPr>
            <p:cNvPr id="259" name="Google Shape;336;p4">
              <a:extLst>
                <a:ext uri="{FF2B5EF4-FFF2-40B4-BE49-F238E27FC236}">
                  <a16:creationId xmlns:a16="http://schemas.microsoft.com/office/drawing/2014/main" id="{D3D8C1CA-77A4-403A-9D0A-55FDEC2866E3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37;p4">
              <a:extLst>
                <a:ext uri="{FF2B5EF4-FFF2-40B4-BE49-F238E27FC236}">
                  <a16:creationId xmlns:a16="http://schemas.microsoft.com/office/drawing/2014/main" id="{C5E34FE1-2A2E-432D-9B05-BA4A05051D37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41;p4">
            <a:extLst>
              <a:ext uri="{FF2B5EF4-FFF2-40B4-BE49-F238E27FC236}">
                <a16:creationId xmlns:a16="http://schemas.microsoft.com/office/drawing/2014/main" id="{CDEA1D56-3388-4EF1-A58E-D912F4951512}"/>
              </a:ext>
            </a:extLst>
          </p:cNvPr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  <a:solidFill>
            <a:schemeClr val="bg1"/>
          </a:solidFill>
        </p:grpSpPr>
        <p:sp>
          <p:nvSpPr>
            <p:cNvPr id="262" name="Google Shape;342;p4">
              <a:extLst>
                <a:ext uri="{FF2B5EF4-FFF2-40B4-BE49-F238E27FC236}">
                  <a16:creationId xmlns:a16="http://schemas.microsoft.com/office/drawing/2014/main" id="{776952E8-4C2E-494D-ADF5-417D8E4F6101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43;p4">
              <a:extLst>
                <a:ext uri="{FF2B5EF4-FFF2-40B4-BE49-F238E27FC236}">
                  <a16:creationId xmlns:a16="http://schemas.microsoft.com/office/drawing/2014/main" id="{2F4C57FB-4B8B-4D21-ABC0-765DC4824CBA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53;p4">
            <a:extLst>
              <a:ext uri="{FF2B5EF4-FFF2-40B4-BE49-F238E27FC236}">
                <a16:creationId xmlns:a16="http://schemas.microsoft.com/office/drawing/2014/main" id="{23D6BB92-94BF-4BF8-BA58-09D149B4B1E5}"/>
              </a:ext>
            </a:extLst>
          </p:cNvPr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  <a:solidFill>
            <a:schemeClr val="bg1"/>
          </a:solidFill>
        </p:grpSpPr>
        <p:sp>
          <p:nvSpPr>
            <p:cNvPr id="265" name="Google Shape;354;p4">
              <a:extLst>
                <a:ext uri="{FF2B5EF4-FFF2-40B4-BE49-F238E27FC236}">
                  <a16:creationId xmlns:a16="http://schemas.microsoft.com/office/drawing/2014/main" id="{711544D3-7BCB-4DFE-AF13-19D1A18BA42E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55;p4">
              <a:extLst>
                <a:ext uri="{FF2B5EF4-FFF2-40B4-BE49-F238E27FC236}">
                  <a16:creationId xmlns:a16="http://schemas.microsoft.com/office/drawing/2014/main" id="{2FB160A5-DF5D-4D5C-A6A6-660A7C691F32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p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Business Icons</a:t>
            </a:r>
            <a:endParaRPr b="1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A163664-1B8C-4FF2-74DB-00F6A8884A7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7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558" name="Google Shape;558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" name="Google Shape;560;p7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561" name="Google Shape;561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" name="Google Shape;563;p7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564" name="Google Shape;564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6" name="Google Shape;566;p7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567" name="Google Shape;567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9" name="Google Shape;569;p7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570" name="Google Shape;570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2" name="Google Shape;572;p7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573" name="Google Shape;573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5" name="Google Shape;575;p7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576" name="Google Shape;576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8" name="Google Shape;578;p7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579" name="Google Shape;579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7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582" name="Google Shape;582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4" name="Google Shape;584;p7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585" name="Google Shape;585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7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588" name="Google Shape;588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0" name="Google Shape;590;p7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591" name="Google Shape;591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3" name="Google Shape;593;p7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594" name="Google Shape;594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9" name="Google Shape;599;p7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600" name="Google Shape;600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2" name="Google Shape;602;p7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603" name="Google Shape;603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5" name="Google Shape;605;p7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606" name="Google Shape;606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1" name="Google Shape;611;p7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612" name="Google Shape;612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7" name="Google Shape;617;p7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618" name="Google Shape;618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7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621" name="Google Shape;621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rgbClr val="0A33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5" name="Google Shape;625;p7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626" name="Google Shape;626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7" name="Google Shape;637;p7"/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</p:grpSpPr>
        <p:sp>
          <p:nvSpPr>
            <p:cNvPr id="638" name="Google Shape;638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7"/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</p:grpSpPr>
        <p:sp>
          <p:nvSpPr>
            <p:cNvPr id="647" name="Google Shape;647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9" name="Google Shape;649;p7"/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</p:grpSpPr>
        <p:sp>
          <p:nvSpPr>
            <p:cNvPr id="650" name="Google Shape;650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2" name="Google Shape;652;p7"/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</p:grpSpPr>
        <p:sp>
          <p:nvSpPr>
            <p:cNvPr id="653" name="Google Shape;653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5" name="Google Shape;655;p7"/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</p:grpSpPr>
        <p:sp>
          <p:nvSpPr>
            <p:cNvPr id="656" name="Google Shape;656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8" name="Google Shape;658;p7"/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</p:grpSpPr>
        <p:sp>
          <p:nvSpPr>
            <p:cNvPr id="659" name="Google Shape;659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1" name="Google Shape;661;p7"/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</p:grpSpPr>
        <p:sp>
          <p:nvSpPr>
            <p:cNvPr id="662" name="Google Shape;662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4" name="Google Shape;664;p7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665" name="Google Shape;665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7" name="Google Shape;667;p7"/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</p:grpSpPr>
        <p:sp>
          <p:nvSpPr>
            <p:cNvPr id="668" name="Google Shape;668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6" name="Google Shape;676;p7"/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</p:grpSpPr>
        <p:sp>
          <p:nvSpPr>
            <p:cNvPr id="677" name="Google Shape;677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9" name="Google Shape;679;p7"/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</p:grpSpPr>
        <p:sp>
          <p:nvSpPr>
            <p:cNvPr id="680" name="Google Shape;680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7"/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</p:grpSpPr>
        <p:sp>
          <p:nvSpPr>
            <p:cNvPr id="683" name="Google Shape;683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1" name="Google Shape;691;p7"/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</p:grpSpPr>
        <p:sp>
          <p:nvSpPr>
            <p:cNvPr id="692" name="Google Shape;692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7" name="Google Shape;697;p7"/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</p:grpSpPr>
        <p:sp>
          <p:nvSpPr>
            <p:cNvPr id="698" name="Google Shape;698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0" name="Google Shape;700;p7"/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</p:grpSpPr>
        <p:sp>
          <p:nvSpPr>
            <p:cNvPr id="701" name="Google Shape;701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9" name="Google Shape;709;p7"/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</p:grpSpPr>
        <p:sp>
          <p:nvSpPr>
            <p:cNvPr id="710" name="Google Shape;710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8" name="Google Shape;718;p7"/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</p:grpSpPr>
        <p:sp>
          <p:nvSpPr>
            <p:cNvPr id="719" name="Google Shape;719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7"/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</p:grpSpPr>
        <p:sp>
          <p:nvSpPr>
            <p:cNvPr id="722" name="Google Shape;722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0" name="Google Shape;730;p7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7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p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8</a:t>
            </a:fld>
            <a:endParaRPr/>
          </a:p>
        </p:txBody>
      </p:sp>
      <p:grpSp>
        <p:nvGrpSpPr>
          <p:cNvPr id="176" name="Google Shape;557;p7">
            <a:extLst>
              <a:ext uri="{FF2B5EF4-FFF2-40B4-BE49-F238E27FC236}">
                <a16:creationId xmlns:a16="http://schemas.microsoft.com/office/drawing/2014/main" id="{57AD93DF-F88C-4E52-B24A-6048E15486A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77" name="Google Shape;558;p7">
              <a:extLst>
                <a:ext uri="{FF2B5EF4-FFF2-40B4-BE49-F238E27FC236}">
                  <a16:creationId xmlns:a16="http://schemas.microsoft.com/office/drawing/2014/main" id="{3231D6F3-4FCA-472F-A1CF-6DA700E0B7D4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559;p7">
              <a:extLst>
                <a:ext uri="{FF2B5EF4-FFF2-40B4-BE49-F238E27FC236}">
                  <a16:creationId xmlns:a16="http://schemas.microsoft.com/office/drawing/2014/main" id="{EFF911D0-64D0-4050-A351-0E83D3DE403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" name="Google Shape;560;p7">
            <a:extLst>
              <a:ext uri="{FF2B5EF4-FFF2-40B4-BE49-F238E27FC236}">
                <a16:creationId xmlns:a16="http://schemas.microsoft.com/office/drawing/2014/main" id="{0B2669E3-88B7-427C-9B2A-8B71A8FABB7A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0" name="Google Shape;561;p7">
              <a:extLst>
                <a:ext uri="{FF2B5EF4-FFF2-40B4-BE49-F238E27FC236}">
                  <a16:creationId xmlns:a16="http://schemas.microsoft.com/office/drawing/2014/main" id="{C38EA8CD-E734-4DF4-94F6-3ADBA2CE61B3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562;p7">
              <a:extLst>
                <a:ext uri="{FF2B5EF4-FFF2-40B4-BE49-F238E27FC236}">
                  <a16:creationId xmlns:a16="http://schemas.microsoft.com/office/drawing/2014/main" id="{CDFFA7D3-2989-4560-824D-982A6990077C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" name="Google Shape;563;p7">
            <a:extLst>
              <a:ext uri="{FF2B5EF4-FFF2-40B4-BE49-F238E27FC236}">
                <a16:creationId xmlns:a16="http://schemas.microsoft.com/office/drawing/2014/main" id="{29F8A6A0-2303-4F40-837A-ED892D1AA345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83" name="Google Shape;564;p7">
              <a:extLst>
                <a:ext uri="{FF2B5EF4-FFF2-40B4-BE49-F238E27FC236}">
                  <a16:creationId xmlns:a16="http://schemas.microsoft.com/office/drawing/2014/main" id="{4DCFA431-8E02-471C-985B-98DCFA499328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565;p7">
              <a:extLst>
                <a:ext uri="{FF2B5EF4-FFF2-40B4-BE49-F238E27FC236}">
                  <a16:creationId xmlns:a16="http://schemas.microsoft.com/office/drawing/2014/main" id="{5674E24C-199E-4612-9814-1308659605C9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" name="Google Shape;566;p7">
            <a:extLst>
              <a:ext uri="{FF2B5EF4-FFF2-40B4-BE49-F238E27FC236}">
                <a16:creationId xmlns:a16="http://schemas.microsoft.com/office/drawing/2014/main" id="{6DAF7034-89A1-4CD3-8C9D-50E988F94295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86" name="Google Shape;567;p7">
              <a:extLst>
                <a:ext uri="{FF2B5EF4-FFF2-40B4-BE49-F238E27FC236}">
                  <a16:creationId xmlns:a16="http://schemas.microsoft.com/office/drawing/2014/main" id="{45589008-505A-4799-BDE6-AA8FC1F45563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568;p7">
              <a:extLst>
                <a:ext uri="{FF2B5EF4-FFF2-40B4-BE49-F238E27FC236}">
                  <a16:creationId xmlns:a16="http://schemas.microsoft.com/office/drawing/2014/main" id="{CF9006CC-E9E0-4C3E-BDE8-0E36900F3EA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" name="Google Shape;569;p7">
            <a:extLst>
              <a:ext uri="{FF2B5EF4-FFF2-40B4-BE49-F238E27FC236}">
                <a16:creationId xmlns:a16="http://schemas.microsoft.com/office/drawing/2014/main" id="{4E9BC7DD-243A-4BBE-988B-1ACB152C24A2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89" name="Google Shape;570;p7">
              <a:extLst>
                <a:ext uri="{FF2B5EF4-FFF2-40B4-BE49-F238E27FC236}">
                  <a16:creationId xmlns:a16="http://schemas.microsoft.com/office/drawing/2014/main" id="{64AD975E-3271-4AC0-9DF3-AD59CB63D2D9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571;p7">
              <a:extLst>
                <a:ext uri="{FF2B5EF4-FFF2-40B4-BE49-F238E27FC236}">
                  <a16:creationId xmlns:a16="http://schemas.microsoft.com/office/drawing/2014/main" id="{1FC2E545-11C8-473D-A6A3-F5C8556A9858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Google Shape;572;p7">
            <a:extLst>
              <a:ext uri="{FF2B5EF4-FFF2-40B4-BE49-F238E27FC236}">
                <a16:creationId xmlns:a16="http://schemas.microsoft.com/office/drawing/2014/main" id="{2E52CF1A-570D-4F6F-B00C-451BF530FE1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192" name="Google Shape;573;p7">
              <a:extLst>
                <a:ext uri="{FF2B5EF4-FFF2-40B4-BE49-F238E27FC236}">
                  <a16:creationId xmlns:a16="http://schemas.microsoft.com/office/drawing/2014/main" id="{F724089E-500D-4F72-A3E8-1857E7E24FEF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574;p7">
              <a:extLst>
                <a:ext uri="{FF2B5EF4-FFF2-40B4-BE49-F238E27FC236}">
                  <a16:creationId xmlns:a16="http://schemas.microsoft.com/office/drawing/2014/main" id="{A24C765B-84B4-4539-9AA0-62A18AF9CE5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" name="Google Shape;575;p7">
            <a:extLst>
              <a:ext uri="{FF2B5EF4-FFF2-40B4-BE49-F238E27FC236}">
                <a16:creationId xmlns:a16="http://schemas.microsoft.com/office/drawing/2014/main" id="{5E4C7E95-4785-4875-9D3E-F431E3096C53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195" name="Google Shape;576;p7">
              <a:extLst>
                <a:ext uri="{FF2B5EF4-FFF2-40B4-BE49-F238E27FC236}">
                  <a16:creationId xmlns:a16="http://schemas.microsoft.com/office/drawing/2014/main" id="{B639F1E9-3CAC-4DAF-B4E5-4EDAE4ADDFC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577;p7">
              <a:extLst>
                <a:ext uri="{FF2B5EF4-FFF2-40B4-BE49-F238E27FC236}">
                  <a16:creationId xmlns:a16="http://schemas.microsoft.com/office/drawing/2014/main" id="{FB5180B7-5FAF-4013-9B5A-BAD6D85F731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7" name="Google Shape;578;p7">
            <a:extLst>
              <a:ext uri="{FF2B5EF4-FFF2-40B4-BE49-F238E27FC236}">
                <a16:creationId xmlns:a16="http://schemas.microsoft.com/office/drawing/2014/main" id="{C14AF3FB-8128-4D1D-86BE-F22B3596A632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198" name="Google Shape;579;p7">
              <a:extLst>
                <a:ext uri="{FF2B5EF4-FFF2-40B4-BE49-F238E27FC236}">
                  <a16:creationId xmlns:a16="http://schemas.microsoft.com/office/drawing/2014/main" id="{06AC0548-1F45-4126-98B9-E17972FC58A6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580;p7">
              <a:extLst>
                <a:ext uri="{FF2B5EF4-FFF2-40B4-BE49-F238E27FC236}">
                  <a16:creationId xmlns:a16="http://schemas.microsoft.com/office/drawing/2014/main" id="{29FB6E28-22EB-4747-B1E5-8EB4DE72AC01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" name="Google Shape;581;p7">
            <a:extLst>
              <a:ext uri="{FF2B5EF4-FFF2-40B4-BE49-F238E27FC236}">
                <a16:creationId xmlns:a16="http://schemas.microsoft.com/office/drawing/2014/main" id="{126844E1-DDE4-439A-8DC2-A0650A565669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201" name="Google Shape;582;p7">
              <a:extLst>
                <a:ext uri="{FF2B5EF4-FFF2-40B4-BE49-F238E27FC236}">
                  <a16:creationId xmlns:a16="http://schemas.microsoft.com/office/drawing/2014/main" id="{10411298-BB07-4F05-BAE7-73C68EE873B6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583;p7">
              <a:extLst>
                <a:ext uri="{FF2B5EF4-FFF2-40B4-BE49-F238E27FC236}">
                  <a16:creationId xmlns:a16="http://schemas.microsoft.com/office/drawing/2014/main" id="{1F123E07-DE10-458A-AD2E-7A374D91882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584;p7">
            <a:extLst>
              <a:ext uri="{FF2B5EF4-FFF2-40B4-BE49-F238E27FC236}">
                <a16:creationId xmlns:a16="http://schemas.microsoft.com/office/drawing/2014/main" id="{D938E484-522C-40FB-AD96-9C2F16137AFB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4" name="Google Shape;585;p7">
              <a:extLst>
                <a:ext uri="{FF2B5EF4-FFF2-40B4-BE49-F238E27FC236}">
                  <a16:creationId xmlns:a16="http://schemas.microsoft.com/office/drawing/2014/main" id="{12A8D36A-1D69-4917-B573-783007FA823E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586;p7">
              <a:extLst>
                <a:ext uri="{FF2B5EF4-FFF2-40B4-BE49-F238E27FC236}">
                  <a16:creationId xmlns:a16="http://schemas.microsoft.com/office/drawing/2014/main" id="{15CEC07B-CB15-4DB5-AD0C-1F0D7F95217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" name="Google Shape;587;p7">
            <a:extLst>
              <a:ext uri="{FF2B5EF4-FFF2-40B4-BE49-F238E27FC236}">
                <a16:creationId xmlns:a16="http://schemas.microsoft.com/office/drawing/2014/main" id="{41E6AD79-3805-44A4-9AE9-9DB3E33AED30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7" name="Google Shape;588;p7">
              <a:extLst>
                <a:ext uri="{FF2B5EF4-FFF2-40B4-BE49-F238E27FC236}">
                  <a16:creationId xmlns:a16="http://schemas.microsoft.com/office/drawing/2014/main" id="{8E9C1BA4-D9AA-4DD6-9C4C-023858183D7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589;p7">
              <a:extLst>
                <a:ext uri="{FF2B5EF4-FFF2-40B4-BE49-F238E27FC236}">
                  <a16:creationId xmlns:a16="http://schemas.microsoft.com/office/drawing/2014/main" id="{F6DB5A34-11B0-44F6-9E04-020E48E0219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590;p7">
            <a:extLst>
              <a:ext uri="{FF2B5EF4-FFF2-40B4-BE49-F238E27FC236}">
                <a16:creationId xmlns:a16="http://schemas.microsoft.com/office/drawing/2014/main" id="{90CA544A-9F57-41EF-B189-4F3E873124A9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0" name="Google Shape;591;p7">
              <a:extLst>
                <a:ext uri="{FF2B5EF4-FFF2-40B4-BE49-F238E27FC236}">
                  <a16:creationId xmlns:a16="http://schemas.microsoft.com/office/drawing/2014/main" id="{166C4FFD-1B91-43B9-9385-84E0C25BF8D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592;p7">
              <a:extLst>
                <a:ext uri="{FF2B5EF4-FFF2-40B4-BE49-F238E27FC236}">
                  <a16:creationId xmlns:a16="http://schemas.microsoft.com/office/drawing/2014/main" id="{4C3747B8-78C4-4AB3-90A7-B0FA1291971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" name="Google Shape;593;p7">
            <a:extLst>
              <a:ext uri="{FF2B5EF4-FFF2-40B4-BE49-F238E27FC236}">
                <a16:creationId xmlns:a16="http://schemas.microsoft.com/office/drawing/2014/main" id="{3869122F-D259-4535-8084-B45486DC5B0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3" name="Google Shape;594;p7">
              <a:extLst>
                <a:ext uri="{FF2B5EF4-FFF2-40B4-BE49-F238E27FC236}">
                  <a16:creationId xmlns:a16="http://schemas.microsoft.com/office/drawing/2014/main" id="{551878FF-BDF1-44CA-9B89-683B854EDE9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595;p7">
              <a:extLst>
                <a:ext uri="{FF2B5EF4-FFF2-40B4-BE49-F238E27FC236}">
                  <a16:creationId xmlns:a16="http://schemas.microsoft.com/office/drawing/2014/main" id="{805ACDBD-114E-48C6-B80A-2374B855825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" name="Google Shape;599;p7">
            <a:extLst>
              <a:ext uri="{FF2B5EF4-FFF2-40B4-BE49-F238E27FC236}">
                <a16:creationId xmlns:a16="http://schemas.microsoft.com/office/drawing/2014/main" id="{1243FC53-0D8B-42A9-B31A-5AF1437836A7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6" name="Google Shape;600;p7">
              <a:extLst>
                <a:ext uri="{FF2B5EF4-FFF2-40B4-BE49-F238E27FC236}">
                  <a16:creationId xmlns:a16="http://schemas.microsoft.com/office/drawing/2014/main" id="{EF27EE33-0C3A-4D1D-98AF-F7C062DBC529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601;p7">
              <a:extLst>
                <a:ext uri="{FF2B5EF4-FFF2-40B4-BE49-F238E27FC236}">
                  <a16:creationId xmlns:a16="http://schemas.microsoft.com/office/drawing/2014/main" id="{5906FF5F-941A-41F6-8B8D-52D9A037A67B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oogle Shape;602;p7">
            <a:extLst>
              <a:ext uri="{FF2B5EF4-FFF2-40B4-BE49-F238E27FC236}">
                <a16:creationId xmlns:a16="http://schemas.microsoft.com/office/drawing/2014/main" id="{72C16C84-2A78-4451-BC8F-70E7BC129696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19" name="Google Shape;603;p7">
              <a:extLst>
                <a:ext uri="{FF2B5EF4-FFF2-40B4-BE49-F238E27FC236}">
                  <a16:creationId xmlns:a16="http://schemas.microsoft.com/office/drawing/2014/main" id="{C2C54A3E-71B4-452C-B5D0-05D482BADE88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604;p7">
              <a:extLst>
                <a:ext uri="{FF2B5EF4-FFF2-40B4-BE49-F238E27FC236}">
                  <a16:creationId xmlns:a16="http://schemas.microsoft.com/office/drawing/2014/main" id="{54BF340E-9E9A-4B72-85D3-BF6124053991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605;p7">
            <a:extLst>
              <a:ext uri="{FF2B5EF4-FFF2-40B4-BE49-F238E27FC236}">
                <a16:creationId xmlns:a16="http://schemas.microsoft.com/office/drawing/2014/main" id="{6BC27513-0E26-4EA3-8076-6A155D1AF9C0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2" name="Google Shape;606;p7">
              <a:extLst>
                <a:ext uri="{FF2B5EF4-FFF2-40B4-BE49-F238E27FC236}">
                  <a16:creationId xmlns:a16="http://schemas.microsoft.com/office/drawing/2014/main" id="{7B9DD586-A169-47A6-A6C4-06CA1E2D851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607;p7">
              <a:extLst>
                <a:ext uri="{FF2B5EF4-FFF2-40B4-BE49-F238E27FC236}">
                  <a16:creationId xmlns:a16="http://schemas.microsoft.com/office/drawing/2014/main" id="{34DD269A-AE3F-4741-815E-AC4DBF87FEC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oogle Shape;611;p7">
            <a:extLst>
              <a:ext uri="{FF2B5EF4-FFF2-40B4-BE49-F238E27FC236}">
                <a16:creationId xmlns:a16="http://schemas.microsoft.com/office/drawing/2014/main" id="{1679D4F5-5172-4977-B1E6-D6F36E84A49B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25" name="Google Shape;612;p7">
              <a:extLst>
                <a:ext uri="{FF2B5EF4-FFF2-40B4-BE49-F238E27FC236}">
                  <a16:creationId xmlns:a16="http://schemas.microsoft.com/office/drawing/2014/main" id="{2153A46B-B42F-4145-AF3B-931833997B35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613;p7">
              <a:extLst>
                <a:ext uri="{FF2B5EF4-FFF2-40B4-BE49-F238E27FC236}">
                  <a16:creationId xmlns:a16="http://schemas.microsoft.com/office/drawing/2014/main" id="{04BBD171-BD71-4A12-8F25-DCF26B8CAEAE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617;p7">
            <a:extLst>
              <a:ext uri="{FF2B5EF4-FFF2-40B4-BE49-F238E27FC236}">
                <a16:creationId xmlns:a16="http://schemas.microsoft.com/office/drawing/2014/main" id="{05C50C3F-6A36-4976-9EAF-76ECD3562EEF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8" name="Google Shape;618;p7">
              <a:extLst>
                <a:ext uri="{FF2B5EF4-FFF2-40B4-BE49-F238E27FC236}">
                  <a16:creationId xmlns:a16="http://schemas.microsoft.com/office/drawing/2014/main" id="{D8C19C3D-626E-4459-8898-E8027FF5F91E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619;p7">
              <a:extLst>
                <a:ext uri="{FF2B5EF4-FFF2-40B4-BE49-F238E27FC236}">
                  <a16:creationId xmlns:a16="http://schemas.microsoft.com/office/drawing/2014/main" id="{112A4F50-2827-4D63-86E7-6948A402117F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620;p7">
            <a:extLst>
              <a:ext uri="{FF2B5EF4-FFF2-40B4-BE49-F238E27FC236}">
                <a16:creationId xmlns:a16="http://schemas.microsoft.com/office/drawing/2014/main" id="{1AB5B0B0-5E27-4690-9D43-C31A14ACA90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1" name="Google Shape;621;p7">
              <a:extLst>
                <a:ext uri="{FF2B5EF4-FFF2-40B4-BE49-F238E27FC236}">
                  <a16:creationId xmlns:a16="http://schemas.microsoft.com/office/drawing/2014/main" id="{15A73931-68F8-4B97-8667-16696FFFAD22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622;p7">
              <a:extLst>
                <a:ext uri="{FF2B5EF4-FFF2-40B4-BE49-F238E27FC236}">
                  <a16:creationId xmlns:a16="http://schemas.microsoft.com/office/drawing/2014/main" id="{E4598ED5-238F-474D-A090-B90057AC84B5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623;p7">
            <a:extLst>
              <a:ext uri="{FF2B5EF4-FFF2-40B4-BE49-F238E27FC236}">
                <a16:creationId xmlns:a16="http://schemas.microsoft.com/office/drawing/2014/main" id="{32BEF743-9E67-427F-8C08-4600F7851AFB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624;p7">
            <a:extLst>
              <a:ext uri="{FF2B5EF4-FFF2-40B4-BE49-F238E27FC236}">
                <a16:creationId xmlns:a16="http://schemas.microsoft.com/office/drawing/2014/main" id="{5B839426-258C-4DDB-9774-4DFEBBE19988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" name="Google Shape;625;p7">
            <a:extLst>
              <a:ext uri="{FF2B5EF4-FFF2-40B4-BE49-F238E27FC236}">
                <a16:creationId xmlns:a16="http://schemas.microsoft.com/office/drawing/2014/main" id="{5AA1620C-28FF-45D9-B98D-70FB55120131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626;p7">
              <a:extLst>
                <a:ext uri="{FF2B5EF4-FFF2-40B4-BE49-F238E27FC236}">
                  <a16:creationId xmlns:a16="http://schemas.microsoft.com/office/drawing/2014/main" id="{0A835734-E839-4430-AD98-A464803284CA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627;p7">
              <a:extLst>
                <a:ext uri="{FF2B5EF4-FFF2-40B4-BE49-F238E27FC236}">
                  <a16:creationId xmlns:a16="http://schemas.microsoft.com/office/drawing/2014/main" id="{687E5777-4A5B-489C-88D2-A9C2E535EB57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637;p7">
            <a:extLst>
              <a:ext uri="{FF2B5EF4-FFF2-40B4-BE49-F238E27FC236}">
                <a16:creationId xmlns:a16="http://schemas.microsoft.com/office/drawing/2014/main" id="{BD49BAB5-0A9C-4481-8637-07229C00BB71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39" name="Google Shape;638;p7">
              <a:extLst>
                <a:ext uri="{FF2B5EF4-FFF2-40B4-BE49-F238E27FC236}">
                  <a16:creationId xmlns:a16="http://schemas.microsoft.com/office/drawing/2014/main" id="{3C6B2A01-0123-49C7-A6CF-4B76A863948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639;p7">
              <a:extLst>
                <a:ext uri="{FF2B5EF4-FFF2-40B4-BE49-F238E27FC236}">
                  <a16:creationId xmlns:a16="http://schemas.microsoft.com/office/drawing/2014/main" id="{42180EE1-DD31-4AB0-B8A5-F6FE09E19E8F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646;p7">
            <a:extLst>
              <a:ext uri="{FF2B5EF4-FFF2-40B4-BE49-F238E27FC236}">
                <a16:creationId xmlns:a16="http://schemas.microsoft.com/office/drawing/2014/main" id="{1D4B8EC2-A577-4DB1-B543-C12773B50871}"/>
              </a:ext>
            </a:extLst>
          </p:cNvPr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2" name="Google Shape;647;p7">
              <a:extLst>
                <a:ext uri="{FF2B5EF4-FFF2-40B4-BE49-F238E27FC236}">
                  <a16:creationId xmlns:a16="http://schemas.microsoft.com/office/drawing/2014/main" id="{C69E9664-772E-4CD3-9FA0-5AC4011EAE48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648;p7">
              <a:extLst>
                <a:ext uri="{FF2B5EF4-FFF2-40B4-BE49-F238E27FC236}">
                  <a16:creationId xmlns:a16="http://schemas.microsoft.com/office/drawing/2014/main" id="{AE335A41-9AD8-4408-A32E-6303583F03F0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649;p7">
            <a:extLst>
              <a:ext uri="{FF2B5EF4-FFF2-40B4-BE49-F238E27FC236}">
                <a16:creationId xmlns:a16="http://schemas.microsoft.com/office/drawing/2014/main" id="{CAB547A1-108B-41A1-AECB-85F7070B6A40}"/>
              </a:ext>
            </a:extLst>
          </p:cNvPr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5" name="Google Shape;650;p7">
              <a:extLst>
                <a:ext uri="{FF2B5EF4-FFF2-40B4-BE49-F238E27FC236}">
                  <a16:creationId xmlns:a16="http://schemas.microsoft.com/office/drawing/2014/main" id="{3501F690-41EE-4B8B-99E8-C8B1DEF2243F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651;p7">
              <a:extLst>
                <a:ext uri="{FF2B5EF4-FFF2-40B4-BE49-F238E27FC236}">
                  <a16:creationId xmlns:a16="http://schemas.microsoft.com/office/drawing/2014/main" id="{69CA42C5-E8E6-4FE1-98DD-F4B96B7CE1C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652;p7">
            <a:extLst>
              <a:ext uri="{FF2B5EF4-FFF2-40B4-BE49-F238E27FC236}">
                <a16:creationId xmlns:a16="http://schemas.microsoft.com/office/drawing/2014/main" id="{5CC079D3-F687-4BBC-8BE9-745EEA5E1D25}"/>
              </a:ext>
            </a:extLst>
          </p:cNvPr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  <a:solidFill>
            <a:schemeClr val="bg1"/>
          </a:solidFill>
        </p:grpSpPr>
        <p:sp>
          <p:nvSpPr>
            <p:cNvPr id="248" name="Google Shape;653;p7">
              <a:extLst>
                <a:ext uri="{FF2B5EF4-FFF2-40B4-BE49-F238E27FC236}">
                  <a16:creationId xmlns:a16="http://schemas.microsoft.com/office/drawing/2014/main" id="{F5A53CD7-3759-4135-B7B7-E214E8B4B54F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654;p7">
              <a:extLst>
                <a:ext uri="{FF2B5EF4-FFF2-40B4-BE49-F238E27FC236}">
                  <a16:creationId xmlns:a16="http://schemas.microsoft.com/office/drawing/2014/main" id="{34748D69-2293-426F-A5A6-74BE6EEE81D9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655;p7">
            <a:extLst>
              <a:ext uri="{FF2B5EF4-FFF2-40B4-BE49-F238E27FC236}">
                <a16:creationId xmlns:a16="http://schemas.microsoft.com/office/drawing/2014/main" id="{6027A582-7CF5-42B4-A163-768E5A2695A8}"/>
              </a:ext>
            </a:extLst>
          </p:cNvPr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51" name="Google Shape;656;p7">
              <a:extLst>
                <a:ext uri="{FF2B5EF4-FFF2-40B4-BE49-F238E27FC236}">
                  <a16:creationId xmlns:a16="http://schemas.microsoft.com/office/drawing/2014/main" id="{E99B03B4-5528-45C6-ACE5-315D487272CE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657;p7">
              <a:extLst>
                <a:ext uri="{FF2B5EF4-FFF2-40B4-BE49-F238E27FC236}">
                  <a16:creationId xmlns:a16="http://schemas.microsoft.com/office/drawing/2014/main" id="{16910857-D4A1-4AD3-A76E-32D1B48C6DD1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658;p7">
            <a:extLst>
              <a:ext uri="{FF2B5EF4-FFF2-40B4-BE49-F238E27FC236}">
                <a16:creationId xmlns:a16="http://schemas.microsoft.com/office/drawing/2014/main" id="{5F73C3B2-3D2E-46B4-A061-0DA15B4452B3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659;p7">
              <a:extLst>
                <a:ext uri="{FF2B5EF4-FFF2-40B4-BE49-F238E27FC236}">
                  <a16:creationId xmlns:a16="http://schemas.microsoft.com/office/drawing/2014/main" id="{01F76A01-CA3A-42DA-8D15-7C1F4A7DB47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660;p7">
              <a:extLst>
                <a:ext uri="{FF2B5EF4-FFF2-40B4-BE49-F238E27FC236}">
                  <a16:creationId xmlns:a16="http://schemas.microsoft.com/office/drawing/2014/main" id="{DBF6AEFA-27E8-430B-B5F2-9F70AC333C4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661;p7">
            <a:extLst>
              <a:ext uri="{FF2B5EF4-FFF2-40B4-BE49-F238E27FC236}">
                <a16:creationId xmlns:a16="http://schemas.microsoft.com/office/drawing/2014/main" id="{6B52C0C4-DAAA-4855-A0B8-F16BBB06D40B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  <a:solidFill>
            <a:schemeClr val="bg1"/>
          </a:solidFill>
        </p:grpSpPr>
        <p:sp>
          <p:nvSpPr>
            <p:cNvPr id="257" name="Google Shape;662;p7">
              <a:extLst>
                <a:ext uri="{FF2B5EF4-FFF2-40B4-BE49-F238E27FC236}">
                  <a16:creationId xmlns:a16="http://schemas.microsoft.com/office/drawing/2014/main" id="{7BCA7176-6F8E-4A8B-BE89-5A6557AB5D7C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663;p7">
              <a:extLst>
                <a:ext uri="{FF2B5EF4-FFF2-40B4-BE49-F238E27FC236}">
                  <a16:creationId xmlns:a16="http://schemas.microsoft.com/office/drawing/2014/main" id="{ECD6B837-D1BC-47B3-96B0-55BDA866FAC9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664;p7">
            <a:extLst>
              <a:ext uri="{FF2B5EF4-FFF2-40B4-BE49-F238E27FC236}">
                <a16:creationId xmlns:a16="http://schemas.microsoft.com/office/drawing/2014/main" id="{12419ED8-CB8C-4646-BE3B-9DED3D1BF77F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60" name="Google Shape;665;p7">
              <a:extLst>
                <a:ext uri="{FF2B5EF4-FFF2-40B4-BE49-F238E27FC236}">
                  <a16:creationId xmlns:a16="http://schemas.microsoft.com/office/drawing/2014/main" id="{D3252D94-365F-4835-AFC5-185419710D7F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666;p7">
              <a:extLst>
                <a:ext uri="{FF2B5EF4-FFF2-40B4-BE49-F238E27FC236}">
                  <a16:creationId xmlns:a16="http://schemas.microsoft.com/office/drawing/2014/main" id="{1D9604EE-55B0-4BFD-8256-9A56DEB9D301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667;p7">
            <a:extLst>
              <a:ext uri="{FF2B5EF4-FFF2-40B4-BE49-F238E27FC236}">
                <a16:creationId xmlns:a16="http://schemas.microsoft.com/office/drawing/2014/main" id="{908B804F-9488-4E4F-B26A-BBAA89BE569E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63" name="Google Shape;668;p7">
              <a:extLst>
                <a:ext uri="{FF2B5EF4-FFF2-40B4-BE49-F238E27FC236}">
                  <a16:creationId xmlns:a16="http://schemas.microsoft.com/office/drawing/2014/main" id="{80CD7A96-DBE9-48DC-AC49-E2330B5E917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669;p7">
              <a:extLst>
                <a:ext uri="{FF2B5EF4-FFF2-40B4-BE49-F238E27FC236}">
                  <a16:creationId xmlns:a16="http://schemas.microsoft.com/office/drawing/2014/main" id="{AB460E99-CD02-47A7-ACB1-19A34041B0AC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676;p7">
            <a:extLst>
              <a:ext uri="{FF2B5EF4-FFF2-40B4-BE49-F238E27FC236}">
                <a16:creationId xmlns:a16="http://schemas.microsoft.com/office/drawing/2014/main" id="{C382061F-A118-49A1-9BB4-7F0499889112}"/>
              </a:ext>
            </a:extLst>
          </p:cNvPr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  <a:solidFill>
            <a:schemeClr val="bg1"/>
          </a:solidFill>
        </p:grpSpPr>
        <p:sp>
          <p:nvSpPr>
            <p:cNvPr id="266" name="Google Shape;677;p7">
              <a:extLst>
                <a:ext uri="{FF2B5EF4-FFF2-40B4-BE49-F238E27FC236}">
                  <a16:creationId xmlns:a16="http://schemas.microsoft.com/office/drawing/2014/main" id="{48783271-60E1-4DE7-87DA-64A86000F3F9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678;p7">
              <a:extLst>
                <a:ext uri="{FF2B5EF4-FFF2-40B4-BE49-F238E27FC236}">
                  <a16:creationId xmlns:a16="http://schemas.microsoft.com/office/drawing/2014/main" id="{845D16E5-3A6B-4C0E-9867-7AA9648C7C45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679;p7">
            <a:extLst>
              <a:ext uri="{FF2B5EF4-FFF2-40B4-BE49-F238E27FC236}">
                <a16:creationId xmlns:a16="http://schemas.microsoft.com/office/drawing/2014/main" id="{A2A79634-AE9B-4D77-A078-F474EF751E3A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  <a:solidFill>
            <a:schemeClr val="bg1"/>
          </a:solidFill>
        </p:grpSpPr>
        <p:sp>
          <p:nvSpPr>
            <p:cNvPr id="269" name="Google Shape;680;p7">
              <a:extLst>
                <a:ext uri="{FF2B5EF4-FFF2-40B4-BE49-F238E27FC236}">
                  <a16:creationId xmlns:a16="http://schemas.microsoft.com/office/drawing/2014/main" id="{DC768AB9-D3D4-42FA-86E7-4F4EFD5A5FC8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681;p7">
              <a:extLst>
                <a:ext uri="{FF2B5EF4-FFF2-40B4-BE49-F238E27FC236}">
                  <a16:creationId xmlns:a16="http://schemas.microsoft.com/office/drawing/2014/main" id="{E659913B-334F-4220-A9B6-5EDB574DB019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682;p7">
            <a:extLst>
              <a:ext uri="{FF2B5EF4-FFF2-40B4-BE49-F238E27FC236}">
                <a16:creationId xmlns:a16="http://schemas.microsoft.com/office/drawing/2014/main" id="{E535C0A7-3D4A-4E06-BA8D-29EEBA74F72E}"/>
              </a:ext>
            </a:extLst>
          </p:cNvPr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  <a:solidFill>
            <a:schemeClr val="bg1"/>
          </a:solidFill>
        </p:grpSpPr>
        <p:sp>
          <p:nvSpPr>
            <p:cNvPr id="272" name="Google Shape;683;p7">
              <a:extLst>
                <a:ext uri="{FF2B5EF4-FFF2-40B4-BE49-F238E27FC236}">
                  <a16:creationId xmlns:a16="http://schemas.microsoft.com/office/drawing/2014/main" id="{A062B71B-4B28-4429-89FD-28E20E874F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684;p7">
              <a:extLst>
                <a:ext uri="{FF2B5EF4-FFF2-40B4-BE49-F238E27FC236}">
                  <a16:creationId xmlns:a16="http://schemas.microsoft.com/office/drawing/2014/main" id="{96142489-E845-4474-9395-FC2707CD2E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691;p7">
            <a:extLst>
              <a:ext uri="{FF2B5EF4-FFF2-40B4-BE49-F238E27FC236}">
                <a16:creationId xmlns:a16="http://schemas.microsoft.com/office/drawing/2014/main" id="{9D3DE20E-2831-43C3-97D8-5D8406600206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75" name="Google Shape;692;p7">
              <a:extLst>
                <a:ext uri="{FF2B5EF4-FFF2-40B4-BE49-F238E27FC236}">
                  <a16:creationId xmlns:a16="http://schemas.microsoft.com/office/drawing/2014/main" id="{4FD57AD0-1105-495C-8910-BF730DE4323E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693;p7">
              <a:extLst>
                <a:ext uri="{FF2B5EF4-FFF2-40B4-BE49-F238E27FC236}">
                  <a16:creationId xmlns:a16="http://schemas.microsoft.com/office/drawing/2014/main" id="{DB67C79F-1907-41A5-BC17-17AF5CB00BC1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697;p7">
            <a:extLst>
              <a:ext uri="{FF2B5EF4-FFF2-40B4-BE49-F238E27FC236}">
                <a16:creationId xmlns:a16="http://schemas.microsoft.com/office/drawing/2014/main" id="{2E80B85D-B383-4D11-B86A-CF17B5ABD10D}"/>
              </a:ext>
            </a:extLst>
          </p:cNvPr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  <a:solidFill>
            <a:schemeClr val="bg1"/>
          </a:solidFill>
        </p:grpSpPr>
        <p:sp>
          <p:nvSpPr>
            <p:cNvPr id="278" name="Google Shape;698;p7">
              <a:extLst>
                <a:ext uri="{FF2B5EF4-FFF2-40B4-BE49-F238E27FC236}">
                  <a16:creationId xmlns:a16="http://schemas.microsoft.com/office/drawing/2014/main" id="{7617DA83-52D5-47D7-9E86-D4A350D37D12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699;p7">
              <a:extLst>
                <a:ext uri="{FF2B5EF4-FFF2-40B4-BE49-F238E27FC236}">
                  <a16:creationId xmlns:a16="http://schemas.microsoft.com/office/drawing/2014/main" id="{A10E2DFD-4D33-4612-AE8E-E1870C69626C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700;p7">
            <a:extLst>
              <a:ext uri="{FF2B5EF4-FFF2-40B4-BE49-F238E27FC236}">
                <a16:creationId xmlns:a16="http://schemas.microsoft.com/office/drawing/2014/main" id="{F3C7B3EF-03DD-49F6-AB4F-4422AD6D0114}"/>
              </a:ext>
            </a:extLst>
          </p:cNvPr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81" name="Google Shape;701;p7">
              <a:extLst>
                <a:ext uri="{FF2B5EF4-FFF2-40B4-BE49-F238E27FC236}">
                  <a16:creationId xmlns:a16="http://schemas.microsoft.com/office/drawing/2014/main" id="{46EFF658-B443-401E-BB0C-4409854065E3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702;p7">
              <a:extLst>
                <a:ext uri="{FF2B5EF4-FFF2-40B4-BE49-F238E27FC236}">
                  <a16:creationId xmlns:a16="http://schemas.microsoft.com/office/drawing/2014/main" id="{299E54D2-F1E9-48F8-9AD7-E7502A93973C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709;p7">
            <a:extLst>
              <a:ext uri="{FF2B5EF4-FFF2-40B4-BE49-F238E27FC236}">
                <a16:creationId xmlns:a16="http://schemas.microsoft.com/office/drawing/2014/main" id="{0B3B313D-214F-42BF-9B2E-3DCCDD579EBB}"/>
              </a:ext>
            </a:extLst>
          </p:cNvPr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84" name="Google Shape;710;p7">
              <a:extLst>
                <a:ext uri="{FF2B5EF4-FFF2-40B4-BE49-F238E27FC236}">
                  <a16:creationId xmlns:a16="http://schemas.microsoft.com/office/drawing/2014/main" id="{896D6A30-A2D9-4EA5-99D2-915FDD1D599D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711;p7">
              <a:extLst>
                <a:ext uri="{FF2B5EF4-FFF2-40B4-BE49-F238E27FC236}">
                  <a16:creationId xmlns:a16="http://schemas.microsoft.com/office/drawing/2014/main" id="{58EBB857-299C-4BD8-997A-F139E5601BA7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718;p7">
            <a:extLst>
              <a:ext uri="{FF2B5EF4-FFF2-40B4-BE49-F238E27FC236}">
                <a16:creationId xmlns:a16="http://schemas.microsoft.com/office/drawing/2014/main" id="{3A120551-8FD8-4B71-AF75-150B801FF253}"/>
              </a:ext>
            </a:extLst>
          </p:cNvPr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87" name="Google Shape;719;p7">
              <a:extLst>
                <a:ext uri="{FF2B5EF4-FFF2-40B4-BE49-F238E27FC236}">
                  <a16:creationId xmlns:a16="http://schemas.microsoft.com/office/drawing/2014/main" id="{397419DA-A8D7-49DC-BC40-ADEBAB848C9A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720;p7">
              <a:extLst>
                <a:ext uri="{FF2B5EF4-FFF2-40B4-BE49-F238E27FC236}">
                  <a16:creationId xmlns:a16="http://schemas.microsoft.com/office/drawing/2014/main" id="{A2AD0E21-7560-4618-95B0-E55566F39158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" name="Google Shape;721;p7">
            <a:extLst>
              <a:ext uri="{FF2B5EF4-FFF2-40B4-BE49-F238E27FC236}">
                <a16:creationId xmlns:a16="http://schemas.microsoft.com/office/drawing/2014/main" id="{4DE39523-9B02-440B-9DFF-579D6970D5E3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90" name="Google Shape;722;p7">
              <a:extLst>
                <a:ext uri="{FF2B5EF4-FFF2-40B4-BE49-F238E27FC236}">
                  <a16:creationId xmlns:a16="http://schemas.microsoft.com/office/drawing/2014/main" id="{0AED5368-B521-4174-952B-1C8561A2CB81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723;p7">
              <a:extLst>
                <a:ext uri="{FF2B5EF4-FFF2-40B4-BE49-F238E27FC236}">
                  <a16:creationId xmlns:a16="http://schemas.microsoft.com/office/drawing/2014/main" id="{74169DF1-AD44-4104-9917-C5284BDA4D1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Data Analytics</a:t>
            </a:r>
            <a:endParaRPr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4F23E49-2DE6-2B8D-74C4-48A6506592E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PH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Bain Style">
      <a:dk1>
        <a:srgbClr val="262626"/>
      </a:dk1>
      <a:lt1>
        <a:srgbClr val="FEFEFE"/>
      </a:lt1>
      <a:dk2>
        <a:srgbClr val="44546A"/>
      </a:dk2>
      <a:lt2>
        <a:srgbClr val="F1F1F1"/>
      </a:lt2>
      <a:accent1>
        <a:srgbClr val="BE0100"/>
      </a:accent1>
      <a:accent2>
        <a:srgbClr val="760000"/>
      </a:accent2>
      <a:accent3>
        <a:srgbClr val="460000"/>
      </a:accent3>
      <a:accent4>
        <a:srgbClr val="38556E"/>
      </a:accent4>
      <a:accent5>
        <a:srgbClr val="FF9797"/>
      </a:accent5>
      <a:accent6>
        <a:srgbClr val="676766"/>
      </a:accent6>
      <a:hlink>
        <a:srgbClr val="4472C4"/>
      </a:hlink>
      <a:folHlink>
        <a:srgbClr val="954F72"/>
      </a:folHlink>
    </a:clrScheme>
    <a:fontScheme name="Custom 14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>
          <a:solidFill>
            <a:schemeClr val="bg1">
              <a:lumMod val="75000"/>
            </a:schemeClr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234</TotalTime>
  <Words>127</Words>
  <Application>Microsoft Office PowerPoint</Application>
  <PresentationFormat>Widescreen</PresentationFormat>
  <Paragraphs>48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5" baseType="lpstr">
      <vt:lpstr>Arial</vt:lpstr>
      <vt:lpstr>Helvetica</vt:lpstr>
      <vt:lpstr>Calibri</vt:lpstr>
      <vt:lpstr>Office Theme</vt:lpstr>
      <vt:lpstr>SlideStart Icon Pack</vt:lpstr>
      <vt:lpstr>How to Use the Icons</vt:lpstr>
      <vt:lpstr>Consulting Firm</vt:lpstr>
      <vt:lpstr>PowerPoint Presentation</vt:lpstr>
      <vt:lpstr>PowerPoint Presentation</vt:lpstr>
      <vt:lpstr>Business Icons</vt:lpstr>
      <vt:lpstr>PowerPoint Presentation</vt:lpstr>
      <vt:lpstr>PowerPoint Presentation</vt:lpstr>
      <vt:lpstr>Data Analytics</vt:lpstr>
      <vt:lpstr>PowerPoint Presentation</vt:lpstr>
      <vt:lpstr>PowerPoint Presentation</vt:lpstr>
      <vt:lpstr>Technology</vt:lpstr>
      <vt:lpstr>PowerPoint Presentation</vt:lpstr>
      <vt:lpstr>PowerPoint Presentation</vt:lpstr>
      <vt:lpstr>E-Commerce</vt:lpstr>
      <vt:lpstr>PowerPoint Presentation</vt:lpstr>
      <vt:lpstr>PowerPoint Presentation</vt:lpstr>
      <vt:lpstr>Health</vt:lpstr>
      <vt:lpstr>PowerPoint Presentation</vt:lpstr>
      <vt:lpstr>PowerPoint Presentation</vt:lpstr>
      <vt:lpstr>Industrial</vt:lpstr>
      <vt:lpstr>PowerPoint Presentation</vt:lpstr>
      <vt:lpstr>PowerPoint Presentation</vt:lpstr>
      <vt:lpstr>Agriculture</vt:lpstr>
      <vt:lpstr>PowerPoint Presentation</vt:lpstr>
      <vt:lpstr>PowerPoint Presentation</vt:lpstr>
      <vt:lpstr>Foods</vt:lpstr>
      <vt:lpstr>PowerPoint Presentation</vt:lpstr>
      <vt:lpstr>PowerPoint Presentation</vt:lpstr>
      <vt:lpstr>Arts</vt:lpstr>
      <vt:lpstr>PowerPoint Presentation</vt:lpstr>
      <vt:lpstr>PowerPoint Presentation</vt:lpstr>
      <vt:lpstr>Culture</vt:lpstr>
      <vt:lpstr>PowerPoint Presentation</vt:lpstr>
      <vt:lpstr>PowerPoint Presentation</vt:lpstr>
      <vt:lpstr>Graphic Design </vt:lpstr>
      <vt:lpstr>PowerPoint Presentation</vt:lpstr>
      <vt:lpstr>PowerPoint Presentation</vt:lpstr>
      <vt:lpstr>Multimedia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SlideStart Icon Pack</dc:title>
  <dc:creator>Tom Lim</dc:creator>
  <cp:lastModifiedBy>Tom Lim</cp:lastModifiedBy>
  <cp:revision>8</cp:revision>
  <dcterms:created xsi:type="dcterms:W3CDTF">2026-05-21T14:07:37Z</dcterms:created>
  <dcterms:modified xsi:type="dcterms:W3CDTF">2026-06-30T18:12:22Z</dcterms:modified>
</cp:coreProperties>
</file>