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 Lim" initials="TL" lastIdx="7" clrIdx="0">
    <p:extLst>
      <p:ext uri="{19B8F6BF-5375-455C-9EA6-DF929625EA0E}">
        <p15:presenceInfo xmlns:p15="http://schemas.microsoft.com/office/powerpoint/2012/main" userId="f1ac1520ab2d2e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5BCEFF"/>
    <a:srgbClr val="74EEFE"/>
    <a:srgbClr val="215B88"/>
    <a:srgbClr val="A693D1"/>
    <a:srgbClr val="66A9FF"/>
    <a:srgbClr val="FFC9C9"/>
    <a:srgbClr val="018DA0"/>
    <a:srgbClr val="DB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27" autoAdjust="0"/>
    <p:restoredTop sz="94960" autoAdjust="0"/>
  </p:normalViewPr>
  <p:slideViewPr>
    <p:cSldViewPr snapToGrid="0">
      <p:cViewPr varScale="1">
        <p:scale>
          <a:sx n="74" d="100"/>
          <a:sy n="74" d="100"/>
        </p:scale>
        <p:origin x="8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371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EC04D7-0204-47A2-AEDC-B1AA98D352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C1344-705F-43CF-86CE-B33DC4928D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FBB4C-3451-4422-8891-25FDB49DDB59}" type="datetimeFigureOut">
              <a:rPr lang="en-PH" smtClean="0"/>
              <a:t>04/06/2026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F8814B-F64F-4982-B071-521B25AE11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AB31C8-386F-4C24-9353-F247DCFED1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63E09-0BFD-4BB4-8E38-9C93AC9B5544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51426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77B0D-96D5-4978-86A9-641448F98A03}" type="datetimeFigureOut">
              <a:rPr lang="en-PH" smtClean="0"/>
              <a:t>04/06/2026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DE1CB-266B-40B9-AA5C-A19120F3E48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53533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3644" y="2069756"/>
            <a:ext cx="8166296" cy="2387600"/>
          </a:xfrm>
          <a:prstGeom prst="rect">
            <a:avLst/>
          </a:prstGeom>
        </p:spPr>
        <p:txBody>
          <a:bodyPr anchor="b"/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9046DE-0136-4582-8007-6F3A898946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3644" y="4723643"/>
            <a:ext cx="8166296" cy="89095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9CF8C02-C24F-4860-B2C6-25E39651C9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832820" y="645546"/>
            <a:ext cx="2469563" cy="914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en-PH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DB0B97C-77C6-491D-874B-C173519526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</a:blip>
          <a:srcRect l="34712" t="1400" r="18571"/>
          <a:stretch/>
        </p:blipFill>
        <p:spPr>
          <a:xfrm flipH="1">
            <a:off x="0" y="-475488"/>
            <a:ext cx="2399786" cy="760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82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Dark Background)">
    <p:bg>
      <p:bgPr>
        <a:gradFill>
          <a:gsLst>
            <a:gs pos="19000">
              <a:srgbClr val="031527"/>
            </a:gs>
            <a:gs pos="91000">
              <a:srgbClr val="0F287B"/>
            </a:gs>
            <a:gs pos="100000">
              <a:srgbClr val="1D3ED9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C767-999C-4D92-8CE3-EB901835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505DD3-8CEC-4928-A0F0-CD4ABC012853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114346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2F17E9-FA93-4613-9874-D56065AB8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3410422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HS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23911" y="6245650"/>
            <a:ext cx="817455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63816C8-DE6D-429F-8DED-033342F651E6}"/>
              </a:ext>
            </a:extLst>
          </p:cNvPr>
          <p:cNvSpPr/>
          <p:nvPr userDrawn="1"/>
        </p:nvSpPr>
        <p:spPr>
          <a:xfrm>
            <a:off x="0" y="0"/>
            <a:ext cx="3395241" cy="6858000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CAA6F5-2335-4A42-9262-29C136F1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2F132E-F3CC-43AF-A329-7D8DDAF266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274700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Dark RHS">
    <p:bg>
      <p:bgPr>
        <a:gradFill>
          <a:gsLst>
            <a:gs pos="19000">
              <a:srgbClr val="031527"/>
            </a:gs>
            <a:gs pos="91000">
              <a:srgbClr val="0F287B"/>
            </a:gs>
            <a:gs pos="100000">
              <a:srgbClr val="1D3ED9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23911" y="6245650"/>
            <a:ext cx="817455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63816C8-DE6D-429F-8DED-033342F651E6}"/>
              </a:ext>
            </a:extLst>
          </p:cNvPr>
          <p:cNvSpPr/>
          <p:nvPr userDrawn="1"/>
        </p:nvSpPr>
        <p:spPr>
          <a:xfrm>
            <a:off x="0" y="0"/>
            <a:ext cx="339524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CAA6F5-2335-4A42-9262-29C136F1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D75AC4-2196-4DC3-A093-BF13EE864C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720171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LH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23911" y="6245650"/>
            <a:ext cx="817455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63816C8-DE6D-429F-8DED-033342F651E6}"/>
              </a:ext>
            </a:extLst>
          </p:cNvPr>
          <p:cNvSpPr/>
          <p:nvPr userDrawn="1"/>
        </p:nvSpPr>
        <p:spPr>
          <a:xfrm>
            <a:off x="0" y="0"/>
            <a:ext cx="339524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F3E60D-6CEE-4E06-A5F5-692F15388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2689543"/>
            <a:ext cx="2699446" cy="14789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18D2D7-80CD-4FB3-9FE6-0B07267FBB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486761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Dark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8796759" y="0"/>
            <a:ext cx="3395241" cy="6857997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80973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80973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EFF76B4-59B3-4537-B716-03B478D6C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45476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Dar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6096000" y="0"/>
            <a:ext cx="6096001" cy="6857997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4893801-DFE6-42FA-AD13-81C16E921B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36848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a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5DEC6C-306D-4D93-8966-655334DECE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57501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9A37C0-CB6C-4D59-93CF-DD60E439FE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-1"/>
            <a:ext cx="6096000" cy="68579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PH" dirty="0"/>
              <a:t> 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3C37F6C-01C3-4E37-B4A2-A86965076B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43307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alf LH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582168-E144-467D-B5DC-A77F751D60F4}"/>
              </a:ext>
            </a:extLst>
          </p:cNvPr>
          <p:cNvSpPr/>
          <p:nvPr userDrawn="1"/>
        </p:nvSpPr>
        <p:spPr>
          <a:xfrm>
            <a:off x="10205" y="0"/>
            <a:ext cx="6096001" cy="6857997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9A37C0-CB6C-4D59-93CF-DD60E439FE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-1"/>
            <a:ext cx="6096000" cy="68579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PH" dirty="0"/>
              <a:t>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86B194A-3F8D-4A0F-9394-F50F346FDA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90053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Gray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2796095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279609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2692824"/>
            <a:ext cx="2796095" cy="147234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3395242" y="0"/>
            <a:ext cx="879676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BE37A3C-5938-4732-9BE8-BECE6F1E16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93135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2115476"/>
            <a:ext cx="6627783" cy="2387600"/>
          </a:xfrm>
          <a:prstGeom prst="rect">
            <a:avLst/>
          </a:prstGeom>
        </p:spPr>
        <p:txBody>
          <a:bodyPr anchor="b"/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9046DE-0136-4582-8007-6F3A898946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3384" y="4769363"/>
            <a:ext cx="6627783" cy="89095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9CF8C02-C24F-4860-B2C6-25E39651C9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560" y="691266"/>
            <a:ext cx="2469563" cy="914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en-PH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DB0B97C-77C6-491D-874B-C173519526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</a:blip>
          <a:stretch>
            <a:fillRect/>
          </a:stretch>
        </p:blipFill>
        <p:spPr>
          <a:xfrm>
            <a:off x="7378933" y="-529346"/>
            <a:ext cx="5180303" cy="77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6828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Gray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8796759" y="0"/>
            <a:ext cx="339524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80973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80973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A7CECC0-DA3F-46D6-8474-33D115B66A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27792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C678D9-812C-4BAB-98A8-2BD4AF51DAFB}"/>
              </a:ext>
            </a:extLst>
          </p:cNvPr>
          <p:cNvSpPr txBox="1"/>
          <p:nvPr userDrawn="1"/>
        </p:nvSpPr>
        <p:spPr>
          <a:xfrm>
            <a:off x="1021080" y="2947212"/>
            <a:ext cx="4922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6000" b="1" dirty="0">
                <a:solidFill>
                  <a:schemeClr val="accent5"/>
                </a:solidFill>
                <a:latin typeface="+mj-lt"/>
              </a:rPr>
              <a:t>Thank You!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5A9BAF-FB8F-4F0C-B3D8-A0FA417FD2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</a:blip>
          <a:stretch>
            <a:fillRect/>
          </a:stretch>
        </p:blipFill>
        <p:spPr>
          <a:xfrm>
            <a:off x="7332633" y="-529346"/>
            <a:ext cx="5180303" cy="77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668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DD694-C0E1-4167-AFAB-7CDF003BF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79E60-92F5-4C5D-90C6-3A8955FE6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94274-94A9-44E3-9F17-775F5CAD0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76EA59-F8AD-46D4-99CB-E896BE0BF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2989D-3297-45D6-A0BD-5AF774C0D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75F95-0F6F-4630-87A7-E76CAB8406A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46204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389C8F-827E-4958-8674-791B158F8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EB85EE-DFDC-4F06-9020-58BA41779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328A39-8C91-4868-BAB0-FE8E99CFC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75F95-0F6F-4630-87A7-E76CAB8406A7}" type="slidenum">
              <a:rPr lang="en-PH" smtClean="0"/>
              <a:t>‹#›</a:t>
            </a:fld>
            <a:endParaRPr lang="en-PH"/>
          </a:p>
        </p:txBody>
      </p:sp>
      <p:graphicFrame>
        <p:nvGraphicFramePr>
          <p:cNvPr id="5" name="Table 991">
            <a:extLst>
              <a:ext uri="{FF2B5EF4-FFF2-40B4-BE49-F238E27FC236}">
                <a16:creationId xmlns:a16="http://schemas.microsoft.com/office/drawing/2014/main" id="{91BE6E03-DC54-4108-A9DA-502A4F60BF7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12794105"/>
              </p:ext>
            </p:extLst>
          </p:nvPr>
        </p:nvGraphicFramePr>
        <p:xfrm>
          <a:off x="442452" y="727512"/>
          <a:ext cx="11307100" cy="5402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710">
                  <a:extLst>
                    <a:ext uri="{9D8B030D-6E8A-4147-A177-3AD203B41FA5}">
                      <a16:colId xmlns:a16="http://schemas.microsoft.com/office/drawing/2014/main" val="3404420275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1776140005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814800689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365541372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744442510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501303548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285332526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3496891967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3604407519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452260732"/>
                    </a:ext>
                  </a:extLst>
                </a:gridCol>
              </a:tblGrid>
              <a:tr h="90049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6525023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4503260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9691247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94863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54735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1065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6330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BD8D22-8A1B-4426-9A47-F0843903C112}"/>
              </a:ext>
            </a:extLst>
          </p:cNvPr>
          <p:cNvCxnSpPr>
            <a:cxnSpLocks/>
          </p:cNvCxnSpPr>
          <p:nvPr userDrawn="1"/>
        </p:nvCxnSpPr>
        <p:spPr>
          <a:xfrm>
            <a:off x="0" y="5541671"/>
            <a:ext cx="1136249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88568B3-209F-431A-AB64-1F621AB12A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5000"/>
          </a:blip>
          <a:stretch>
            <a:fillRect/>
          </a:stretch>
        </p:blipFill>
        <p:spPr>
          <a:xfrm>
            <a:off x="7332633" y="-529346"/>
            <a:ext cx="5180303" cy="77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5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BD8D22-8A1B-4426-9A47-F0843903C112}"/>
              </a:ext>
            </a:extLst>
          </p:cNvPr>
          <p:cNvCxnSpPr>
            <a:cxnSpLocks/>
          </p:cNvCxnSpPr>
          <p:nvPr userDrawn="1"/>
        </p:nvCxnSpPr>
        <p:spPr>
          <a:xfrm>
            <a:off x="0" y="5541671"/>
            <a:ext cx="1136249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88568B3-209F-431A-AB64-1F621AB12A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8000"/>
          </a:blip>
          <a:srcRect t="6807" b="5006"/>
          <a:stretch/>
        </p:blipFill>
        <p:spPr>
          <a:xfrm>
            <a:off x="7332633" y="0"/>
            <a:ext cx="5180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6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968381"/>
            <a:ext cx="6444175" cy="1942459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BD8D22-8A1B-4426-9A47-F0843903C112}"/>
              </a:ext>
            </a:extLst>
          </p:cNvPr>
          <p:cNvCxnSpPr>
            <a:cxnSpLocks/>
          </p:cNvCxnSpPr>
          <p:nvPr userDrawn="1"/>
        </p:nvCxnSpPr>
        <p:spPr>
          <a:xfrm>
            <a:off x="703385" y="3240431"/>
            <a:ext cx="1643575" cy="0"/>
          </a:xfrm>
          <a:prstGeom prst="line">
            <a:avLst/>
          </a:prstGeom>
          <a:ln w="127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F730E5-52CC-416F-B87B-29AA45D80E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3385" y="3617569"/>
            <a:ext cx="6444175" cy="1942458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BD10AF-C246-4E31-B13C-23862FF8F4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5000"/>
          </a:blip>
          <a:srcRect l="34712" t="1400" r="18571"/>
          <a:stretch/>
        </p:blipFill>
        <p:spPr>
          <a:xfrm flipH="1">
            <a:off x="9792214" y="-475488"/>
            <a:ext cx="2399786" cy="760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00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7748" y="2470735"/>
            <a:ext cx="8475790" cy="2387600"/>
          </a:xfrm>
          <a:prstGeom prst="rect">
            <a:avLst/>
          </a:prstGeom>
        </p:spPr>
        <p:txBody>
          <a:bodyPr anchor="ctr"/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3CA4EA-6F08-4374-B237-F0E33FC40BCF}"/>
              </a:ext>
            </a:extLst>
          </p:cNvPr>
          <p:cNvSpPr/>
          <p:nvPr userDrawn="1"/>
        </p:nvSpPr>
        <p:spPr>
          <a:xfrm>
            <a:off x="679937" y="656492"/>
            <a:ext cx="10949354" cy="559710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32CA6C-D087-44FC-BE8D-E272D1BB4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32045" t="17835" r="33545" b="47351"/>
          <a:stretch/>
        </p:blipFill>
        <p:spPr>
          <a:xfrm>
            <a:off x="761995" y="496064"/>
            <a:ext cx="2110155" cy="260765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2E5E0FF-F801-46E3-A463-B4A8DFBBB8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26070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C767-999C-4D92-8CE3-EB901835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EC733-5AF6-4C9C-8062-18902E78F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94" y="1381761"/>
            <a:ext cx="11434668" cy="4642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505DD3-8CEC-4928-A0F0-CD4ABC012853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114346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A27B1F5-979C-4268-A0C2-9A399DEB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118232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C767-999C-4D92-8CE3-EB901835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505DD3-8CEC-4928-A0F0-CD4ABC012853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114346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3E8814-41B5-47CF-A364-6C871F4D16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3795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3E8814-41B5-47CF-A364-6C871F4D16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567172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16668D-6C2E-4702-AB76-09C52AB4D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5"/>
            <a:ext cx="11434668" cy="777875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23698-C672-45F0-8ACE-7DCB28BA6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794" y="1307939"/>
            <a:ext cx="11434668" cy="4869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3A21E532-39ED-4174-B3C9-CFFB474E6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794" y="6362700"/>
            <a:ext cx="8109646" cy="28664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105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B20BE32-F8E4-4A85-ABA2-A881C2AB8E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04515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70" r:id="rId3"/>
    <p:sldLayoutId id="2147483683" r:id="rId4"/>
    <p:sldLayoutId id="2147483675" r:id="rId5"/>
    <p:sldLayoutId id="2147483671" r:id="rId6"/>
    <p:sldLayoutId id="2147483650" r:id="rId7"/>
    <p:sldLayoutId id="2147483660" r:id="rId8"/>
    <p:sldLayoutId id="2147483684" r:id="rId9"/>
    <p:sldLayoutId id="2147483674" r:id="rId10"/>
    <p:sldLayoutId id="2147483661" r:id="rId11"/>
    <p:sldLayoutId id="2147483676" r:id="rId12"/>
    <p:sldLayoutId id="2147483664" r:id="rId13"/>
    <p:sldLayoutId id="2147483663" r:id="rId14"/>
    <p:sldLayoutId id="2147483666" r:id="rId15"/>
    <p:sldLayoutId id="2147483667" r:id="rId16"/>
    <p:sldLayoutId id="2147483672" r:id="rId17"/>
    <p:sldLayoutId id="2147483673" r:id="rId18"/>
    <p:sldLayoutId id="2147483668" r:id="rId19"/>
    <p:sldLayoutId id="2147483665" r:id="rId20"/>
    <p:sldLayoutId id="2147483677" r:id="rId21"/>
    <p:sldLayoutId id="2147483680" r:id="rId22"/>
    <p:sldLayoutId id="2147483682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76C2F-F018-4441-8973-8551482E96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dirty="0" err="1"/>
              <a:t>SlideStart</a:t>
            </a:r>
            <a:r>
              <a:rPr lang="en-PH" dirty="0"/>
              <a:t> Buttons Pack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CFE708F-E55F-4271-B5FD-68B7B2E4F3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F0CD6B1-50C9-44C9-A0AF-39EFF7B2C2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10787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A6275F59-5263-47AA-95E7-5C4E7D2E3BB4}"/>
              </a:ext>
            </a:extLst>
          </p:cNvPr>
          <p:cNvGrpSpPr/>
          <p:nvPr/>
        </p:nvGrpSpPr>
        <p:grpSpPr>
          <a:xfrm>
            <a:off x="513753" y="2066370"/>
            <a:ext cx="11157137" cy="3152212"/>
            <a:chOff x="513753" y="2066370"/>
            <a:chExt cx="11157137" cy="3152212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7BDC095-8BDB-48D3-AF16-3C10B2360B32}"/>
                </a:ext>
              </a:extLst>
            </p:cNvPr>
            <p:cNvSpPr/>
            <p:nvPr/>
          </p:nvSpPr>
          <p:spPr>
            <a:xfrm>
              <a:off x="51375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3A61F30-C30D-45EE-94F1-749CCA37DC8D}"/>
                </a:ext>
              </a:extLst>
            </p:cNvPr>
            <p:cNvSpPr/>
            <p:nvPr/>
          </p:nvSpPr>
          <p:spPr>
            <a:xfrm>
              <a:off x="114886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D19DB2C-2390-45B7-922F-C99EBF125757}"/>
                </a:ext>
              </a:extLst>
            </p:cNvPr>
            <p:cNvSpPr/>
            <p:nvPr/>
          </p:nvSpPr>
          <p:spPr>
            <a:xfrm>
              <a:off x="178397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5E59D09-7370-469B-ABE0-AE6855E5B859}"/>
                </a:ext>
              </a:extLst>
            </p:cNvPr>
            <p:cNvSpPr/>
            <p:nvPr/>
          </p:nvSpPr>
          <p:spPr>
            <a:xfrm>
              <a:off x="241908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3485B8C-93B0-4F88-93B4-F92ECBA56A82}"/>
                </a:ext>
              </a:extLst>
            </p:cNvPr>
            <p:cNvSpPr/>
            <p:nvPr/>
          </p:nvSpPr>
          <p:spPr>
            <a:xfrm>
              <a:off x="305419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774A8D6-45B5-42BB-BC42-407C802C4F78}"/>
                </a:ext>
              </a:extLst>
            </p:cNvPr>
            <p:cNvSpPr/>
            <p:nvPr/>
          </p:nvSpPr>
          <p:spPr>
            <a:xfrm>
              <a:off x="368930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E3A3DEE-78F5-4F48-AF99-A65F3E7B2348}"/>
                </a:ext>
              </a:extLst>
            </p:cNvPr>
            <p:cNvSpPr/>
            <p:nvPr/>
          </p:nvSpPr>
          <p:spPr>
            <a:xfrm>
              <a:off x="432441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9E5CA60-829A-4EAD-8EB1-5ED7E4C9E761}"/>
                </a:ext>
              </a:extLst>
            </p:cNvPr>
            <p:cNvSpPr/>
            <p:nvPr/>
          </p:nvSpPr>
          <p:spPr>
            <a:xfrm>
              <a:off x="495952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33E67EC-D97D-4619-B65D-CD4C82CD6A8B}"/>
                </a:ext>
              </a:extLst>
            </p:cNvPr>
            <p:cNvSpPr/>
            <p:nvPr/>
          </p:nvSpPr>
          <p:spPr>
            <a:xfrm>
              <a:off x="559463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9771C59-4F8C-4793-8410-D45C96154D7F}"/>
                </a:ext>
              </a:extLst>
            </p:cNvPr>
            <p:cNvSpPr/>
            <p:nvPr/>
          </p:nvSpPr>
          <p:spPr>
            <a:xfrm>
              <a:off x="622974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608B5EC-3090-4FD8-B696-2B7857A4CF41}"/>
                </a:ext>
              </a:extLst>
            </p:cNvPr>
            <p:cNvSpPr/>
            <p:nvPr/>
          </p:nvSpPr>
          <p:spPr>
            <a:xfrm>
              <a:off x="51375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E7D7EDB-DB06-4492-8374-8F3DB8F2F772}"/>
                </a:ext>
              </a:extLst>
            </p:cNvPr>
            <p:cNvSpPr/>
            <p:nvPr/>
          </p:nvSpPr>
          <p:spPr>
            <a:xfrm>
              <a:off x="114824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F85E660-8EF8-483C-BFCB-9E2A803F4B08}"/>
                </a:ext>
              </a:extLst>
            </p:cNvPr>
            <p:cNvSpPr/>
            <p:nvPr/>
          </p:nvSpPr>
          <p:spPr>
            <a:xfrm>
              <a:off x="178273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3DFAF6E-7975-421E-AC5E-A0D75A6F7EF4}"/>
                </a:ext>
              </a:extLst>
            </p:cNvPr>
            <p:cNvSpPr/>
            <p:nvPr/>
          </p:nvSpPr>
          <p:spPr>
            <a:xfrm>
              <a:off x="241722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A2514EC-02F5-47DF-9D50-E2FAC1D71036}"/>
                </a:ext>
              </a:extLst>
            </p:cNvPr>
            <p:cNvSpPr/>
            <p:nvPr/>
          </p:nvSpPr>
          <p:spPr>
            <a:xfrm>
              <a:off x="305171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0CE7298-29D8-4CCE-94E6-D8B856C323C4}"/>
                </a:ext>
              </a:extLst>
            </p:cNvPr>
            <p:cNvSpPr/>
            <p:nvPr/>
          </p:nvSpPr>
          <p:spPr>
            <a:xfrm>
              <a:off x="368620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79DCDED-6441-4EF2-8421-566CF90B0766}"/>
                </a:ext>
              </a:extLst>
            </p:cNvPr>
            <p:cNvSpPr/>
            <p:nvPr/>
          </p:nvSpPr>
          <p:spPr>
            <a:xfrm>
              <a:off x="432069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7B0319D-8C1C-43AD-B4F8-30A49EA09308}"/>
                </a:ext>
              </a:extLst>
            </p:cNvPr>
            <p:cNvSpPr/>
            <p:nvPr/>
          </p:nvSpPr>
          <p:spPr>
            <a:xfrm>
              <a:off x="495518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2734F9A-E6EA-4F17-9877-2E8CC8DA7550}"/>
                </a:ext>
              </a:extLst>
            </p:cNvPr>
            <p:cNvSpPr/>
            <p:nvPr/>
          </p:nvSpPr>
          <p:spPr>
            <a:xfrm>
              <a:off x="558967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33E6666-2DE2-4FA1-A033-CE7CDA2E2FC1}"/>
                </a:ext>
              </a:extLst>
            </p:cNvPr>
            <p:cNvSpPr/>
            <p:nvPr/>
          </p:nvSpPr>
          <p:spPr>
            <a:xfrm>
              <a:off x="622416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43D16BD-A803-48D6-9C59-440D5D1E5D93}"/>
                </a:ext>
              </a:extLst>
            </p:cNvPr>
            <p:cNvSpPr/>
            <p:nvPr/>
          </p:nvSpPr>
          <p:spPr>
            <a:xfrm>
              <a:off x="51375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1A2F5FF-5049-46B0-B491-50858C926A57}"/>
                </a:ext>
              </a:extLst>
            </p:cNvPr>
            <p:cNvSpPr/>
            <p:nvPr/>
          </p:nvSpPr>
          <p:spPr>
            <a:xfrm>
              <a:off x="114824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D281F27B-985E-400D-B1A6-E87A106F9D94}"/>
                </a:ext>
              </a:extLst>
            </p:cNvPr>
            <p:cNvSpPr/>
            <p:nvPr/>
          </p:nvSpPr>
          <p:spPr>
            <a:xfrm>
              <a:off x="178273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079BDDBF-3940-4EE9-B784-5F0F94104683}"/>
                </a:ext>
              </a:extLst>
            </p:cNvPr>
            <p:cNvSpPr/>
            <p:nvPr/>
          </p:nvSpPr>
          <p:spPr>
            <a:xfrm>
              <a:off x="241722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D8FA788-B283-414C-B82D-8762D4D41470}"/>
                </a:ext>
              </a:extLst>
            </p:cNvPr>
            <p:cNvSpPr/>
            <p:nvPr/>
          </p:nvSpPr>
          <p:spPr>
            <a:xfrm>
              <a:off x="305171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9D49936-1D5E-4788-9EEA-C3E9F552CD8B}"/>
                </a:ext>
              </a:extLst>
            </p:cNvPr>
            <p:cNvSpPr/>
            <p:nvPr/>
          </p:nvSpPr>
          <p:spPr>
            <a:xfrm>
              <a:off x="368620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7CA4E98-E67A-4FB0-9CC8-BDB41CFF5194}"/>
                </a:ext>
              </a:extLst>
            </p:cNvPr>
            <p:cNvSpPr/>
            <p:nvPr/>
          </p:nvSpPr>
          <p:spPr>
            <a:xfrm>
              <a:off x="432069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601D699-AEB9-4D2B-89E9-0C66E1AA6637}"/>
                </a:ext>
              </a:extLst>
            </p:cNvPr>
            <p:cNvSpPr/>
            <p:nvPr/>
          </p:nvSpPr>
          <p:spPr>
            <a:xfrm>
              <a:off x="495518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DD9148E-8D15-4EA6-8FA8-6C6DFEEFD535}"/>
                </a:ext>
              </a:extLst>
            </p:cNvPr>
            <p:cNvSpPr/>
            <p:nvPr/>
          </p:nvSpPr>
          <p:spPr>
            <a:xfrm>
              <a:off x="558967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D4926D2E-3489-4A09-BE69-CDCB874EB7E0}"/>
                </a:ext>
              </a:extLst>
            </p:cNvPr>
            <p:cNvSpPr/>
            <p:nvPr/>
          </p:nvSpPr>
          <p:spPr>
            <a:xfrm>
              <a:off x="622416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29948A2-7841-4E17-BA76-0F47AA3BE8AF}"/>
                </a:ext>
              </a:extLst>
            </p:cNvPr>
            <p:cNvSpPr/>
            <p:nvPr/>
          </p:nvSpPr>
          <p:spPr>
            <a:xfrm>
              <a:off x="51375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90A523B-AD1C-4D10-91A1-4D01F87F5BB8}"/>
                </a:ext>
              </a:extLst>
            </p:cNvPr>
            <p:cNvSpPr/>
            <p:nvPr/>
          </p:nvSpPr>
          <p:spPr>
            <a:xfrm>
              <a:off x="114824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AB61E452-A885-4C93-90BD-C86408F75D6B}"/>
                </a:ext>
              </a:extLst>
            </p:cNvPr>
            <p:cNvSpPr/>
            <p:nvPr/>
          </p:nvSpPr>
          <p:spPr>
            <a:xfrm>
              <a:off x="178273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B77F46F-598F-49CB-8902-C38F064FB458}"/>
                </a:ext>
              </a:extLst>
            </p:cNvPr>
            <p:cNvSpPr/>
            <p:nvPr/>
          </p:nvSpPr>
          <p:spPr>
            <a:xfrm>
              <a:off x="241722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9185C7B-2D8F-4D83-923A-1A7C71756129}"/>
                </a:ext>
              </a:extLst>
            </p:cNvPr>
            <p:cNvSpPr/>
            <p:nvPr/>
          </p:nvSpPr>
          <p:spPr>
            <a:xfrm>
              <a:off x="305171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D8DFD2D-2A9B-4AF3-9399-E1EDD8A04385}"/>
                </a:ext>
              </a:extLst>
            </p:cNvPr>
            <p:cNvSpPr/>
            <p:nvPr/>
          </p:nvSpPr>
          <p:spPr>
            <a:xfrm>
              <a:off x="368620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41C9F16-B72E-4C38-9B57-2470E65445E8}"/>
                </a:ext>
              </a:extLst>
            </p:cNvPr>
            <p:cNvSpPr/>
            <p:nvPr/>
          </p:nvSpPr>
          <p:spPr>
            <a:xfrm>
              <a:off x="432069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C2B544F3-F9D4-416D-84AB-5A6B6806EB83}"/>
                </a:ext>
              </a:extLst>
            </p:cNvPr>
            <p:cNvSpPr/>
            <p:nvPr/>
          </p:nvSpPr>
          <p:spPr>
            <a:xfrm>
              <a:off x="495518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3541083-CB7A-47B6-B0FD-DAAA692F1382}"/>
                </a:ext>
              </a:extLst>
            </p:cNvPr>
            <p:cNvSpPr/>
            <p:nvPr/>
          </p:nvSpPr>
          <p:spPr>
            <a:xfrm>
              <a:off x="558967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E7988A4-783F-4C57-9C3D-90468EAB9FC7}"/>
                </a:ext>
              </a:extLst>
            </p:cNvPr>
            <p:cNvSpPr/>
            <p:nvPr/>
          </p:nvSpPr>
          <p:spPr>
            <a:xfrm>
              <a:off x="622416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ACCC6B7-3B41-4B8B-BD99-59985B5EB94D}"/>
                </a:ext>
              </a:extLst>
            </p:cNvPr>
            <p:cNvSpPr/>
            <p:nvPr/>
          </p:nvSpPr>
          <p:spPr>
            <a:xfrm>
              <a:off x="51375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</a:t>
              </a:r>
              <a:endParaRPr lang="en-PH" sz="1400" b="1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83670FB-F81C-427C-B0F6-7ECCA60115F8}"/>
                </a:ext>
              </a:extLst>
            </p:cNvPr>
            <p:cNvSpPr/>
            <p:nvPr/>
          </p:nvSpPr>
          <p:spPr>
            <a:xfrm>
              <a:off x="114824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2</a:t>
              </a:r>
              <a:endParaRPr lang="en-PH" sz="1400" b="1" dirty="0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7A1C6F9-4B22-4785-9A5D-C258261C5BB7}"/>
                </a:ext>
              </a:extLst>
            </p:cNvPr>
            <p:cNvSpPr/>
            <p:nvPr/>
          </p:nvSpPr>
          <p:spPr>
            <a:xfrm>
              <a:off x="178273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3</a:t>
              </a:r>
              <a:endParaRPr lang="en-PH" sz="1400" b="1" dirty="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4B483AAC-BEC5-4695-9632-57AC09089D9D}"/>
                </a:ext>
              </a:extLst>
            </p:cNvPr>
            <p:cNvSpPr/>
            <p:nvPr/>
          </p:nvSpPr>
          <p:spPr>
            <a:xfrm>
              <a:off x="241722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4</a:t>
              </a:r>
              <a:endParaRPr lang="en-PH" sz="1400" b="1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67E931AB-B584-4C4D-A8BB-AD9FED564A46}"/>
                </a:ext>
              </a:extLst>
            </p:cNvPr>
            <p:cNvSpPr/>
            <p:nvPr/>
          </p:nvSpPr>
          <p:spPr>
            <a:xfrm>
              <a:off x="305171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5</a:t>
              </a:r>
              <a:endParaRPr lang="en-PH" sz="1400" b="1" dirty="0"/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4FA9B4C-554B-470F-BB39-5D72376F572B}"/>
                </a:ext>
              </a:extLst>
            </p:cNvPr>
            <p:cNvSpPr/>
            <p:nvPr/>
          </p:nvSpPr>
          <p:spPr>
            <a:xfrm>
              <a:off x="368620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6</a:t>
              </a:r>
              <a:endParaRPr lang="en-PH" sz="1400" b="1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BEBFD47-BAA6-4273-BC63-E57D206ABD21}"/>
                </a:ext>
              </a:extLst>
            </p:cNvPr>
            <p:cNvSpPr/>
            <p:nvPr/>
          </p:nvSpPr>
          <p:spPr>
            <a:xfrm>
              <a:off x="432069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7</a:t>
              </a:r>
              <a:endParaRPr lang="en-PH" sz="1400" b="1" dirty="0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E1C98BF9-120A-4909-89B4-1E695F8DB8B1}"/>
                </a:ext>
              </a:extLst>
            </p:cNvPr>
            <p:cNvSpPr/>
            <p:nvPr/>
          </p:nvSpPr>
          <p:spPr>
            <a:xfrm>
              <a:off x="495518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8</a:t>
              </a:r>
              <a:endParaRPr lang="en-PH" sz="1400" b="1" dirty="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1756484-091F-428C-A5CD-6C044DA81909}"/>
                </a:ext>
              </a:extLst>
            </p:cNvPr>
            <p:cNvSpPr/>
            <p:nvPr/>
          </p:nvSpPr>
          <p:spPr>
            <a:xfrm>
              <a:off x="558967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9</a:t>
              </a:r>
              <a:endParaRPr lang="en-PH" sz="1400" b="1" dirty="0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69EAC0F4-3735-426B-BF1D-7B2A4F53E145}"/>
                </a:ext>
              </a:extLst>
            </p:cNvPr>
            <p:cNvSpPr/>
            <p:nvPr/>
          </p:nvSpPr>
          <p:spPr>
            <a:xfrm>
              <a:off x="622416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10</a:t>
              </a:r>
              <a:endParaRPr lang="en-PH" sz="1400" b="1" dirty="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F8546398-5EE2-4957-A762-963009493B56}"/>
                </a:ext>
              </a:extLst>
            </p:cNvPr>
            <p:cNvSpPr/>
            <p:nvPr/>
          </p:nvSpPr>
          <p:spPr>
            <a:xfrm>
              <a:off x="686485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400" b="1" dirty="0">
                  <a:solidFill>
                    <a:schemeClr val="bg1"/>
                  </a:solidFill>
                </a:rPr>
                <a:t>✓</a:t>
              </a: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6703FA8B-4367-4F35-8526-EC3220D53F8C}"/>
                </a:ext>
              </a:extLst>
            </p:cNvPr>
            <p:cNvSpPr/>
            <p:nvPr/>
          </p:nvSpPr>
          <p:spPr>
            <a:xfrm>
              <a:off x="685865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✓</a:t>
              </a:r>
              <a:endParaRPr lang="en-PH" sz="1400" b="1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7D132406-7CD6-428C-A8C6-C9C43EEFE589}"/>
                </a:ext>
              </a:extLst>
            </p:cNvPr>
            <p:cNvSpPr/>
            <p:nvPr/>
          </p:nvSpPr>
          <p:spPr>
            <a:xfrm>
              <a:off x="685865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✓</a:t>
              </a:r>
              <a:endParaRPr lang="en-PH" sz="1400" b="1" dirty="0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84E3CFB6-B60D-4375-8272-39FA6982D860}"/>
                </a:ext>
              </a:extLst>
            </p:cNvPr>
            <p:cNvSpPr/>
            <p:nvPr/>
          </p:nvSpPr>
          <p:spPr>
            <a:xfrm>
              <a:off x="685865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✓</a:t>
              </a:r>
              <a:endParaRPr lang="en-PH" sz="1400" b="1" dirty="0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CE0AF34-27EC-42B5-B2B3-3A288B23A434}"/>
                </a:ext>
              </a:extLst>
            </p:cNvPr>
            <p:cNvSpPr/>
            <p:nvPr/>
          </p:nvSpPr>
          <p:spPr>
            <a:xfrm>
              <a:off x="685865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✓</a:t>
              </a:r>
              <a:endParaRPr lang="en-PH" sz="1400" b="1" dirty="0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1E4B5EB6-50A1-4CF6-9841-F787AB2E7F7C}"/>
                </a:ext>
              </a:extLst>
            </p:cNvPr>
            <p:cNvSpPr/>
            <p:nvPr/>
          </p:nvSpPr>
          <p:spPr>
            <a:xfrm>
              <a:off x="749996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400" b="1" dirty="0">
                  <a:solidFill>
                    <a:schemeClr val="bg1"/>
                  </a:solidFill>
                </a:rPr>
                <a:t>✗</a:t>
              </a: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6B6D4769-5D35-4DB0-8AD7-CBE83C04F6C4}"/>
                </a:ext>
              </a:extLst>
            </p:cNvPr>
            <p:cNvSpPr/>
            <p:nvPr/>
          </p:nvSpPr>
          <p:spPr>
            <a:xfrm>
              <a:off x="749314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✗</a:t>
              </a:r>
              <a:endParaRPr lang="en-PH" sz="1400" b="1" dirty="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344F9857-3FF7-4C13-8D02-5E4E9CDCF8D0}"/>
                </a:ext>
              </a:extLst>
            </p:cNvPr>
            <p:cNvSpPr/>
            <p:nvPr/>
          </p:nvSpPr>
          <p:spPr>
            <a:xfrm>
              <a:off x="749314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✗</a:t>
              </a:r>
              <a:endParaRPr lang="en-PH" sz="1400" b="1" dirty="0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6F6A7D27-2D10-4D23-A6E4-9EBDCBB69B52}"/>
                </a:ext>
              </a:extLst>
            </p:cNvPr>
            <p:cNvSpPr/>
            <p:nvPr/>
          </p:nvSpPr>
          <p:spPr>
            <a:xfrm>
              <a:off x="749314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✗</a:t>
              </a:r>
              <a:endParaRPr lang="en-PH" sz="1400" b="1" dirty="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1ACDBAC6-B4BC-4269-9BC1-D556D144F785}"/>
                </a:ext>
              </a:extLst>
            </p:cNvPr>
            <p:cNvSpPr/>
            <p:nvPr/>
          </p:nvSpPr>
          <p:spPr>
            <a:xfrm>
              <a:off x="749314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✗</a:t>
              </a:r>
              <a:endParaRPr lang="en-PH" sz="1400" b="1" dirty="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BFD03637-0654-411F-B414-08747008565B}"/>
                </a:ext>
              </a:extLst>
            </p:cNvPr>
            <p:cNvSpPr/>
            <p:nvPr/>
          </p:nvSpPr>
          <p:spPr>
            <a:xfrm>
              <a:off x="813507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2D3B1F62-A085-47C3-90E9-C3FB5EA9936F}"/>
                </a:ext>
              </a:extLst>
            </p:cNvPr>
            <p:cNvSpPr/>
            <p:nvPr/>
          </p:nvSpPr>
          <p:spPr>
            <a:xfrm>
              <a:off x="877018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C354FDFB-5537-484B-8C13-A8EB79160EB1}"/>
                </a:ext>
              </a:extLst>
            </p:cNvPr>
            <p:cNvSpPr/>
            <p:nvPr/>
          </p:nvSpPr>
          <p:spPr>
            <a:xfrm>
              <a:off x="940529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87DEBE83-51C3-4830-99FF-E208548E39A3}"/>
                </a:ext>
              </a:extLst>
            </p:cNvPr>
            <p:cNvSpPr/>
            <p:nvPr/>
          </p:nvSpPr>
          <p:spPr>
            <a:xfrm>
              <a:off x="1004040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5EACFBC-115F-44B5-B4CD-15C8C8B4230A}"/>
                </a:ext>
              </a:extLst>
            </p:cNvPr>
            <p:cNvSpPr/>
            <p:nvPr/>
          </p:nvSpPr>
          <p:spPr>
            <a:xfrm>
              <a:off x="10675513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8F85F32C-3E13-4B05-B92C-671081F9C2F1}"/>
                </a:ext>
              </a:extLst>
            </p:cNvPr>
            <p:cNvSpPr/>
            <p:nvPr/>
          </p:nvSpPr>
          <p:spPr>
            <a:xfrm>
              <a:off x="11300090" y="2066370"/>
              <a:ext cx="370800" cy="370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6DFE3D4B-5176-495B-B546-688F1CF24CA3}"/>
                </a:ext>
              </a:extLst>
            </p:cNvPr>
            <p:cNvSpPr/>
            <p:nvPr/>
          </p:nvSpPr>
          <p:spPr>
            <a:xfrm>
              <a:off x="812763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F0A172F-64A4-4C54-8233-74D100E9D2A6}"/>
                </a:ext>
              </a:extLst>
            </p:cNvPr>
            <p:cNvSpPr/>
            <p:nvPr/>
          </p:nvSpPr>
          <p:spPr>
            <a:xfrm>
              <a:off x="876212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C4A0585-E95B-47E5-AC84-066882EB9CB9}"/>
                </a:ext>
              </a:extLst>
            </p:cNvPr>
            <p:cNvSpPr/>
            <p:nvPr/>
          </p:nvSpPr>
          <p:spPr>
            <a:xfrm>
              <a:off x="939661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E5A47950-9E28-409E-BD2E-742550582394}"/>
                </a:ext>
              </a:extLst>
            </p:cNvPr>
            <p:cNvSpPr/>
            <p:nvPr/>
          </p:nvSpPr>
          <p:spPr>
            <a:xfrm>
              <a:off x="1003110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E67CAD4-6289-44FF-913A-68D5BC30E3CC}"/>
                </a:ext>
              </a:extLst>
            </p:cNvPr>
            <p:cNvSpPr/>
            <p:nvPr/>
          </p:nvSpPr>
          <p:spPr>
            <a:xfrm>
              <a:off x="10665593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317D3F6A-E870-4870-B2D3-2D2B5BC8B17E}"/>
                </a:ext>
              </a:extLst>
            </p:cNvPr>
            <p:cNvSpPr/>
            <p:nvPr/>
          </p:nvSpPr>
          <p:spPr>
            <a:xfrm>
              <a:off x="11300090" y="4152429"/>
              <a:ext cx="370800" cy="3708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BD958D35-D56E-4C84-99B4-A0E5E280CFBC}"/>
                </a:ext>
              </a:extLst>
            </p:cNvPr>
            <p:cNvSpPr/>
            <p:nvPr/>
          </p:nvSpPr>
          <p:spPr>
            <a:xfrm>
              <a:off x="812763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D99B4D33-741C-4F64-9562-6F0BFE5DE537}"/>
                </a:ext>
              </a:extLst>
            </p:cNvPr>
            <p:cNvSpPr/>
            <p:nvPr/>
          </p:nvSpPr>
          <p:spPr>
            <a:xfrm>
              <a:off x="876212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72C918B6-3D73-421A-8AA8-81D236BF93CD}"/>
                </a:ext>
              </a:extLst>
            </p:cNvPr>
            <p:cNvSpPr/>
            <p:nvPr/>
          </p:nvSpPr>
          <p:spPr>
            <a:xfrm>
              <a:off x="939661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0664AF09-CF93-4046-B76E-BC7107C402BB}"/>
                </a:ext>
              </a:extLst>
            </p:cNvPr>
            <p:cNvSpPr/>
            <p:nvPr/>
          </p:nvSpPr>
          <p:spPr>
            <a:xfrm>
              <a:off x="1003110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D19BF70-AFB3-4E48-9464-08D7283667BC}"/>
                </a:ext>
              </a:extLst>
            </p:cNvPr>
            <p:cNvSpPr/>
            <p:nvPr/>
          </p:nvSpPr>
          <p:spPr>
            <a:xfrm>
              <a:off x="10665593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EBE41A5D-7697-4FE1-BFB6-2147F4AEE3A2}"/>
                </a:ext>
              </a:extLst>
            </p:cNvPr>
            <p:cNvSpPr/>
            <p:nvPr/>
          </p:nvSpPr>
          <p:spPr>
            <a:xfrm>
              <a:off x="11300090" y="3457076"/>
              <a:ext cx="370800" cy="370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C3FB3471-DA8C-46EE-AF55-89EA0BFB42A2}"/>
                </a:ext>
              </a:extLst>
            </p:cNvPr>
            <p:cNvSpPr/>
            <p:nvPr/>
          </p:nvSpPr>
          <p:spPr>
            <a:xfrm>
              <a:off x="812763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B53A89AA-0AD3-4C31-9D11-DB53A1B06A1F}"/>
                </a:ext>
              </a:extLst>
            </p:cNvPr>
            <p:cNvSpPr/>
            <p:nvPr/>
          </p:nvSpPr>
          <p:spPr>
            <a:xfrm>
              <a:off x="876212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A79E5715-AFE4-48AE-AB8C-A515633B3BCE}"/>
                </a:ext>
              </a:extLst>
            </p:cNvPr>
            <p:cNvSpPr/>
            <p:nvPr/>
          </p:nvSpPr>
          <p:spPr>
            <a:xfrm>
              <a:off x="939661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B5329007-E628-43BD-975A-2CB34B4341AA}"/>
                </a:ext>
              </a:extLst>
            </p:cNvPr>
            <p:cNvSpPr/>
            <p:nvPr/>
          </p:nvSpPr>
          <p:spPr>
            <a:xfrm>
              <a:off x="1003110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4D588DED-AC3D-466C-A783-C24C3BE70260}"/>
                </a:ext>
              </a:extLst>
            </p:cNvPr>
            <p:cNvSpPr/>
            <p:nvPr/>
          </p:nvSpPr>
          <p:spPr>
            <a:xfrm>
              <a:off x="10665593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6385794C-9E67-4808-9F5D-7BA4638B49DD}"/>
                </a:ext>
              </a:extLst>
            </p:cNvPr>
            <p:cNvSpPr/>
            <p:nvPr/>
          </p:nvSpPr>
          <p:spPr>
            <a:xfrm>
              <a:off x="11300090" y="2761723"/>
              <a:ext cx="370800" cy="3708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643414BC-B22F-4B0A-BD9D-05003E3AC3E0}"/>
                </a:ext>
              </a:extLst>
            </p:cNvPr>
            <p:cNvSpPr/>
            <p:nvPr/>
          </p:nvSpPr>
          <p:spPr>
            <a:xfrm>
              <a:off x="812763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=</a:t>
              </a:r>
              <a:endParaRPr lang="en-PH" sz="1400" b="1" dirty="0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CA435993-AD54-4628-B2E1-6DAE9EF66716}"/>
                </a:ext>
              </a:extLst>
            </p:cNvPr>
            <p:cNvSpPr/>
            <p:nvPr/>
          </p:nvSpPr>
          <p:spPr>
            <a:xfrm>
              <a:off x="876212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+</a:t>
              </a:r>
              <a:endParaRPr lang="en-PH" sz="1400" b="1" dirty="0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D2FD9996-0090-4633-BFFA-220DE2BF781B}"/>
                </a:ext>
              </a:extLst>
            </p:cNvPr>
            <p:cNvSpPr/>
            <p:nvPr/>
          </p:nvSpPr>
          <p:spPr>
            <a:xfrm>
              <a:off x="939661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-</a:t>
              </a:r>
              <a:endParaRPr lang="en-PH" sz="1400" b="1" dirty="0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8F434C0-949B-4974-90E8-58EECD40750B}"/>
                </a:ext>
              </a:extLst>
            </p:cNvPr>
            <p:cNvSpPr/>
            <p:nvPr/>
          </p:nvSpPr>
          <p:spPr>
            <a:xfrm>
              <a:off x="1003110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&lt;</a:t>
              </a:r>
              <a:endParaRPr lang="en-PH" sz="1400" b="1" dirty="0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F18CD07-A040-4ECA-A4BE-653BD3C48EB5}"/>
                </a:ext>
              </a:extLst>
            </p:cNvPr>
            <p:cNvSpPr/>
            <p:nvPr/>
          </p:nvSpPr>
          <p:spPr>
            <a:xfrm>
              <a:off x="10665593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&gt;</a:t>
              </a:r>
              <a:endParaRPr lang="en-PH" sz="1400" b="1" dirty="0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79704C2B-8077-409D-B234-EABF34157D0A}"/>
                </a:ext>
              </a:extLst>
            </p:cNvPr>
            <p:cNvSpPr/>
            <p:nvPr/>
          </p:nvSpPr>
          <p:spPr>
            <a:xfrm>
              <a:off x="11300090" y="4847782"/>
              <a:ext cx="370800" cy="3708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/>
                <a:t>≈</a:t>
              </a:r>
              <a:endParaRPr lang="en-PH" sz="1400" b="1" dirty="0"/>
            </a:p>
          </p:txBody>
        </p:sp>
      </p:grpSp>
      <p:sp>
        <p:nvSpPr>
          <p:cNvPr id="95" name="Title 94">
            <a:extLst>
              <a:ext uri="{FF2B5EF4-FFF2-40B4-BE49-F238E27FC236}">
                <a16:creationId xmlns:a16="http://schemas.microsoft.com/office/drawing/2014/main" id="{703AFA19-B554-4C0A-B4F9-CFF6D38AB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Solid Color Buttons</a:t>
            </a:r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20159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A8C47-A127-4C2F-A743-37DB9CE14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Outline Color Buttons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691F2C-BA13-4F23-B7BC-96AB8572F6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3</a:t>
            </a:fld>
            <a:endParaRPr lang="en-PH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F493F734-660A-40DD-B82E-2E02B9A0FA88}"/>
              </a:ext>
            </a:extLst>
          </p:cNvPr>
          <p:cNvGrpSpPr/>
          <p:nvPr/>
        </p:nvGrpSpPr>
        <p:grpSpPr>
          <a:xfrm>
            <a:off x="513753" y="2066370"/>
            <a:ext cx="11157137" cy="3152212"/>
            <a:chOff x="513753" y="2596306"/>
            <a:chExt cx="11157137" cy="3152212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25650DF7-B144-4ADA-8C2C-E50C3FD87FD2}"/>
                </a:ext>
              </a:extLst>
            </p:cNvPr>
            <p:cNvSpPr/>
            <p:nvPr/>
          </p:nvSpPr>
          <p:spPr>
            <a:xfrm>
              <a:off x="51375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1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86C98BE-4E95-4CBB-A516-01C642D739F9}"/>
                </a:ext>
              </a:extLst>
            </p:cNvPr>
            <p:cNvSpPr/>
            <p:nvPr/>
          </p:nvSpPr>
          <p:spPr>
            <a:xfrm>
              <a:off x="114886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2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8AA2BFA-20B4-44F3-BBC4-7174B23766D8}"/>
                </a:ext>
              </a:extLst>
            </p:cNvPr>
            <p:cNvSpPr/>
            <p:nvPr/>
          </p:nvSpPr>
          <p:spPr>
            <a:xfrm>
              <a:off x="178397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3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EDC8E30-3426-41B9-9903-2F40FE2439EA}"/>
                </a:ext>
              </a:extLst>
            </p:cNvPr>
            <p:cNvSpPr/>
            <p:nvPr/>
          </p:nvSpPr>
          <p:spPr>
            <a:xfrm>
              <a:off x="241908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4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9E40E2F-9D23-49F5-AC3A-30C7F6CB30FE}"/>
                </a:ext>
              </a:extLst>
            </p:cNvPr>
            <p:cNvSpPr/>
            <p:nvPr/>
          </p:nvSpPr>
          <p:spPr>
            <a:xfrm>
              <a:off x="305419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5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4FF9E49-87A1-4FEB-9E72-96EFE4B9E4F7}"/>
                </a:ext>
              </a:extLst>
            </p:cNvPr>
            <p:cNvSpPr/>
            <p:nvPr/>
          </p:nvSpPr>
          <p:spPr>
            <a:xfrm>
              <a:off x="368930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6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870C024-CEE8-4122-9205-0BD87F4BE266}"/>
                </a:ext>
              </a:extLst>
            </p:cNvPr>
            <p:cNvSpPr/>
            <p:nvPr/>
          </p:nvSpPr>
          <p:spPr>
            <a:xfrm>
              <a:off x="432441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7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D09B387-39DB-421E-8B30-FEBBEF67A44A}"/>
                </a:ext>
              </a:extLst>
            </p:cNvPr>
            <p:cNvSpPr/>
            <p:nvPr/>
          </p:nvSpPr>
          <p:spPr>
            <a:xfrm>
              <a:off x="495952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8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E24A0EB-E087-4CCC-85BB-BB7C811395F1}"/>
                </a:ext>
              </a:extLst>
            </p:cNvPr>
            <p:cNvSpPr/>
            <p:nvPr/>
          </p:nvSpPr>
          <p:spPr>
            <a:xfrm>
              <a:off x="559463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9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6ED1AFB-5CF6-452E-892E-A61B319828A4}"/>
                </a:ext>
              </a:extLst>
            </p:cNvPr>
            <p:cNvSpPr/>
            <p:nvPr/>
          </p:nvSpPr>
          <p:spPr>
            <a:xfrm>
              <a:off x="622974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10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6A6C253-5930-4D93-BAC5-7025E7C664E3}"/>
                </a:ext>
              </a:extLst>
            </p:cNvPr>
            <p:cNvSpPr/>
            <p:nvPr/>
          </p:nvSpPr>
          <p:spPr>
            <a:xfrm>
              <a:off x="51375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1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1CCEECC-AB36-47C1-9187-5DEA55253B37}"/>
                </a:ext>
              </a:extLst>
            </p:cNvPr>
            <p:cNvSpPr/>
            <p:nvPr/>
          </p:nvSpPr>
          <p:spPr>
            <a:xfrm>
              <a:off x="114824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2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CA2D580-8E0B-4E59-A65E-6070F89E9852}"/>
                </a:ext>
              </a:extLst>
            </p:cNvPr>
            <p:cNvSpPr/>
            <p:nvPr/>
          </p:nvSpPr>
          <p:spPr>
            <a:xfrm>
              <a:off x="178273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3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6891D89-3D92-4064-AE0A-58E6C6BD3319}"/>
                </a:ext>
              </a:extLst>
            </p:cNvPr>
            <p:cNvSpPr/>
            <p:nvPr/>
          </p:nvSpPr>
          <p:spPr>
            <a:xfrm>
              <a:off x="241722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4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923B2C6-3699-4037-BE81-5DB72FFCE846}"/>
                </a:ext>
              </a:extLst>
            </p:cNvPr>
            <p:cNvSpPr/>
            <p:nvPr/>
          </p:nvSpPr>
          <p:spPr>
            <a:xfrm>
              <a:off x="305171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5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B4E32BE-CFA8-4F6D-B45E-B45561377AE0}"/>
                </a:ext>
              </a:extLst>
            </p:cNvPr>
            <p:cNvSpPr/>
            <p:nvPr/>
          </p:nvSpPr>
          <p:spPr>
            <a:xfrm>
              <a:off x="368620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6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FAFB8C0-DA69-414E-9443-90B8CD94C680}"/>
                </a:ext>
              </a:extLst>
            </p:cNvPr>
            <p:cNvSpPr/>
            <p:nvPr/>
          </p:nvSpPr>
          <p:spPr>
            <a:xfrm>
              <a:off x="432069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7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890D0628-59E7-437D-9317-6CD62C410C40}"/>
                </a:ext>
              </a:extLst>
            </p:cNvPr>
            <p:cNvSpPr/>
            <p:nvPr/>
          </p:nvSpPr>
          <p:spPr>
            <a:xfrm>
              <a:off x="495518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8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C20C698-5E91-45FA-9FBD-56F1947D184D}"/>
                </a:ext>
              </a:extLst>
            </p:cNvPr>
            <p:cNvSpPr/>
            <p:nvPr/>
          </p:nvSpPr>
          <p:spPr>
            <a:xfrm>
              <a:off x="558967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9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1B77B85-E1A3-410D-A223-DB00E3314A60}"/>
                </a:ext>
              </a:extLst>
            </p:cNvPr>
            <p:cNvSpPr/>
            <p:nvPr/>
          </p:nvSpPr>
          <p:spPr>
            <a:xfrm>
              <a:off x="622416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10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D04EEFB-4FD0-4CD9-8947-BDE41EF16106}"/>
                </a:ext>
              </a:extLst>
            </p:cNvPr>
            <p:cNvSpPr/>
            <p:nvPr/>
          </p:nvSpPr>
          <p:spPr>
            <a:xfrm>
              <a:off x="51375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1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FF6F824-645F-48ED-BEA9-01D89777DCC2}"/>
                </a:ext>
              </a:extLst>
            </p:cNvPr>
            <p:cNvSpPr/>
            <p:nvPr/>
          </p:nvSpPr>
          <p:spPr>
            <a:xfrm>
              <a:off x="114824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2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ABE2013-E28A-4AAB-AA25-90DED6362D9E}"/>
                </a:ext>
              </a:extLst>
            </p:cNvPr>
            <p:cNvSpPr/>
            <p:nvPr/>
          </p:nvSpPr>
          <p:spPr>
            <a:xfrm>
              <a:off x="178273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3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1C64757-F66D-48F4-A510-DB97B917071A}"/>
                </a:ext>
              </a:extLst>
            </p:cNvPr>
            <p:cNvSpPr/>
            <p:nvPr/>
          </p:nvSpPr>
          <p:spPr>
            <a:xfrm>
              <a:off x="241722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4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F7679A5-3F31-45D9-8FF7-B6A5AFF96473}"/>
                </a:ext>
              </a:extLst>
            </p:cNvPr>
            <p:cNvSpPr/>
            <p:nvPr/>
          </p:nvSpPr>
          <p:spPr>
            <a:xfrm>
              <a:off x="305171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5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B6BA9B3A-5CE5-42A2-A627-4BC98788A6F8}"/>
                </a:ext>
              </a:extLst>
            </p:cNvPr>
            <p:cNvSpPr/>
            <p:nvPr/>
          </p:nvSpPr>
          <p:spPr>
            <a:xfrm>
              <a:off x="368620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6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D57E6FD-027A-4464-9D74-E2579CBF2510}"/>
                </a:ext>
              </a:extLst>
            </p:cNvPr>
            <p:cNvSpPr/>
            <p:nvPr/>
          </p:nvSpPr>
          <p:spPr>
            <a:xfrm>
              <a:off x="432069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7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83676202-088B-47D8-BD2B-705231419EB5}"/>
                </a:ext>
              </a:extLst>
            </p:cNvPr>
            <p:cNvSpPr/>
            <p:nvPr/>
          </p:nvSpPr>
          <p:spPr>
            <a:xfrm>
              <a:off x="495518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8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8AA2223-7A23-41AF-8390-4262882ABFC4}"/>
                </a:ext>
              </a:extLst>
            </p:cNvPr>
            <p:cNvSpPr/>
            <p:nvPr/>
          </p:nvSpPr>
          <p:spPr>
            <a:xfrm>
              <a:off x="558967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9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023D34F-FFA3-4066-828F-6FBDA0BB032D}"/>
                </a:ext>
              </a:extLst>
            </p:cNvPr>
            <p:cNvSpPr/>
            <p:nvPr/>
          </p:nvSpPr>
          <p:spPr>
            <a:xfrm>
              <a:off x="622416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10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6AFB6D2-D05E-4A65-95AB-E56023160DA1}"/>
                </a:ext>
              </a:extLst>
            </p:cNvPr>
            <p:cNvSpPr/>
            <p:nvPr/>
          </p:nvSpPr>
          <p:spPr>
            <a:xfrm>
              <a:off x="51375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1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09524C5-364A-4E04-9BD4-D6675BD530E5}"/>
                </a:ext>
              </a:extLst>
            </p:cNvPr>
            <p:cNvSpPr/>
            <p:nvPr/>
          </p:nvSpPr>
          <p:spPr>
            <a:xfrm>
              <a:off x="114824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2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596BB72-4CB2-492F-8564-95DC597A5239}"/>
                </a:ext>
              </a:extLst>
            </p:cNvPr>
            <p:cNvSpPr/>
            <p:nvPr/>
          </p:nvSpPr>
          <p:spPr>
            <a:xfrm>
              <a:off x="178273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3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8CD061E-9247-4B1C-9669-3640A5165A47}"/>
                </a:ext>
              </a:extLst>
            </p:cNvPr>
            <p:cNvSpPr/>
            <p:nvPr/>
          </p:nvSpPr>
          <p:spPr>
            <a:xfrm>
              <a:off x="241722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4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BCB6515-4854-4CE7-8A56-2CE27AA08358}"/>
                </a:ext>
              </a:extLst>
            </p:cNvPr>
            <p:cNvSpPr/>
            <p:nvPr/>
          </p:nvSpPr>
          <p:spPr>
            <a:xfrm>
              <a:off x="305171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5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85743B7-239A-47E0-8098-D96774C7C62E}"/>
                </a:ext>
              </a:extLst>
            </p:cNvPr>
            <p:cNvSpPr/>
            <p:nvPr/>
          </p:nvSpPr>
          <p:spPr>
            <a:xfrm>
              <a:off x="368620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6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91D5DD3-613C-403D-8379-65D7CB76CF34}"/>
                </a:ext>
              </a:extLst>
            </p:cNvPr>
            <p:cNvSpPr/>
            <p:nvPr/>
          </p:nvSpPr>
          <p:spPr>
            <a:xfrm>
              <a:off x="432069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7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DE85B1-2CA1-4440-A29B-87D26B9F1CB7}"/>
                </a:ext>
              </a:extLst>
            </p:cNvPr>
            <p:cNvSpPr/>
            <p:nvPr/>
          </p:nvSpPr>
          <p:spPr>
            <a:xfrm>
              <a:off x="495518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8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5D383613-10A0-484C-8CE5-E627849BBBE4}"/>
                </a:ext>
              </a:extLst>
            </p:cNvPr>
            <p:cNvSpPr/>
            <p:nvPr/>
          </p:nvSpPr>
          <p:spPr>
            <a:xfrm>
              <a:off x="558967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9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BE8C8678-D0D3-419B-BC97-C61FB856004F}"/>
                </a:ext>
              </a:extLst>
            </p:cNvPr>
            <p:cNvSpPr/>
            <p:nvPr/>
          </p:nvSpPr>
          <p:spPr>
            <a:xfrm>
              <a:off x="622416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10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7C251759-0679-4B51-AFFB-EB3B4E189B3B}"/>
                </a:ext>
              </a:extLst>
            </p:cNvPr>
            <p:cNvSpPr/>
            <p:nvPr/>
          </p:nvSpPr>
          <p:spPr>
            <a:xfrm>
              <a:off x="51375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F57E801-3A59-4DC2-824E-C69DA2E8BB53}"/>
                </a:ext>
              </a:extLst>
            </p:cNvPr>
            <p:cNvSpPr/>
            <p:nvPr/>
          </p:nvSpPr>
          <p:spPr>
            <a:xfrm>
              <a:off x="114824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FC9FAA6-1B0F-465C-819E-78301F026EB9}"/>
                </a:ext>
              </a:extLst>
            </p:cNvPr>
            <p:cNvSpPr/>
            <p:nvPr/>
          </p:nvSpPr>
          <p:spPr>
            <a:xfrm>
              <a:off x="178273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642A7096-3802-4513-B78C-BC62696D0CF2}"/>
                </a:ext>
              </a:extLst>
            </p:cNvPr>
            <p:cNvSpPr/>
            <p:nvPr/>
          </p:nvSpPr>
          <p:spPr>
            <a:xfrm>
              <a:off x="241722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4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39E2B6CC-ECE8-4DD6-81DF-0E2568B3C1A4}"/>
                </a:ext>
              </a:extLst>
            </p:cNvPr>
            <p:cNvSpPr/>
            <p:nvPr/>
          </p:nvSpPr>
          <p:spPr>
            <a:xfrm>
              <a:off x="305171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B27C0A6E-6886-4A76-BB32-93C7E2AAE485}"/>
                </a:ext>
              </a:extLst>
            </p:cNvPr>
            <p:cNvSpPr/>
            <p:nvPr/>
          </p:nvSpPr>
          <p:spPr>
            <a:xfrm>
              <a:off x="368620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6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458A449-AE26-4CC4-939C-FF82CAC5EAAE}"/>
                </a:ext>
              </a:extLst>
            </p:cNvPr>
            <p:cNvSpPr/>
            <p:nvPr/>
          </p:nvSpPr>
          <p:spPr>
            <a:xfrm>
              <a:off x="432069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7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5CD8948-5CA1-4EDD-A3A4-2FED0C58E3AC}"/>
                </a:ext>
              </a:extLst>
            </p:cNvPr>
            <p:cNvSpPr/>
            <p:nvPr/>
          </p:nvSpPr>
          <p:spPr>
            <a:xfrm>
              <a:off x="495518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8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B6FF1580-F44A-4852-B266-BD89C2060003}"/>
                </a:ext>
              </a:extLst>
            </p:cNvPr>
            <p:cNvSpPr/>
            <p:nvPr/>
          </p:nvSpPr>
          <p:spPr>
            <a:xfrm>
              <a:off x="558967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9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4C8E39C7-F84C-4C61-BBA9-AF625549A151}"/>
                </a:ext>
              </a:extLst>
            </p:cNvPr>
            <p:cNvSpPr/>
            <p:nvPr/>
          </p:nvSpPr>
          <p:spPr>
            <a:xfrm>
              <a:off x="622416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10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9FC1014-A7D7-4DCB-B08D-37F17828A622}"/>
                </a:ext>
              </a:extLst>
            </p:cNvPr>
            <p:cNvSpPr/>
            <p:nvPr/>
          </p:nvSpPr>
          <p:spPr>
            <a:xfrm>
              <a:off x="686485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400" b="1" dirty="0">
                  <a:solidFill>
                    <a:schemeClr val="accent1"/>
                  </a:solidFill>
                </a:rPr>
                <a:t>✓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AB8B209-9FDA-4E9C-95F4-C0CEE3F778B9}"/>
                </a:ext>
              </a:extLst>
            </p:cNvPr>
            <p:cNvSpPr/>
            <p:nvPr/>
          </p:nvSpPr>
          <p:spPr>
            <a:xfrm>
              <a:off x="685865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✓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D6121319-1EFD-45E7-A573-72CBC14199F3}"/>
                </a:ext>
              </a:extLst>
            </p:cNvPr>
            <p:cNvSpPr/>
            <p:nvPr/>
          </p:nvSpPr>
          <p:spPr>
            <a:xfrm>
              <a:off x="685865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✓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E61FD3D7-DDCC-43B0-97D4-4B1DBD3FA678}"/>
                </a:ext>
              </a:extLst>
            </p:cNvPr>
            <p:cNvSpPr/>
            <p:nvPr/>
          </p:nvSpPr>
          <p:spPr>
            <a:xfrm>
              <a:off x="685865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✓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528D0B1-6897-42C8-8976-767E355FB0D7}"/>
                </a:ext>
              </a:extLst>
            </p:cNvPr>
            <p:cNvSpPr/>
            <p:nvPr/>
          </p:nvSpPr>
          <p:spPr>
            <a:xfrm>
              <a:off x="685865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✓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F013C5BC-62D1-4FE6-8F1D-AC239A46C8E9}"/>
                </a:ext>
              </a:extLst>
            </p:cNvPr>
            <p:cNvSpPr/>
            <p:nvPr/>
          </p:nvSpPr>
          <p:spPr>
            <a:xfrm>
              <a:off x="749996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PH" sz="1400" b="1" dirty="0">
                  <a:solidFill>
                    <a:schemeClr val="accent1"/>
                  </a:solidFill>
                </a:rPr>
                <a:t>✗</a:t>
              </a: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C3644BB8-97D4-4FFE-AC56-F104C8849CD6}"/>
                </a:ext>
              </a:extLst>
            </p:cNvPr>
            <p:cNvSpPr/>
            <p:nvPr/>
          </p:nvSpPr>
          <p:spPr>
            <a:xfrm>
              <a:off x="749314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✗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F29638C-B829-44B7-A69D-BB238AA7379A}"/>
                </a:ext>
              </a:extLst>
            </p:cNvPr>
            <p:cNvSpPr/>
            <p:nvPr/>
          </p:nvSpPr>
          <p:spPr>
            <a:xfrm>
              <a:off x="749314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✗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3BEECE09-CF29-4B42-968F-D41233A952E3}"/>
                </a:ext>
              </a:extLst>
            </p:cNvPr>
            <p:cNvSpPr/>
            <p:nvPr/>
          </p:nvSpPr>
          <p:spPr>
            <a:xfrm>
              <a:off x="749314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✗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A7447C1-455A-4BA9-8206-43447BE91C6B}"/>
                </a:ext>
              </a:extLst>
            </p:cNvPr>
            <p:cNvSpPr/>
            <p:nvPr/>
          </p:nvSpPr>
          <p:spPr>
            <a:xfrm>
              <a:off x="749314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✗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3AAA11C-3B02-455B-ACFE-66EC7C9B6964}"/>
                </a:ext>
              </a:extLst>
            </p:cNvPr>
            <p:cNvSpPr/>
            <p:nvPr/>
          </p:nvSpPr>
          <p:spPr>
            <a:xfrm>
              <a:off x="813507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=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0894EF5A-2DD2-41F2-BC2D-E6B9F69F4710}"/>
                </a:ext>
              </a:extLst>
            </p:cNvPr>
            <p:cNvSpPr/>
            <p:nvPr/>
          </p:nvSpPr>
          <p:spPr>
            <a:xfrm>
              <a:off x="877018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+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F24C0064-7657-4783-9FD4-86CEE3EDEA11}"/>
                </a:ext>
              </a:extLst>
            </p:cNvPr>
            <p:cNvSpPr/>
            <p:nvPr/>
          </p:nvSpPr>
          <p:spPr>
            <a:xfrm>
              <a:off x="940529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-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41E86607-7BC2-4F6C-A714-EA6FE8D49485}"/>
                </a:ext>
              </a:extLst>
            </p:cNvPr>
            <p:cNvSpPr/>
            <p:nvPr/>
          </p:nvSpPr>
          <p:spPr>
            <a:xfrm>
              <a:off x="1004040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&lt;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1453456-500A-49ED-8A09-D63488041EA0}"/>
                </a:ext>
              </a:extLst>
            </p:cNvPr>
            <p:cNvSpPr/>
            <p:nvPr/>
          </p:nvSpPr>
          <p:spPr>
            <a:xfrm>
              <a:off x="10675513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&gt;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5E6B4BB5-4699-4FC1-9427-7AA35FF8AFAF}"/>
                </a:ext>
              </a:extLst>
            </p:cNvPr>
            <p:cNvSpPr/>
            <p:nvPr/>
          </p:nvSpPr>
          <p:spPr>
            <a:xfrm>
              <a:off x="11300090" y="2596306"/>
              <a:ext cx="370800" cy="370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≈</a:t>
              </a:r>
              <a:endParaRPr lang="en-PH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D7CCF84-04A2-4160-B10A-56247520A5BA}"/>
                </a:ext>
              </a:extLst>
            </p:cNvPr>
            <p:cNvSpPr/>
            <p:nvPr/>
          </p:nvSpPr>
          <p:spPr>
            <a:xfrm>
              <a:off x="812763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=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76AA50A4-CA73-4A94-B704-69DDD465F5BF}"/>
                </a:ext>
              </a:extLst>
            </p:cNvPr>
            <p:cNvSpPr/>
            <p:nvPr/>
          </p:nvSpPr>
          <p:spPr>
            <a:xfrm>
              <a:off x="876212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+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DAC102E-057B-40FC-8383-66BAF6923F6B}"/>
                </a:ext>
              </a:extLst>
            </p:cNvPr>
            <p:cNvSpPr/>
            <p:nvPr/>
          </p:nvSpPr>
          <p:spPr>
            <a:xfrm>
              <a:off x="939661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-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92C2E187-D0CA-4F2E-BEB7-A59AD95D4CAF}"/>
                </a:ext>
              </a:extLst>
            </p:cNvPr>
            <p:cNvSpPr/>
            <p:nvPr/>
          </p:nvSpPr>
          <p:spPr>
            <a:xfrm>
              <a:off x="1003110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&lt;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79E0682A-A45D-4FD2-8893-608B80D3007A}"/>
                </a:ext>
              </a:extLst>
            </p:cNvPr>
            <p:cNvSpPr/>
            <p:nvPr/>
          </p:nvSpPr>
          <p:spPr>
            <a:xfrm>
              <a:off x="10665593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&gt;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75D2F61C-8077-4ACA-BFBF-090747A66E30}"/>
                </a:ext>
              </a:extLst>
            </p:cNvPr>
            <p:cNvSpPr/>
            <p:nvPr/>
          </p:nvSpPr>
          <p:spPr>
            <a:xfrm>
              <a:off x="11300090" y="4682365"/>
              <a:ext cx="370800" cy="3708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rgbClr val="FF0000"/>
                  </a:solidFill>
                </a:rPr>
                <a:t>≈</a:t>
              </a:r>
              <a:endParaRPr lang="en-PH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E42015B4-E428-41AD-B36D-1F5142146032}"/>
                </a:ext>
              </a:extLst>
            </p:cNvPr>
            <p:cNvSpPr/>
            <p:nvPr/>
          </p:nvSpPr>
          <p:spPr>
            <a:xfrm>
              <a:off x="812763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=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0E7D81B8-C2C1-45E2-A2E4-7BD401387E81}"/>
                </a:ext>
              </a:extLst>
            </p:cNvPr>
            <p:cNvSpPr/>
            <p:nvPr/>
          </p:nvSpPr>
          <p:spPr>
            <a:xfrm>
              <a:off x="876212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+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94F432A-FF57-4B8C-9B7E-5A8FABB14A79}"/>
                </a:ext>
              </a:extLst>
            </p:cNvPr>
            <p:cNvSpPr/>
            <p:nvPr/>
          </p:nvSpPr>
          <p:spPr>
            <a:xfrm>
              <a:off x="939661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-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941EC59-00D3-45DC-B4A7-A189F4719D8C}"/>
                </a:ext>
              </a:extLst>
            </p:cNvPr>
            <p:cNvSpPr/>
            <p:nvPr/>
          </p:nvSpPr>
          <p:spPr>
            <a:xfrm>
              <a:off x="1003110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&lt;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4203FEB3-BE06-4790-8364-D190455173BF}"/>
                </a:ext>
              </a:extLst>
            </p:cNvPr>
            <p:cNvSpPr/>
            <p:nvPr/>
          </p:nvSpPr>
          <p:spPr>
            <a:xfrm>
              <a:off x="10665593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&gt;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C252012A-DCBE-44B4-8E09-3358F382FC95}"/>
                </a:ext>
              </a:extLst>
            </p:cNvPr>
            <p:cNvSpPr/>
            <p:nvPr/>
          </p:nvSpPr>
          <p:spPr>
            <a:xfrm>
              <a:off x="11300090" y="3987012"/>
              <a:ext cx="370800" cy="370800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5"/>
                  </a:solidFill>
                </a:rPr>
                <a:t>≈</a:t>
              </a:r>
              <a:endParaRPr lang="en-PH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CD876572-31D6-4A42-8833-AA2EEC570EA2}"/>
                </a:ext>
              </a:extLst>
            </p:cNvPr>
            <p:cNvSpPr/>
            <p:nvPr/>
          </p:nvSpPr>
          <p:spPr>
            <a:xfrm>
              <a:off x="812763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=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9BBC4C6B-BF2F-423E-ADB7-F411A71ED2BC}"/>
                </a:ext>
              </a:extLst>
            </p:cNvPr>
            <p:cNvSpPr/>
            <p:nvPr/>
          </p:nvSpPr>
          <p:spPr>
            <a:xfrm>
              <a:off x="876212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+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4371DADF-DEEB-48F3-924E-4B41900488F6}"/>
                </a:ext>
              </a:extLst>
            </p:cNvPr>
            <p:cNvSpPr/>
            <p:nvPr/>
          </p:nvSpPr>
          <p:spPr>
            <a:xfrm>
              <a:off x="939661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-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F7A5443-41E3-4ABD-93D7-B54CB83FD062}"/>
                </a:ext>
              </a:extLst>
            </p:cNvPr>
            <p:cNvSpPr/>
            <p:nvPr/>
          </p:nvSpPr>
          <p:spPr>
            <a:xfrm>
              <a:off x="1003110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&lt;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BFDEB512-A437-41FE-B110-994AE75C0383}"/>
                </a:ext>
              </a:extLst>
            </p:cNvPr>
            <p:cNvSpPr/>
            <p:nvPr/>
          </p:nvSpPr>
          <p:spPr>
            <a:xfrm>
              <a:off x="10665593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&gt;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0DA74757-9E59-4E6E-A329-4CED7041B32B}"/>
                </a:ext>
              </a:extLst>
            </p:cNvPr>
            <p:cNvSpPr/>
            <p:nvPr/>
          </p:nvSpPr>
          <p:spPr>
            <a:xfrm>
              <a:off x="11300090" y="3291659"/>
              <a:ext cx="370800" cy="370800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accent6"/>
                  </a:solidFill>
                </a:rPr>
                <a:t>≈</a:t>
              </a:r>
              <a:endParaRPr lang="en-PH" sz="1400" b="1" dirty="0">
                <a:solidFill>
                  <a:schemeClr val="accent6"/>
                </a:solidFill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9B47FB39-C964-46ED-81CC-9FE8777C6DD1}"/>
                </a:ext>
              </a:extLst>
            </p:cNvPr>
            <p:cNvSpPr/>
            <p:nvPr/>
          </p:nvSpPr>
          <p:spPr>
            <a:xfrm>
              <a:off x="812763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=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68057D8A-DB3C-4A7C-9518-9722FDA6B2F5}"/>
                </a:ext>
              </a:extLst>
            </p:cNvPr>
            <p:cNvSpPr/>
            <p:nvPr/>
          </p:nvSpPr>
          <p:spPr>
            <a:xfrm>
              <a:off x="876212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+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131D3524-F005-41C2-A5EF-D22C560AEF85}"/>
                </a:ext>
              </a:extLst>
            </p:cNvPr>
            <p:cNvSpPr/>
            <p:nvPr/>
          </p:nvSpPr>
          <p:spPr>
            <a:xfrm>
              <a:off x="939661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-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F2F902B7-4F7F-4ECC-BBAF-0555F488CF62}"/>
                </a:ext>
              </a:extLst>
            </p:cNvPr>
            <p:cNvSpPr/>
            <p:nvPr/>
          </p:nvSpPr>
          <p:spPr>
            <a:xfrm>
              <a:off x="1003110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&lt;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95433055-2126-4DD9-B31C-0CC6A81A6270}"/>
                </a:ext>
              </a:extLst>
            </p:cNvPr>
            <p:cNvSpPr/>
            <p:nvPr/>
          </p:nvSpPr>
          <p:spPr>
            <a:xfrm>
              <a:off x="10665593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&gt;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5E7AE839-1013-4C36-9265-C7F4ED20D7B3}"/>
                </a:ext>
              </a:extLst>
            </p:cNvPr>
            <p:cNvSpPr/>
            <p:nvPr/>
          </p:nvSpPr>
          <p:spPr>
            <a:xfrm>
              <a:off x="11300090" y="5377718"/>
              <a:ext cx="370800" cy="3708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≈</a:t>
              </a:r>
              <a:endParaRPr lang="en-PH" sz="14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2485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cKinsey Style Colors">
      <a:dk1>
        <a:srgbClr val="1A1A1A"/>
      </a:dk1>
      <a:lt1>
        <a:sysClr val="window" lastClr="FFFFFF"/>
      </a:lt1>
      <a:dk2>
        <a:srgbClr val="0B1E2D"/>
      </a:dk2>
      <a:lt2>
        <a:srgbClr val="F2F4F7"/>
      </a:lt2>
      <a:accent1>
        <a:srgbClr val="0B1E2D"/>
      </a:accent1>
      <a:accent2>
        <a:srgbClr val="0070FF"/>
      </a:accent2>
      <a:accent3>
        <a:srgbClr val="00A6ED"/>
      </a:accent3>
      <a:accent4>
        <a:srgbClr val="018DA0"/>
      </a:accent4>
      <a:accent5>
        <a:srgbClr val="57BFE8"/>
      </a:accent5>
      <a:accent6>
        <a:srgbClr val="6B4BB2"/>
      </a:accent6>
      <a:hlink>
        <a:srgbClr val="0563C1"/>
      </a:hlink>
      <a:folHlink>
        <a:srgbClr val="954F72"/>
      </a:folHlink>
    </a:clrScheme>
    <a:fontScheme name="Custom 2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2444</TotalTime>
  <Words>190</Words>
  <Application>Microsoft Office PowerPoint</Application>
  <PresentationFormat>Widescreen</PresentationFormat>
  <Paragraphs>184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Montserrat</vt:lpstr>
      <vt:lpstr>Office Theme</vt:lpstr>
      <vt:lpstr>SlideStart Buttons Pack</vt:lpstr>
      <vt:lpstr>Solid Color Buttons</vt:lpstr>
      <vt:lpstr>Outline Color Buttons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109</cp:revision>
  <dcterms:created xsi:type="dcterms:W3CDTF">2026-05-21T14:07:37Z</dcterms:created>
  <dcterms:modified xsi:type="dcterms:W3CDTF">2026-06-04T13:09:11Z</dcterms:modified>
</cp:coreProperties>
</file>