
<file path=[Content_Types].xml><?xml version="1.0" encoding="utf-8"?>
<Types xmlns="http://schemas.openxmlformats.org/package/2006/content-types">
  <Default ContentType="image/jpeg" Extension="jpg"/>
  <Default ContentType="application/vnd.openxmlformats-officedocument.spreadsheetml.sheet" Extension="xlsx"/>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ms-office.chartcolorstyle+xml" PartName="/ppt/charts/colors6.xml"/>
  <Override ContentType="application/vnd.ms-office.chartcolorstyle+xml" PartName="/ppt/charts/colors4.xml"/>
  <Override ContentType="application/vnd.ms-office.chartcolorstyle+xml" PartName="/ppt/charts/colors1.xml"/>
  <Override ContentType="application/vnd.ms-office.chartcolorstyle+xml" PartName="/ppt/charts/colors8.xml"/>
  <Override ContentType="application/vnd.ms-office.chartcolorstyle+xml" PartName="/ppt/charts/colors11.xml"/>
  <Override ContentType="application/vnd.ms-office.chartcolorstyle+xml" PartName="/ppt/charts/colors15.xml"/>
  <Override ContentType="application/vnd.ms-office.chartcolorstyle+xml" PartName="/ppt/charts/colors13.xml"/>
  <Override ContentType="application/vnd.ms-office.chartcolorstyle+xml" PartName="/ppt/charts/colors14.xml"/>
  <Override ContentType="application/vnd.ms-office.chartcolorstyle+xml" PartName="/ppt/charts/colors5.xml"/>
  <Override ContentType="application/vnd.ms-office.chartcolorstyle+xml" PartName="/ppt/charts/colors2.xml"/>
  <Override ContentType="application/vnd.ms-office.chartcolorstyle+xml" PartName="/ppt/charts/colors3.xml"/>
  <Override ContentType="application/vnd.ms-office.chartcolorstyle+xml" PartName="/ppt/charts/colors7.xml"/>
  <Override ContentType="application/vnd.ms-office.chartcolorstyle+xml" PartName="/ppt/charts/colors10.xml"/>
  <Override ContentType="application/vnd.ms-office.chartcolorstyle+xml" PartName="/ppt/charts/colors9.xml"/>
  <Override ContentType="application/vnd.ms-office.chartcolorstyle+xml" PartName="/ppt/charts/colors12.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drawingml.chart+xml" PartName="/ppt/charts/chart9.xml"/>
  <Override ContentType="application/vnd.openxmlformats-officedocument.drawingml.chart+xml" PartName="/ppt/charts/chart2.xml"/>
  <Override ContentType="application/vnd.openxmlformats-officedocument.drawingml.chart+xml" PartName="/ppt/charts/chart7.xml"/>
  <Override ContentType="application/vnd.openxmlformats-officedocument.drawingml.chart+xml" PartName="/ppt/charts/chart4.xml"/>
  <Override ContentType="application/vnd.openxmlformats-officedocument.drawingml.chart+xml" PartName="/ppt/charts/chart6.xml"/>
  <Override ContentType="application/vnd.openxmlformats-officedocument.drawingml.chart+xml" PartName="/ppt/charts/chart1.xml"/>
  <Override ContentType="application/vnd.openxmlformats-officedocument.drawingml.chart+xml" PartName="/ppt/charts/chart10.xml"/>
  <Override ContentType="application/vnd.openxmlformats-officedocument.drawingml.chart+xml" PartName="/ppt/charts/chart12.xml"/>
  <Override ContentType="application/vnd.openxmlformats-officedocument.drawingml.chart+xml" PartName="/ppt/charts/chart14.xml"/>
  <Override ContentType="application/vnd.openxmlformats-officedocument.drawingml.chart+xml" PartName="/ppt/charts/chart3.xml"/>
  <Override ContentType="application/vnd.openxmlformats-officedocument.drawingml.chart+xml" PartName="/ppt/charts/chart8.xml"/>
  <Override ContentType="application/vnd.openxmlformats-officedocument.drawingml.chart+xml" PartName="/ppt/charts/chart5.xml"/>
  <Override ContentType="application/vnd.openxmlformats-officedocument.drawingml.chart+xml" PartName="/ppt/charts/chart11.xml"/>
  <Override ContentType="application/vnd.openxmlformats-officedocument.drawingml.chart+xml" PartName="/ppt/charts/chart15.xml"/>
  <Override ContentType="application/vnd.openxmlformats-officedocument.drawingml.chart+xml" PartName="/ppt/charts/chart13.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ms-office.chartstyle+xml" PartName="/ppt/charts/style3.xml"/>
  <Override ContentType="application/vnd.ms-office.chartstyle+xml" PartName="/ppt/charts/style5.xml"/>
  <Override ContentType="application/vnd.ms-office.chartstyle+xml" PartName="/ppt/charts/style8.xml"/>
  <Override ContentType="application/vnd.ms-office.chartstyle+xml" PartName="/ppt/charts/style1.xml"/>
  <Override ContentType="application/vnd.ms-office.chartstyle+xml" PartName="/ppt/charts/style12.xml"/>
  <Override ContentType="application/vnd.ms-office.chartstyle+xml" PartName="/ppt/charts/style14.xml"/>
  <Override ContentType="application/vnd.ms-office.chartstyle+xml" PartName="/ppt/charts/style9.xml"/>
  <Override ContentType="application/vnd.ms-office.chartstyle+xml" PartName="/ppt/charts/style4.xml"/>
  <Override ContentType="application/vnd.ms-office.chartstyle+xml" PartName="/ppt/charts/style10.xml"/>
  <Override ContentType="application/vnd.ms-office.chartstyle+xml" PartName="/ppt/charts/style7.xml"/>
  <Override ContentType="application/vnd.ms-office.chartstyle+xml" PartName="/ppt/charts/style6.xml"/>
  <Override ContentType="application/vnd.ms-office.chartstyle+xml" PartName="/ppt/charts/style11.xml"/>
  <Override ContentType="application/vnd.ms-office.chartstyle+xml" PartName="/ppt/charts/style2.xml"/>
  <Override ContentType="application/vnd.ms-office.chartstyle+xml" PartName="/ppt/charts/style13.xml"/>
  <Override ContentType="application/vnd.ms-office.chartstyle+xml" PartName="/ppt/charts/style15.xml"/>
  <Override ContentType="application/vnd.openxmlformats-officedocument.presentationml.presProps+xml" PartName="/ppt/pres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67"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Lst>
  <p:sldSz cy="6858000" cx="12192000"/>
  <p:notesSz cx="6858000" cy="9144000"/>
  <p:embeddedFontLst>
    <p:embeddedFont>
      <p:font typeface="Libre Franklin"/>
      <p:regular r:id="rId61"/>
      <p:bold r:id="rId62"/>
      <p:italic r:id="rId63"/>
      <p:boldItalic r:id="rId6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65" roundtripDataSignature="AMtx7miTDFiWBkeCLSgYNrrP0/i+WXz++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3F6DB7B-67ED-46B2-BE16-198A3DB6ED09}">
  <a:tblStyle styleId="{73F6DB7B-67ED-46B2-BE16-198A3DB6ED09}"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6E7E7"/>
          </a:solidFill>
        </a:fill>
      </a:tcStyle>
    </a:wholeTbl>
    <a:band1H>
      <a:tcTxStyle/>
      <a:tcStyle>
        <a:fill>
          <a:solidFill>
            <a:srgbClr val="CACBCC"/>
          </a:solidFill>
        </a:fill>
      </a:tcStyle>
    </a:band1H>
    <a:band2H>
      <a:tcTxStyle/>
    </a:band2H>
    <a:band1V>
      <a:tcTxStyle/>
      <a:tcStyle>
        <a:fill>
          <a:solidFill>
            <a:srgbClr val="CACBCC"/>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font" Target="fonts/LibreFranklin-bold.fntdata"/><Relationship Id="rId61" Type="http://schemas.openxmlformats.org/officeDocument/2006/relationships/font" Target="fonts/LibreFranklin-regular.fntdata"/><Relationship Id="rId20" Type="http://schemas.openxmlformats.org/officeDocument/2006/relationships/slide" Target="slides/slide14.xml"/><Relationship Id="rId64" Type="http://schemas.openxmlformats.org/officeDocument/2006/relationships/font" Target="fonts/LibreFranklin-boldItalic.fntdata"/><Relationship Id="rId63" Type="http://schemas.openxmlformats.org/officeDocument/2006/relationships/font" Target="fonts/LibreFranklin-italic.fntdata"/><Relationship Id="rId22" Type="http://schemas.openxmlformats.org/officeDocument/2006/relationships/slide" Target="slides/slide16.xml"/><Relationship Id="rId21" Type="http://schemas.openxmlformats.org/officeDocument/2006/relationships/slide" Target="slides/slide15.xml"/><Relationship Id="rId65" Type="http://customschemas.google.com/relationships/presentationmetadata" Target="metadata"/><Relationship Id="rId24" Type="http://schemas.openxmlformats.org/officeDocument/2006/relationships/slide" Target="slides/slide18.xml"/><Relationship Id="rId23" Type="http://schemas.openxmlformats.org/officeDocument/2006/relationships/slide" Target="slides/slide17.xml"/><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Sheet1.xlsx"/></Relationships>
</file>

<file path=ppt/charts/_rels/chart10.xml.rels><?xml version="1.0" encoding="UTF-8" standalone="yes"?><Relationships xmlns="http://schemas.openxmlformats.org/package/2006/relationships"><Relationship Id="rId1" Type="http://schemas.microsoft.com/office/2011/relationships/chartStyle" Target="style10.xml"/><Relationship Id="rId2" Type="http://schemas.microsoft.com/office/2011/relationships/chartColorStyle" Target="colors10.xml"/><Relationship Id="rId3" Type="http://schemas.openxmlformats.org/officeDocument/2006/relationships/package" Target="../embeddings/Microsoft_Excel_Sheet10.xlsx"/></Relationships>
</file>

<file path=ppt/charts/_rels/chart11.xml.rels><?xml version="1.0" encoding="UTF-8" standalone="yes"?><Relationships xmlns="http://schemas.openxmlformats.org/package/2006/relationships"><Relationship Id="rId1" Type="http://schemas.microsoft.com/office/2011/relationships/chartStyle" Target="style11.xml"/><Relationship Id="rId2" Type="http://schemas.microsoft.com/office/2011/relationships/chartColorStyle" Target="colors11.xml"/><Relationship Id="rId3" Type="http://schemas.openxmlformats.org/officeDocument/2006/relationships/package" Target="../embeddings/Microsoft_Excel_Sheet11.xlsx"/></Relationships>
</file>

<file path=ppt/charts/_rels/chart12.xml.rels><?xml version="1.0" encoding="UTF-8" standalone="yes"?><Relationships xmlns="http://schemas.openxmlformats.org/package/2006/relationships"><Relationship Id="rId1" Type="http://schemas.microsoft.com/office/2011/relationships/chartStyle" Target="style12.xml"/><Relationship Id="rId2" Type="http://schemas.microsoft.com/office/2011/relationships/chartColorStyle" Target="colors12.xml"/><Relationship Id="rId3" Type="http://schemas.openxmlformats.org/officeDocument/2006/relationships/package" Target="../embeddings/Microsoft_Excel_Sheet12.xlsx"/></Relationships>
</file>

<file path=ppt/charts/_rels/chart13.xml.rels><?xml version="1.0" encoding="UTF-8" standalone="yes"?><Relationships xmlns="http://schemas.openxmlformats.org/package/2006/relationships"><Relationship Id="rId1" Type="http://schemas.microsoft.com/office/2011/relationships/chartStyle" Target="style13.xml"/><Relationship Id="rId2" Type="http://schemas.microsoft.com/office/2011/relationships/chartColorStyle" Target="colors13.xml"/><Relationship Id="rId3" Type="http://schemas.openxmlformats.org/officeDocument/2006/relationships/package" Target="../embeddings/Microsoft_Excel_Sheet13.xlsx"/></Relationships>
</file>

<file path=ppt/charts/_rels/chart14.xml.rels><?xml version="1.0" encoding="UTF-8" standalone="yes"?><Relationships xmlns="http://schemas.openxmlformats.org/package/2006/relationships"><Relationship Id="rId1" Type="http://schemas.microsoft.com/office/2011/relationships/chartStyle" Target="style14.xml"/><Relationship Id="rId2" Type="http://schemas.microsoft.com/office/2011/relationships/chartColorStyle" Target="colors14.xml"/><Relationship Id="rId3" Type="http://schemas.openxmlformats.org/officeDocument/2006/relationships/package" Target="../embeddings/Microsoft_Excel_Sheet14.xlsx"/></Relationships>
</file>

<file path=ppt/charts/_rels/chart15.xml.rels><?xml version="1.0" encoding="UTF-8" standalone="yes"?><Relationships xmlns="http://schemas.openxmlformats.org/package/2006/relationships"><Relationship Id="rId1" Type="http://schemas.microsoft.com/office/2011/relationships/chartStyle" Target="style15.xml"/><Relationship Id="rId2" Type="http://schemas.microsoft.com/office/2011/relationships/chartColorStyle" Target="colors15.xml"/><Relationship Id="rId3" Type="http://schemas.openxmlformats.org/officeDocument/2006/relationships/package" Target="../embeddings/Microsoft_Excel_Sheet15.xlsx"/></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package" Target="../embeddings/Microsoft_Excel_Sheet2.xlsx"/></Relationships>
</file>

<file path=ppt/charts/_rels/chart3.xml.rels><?xml version="1.0" encoding="UTF-8" standalone="yes"?><Relationships xmlns="http://schemas.openxmlformats.org/package/2006/relationships"><Relationship Id="rId1" Type="http://schemas.microsoft.com/office/2011/relationships/chartStyle" Target="style3.xml"/><Relationship Id="rId2" Type="http://schemas.microsoft.com/office/2011/relationships/chartColorStyle" Target="colors3.xml"/><Relationship Id="rId3" Type="http://schemas.openxmlformats.org/officeDocument/2006/relationships/package" Target="../embeddings/Microsoft_Excel_Sheet3.xlsx"/></Relationships>
</file>

<file path=ppt/charts/_rels/chart4.xml.rels><?xml version="1.0" encoding="UTF-8" standalone="yes"?><Relationships xmlns="http://schemas.openxmlformats.org/package/2006/relationships"><Relationship Id="rId1" Type="http://schemas.microsoft.com/office/2011/relationships/chartStyle" Target="style4.xml"/><Relationship Id="rId2" Type="http://schemas.microsoft.com/office/2011/relationships/chartColorStyle" Target="colors4.xml"/><Relationship Id="rId3" Type="http://schemas.openxmlformats.org/officeDocument/2006/relationships/package" Target="../embeddings/Microsoft_Excel_Sheet4.xlsx"/></Relationships>
</file>

<file path=ppt/charts/_rels/chart5.xml.rels><?xml version="1.0" encoding="UTF-8" standalone="yes"?><Relationships xmlns="http://schemas.openxmlformats.org/package/2006/relationships"><Relationship Id="rId1" Type="http://schemas.microsoft.com/office/2011/relationships/chartStyle" Target="style5.xml"/><Relationship Id="rId2" Type="http://schemas.microsoft.com/office/2011/relationships/chartColorStyle" Target="colors5.xml"/><Relationship Id="rId3" Type="http://schemas.openxmlformats.org/officeDocument/2006/relationships/package" Target="../embeddings/Microsoft_Excel_Sheet5.xlsx"/></Relationships>
</file>

<file path=ppt/charts/_rels/chart6.xml.rels><?xml version="1.0" encoding="UTF-8" standalone="yes"?><Relationships xmlns="http://schemas.openxmlformats.org/package/2006/relationships"><Relationship Id="rId1" Type="http://schemas.microsoft.com/office/2011/relationships/chartStyle" Target="style6.xml"/><Relationship Id="rId2" Type="http://schemas.microsoft.com/office/2011/relationships/chartColorStyle" Target="colors6.xml"/><Relationship Id="rId3" Type="http://schemas.openxmlformats.org/officeDocument/2006/relationships/package" Target="../embeddings/Microsoft_Excel_Sheet6.xlsx"/></Relationships>
</file>

<file path=ppt/charts/_rels/chart7.xml.rels><?xml version="1.0" encoding="UTF-8" standalone="yes"?><Relationships xmlns="http://schemas.openxmlformats.org/package/2006/relationships"><Relationship Id="rId1" Type="http://schemas.microsoft.com/office/2011/relationships/chartStyle" Target="style7.xml"/><Relationship Id="rId2" Type="http://schemas.microsoft.com/office/2011/relationships/chartColorStyle" Target="colors7.xml"/><Relationship Id="rId3" Type="http://schemas.openxmlformats.org/officeDocument/2006/relationships/package" Target="../embeddings/Microsoft_Excel_Sheet7.xlsx"/></Relationships>
</file>

<file path=ppt/charts/_rels/chart8.xml.rels><?xml version="1.0" encoding="UTF-8" standalone="yes"?><Relationships xmlns="http://schemas.openxmlformats.org/package/2006/relationships"><Relationship Id="rId1" Type="http://schemas.microsoft.com/office/2011/relationships/chartStyle" Target="style8.xml"/><Relationship Id="rId2" Type="http://schemas.microsoft.com/office/2011/relationships/chartColorStyle" Target="colors8.xml"/><Relationship Id="rId3" Type="http://schemas.openxmlformats.org/officeDocument/2006/relationships/package" Target="../embeddings/Microsoft_Excel_Sheet8.xlsx"/></Relationships>
</file>

<file path=ppt/charts/_rels/chart9.xml.rels><?xml version="1.0" encoding="UTF-8" standalone="yes"?><Relationships xmlns="http://schemas.openxmlformats.org/package/2006/relationships"><Relationship Id="rId1" Type="http://schemas.microsoft.com/office/2011/relationships/chartStyle" Target="style9.xml"/><Relationship Id="rId2" Type="http://schemas.microsoft.com/office/2011/relationships/chartColorStyle" Target="colors9.xml"/><Relationship Id="rId3" Type="http://schemas.openxmlformats.org/officeDocument/2006/relationships/package" Target="../embeddings/Microsoft_Excel_Sheet9.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519489416770504E-2"/>
          <c:y val="4.8362628292531205E-2"/>
          <c:w val="0.81058942599367378"/>
          <c:h val="0.78240591176148122"/>
        </c:manualLayout>
      </c:layout>
      <c:lineChart>
        <c:grouping val="standard"/>
        <c:varyColors val="0"/>
        <c:ser>
          <c:idx val="0"/>
          <c:order val="0"/>
          <c:tx>
            <c:strRef>
              <c:f>Sheet1!$B$1</c:f>
              <c:strCache>
                <c:ptCount val="1"/>
                <c:pt idx="0">
                  <c:v>Generative AI</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Sheet1!$A$2:$A$11</c:f>
              <c:strCache>
                <c:ptCount val="10"/>
                <c:pt idx="0">
                  <c:v>2019</c:v>
                </c:pt>
                <c:pt idx="1">
                  <c:v>2020</c:v>
                </c:pt>
                <c:pt idx="2">
                  <c:v>2021</c:v>
                </c:pt>
                <c:pt idx="3">
                  <c:v>2022</c:v>
                </c:pt>
                <c:pt idx="4">
                  <c:v>2023</c:v>
                </c:pt>
                <c:pt idx="5">
                  <c:v>2024</c:v>
                </c:pt>
                <c:pt idx="6">
                  <c:v>2025</c:v>
                </c:pt>
                <c:pt idx="7">
                  <c:v>2026</c:v>
                </c:pt>
                <c:pt idx="8">
                  <c:v>2027</c:v>
                </c:pt>
                <c:pt idx="9">
                  <c:v>2028</c:v>
                </c:pt>
              </c:strCache>
            </c:strRef>
          </c:cat>
          <c:val>
            <c:numRef>
              <c:f>Sheet1!$B$2:$B$11</c:f>
              <c:numCache>
                <c:formatCode>General</c:formatCode>
                <c:ptCount val="10"/>
                <c:pt idx="0">
                  <c:v>2</c:v>
                </c:pt>
                <c:pt idx="1">
                  <c:v>4</c:v>
                </c:pt>
                <c:pt idx="2">
                  <c:v>7</c:v>
                </c:pt>
                <c:pt idx="3">
                  <c:v>12</c:v>
                </c:pt>
                <c:pt idx="4">
                  <c:v>28</c:v>
                </c:pt>
                <c:pt idx="5">
                  <c:v>55</c:v>
                </c:pt>
                <c:pt idx="6">
                  <c:v>90</c:v>
                </c:pt>
                <c:pt idx="7">
                  <c:v>130</c:v>
                </c:pt>
                <c:pt idx="8">
                  <c:v>175</c:v>
                </c:pt>
                <c:pt idx="9">
                  <c:v>220</c:v>
                </c:pt>
              </c:numCache>
            </c:numRef>
          </c:val>
          <c:smooth val="0"/>
          <c:extLst>
            <c:ext xmlns:c16="http://schemas.microsoft.com/office/drawing/2014/chart" uri="{C3380CC4-5D6E-409C-BE32-E72D297353CC}">
              <c16:uniqueId val="{00000000-8561-40A1-8C52-46304AD68BF1}"/>
            </c:ext>
          </c:extLst>
        </c:ser>
        <c:ser>
          <c:idx val="1"/>
          <c:order val="1"/>
          <c:tx>
            <c:strRef>
              <c:f>Sheet1!$C$1</c:f>
              <c:strCache>
                <c:ptCount val="1"/>
                <c:pt idx="0">
                  <c:v>Core ML &amp; Analytics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Sheet1!$A$2:$A$11</c:f>
              <c:strCache>
                <c:ptCount val="10"/>
                <c:pt idx="0">
                  <c:v>2019</c:v>
                </c:pt>
                <c:pt idx="1">
                  <c:v>2020</c:v>
                </c:pt>
                <c:pt idx="2">
                  <c:v>2021</c:v>
                </c:pt>
                <c:pt idx="3">
                  <c:v>2022</c:v>
                </c:pt>
                <c:pt idx="4">
                  <c:v>2023</c:v>
                </c:pt>
                <c:pt idx="5">
                  <c:v>2024</c:v>
                </c:pt>
                <c:pt idx="6">
                  <c:v>2025</c:v>
                </c:pt>
                <c:pt idx="7">
                  <c:v>2026</c:v>
                </c:pt>
                <c:pt idx="8">
                  <c:v>2027</c:v>
                </c:pt>
                <c:pt idx="9">
                  <c:v>2028</c:v>
                </c:pt>
              </c:strCache>
            </c:strRef>
          </c:cat>
          <c:val>
            <c:numRef>
              <c:f>Sheet1!$C$2:$C$11</c:f>
              <c:numCache>
                <c:formatCode>General</c:formatCode>
                <c:ptCount val="10"/>
                <c:pt idx="0">
                  <c:v>35</c:v>
                </c:pt>
                <c:pt idx="1">
                  <c:v>42</c:v>
                </c:pt>
                <c:pt idx="2">
                  <c:v>50</c:v>
                </c:pt>
                <c:pt idx="3">
                  <c:v>60</c:v>
                </c:pt>
                <c:pt idx="4">
                  <c:v>72</c:v>
                </c:pt>
                <c:pt idx="5">
                  <c:v>85</c:v>
                </c:pt>
                <c:pt idx="6">
                  <c:v>99</c:v>
                </c:pt>
                <c:pt idx="7">
                  <c:v>115</c:v>
                </c:pt>
                <c:pt idx="8">
                  <c:v>132</c:v>
                </c:pt>
                <c:pt idx="9">
                  <c:v>150</c:v>
                </c:pt>
              </c:numCache>
            </c:numRef>
          </c:val>
          <c:smooth val="0"/>
          <c:extLst>
            <c:ext xmlns:c16="http://schemas.microsoft.com/office/drawing/2014/chart" uri="{C3380CC4-5D6E-409C-BE32-E72D297353CC}">
              <c16:uniqueId val="{00000001-8561-40A1-8C52-46304AD68BF1}"/>
            </c:ext>
          </c:extLst>
        </c:ser>
        <c:ser>
          <c:idx val="2"/>
          <c:order val="2"/>
          <c:tx>
            <c:strRef>
              <c:f>Sheet1!$D$1</c:f>
              <c:strCache>
                <c:ptCount val="1"/>
                <c:pt idx="0">
                  <c:v>Intelligent Automation</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Sheet1!$A$2:$A$11</c:f>
              <c:strCache>
                <c:ptCount val="10"/>
                <c:pt idx="0">
                  <c:v>2019</c:v>
                </c:pt>
                <c:pt idx="1">
                  <c:v>2020</c:v>
                </c:pt>
                <c:pt idx="2">
                  <c:v>2021</c:v>
                </c:pt>
                <c:pt idx="3">
                  <c:v>2022</c:v>
                </c:pt>
                <c:pt idx="4">
                  <c:v>2023</c:v>
                </c:pt>
                <c:pt idx="5">
                  <c:v>2024</c:v>
                </c:pt>
                <c:pt idx="6">
                  <c:v>2025</c:v>
                </c:pt>
                <c:pt idx="7">
                  <c:v>2026</c:v>
                </c:pt>
                <c:pt idx="8">
                  <c:v>2027</c:v>
                </c:pt>
                <c:pt idx="9">
                  <c:v>2028</c:v>
                </c:pt>
              </c:strCache>
            </c:strRef>
          </c:cat>
          <c:val>
            <c:numRef>
              <c:f>Sheet1!$D$2:$D$11</c:f>
              <c:numCache>
                <c:formatCode>General</c:formatCode>
                <c:ptCount val="10"/>
                <c:pt idx="0">
                  <c:v>20</c:v>
                </c:pt>
                <c:pt idx="1">
                  <c:v>24</c:v>
                </c:pt>
                <c:pt idx="2">
                  <c:v>29</c:v>
                </c:pt>
                <c:pt idx="3">
                  <c:v>35</c:v>
                </c:pt>
                <c:pt idx="4">
                  <c:v>42</c:v>
                </c:pt>
                <c:pt idx="5">
                  <c:v>50</c:v>
                </c:pt>
                <c:pt idx="6">
                  <c:v>59</c:v>
                </c:pt>
                <c:pt idx="7">
                  <c:v>69</c:v>
                </c:pt>
                <c:pt idx="8">
                  <c:v>80</c:v>
                </c:pt>
                <c:pt idx="9">
                  <c:v>92</c:v>
                </c:pt>
              </c:numCache>
            </c:numRef>
          </c:val>
          <c:smooth val="0"/>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marker val="1"/>
        <c:smooth val="0"/>
        <c:axId val="379581712"/>
        <c:axId val="379584208"/>
      </c:line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r"/>
      <c:layout>
        <c:manualLayout>
          <c:xMode val="edge"/>
          <c:yMode val="edge"/>
          <c:x val="0.8623149460955829"/>
          <c:y val="7.4782585497718226E-2"/>
          <c:w val="0.12989341819467595"/>
          <c:h val="0.70582226130602588"/>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chemeClr val="tx1"/>
          </a:solidFill>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Productivity</c:v>
                </c:pt>
              </c:strCache>
            </c:strRef>
          </c:tx>
          <c:spPr>
            <a:ln w="28575" cap="rnd">
              <a:solidFill>
                <a:srgbClr val="74EEFE"/>
              </a:solidFill>
              <a:round/>
            </a:ln>
            <a:effectLst/>
          </c:spPr>
          <c:marker>
            <c:symbol val="circle"/>
            <c:size val="5"/>
            <c:spPr>
              <a:solidFill>
                <a:schemeClr val="accent1"/>
              </a:solidFill>
              <a:ln w="9525">
                <a:solidFill>
                  <a:srgbClr val="74EEFE"/>
                </a:solidFill>
              </a:ln>
              <a:effectLst/>
            </c:spPr>
          </c:marker>
          <c:cat>
            <c:strRef>
              <c:f>Sheet1!$A$2:$A$11</c:f>
              <c:strCache>
                <c:ptCount val="10"/>
                <c:pt idx="0">
                  <c:v>Y1</c:v>
                </c:pt>
                <c:pt idx="1">
                  <c:v>Y2</c:v>
                </c:pt>
                <c:pt idx="2">
                  <c:v>Y3</c:v>
                </c:pt>
                <c:pt idx="3">
                  <c:v>Y4</c:v>
                </c:pt>
                <c:pt idx="4">
                  <c:v>Y5</c:v>
                </c:pt>
                <c:pt idx="5">
                  <c:v>Y6</c:v>
                </c:pt>
                <c:pt idx="6">
                  <c:v>Y7</c:v>
                </c:pt>
                <c:pt idx="7">
                  <c:v>Y8</c:v>
                </c:pt>
                <c:pt idx="8">
                  <c:v>Y9</c:v>
                </c:pt>
                <c:pt idx="9">
                  <c:v>Y10</c:v>
                </c:pt>
              </c:strCache>
            </c:strRef>
          </c:cat>
          <c:val>
            <c:numRef>
              <c:f>Sheet1!$B$2:$B$11</c:f>
              <c:numCache>
                <c:formatCode>General</c:formatCode>
                <c:ptCount val="10"/>
                <c:pt idx="0">
                  <c:v>10</c:v>
                </c:pt>
                <c:pt idx="1">
                  <c:v>45</c:v>
                </c:pt>
                <c:pt idx="2">
                  <c:v>110</c:v>
                </c:pt>
                <c:pt idx="3">
                  <c:v>200</c:v>
                </c:pt>
                <c:pt idx="4">
                  <c:v>300</c:v>
                </c:pt>
                <c:pt idx="5">
                  <c:v>405</c:v>
                </c:pt>
                <c:pt idx="6">
                  <c:v>510</c:v>
                </c:pt>
                <c:pt idx="7">
                  <c:v>615</c:v>
                </c:pt>
                <c:pt idx="8">
                  <c:v>715</c:v>
                </c:pt>
                <c:pt idx="9">
                  <c:v>810</c:v>
                </c:pt>
              </c:numCache>
            </c:numRef>
          </c:val>
          <c:smooth val="0"/>
          <c:extLst>
            <c:ext xmlns:c16="http://schemas.microsoft.com/office/drawing/2014/chart" uri="{C3380CC4-5D6E-409C-BE32-E72D297353CC}">
              <c16:uniqueId val="{00000000-8561-40A1-8C52-46304AD68BF1}"/>
            </c:ext>
          </c:extLst>
        </c:ser>
        <c:ser>
          <c:idx val="1"/>
          <c:order val="1"/>
          <c:tx>
            <c:strRef>
              <c:f>Sheet1!$C$1</c:f>
              <c:strCache>
                <c:ptCount val="1"/>
                <c:pt idx="0">
                  <c:v>Revenue</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Sheet1!$A$2:$A$11</c:f>
              <c:strCache>
                <c:ptCount val="10"/>
                <c:pt idx="0">
                  <c:v>Y1</c:v>
                </c:pt>
                <c:pt idx="1">
                  <c:v>Y2</c:v>
                </c:pt>
                <c:pt idx="2">
                  <c:v>Y3</c:v>
                </c:pt>
                <c:pt idx="3">
                  <c:v>Y4</c:v>
                </c:pt>
                <c:pt idx="4">
                  <c:v>Y5</c:v>
                </c:pt>
                <c:pt idx="5">
                  <c:v>Y6</c:v>
                </c:pt>
                <c:pt idx="6">
                  <c:v>Y7</c:v>
                </c:pt>
                <c:pt idx="7">
                  <c:v>Y8</c:v>
                </c:pt>
                <c:pt idx="8">
                  <c:v>Y9</c:v>
                </c:pt>
                <c:pt idx="9">
                  <c:v>Y10</c:v>
                </c:pt>
              </c:strCache>
            </c:strRef>
          </c:cat>
          <c:val>
            <c:numRef>
              <c:f>Sheet1!$C$2:$C$11</c:f>
              <c:numCache>
                <c:formatCode>General</c:formatCode>
                <c:ptCount val="10"/>
                <c:pt idx="0">
                  <c:v>5</c:v>
                </c:pt>
                <c:pt idx="1">
                  <c:v>25</c:v>
                </c:pt>
                <c:pt idx="2">
                  <c:v>70</c:v>
                </c:pt>
                <c:pt idx="3">
                  <c:v>145</c:v>
                </c:pt>
                <c:pt idx="4">
                  <c:v>245</c:v>
                </c:pt>
                <c:pt idx="5">
                  <c:v>360</c:v>
                </c:pt>
                <c:pt idx="6">
                  <c:v>480</c:v>
                </c:pt>
                <c:pt idx="7">
                  <c:v>600</c:v>
                </c:pt>
                <c:pt idx="8">
                  <c:v>715</c:v>
                </c:pt>
                <c:pt idx="9">
                  <c:v>825</c:v>
                </c:pt>
              </c:numCache>
            </c:numRef>
          </c:val>
          <c:smooth val="0"/>
          <c:extLst>
            <c:ext xmlns:c16="http://schemas.microsoft.com/office/drawing/2014/chart" uri="{C3380CC4-5D6E-409C-BE32-E72D297353CC}">
              <c16:uniqueId val="{00000001-8561-40A1-8C52-46304AD68BF1}"/>
            </c:ext>
          </c:extLst>
        </c:ser>
        <c:ser>
          <c:idx val="2"/>
          <c:order val="2"/>
          <c:tx>
            <c:strRef>
              <c:f>Sheet1!$D$1</c:f>
              <c:strCache>
                <c:ptCount val="1"/>
                <c:pt idx="0">
                  <c:v>Risk</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Sheet1!$A$2:$A$11</c:f>
              <c:strCache>
                <c:ptCount val="10"/>
                <c:pt idx="0">
                  <c:v>Y1</c:v>
                </c:pt>
                <c:pt idx="1">
                  <c:v>Y2</c:v>
                </c:pt>
                <c:pt idx="2">
                  <c:v>Y3</c:v>
                </c:pt>
                <c:pt idx="3">
                  <c:v>Y4</c:v>
                </c:pt>
                <c:pt idx="4">
                  <c:v>Y5</c:v>
                </c:pt>
                <c:pt idx="5">
                  <c:v>Y6</c:v>
                </c:pt>
                <c:pt idx="6">
                  <c:v>Y7</c:v>
                </c:pt>
                <c:pt idx="7">
                  <c:v>Y8</c:v>
                </c:pt>
                <c:pt idx="8">
                  <c:v>Y9</c:v>
                </c:pt>
                <c:pt idx="9">
                  <c:v>Y10</c:v>
                </c:pt>
              </c:strCache>
            </c:strRef>
          </c:cat>
          <c:val>
            <c:numRef>
              <c:f>Sheet1!$D$2:$D$11</c:f>
              <c:numCache>
                <c:formatCode>General</c:formatCode>
                <c:ptCount val="10"/>
                <c:pt idx="0">
                  <c:v>2</c:v>
                </c:pt>
                <c:pt idx="1">
                  <c:v>12</c:v>
                </c:pt>
                <c:pt idx="2">
                  <c:v>32</c:v>
                </c:pt>
                <c:pt idx="3">
                  <c:v>62</c:v>
                </c:pt>
                <c:pt idx="4">
                  <c:v>100</c:v>
                </c:pt>
                <c:pt idx="5">
                  <c:v>145</c:v>
                </c:pt>
                <c:pt idx="6">
                  <c:v>195</c:v>
                </c:pt>
                <c:pt idx="7">
                  <c:v>248</c:v>
                </c:pt>
                <c:pt idx="8">
                  <c:v>302</c:v>
                </c:pt>
                <c:pt idx="9">
                  <c:v>358</c:v>
                </c:pt>
              </c:numCache>
            </c:numRef>
          </c:val>
          <c:smooth val="0"/>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marker val="1"/>
        <c:smooth val="0"/>
        <c:axId val="379581712"/>
        <c:axId val="379584208"/>
      </c:line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chemeClr val="tx1"/>
          </a:solidFill>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Customer Ops (K hrs)</c:v>
                </c:pt>
              </c:strCache>
            </c:strRef>
          </c:tx>
          <c:spPr>
            <a:solidFill>
              <a:schemeClr val="accent1"/>
            </a:solidFill>
            <a:ln>
              <a:noFill/>
            </a:ln>
            <a:effectLst/>
          </c:spPr>
          <c:invertIfNegative val="0"/>
          <c:cat>
            <c:strRef>
              <c:f>Sheet1!$A$2:$A$11</c:f>
              <c:strCache>
                <c:ptCount val="10"/>
                <c:pt idx="0">
                  <c:v>Y1</c:v>
                </c:pt>
                <c:pt idx="1">
                  <c:v>Y2</c:v>
                </c:pt>
                <c:pt idx="2">
                  <c:v>Y3</c:v>
                </c:pt>
                <c:pt idx="3">
                  <c:v>Y4</c:v>
                </c:pt>
                <c:pt idx="4">
                  <c:v>Y5</c:v>
                </c:pt>
                <c:pt idx="5">
                  <c:v>Y6</c:v>
                </c:pt>
                <c:pt idx="6">
                  <c:v>Y7</c:v>
                </c:pt>
                <c:pt idx="7">
                  <c:v>Y8</c:v>
                </c:pt>
                <c:pt idx="8">
                  <c:v>Y9</c:v>
                </c:pt>
                <c:pt idx="9">
                  <c:v>Y10</c:v>
                </c:pt>
              </c:strCache>
            </c:strRef>
          </c:cat>
          <c:val>
            <c:numRef>
              <c:f>Sheet1!$B$2:$B$11</c:f>
              <c:numCache>
                <c:formatCode>General</c:formatCode>
                <c:ptCount val="10"/>
                <c:pt idx="0">
                  <c:v>40</c:v>
                </c:pt>
                <c:pt idx="1">
                  <c:v>95</c:v>
                </c:pt>
                <c:pt idx="2">
                  <c:v>160</c:v>
                </c:pt>
                <c:pt idx="3">
                  <c:v>230</c:v>
                </c:pt>
                <c:pt idx="4">
                  <c:v>300</c:v>
                </c:pt>
                <c:pt idx="5">
                  <c:v>360</c:v>
                </c:pt>
                <c:pt idx="6">
                  <c:v>410</c:v>
                </c:pt>
                <c:pt idx="7">
                  <c:v>450</c:v>
                </c:pt>
                <c:pt idx="8">
                  <c:v>480</c:v>
                </c:pt>
                <c:pt idx="9">
                  <c:v>505</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Supply Chain (K hrs)</c:v>
                </c:pt>
              </c:strCache>
            </c:strRef>
          </c:tx>
          <c:spPr>
            <a:solidFill>
              <a:schemeClr val="accent2"/>
            </a:solidFill>
            <a:ln>
              <a:noFill/>
            </a:ln>
            <a:effectLst/>
          </c:spPr>
          <c:invertIfNegative val="0"/>
          <c:cat>
            <c:strRef>
              <c:f>Sheet1!$A$2:$A$11</c:f>
              <c:strCache>
                <c:ptCount val="10"/>
                <c:pt idx="0">
                  <c:v>Y1</c:v>
                </c:pt>
                <c:pt idx="1">
                  <c:v>Y2</c:v>
                </c:pt>
                <c:pt idx="2">
                  <c:v>Y3</c:v>
                </c:pt>
                <c:pt idx="3">
                  <c:v>Y4</c:v>
                </c:pt>
                <c:pt idx="4">
                  <c:v>Y5</c:v>
                </c:pt>
                <c:pt idx="5">
                  <c:v>Y6</c:v>
                </c:pt>
                <c:pt idx="6">
                  <c:v>Y7</c:v>
                </c:pt>
                <c:pt idx="7">
                  <c:v>Y8</c:v>
                </c:pt>
                <c:pt idx="8">
                  <c:v>Y9</c:v>
                </c:pt>
                <c:pt idx="9">
                  <c:v>Y10</c:v>
                </c:pt>
              </c:strCache>
            </c:strRef>
          </c:cat>
          <c:val>
            <c:numRef>
              <c:f>Sheet1!$C$2:$C$11</c:f>
              <c:numCache>
                <c:formatCode>General</c:formatCode>
                <c:ptCount val="10"/>
                <c:pt idx="0">
                  <c:v>25</c:v>
                </c:pt>
                <c:pt idx="1">
                  <c:v>60</c:v>
                </c:pt>
                <c:pt idx="2">
                  <c:v>110</c:v>
                </c:pt>
                <c:pt idx="3">
                  <c:v>170</c:v>
                </c:pt>
                <c:pt idx="4">
                  <c:v>235</c:v>
                </c:pt>
                <c:pt idx="5">
                  <c:v>295</c:v>
                </c:pt>
                <c:pt idx="6">
                  <c:v>345</c:v>
                </c:pt>
                <c:pt idx="7">
                  <c:v>385</c:v>
                </c:pt>
                <c:pt idx="8">
                  <c:v>415</c:v>
                </c:pt>
                <c:pt idx="9">
                  <c:v>440</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Corporate (K hrs)</c:v>
                </c:pt>
              </c:strCache>
            </c:strRef>
          </c:tx>
          <c:spPr>
            <a:solidFill>
              <a:schemeClr val="accent3"/>
            </a:solidFill>
            <a:ln>
              <a:noFill/>
            </a:ln>
            <a:effectLst/>
          </c:spPr>
          <c:invertIfNegative val="0"/>
          <c:cat>
            <c:strRef>
              <c:f>Sheet1!$A$2:$A$11</c:f>
              <c:strCache>
                <c:ptCount val="10"/>
                <c:pt idx="0">
                  <c:v>Y1</c:v>
                </c:pt>
                <c:pt idx="1">
                  <c:v>Y2</c:v>
                </c:pt>
                <c:pt idx="2">
                  <c:v>Y3</c:v>
                </c:pt>
                <c:pt idx="3">
                  <c:v>Y4</c:v>
                </c:pt>
                <c:pt idx="4">
                  <c:v>Y5</c:v>
                </c:pt>
                <c:pt idx="5">
                  <c:v>Y6</c:v>
                </c:pt>
                <c:pt idx="6">
                  <c:v>Y7</c:v>
                </c:pt>
                <c:pt idx="7">
                  <c:v>Y8</c:v>
                </c:pt>
                <c:pt idx="8">
                  <c:v>Y9</c:v>
                </c:pt>
                <c:pt idx="9">
                  <c:v>Y10</c:v>
                </c:pt>
              </c:strCache>
            </c:strRef>
          </c:cat>
          <c:val>
            <c:numRef>
              <c:f>Sheet1!$D$2:$D$11</c:f>
              <c:numCache>
                <c:formatCode>General</c:formatCode>
                <c:ptCount val="10"/>
                <c:pt idx="0">
                  <c:v>15</c:v>
                </c:pt>
                <c:pt idx="1">
                  <c:v>40</c:v>
                </c:pt>
                <c:pt idx="2">
                  <c:v>75</c:v>
                </c:pt>
                <c:pt idx="3">
                  <c:v>120</c:v>
                </c:pt>
                <c:pt idx="4">
                  <c:v>170</c:v>
                </c:pt>
                <c:pt idx="5">
                  <c:v>220</c:v>
                </c:pt>
                <c:pt idx="6">
                  <c:v>265</c:v>
                </c:pt>
                <c:pt idx="7">
                  <c:v>300</c:v>
                </c:pt>
                <c:pt idx="8">
                  <c:v>330</c:v>
                </c:pt>
                <c:pt idx="9">
                  <c:v>355</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gapWidth val="150"/>
        <c:overlap val="100"/>
        <c:axId val="379581712"/>
        <c:axId val="379584208"/>
      </c:bar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chemeClr val="tx1"/>
          </a:solidFill>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Cross-sell ($M)</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Sheet1!$A$2:$A$11</c:f>
              <c:strCache>
                <c:ptCount val="10"/>
                <c:pt idx="0">
                  <c:v>Y1</c:v>
                </c:pt>
                <c:pt idx="1">
                  <c:v>Y2</c:v>
                </c:pt>
                <c:pt idx="2">
                  <c:v>Y3</c:v>
                </c:pt>
                <c:pt idx="3">
                  <c:v>Y4</c:v>
                </c:pt>
                <c:pt idx="4">
                  <c:v>Y5</c:v>
                </c:pt>
                <c:pt idx="5">
                  <c:v>Y6</c:v>
                </c:pt>
                <c:pt idx="6">
                  <c:v>Y7</c:v>
                </c:pt>
                <c:pt idx="7">
                  <c:v>Y8</c:v>
                </c:pt>
                <c:pt idx="8">
                  <c:v>Y9</c:v>
                </c:pt>
                <c:pt idx="9">
                  <c:v>Y10</c:v>
                </c:pt>
              </c:strCache>
            </c:strRef>
          </c:cat>
          <c:val>
            <c:numRef>
              <c:f>Sheet1!$B$2:$B$11</c:f>
              <c:numCache>
                <c:formatCode>General</c:formatCode>
                <c:ptCount val="10"/>
                <c:pt idx="0">
                  <c:v>10</c:v>
                </c:pt>
                <c:pt idx="1">
                  <c:v>28</c:v>
                </c:pt>
                <c:pt idx="2">
                  <c:v>55</c:v>
                </c:pt>
                <c:pt idx="3">
                  <c:v>95</c:v>
                </c:pt>
                <c:pt idx="4">
                  <c:v>140</c:v>
                </c:pt>
                <c:pt idx="5">
                  <c:v>185</c:v>
                </c:pt>
                <c:pt idx="6">
                  <c:v>225</c:v>
                </c:pt>
                <c:pt idx="7">
                  <c:v>260</c:v>
                </c:pt>
                <c:pt idx="8">
                  <c:v>290</c:v>
                </c:pt>
                <c:pt idx="9">
                  <c:v>315</c:v>
                </c:pt>
              </c:numCache>
            </c:numRef>
          </c:val>
          <c:smooth val="0"/>
          <c:extLst>
            <c:ext xmlns:c16="http://schemas.microsoft.com/office/drawing/2014/chart" uri="{C3380CC4-5D6E-409C-BE32-E72D297353CC}">
              <c16:uniqueId val="{00000000-8561-40A1-8C52-46304AD68BF1}"/>
            </c:ext>
          </c:extLst>
        </c:ser>
        <c:ser>
          <c:idx val="1"/>
          <c:order val="1"/>
          <c:tx>
            <c:strRef>
              <c:f>Sheet1!$C$1</c:f>
              <c:strCache>
                <c:ptCount val="1"/>
                <c:pt idx="0">
                  <c:v>New Products ($M)</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Sheet1!$A$2:$A$11</c:f>
              <c:strCache>
                <c:ptCount val="10"/>
                <c:pt idx="0">
                  <c:v>Y1</c:v>
                </c:pt>
                <c:pt idx="1">
                  <c:v>Y2</c:v>
                </c:pt>
                <c:pt idx="2">
                  <c:v>Y3</c:v>
                </c:pt>
                <c:pt idx="3">
                  <c:v>Y4</c:v>
                </c:pt>
                <c:pt idx="4">
                  <c:v>Y5</c:v>
                </c:pt>
                <c:pt idx="5">
                  <c:v>Y6</c:v>
                </c:pt>
                <c:pt idx="6">
                  <c:v>Y7</c:v>
                </c:pt>
                <c:pt idx="7">
                  <c:v>Y8</c:v>
                </c:pt>
                <c:pt idx="8">
                  <c:v>Y9</c:v>
                </c:pt>
                <c:pt idx="9">
                  <c:v>Y10</c:v>
                </c:pt>
              </c:strCache>
            </c:strRef>
          </c:cat>
          <c:val>
            <c:numRef>
              <c:f>Sheet1!$C$2:$C$11</c:f>
              <c:numCache>
                <c:formatCode>General</c:formatCode>
                <c:ptCount val="10"/>
                <c:pt idx="0">
                  <c:v>0</c:v>
                </c:pt>
                <c:pt idx="1">
                  <c:v>15</c:v>
                </c:pt>
                <c:pt idx="2">
                  <c:v>45</c:v>
                </c:pt>
                <c:pt idx="3">
                  <c:v>90</c:v>
                </c:pt>
                <c:pt idx="4">
                  <c:v>150</c:v>
                </c:pt>
                <c:pt idx="5">
                  <c:v>215</c:v>
                </c:pt>
                <c:pt idx="6">
                  <c:v>280</c:v>
                </c:pt>
                <c:pt idx="7">
                  <c:v>345</c:v>
                </c:pt>
                <c:pt idx="8">
                  <c:v>405</c:v>
                </c:pt>
                <c:pt idx="9">
                  <c:v>460</c:v>
                </c:pt>
              </c:numCache>
            </c:numRef>
          </c:val>
          <c:smooth val="0"/>
          <c:extLst>
            <c:ext xmlns:c16="http://schemas.microsoft.com/office/drawing/2014/chart" uri="{C3380CC4-5D6E-409C-BE32-E72D297353CC}">
              <c16:uniqueId val="{00000001-8561-40A1-8C52-46304AD68BF1}"/>
            </c:ext>
          </c:extLst>
        </c:ser>
        <c:ser>
          <c:idx val="2"/>
          <c:order val="2"/>
          <c:tx>
            <c:strRef>
              <c:f>Sheet1!$D$1</c:f>
              <c:strCache>
                <c:ptCount val="1"/>
                <c:pt idx="0">
                  <c:v>Pricing ($M)</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Sheet1!$A$2:$A$11</c:f>
              <c:strCache>
                <c:ptCount val="10"/>
                <c:pt idx="0">
                  <c:v>Y1</c:v>
                </c:pt>
                <c:pt idx="1">
                  <c:v>Y2</c:v>
                </c:pt>
                <c:pt idx="2">
                  <c:v>Y3</c:v>
                </c:pt>
                <c:pt idx="3">
                  <c:v>Y4</c:v>
                </c:pt>
                <c:pt idx="4">
                  <c:v>Y5</c:v>
                </c:pt>
                <c:pt idx="5">
                  <c:v>Y6</c:v>
                </c:pt>
                <c:pt idx="6">
                  <c:v>Y7</c:v>
                </c:pt>
                <c:pt idx="7">
                  <c:v>Y8</c:v>
                </c:pt>
                <c:pt idx="8">
                  <c:v>Y9</c:v>
                </c:pt>
                <c:pt idx="9">
                  <c:v>Y10</c:v>
                </c:pt>
              </c:strCache>
            </c:strRef>
          </c:cat>
          <c:val>
            <c:numRef>
              <c:f>Sheet1!$D$2:$D$11</c:f>
              <c:numCache>
                <c:formatCode>General</c:formatCode>
                <c:ptCount val="10"/>
                <c:pt idx="0">
                  <c:v>5</c:v>
                </c:pt>
                <c:pt idx="1">
                  <c:v>18</c:v>
                </c:pt>
                <c:pt idx="2">
                  <c:v>38</c:v>
                </c:pt>
                <c:pt idx="3">
                  <c:v>65</c:v>
                </c:pt>
                <c:pt idx="4">
                  <c:v>95</c:v>
                </c:pt>
                <c:pt idx="5">
                  <c:v>125</c:v>
                </c:pt>
                <c:pt idx="6">
                  <c:v>155</c:v>
                </c:pt>
                <c:pt idx="7">
                  <c:v>180</c:v>
                </c:pt>
                <c:pt idx="8">
                  <c:v>205</c:v>
                </c:pt>
                <c:pt idx="9">
                  <c:v>225</c:v>
                </c:pt>
              </c:numCache>
            </c:numRef>
          </c:val>
          <c:smooth val="0"/>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marker val="1"/>
        <c:smooth val="0"/>
        <c:axId val="379581712"/>
        <c:axId val="379584208"/>
      </c:line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chemeClr val="tx1"/>
          </a:solidFill>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Wave 1</c:v>
                </c:pt>
              </c:strCache>
            </c:strRef>
          </c:tx>
          <c:spPr>
            <a:solidFill>
              <a:schemeClr val="accent1"/>
            </a:solidFill>
            <a:ln>
              <a:noFill/>
            </a:ln>
            <a:effectLst/>
          </c:spPr>
          <c:invertIfNegative val="0"/>
          <c:cat>
            <c:strRef>
              <c:f>Sheet1!$A$2:$A$11</c:f>
              <c:strCache>
                <c:ptCount val="10"/>
                <c:pt idx="0">
                  <c:v>Q1</c:v>
                </c:pt>
                <c:pt idx="1">
                  <c:v>Q2</c:v>
                </c:pt>
                <c:pt idx="2">
                  <c:v>Q3</c:v>
                </c:pt>
                <c:pt idx="3">
                  <c:v>Q4</c:v>
                </c:pt>
                <c:pt idx="4">
                  <c:v>Q5</c:v>
                </c:pt>
                <c:pt idx="5">
                  <c:v>Q6</c:v>
                </c:pt>
                <c:pt idx="6">
                  <c:v>Q7</c:v>
                </c:pt>
                <c:pt idx="7">
                  <c:v>Q8</c:v>
                </c:pt>
                <c:pt idx="8">
                  <c:v>Q9</c:v>
                </c:pt>
                <c:pt idx="9">
                  <c:v>Q10</c:v>
                </c:pt>
              </c:strCache>
            </c:strRef>
          </c:cat>
          <c:val>
            <c:numRef>
              <c:f>Sheet1!$B$2:$B$11</c:f>
              <c:numCache>
                <c:formatCode>General</c:formatCode>
                <c:ptCount val="10"/>
                <c:pt idx="0">
                  <c:v>3</c:v>
                </c:pt>
                <c:pt idx="1">
                  <c:v>6</c:v>
                </c:pt>
                <c:pt idx="2">
                  <c:v>9</c:v>
                </c:pt>
                <c:pt idx="3">
                  <c:v>12</c:v>
                </c:pt>
                <c:pt idx="4">
                  <c:v>14</c:v>
                </c:pt>
                <c:pt idx="5">
                  <c:v>15</c:v>
                </c:pt>
                <c:pt idx="6">
                  <c:v>16</c:v>
                </c:pt>
                <c:pt idx="7">
                  <c:v>16</c:v>
                </c:pt>
                <c:pt idx="8">
                  <c:v>17</c:v>
                </c:pt>
                <c:pt idx="9">
                  <c:v>18</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Wave 2</c:v>
                </c:pt>
              </c:strCache>
            </c:strRef>
          </c:tx>
          <c:spPr>
            <a:solidFill>
              <a:schemeClr val="accent2"/>
            </a:solidFill>
            <a:ln>
              <a:noFill/>
            </a:ln>
            <a:effectLst/>
          </c:spPr>
          <c:invertIfNegative val="0"/>
          <c:cat>
            <c:strRef>
              <c:f>Sheet1!$A$2:$A$11</c:f>
              <c:strCache>
                <c:ptCount val="10"/>
                <c:pt idx="0">
                  <c:v>Q1</c:v>
                </c:pt>
                <c:pt idx="1">
                  <c:v>Q2</c:v>
                </c:pt>
                <c:pt idx="2">
                  <c:v>Q3</c:v>
                </c:pt>
                <c:pt idx="3">
                  <c:v>Q4</c:v>
                </c:pt>
                <c:pt idx="4">
                  <c:v>Q5</c:v>
                </c:pt>
                <c:pt idx="5">
                  <c:v>Q6</c:v>
                </c:pt>
                <c:pt idx="6">
                  <c:v>Q7</c:v>
                </c:pt>
                <c:pt idx="7">
                  <c:v>Q8</c:v>
                </c:pt>
                <c:pt idx="8">
                  <c:v>Q9</c:v>
                </c:pt>
                <c:pt idx="9">
                  <c:v>Q10</c:v>
                </c:pt>
              </c:strCache>
            </c:strRef>
          </c:cat>
          <c:val>
            <c:numRef>
              <c:f>Sheet1!$C$2:$C$11</c:f>
              <c:numCache>
                <c:formatCode>General</c:formatCode>
                <c:ptCount val="10"/>
                <c:pt idx="0">
                  <c:v>0</c:v>
                </c:pt>
                <c:pt idx="1">
                  <c:v>2</c:v>
                </c:pt>
                <c:pt idx="2">
                  <c:v>5</c:v>
                </c:pt>
                <c:pt idx="3">
                  <c:v>9</c:v>
                </c:pt>
                <c:pt idx="4">
                  <c:v>14</c:v>
                </c:pt>
                <c:pt idx="5">
                  <c:v>20</c:v>
                </c:pt>
                <c:pt idx="6">
                  <c:v>26</c:v>
                </c:pt>
                <c:pt idx="7">
                  <c:v>31</c:v>
                </c:pt>
                <c:pt idx="8">
                  <c:v>35</c:v>
                </c:pt>
                <c:pt idx="9">
                  <c:v>38</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Wave 3</c:v>
                </c:pt>
              </c:strCache>
            </c:strRef>
          </c:tx>
          <c:spPr>
            <a:solidFill>
              <a:schemeClr val="accent3"/>
            </a:solidFill>
            <a:ln>
              <a:noFill/>
            </a:ln>
            <a:effectLst/>
          </c:spPr>
          <c:invertIfNegative val="0"/>
          <c:cat>
            <c:strRef>
              <c:f>Sheet1!$A$2:$A$11</c:f>
              <c:strCache>
                <c:ptCount val="10"/>
                <c:pt idx="0">
                  <c:v>Q1</c:v>
                </c:pt>
                <c:pt idx="1">
                  <c:v>Q2</c:v>
                </c:pt>
                <c:pt idx="2">
                  <c:v>Q3</c:v>
                </c:pt>
                <c:pt idx="3">
                  <c:v>Q4</c:v>
                </c:pt>
                <c:pt idx="4">
                  <c:v>Q5</c:v>
                </c:pt>
                <c:pt idx="5">
                  <c:v>Q6</c:v>
                </c:pt>
                <c:pt idx="6">
                  <c:v>Q7</c:v>
                </c:pt>
                <c:pt idx="7">
                  <c:v>Q8</c:v>
                </c:pt>
                <c:pt idx="8">
                  <c:v>Q9</c:v>
                </c:pt>
                <c:pt idx="9">
                  <c:v>Q10</c:v>
                </c:pt>
              </c:strCache>
            </c:strRef>
          </c:cat>
          <c:val>
            <c:numRef>
              <c:f>Sheet1!$D$2:$D$11</c:f>
              <c:numCache>
                <c:formatCode>General</c:formatCode>
                <c:ptCount val="10"/>
                <c:pt idx="0">
                  <c:v>0</c:v>
                </c:pt>
                <c:pt idx="1">
                  <c:v>0</c:v>
                </c:pt>
                <c:pt idx="2">
                  <c:v>1</c:v>
                </c:pt>
                <c:pt idx="3">
                  <c:v>3</c:v>
                </c:pt>
                <c:pt idx="4">
                  <c:v>7</c:v>
                </c:pt>
                <c:pt idx="5">
                  <c:v>13</c:v>
                </c:pt>
                <c:pt idx="6">
                  <c:v>21</c:v>
                </c:pt>
                <c:pt idx="7">
                  <c:v>31</c:v>
                </c:pt>
                <c:pt idx="8">
                  <c:v>43</c:v>
                </c:pt>
                <c:pt idx="9">
                  <c:v>56</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gapWidth val="150"/>
        <c:overlap val="100"/>
        <c:axId val="379581712"/>
        <c:axId val="379584208"/>
      </c:bar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tx1"/>
          </a:solidFill>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Active users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Sheet1!$A$2:$A$11</c:f>
              <c:strCache>
                <c:ptCount val="10"/>
                <c:pt idx="0">
                  <c:v>Q1</c:v>
                </c:pt>
                <c:pt idx="1">
                  <c:v>Q2</c:v>
                </c:pt>
                <c:pt idx="2">
                  <c:v>Q3</c:v>
                </c:pt>
                <c:pt idx="3">
                  <c:v>Q4</c:v>
                </c:pt>
                <c:pt idx="4">
                  <c:v>Q5</c:v>
                </c:pt>
                <c:pt idx="5">
                  <c:v>Q6</c:v>
                </c:pt>
                <c:pt idx="6">
                  <c:v>Q7</c:v>
                </c:pt>
                <c:pt idx="7">
                  <c:v>Q8</c:v>
                </c:pt>
                <c:pt idx="8">
                  <c:v>Q9</c:v>
                </c:pt>
                <c:pt idx="9">
                  <c:v>Q10</c:v>
                </c:pt>
              </c:strCache>
            </c:strRef>
          </c:cat>
          <c:val>
            <c:numRef>
              <c:f>Sheet1!$B$2:$B$11</c:f>
              <c:numCache>
                <c:formatCode>General</c:formatCode>
                <c:ptCount val="10"/>
                <c:pt idx="0">
                  <c:v>8</c:v>
                </c:pt>
                <c:pt idx="1">
                  <c:v>18</c:v>
                </c:pt>
                <c:pt idx="2">
                  <c:v>30</c:v>
                </c:pt>
                <c:pt idx="3">
                  <c:v>42</c:v>
                </c:pt>
                <c:pt idx="4">
                  <c:v>53</c:v>
                </c:pt>
                <c:pt idx="5">
                  <c:v>62</c:v>
                </c:pt>
                <c:pt idx="6">
                  <c:v>70</c:v>
                </c:pt>
                <c:pt idx="7">
                  <c:v>76</c:v>
                </c:pt>
                <c:pt idx="8">
                  <c:v>81</c:v>
                </c:pt>
                <c:pt idx="9">
                  <c:v>85</c:v>
                </c:pt>
              </c:numCache>
            </c:numRef>
          </c:val>
          <c:smooth val="0"/>
          <c:extLst>
            <c:ext xmlns:c16="http://schemas.microsoft.com/office/drawing/2014/chart" uri="{C3380CC4-5D6E-409C-BE32-E72D297353CC}">
              <c16:uniqueId val="{00000000-8561-40A1-8C52-46304AD68BF1}"/>
            </c:ext>
          </c:extLst>
        </c:ser>
        <c:ser>
          <c:idx val="1"/>
          <c:order val="1"/>
          <c:tx>
            <c:strRef>
              <c:f>Sheet1!$C$1</c:f>
              <c:strCache>
                <c:ptCount val="1"/>
                <c:pt idx="0">
                  <c:v>Weekly active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Sheet1!$A$2:$A$11</c:f>
              <c:strCache>
                <c:ptCount val="10"/>
                <c:pt idx="0">
                  <c:v>Q1</c:v>
                </c:pt>
                <c:pt idx="1">
                  <c:v>Q2</c:v>
                </c:pt>
                <c:pt idx="2">
                  <c:v>Q3</c:v>
                </c:pt>
                <c:pt idx="3">
                  <c:v>Q4</c:v>
                </c:pt>
                <c:pt idx="4">
                  <c:v>Q5</c:v>
                </c:pt>
                <c:pt idx="5">
                  <c:v>Q6</c:v>
                </c:pt>
                <c:pt idx="6">
                  <c:v>Q7</c:v>
                </c:pt>
                <c:pt idx="7">
                  <c:v>Q8</c:v>
                </c:pt>
                <c:pt idx="8">
                  <c:v>Q9</c:v>
                </c:pt>
                <c:pt idx="9">
                  <c:v>Q10</c:v>
                </c:pt>
              </c:strCache>
            </c:strRef>
          </c:cat>
          <c:val>
            <c:numRef>
              <c:f>Sheet1!$C$2:$C$11</c:f>
              <c:numCache>
                <c:formatCode>General</c:formatCode>
                <c:ptCount val="10"/>
                <c:pt idx="0">
                  <c:v>4</c:v>
                </c:pt>
                <c:pt idx="1">
                  <c:v>11</c:v>
                </c:pt>
                <c:pt idx="2">
                  <c:v>21</c:v>
                </c:pt>
                <c:pt idx="3">
                  <c:v>32</c:v>
                </c:pt>
                <c:pt idx="4">
                  <c:v>43</c:v>
                </c:pt>
                <c:pt idx="5">
                  <c:v>53</c:v>
                </c:pt>
                <c:pt idx="6">
                  <c:v>61</c:v>
                </c:pt>
                <c:pt idx="7">
                  <c:v>68</c:v>
                </c:pt>
                <c:pt idx="8">
                  <c:v>73</c:v>
                </c:pt>
                <c:pt idx="9">
                  <c:v>78</c:v>
                </c:pt>
              </c:numCache>
            </c:numRef>
          </c:val>
          <c:smooth val="0"/>
          <c:extLst>
            <c:ext xmlns:c16="http://schemas.microsoft.com/office/drawing/2014/chart" uri="{C3380CC4-5D6E-409C-BE32-E72D297353CC}">
              <c16:uniqueId val="{00000001-8561-40A1-8C52-46304AD68BF1}"/>
            </c:ext>
          </c:extLst>
        </c:ser>
        <c:ser>
          <c:idx val="2"/>
          <c:order val="2"/>
          <c:tx>
            <c:strRef>
              <c:f>Sheet1!$D$1</c:f>
              <c:strCache>
                <c:ptCount val="1"/>
                <c:pt idx="0">
                  <c:v>Power users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Sheet1!$A$2:$A$11</c:f>
              <c:strCache>
                <c:ptCount val="10"/>
                <c:pt idx="0">
                  <c:v>Q1</c:v>
                </c:pt>
                <c:pt idx="1">
                  <c:v>Q2</c:v>
                </c:pt>
                <c:pt idx="2">
                  <c:v>Q3</c:v>
                </c:pt>
                <c:pt idx="3">
                  <c:v>Q4</c:v>
                </c:pt>
                <c:pt idx="4">
                  <c:v>Q5</c:v>
                </c:pt>
                <c:pt idx="5">
                  <c:v>Q6</c:v>
                </c:pt>
                <c:pt idx="6">
                  <c:v>Q7</c:v>
                </c:pt>
                <c:pt idx="7">
                  <c:v>Q8</c:v>
                </c:pt>
                <c:pt idx="8">
                  <c:v>Q9</c:v>
                </c:pt>
                <c:pt idx="9">
                  <c:v>Q10</c:v>
                </c:pt>
              </c:strCache>
            </c:strRef>
          </c:cat>
          <c:val>
            <c:numRef>
              <c:f>Sheet1!$D$2:$D$11</c:f>
              <c:numCache>
                <c:formatCode>General</c:formatCode>
                <c:ptCount val="10"/>
                <c:pt idx="0">
                  <c:v>1</c:v>
                </c:pt>
                <c:pt idx="1">
                  <c:v>4</c:v>
                </c:pt>
                <c:pt idx="2">
                  <c:v>9</c:v>
                </c:pt>
                <c:pt idx="3">
                  <c:v>16</c:v>
                </c:pt>
                <c:pt idx="4">
                  <c:v>24</c:v>
                </c:pt>
                <c:pt idx="5">
                  <c:v>33</c:v>
                </c:pt>
                <c:pt idx="6">
                  <c:v>42</c:v>
                </c:pt>
                <c:pt idx="7">
                  <c:v>50</c:v>
                </c:pt>
                <c:pt idx="8">
                  <c:v>57</c:v>
                </c:pt>
                <c:pt idx="9">
                  <c:v>63</c:v>
                </c:pt>
              </c:numCache>
            </c:numRef>
          </c:val>
          <c:smooth val="0"/>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marker val="1"/>
        <c:smooth val="0"/>
        <c:axId val="379581712"/>
        <c:axId val="379584208"/>
      </c:line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tx1"/>
          </a:solidFill>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Cost ($M)</c:v>
                </c:pt>
              </c:strCache>
            </c:strRef>
          </c:tx>
          <c:spPr>
            <a:solidFill>
              <a:schemeClr val="accent1"/>
            </a:solidFill>
            <a:ln>
              <a:noFill/>
            </a:ln>
            <a:effectLst/>
          </c:spPr>
          <c:invertIfNegative val="0"/>
          <c:cat>
            <c:strRef>
              <c:f>Sheet1!$A$2:$A$11</c:f>
              <c:strCache>
                <c:ptCount val="10"/>
                <c:pt idx="0">
                  <c:v>Q1</c:v>
                </c:pt>
                <c:pt idx="1">
                  <c:v>Q2</c:v>
                </c:pt>
                <c:pt idx="2">
                  <c:v>Q3</c:v>
                </c:pt>
                <c:pt idx="3">
                  <c:v>Q4</c:v>
                </c:pt>
                <c:pt idx="4">
                  <c:v>Q5</c:v>
                </c:pt>
                <c:pt idx="5">
                  <c:v>Q6</c:v>
                </c:pt>
                <c:pt idx="6">
                  <c:v>Q7</c:v>
                </c:pt>
                <c:pt idx="7">
                  <c:v>Q8</c:v>
                </c:pt>
                <c:pt idx="8">
                  <c:v>Q9</c:v>
                </c:pt>
                <c:pt idx="9">
                  <c:v>Q10</c:v>
                </c:pt>
              </c:strCache>
            </c:strRef>
          </c:cat>
          <c:val>
            <c:numRef>
              <c:f>Sheet1!$B$2:$B$11</c:f>
              <c:numCache>
                <c:formatCode>General</c:formatCode>
                <c:ptCount val="10"/>
                <c:pt idx="0">
                  <c:v>5</c:v>
                </c:pt>
                <c:pt idx="1">
                  <c:v>14</c:v>
                </c:pt>
                <c:pt idx="2">
                  <c:v>28</c:v>
                </c:pt>
                <c:pt idx="3">
                  <c:v>47</c:v>
                </c:pt>
                <c:pt idx="4">
                  <c:v>70</c:v>
                </c:pt>
                <c:pt idx="5">
                  <c:v>96</c:v>
                </c:pt>
                <c:pt idx="6">
                  <c:v>124</c:v>
                </c:pt>
                <c:pt idx="7">
                  <c:v>153</c:v>
                </c:pt>
                <c:pt idx="8">
                  <c:v>183</c:v>
                </c:pt>
                <c:pt idx="9">
                  <c:v>214</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Revenue ($M)</c:v>
                </c:pt>
              </c:strCache>
            </c:strRef>
          </c:tx>
          <c:spPr>
            <a:solidFill>
              <a:schemeClr val="accent2"/>
            </a:solidFill>
            <a:ln>
              <a:noFill/>
            </a:ln>
            <a:effectLst/>
          </c:spPr>
          <c:invertIfNegative val="0"/>
          <c:cat>
            <c:strRef>
              <c:f>Sheet1!$A$2:$A$11</c:f>
              <c:strCache>
                <c:ptCount val="10"/>
                <c:pt idx="0">
                  <c:v>Q1</c:v>
                </c:pt>
                <c:pt idx="1">
                  <c:v>Q2</c:v>
                </c:pt>
                <c:pt idx="2">
                  <c:v>Q3</c:v>
                </c:pt>
                <c:pt idx="3">
                  <c:v>Q4</c:v>
                </c:pt>
                <c:pt idx="4">
                  <c:v>Q5</c:v>
                </c:pt>
                <c:pt idx="5">
                  <c:v>Q6</c:v>
                </c:pt>
                <c:pt idx="6">
                  <c:v>Q7</c:v>
                </c:pt>
                <c:pt idx="7">
                  <c:v>Q8</c:v>
                </c:pt>
                <c:pt idx="8">
                  <c:v>Q9</c:v>
                </c:pt>
                <c:pt idx="9">
                  <c:v>Q10</c:v>
                </c:pt>
              </c:strCache>
            </c:strRef>
          </c:cat>
          <c:val>
            <c:numRef>
              <c:f>Sheet1!$C$2:$C$11</c:f>
              <c:numCache>
                <c:formatCode>General</c:formatCode>
                <c:ptCount val="10"/>
                <c:pt idx="0">
                  <c:v>2</c:v>
                </c:pt>
                <c:pt idx="1">
                  <c:v>9</c:v>
                </c:pt>
                <c:pt idx="2">
                  <c:v>22</c:v>
                </c:pt>
                <c:pt idx="3">
                  <c:v>42</c:v>
                </c:pt>
                <c:pt idx="4">
                  <c:v>70</c:v>
                </c:pt>
                <c:pt idx="5">
                  <c:v>105</c:v>
                </c:pt>
                <c:pt idx="6">
                  <c:v>146</c:v>
                </c:pt>
                <c:pt idx="7">
                  <c:v>192</c:v>
                </c:pt>
                <c:pt idx="8">
                  <c:v>242</c:v>
                </c:pt>
                <c:pt idx="9">
                  <c:v>296</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Risk ($M)</c:v>
                </c:pt>
              </c:strCache>
            </c:strRef>
          </c:tx>
          <c:spPr>
            <a:solidFill>
              <a:schemeClr val="accent3"/>
            </a:solidFill>
            <a:ln>
              <a:noFill/>
            </a:ln>
            <a:effectLst/>
          </c:spPr>
          <c:invertIfNegative val="0"/>
          <c:cat>
            <c:strRef>
              <c:f>Sheet1!$A$2:$A$11</c:f>
              <c:strCache>
                <c:ptCount val="10"/>
                <c:pt idx="0">
                  <c:v>Q1</c:v>
                </c:pt>
                <c:pt idx="1">
                  <c:v>Q2</c:v>
                </c:pt>
                <c:pt idx="2">
                  <c:v>Q3</c:v>
                </c:pt>
                <c:pt idx="3">
                  <c:v>Q4</c:v>
                </c:pt>
                <c:pt idx="4">
                  <c:v>Q5</c:v>
                </c:pt>
                <c:pt idx="5">
                  <c:v>Q6</c:v>
                </c:pt>
                <c:pt idx="6">
                  <c:v>Q7</c:v>
                </c:pt>
                <c:pt idx="7">
                  <c:v>Q8</c:v>
                </c:pt>
                <c:pt idx="8">
                  <c:v>Q9</c:v>
                </c:pt>
                <c:pt idx="9">
                  <c:v>Q10</c:v>
                </c:pt>
              </c:strCache>
            </c:strRef>
          </c:cat>
          <c:val>
            <c:numRef>
              <c:f>Sheet1!$D$2:$D$11</c:f>
              <c:numCache>
                <c:formatCode>General</c:formatCode>
                <c:ptCount val="10"/>
                <c:pt idx="0">
                  <c:v>1</c:v>
                </c:pt>
                <c:pt idx="1">
                  <c:v>4</c:v>
                </c:pt>
                <c:pt idx="2">
                  <c:v>9</c:v>
                </c:pt>
                <c:pt idx="3">
                  <c:v>16</c:v>
                </c:pt>
                <c:pt idx="4">
                  <c:v>25</c:v>
                </c:pt>
                <c:pt idx="5">
                  <c:v>36</c:v>
                </c:pt>
                <c:pt idx="6">
                  <c:v>49</c:v>
                </c:pt>
                <c:pt idx="7">
                  <c:v>63</c:v>
                </c:pt>
                <c:pt idx="8">
                  <c:v>79</c:v>
                </c:pt>
                <c:pt idx="9">
                  <c:v>96</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gapWidth val="150"/>
        <c:overlap val="100"/>
        <c:axId val="379581712"/>
        <c:axId val="379584208"/>
      </c:bar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00">
          <a:solidFill>
            <a:schemeClr val="tx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Today</c:v>
                </c:pt>
              </c:strCache>
            </c:strRef>
          </c:tx>
          <c:spPr>
            <a:solidFill>
              <a:schemeClr val="accent1"/>
            </a:solidFill>
            <a:ln>
              <a:noFill/>
            </a:ln>
            <a:effectLst/>
          </c:spPr>
          <c:invertIfNegative val="0"/>
          <c:cat>
            <c:strRef>
              <c:f>Sheet1!$A$2:$A$8</c:f>
              <c:strCache>
                <c:ptCount val="7"/>
                <c:pt idx="0">
                  <c:v>Customer Service</c:v>
                </c:pt>
                <c:pt idx="1">
                  <c:v>Marketing &amp; Sales</c:v>
                </c:pt>
                <c:pt idx="2">
                  <c:v>Software Eng.</c:v>
                </c:pt>
                <c:pt idx="3">
                  <c:v>Supply Chain</c:v>
                </c:pt>
                <c:pt idx="4">
                  <c:v>Finance</c:v>
                </c:pt>
                <c:pt idx="5">
                  <c:v>HR</c:v>
                </c:pt>
                <c:pt idx="6">
                  <c:v>R&amp;D</c:v>
                </c:pt>
              </c:strCache>
            </c:strRef>
          </c:cat>
          <c:val>
            <c:numRef>
              <c:f>Sheet1!$B$2:$B$8</c:f>
              <c:numCache>
                <c:formatCode>General</c:formatCode>
                <c:ptCount val="7"/>
                <c:pt idx="0">
                  <c:v>22</c:v>
                </c:pt>
                <c:pt idx="1">
                  <c:v>18</c:v>
                </c:pt>
                <c:pt idx="2">
                  <c:v>31</c:v>
                </c:pt>
                <c:pt idx="3">
                  <c:v>15</c:v>
                </c:pt>
                <c:pt idx="4">
                  <c:v>12</c:v>
                </c:pt>
                <c:pt idx="5">
                  <c:v>9</c:v>
                </c:pt>
                <c:pt idx="6">
                  <c:v>14</c:v>
                </c:pt>
              </c:numCache>
            </c:numRef>
          </c:val>
          <c:extLst>
            <c:ext xmlns:c16="http://schemas.microsoft.com/office/drawing/2014/chart" uri="{C3380CC4-5D6E-409C-BE32-E72D297353CC}">
              <c16:uniqueId val="{00000000-53B0-4868-AA17-488741AFA5E9}"/>
            </c:ext>
          </c:extLst>
        </c:ser>
        <c:ser>
          <c:idx val="1"/>
          <c:order val="1"/>
          <c:tx>
            <c:strRef>
              <c:f>Sheet1!$C$1</c:f>
              <c:strCache>
                <c:ptCount val="1"/>
                <c:pt idx="0">
                  <c:v>2026 Target</c:v>
                </c:pt>
              </c:strCache>
            </c:strRef>
          </c:tx>
          <c:spPr>
            <a:solidFill>
              <a:schemeClr val="accent2"/>
            </a:solidFill>
            <a:ln>
              <a:noFill/>
            </a:ln>
            <a:effectLst/>
          </c:spPr>
          <c:invertIfNegative val="0"/>
          <c:cat>
            <c:strRef>
              <c:f>Sheet1!$A$2:$A$8</c:f>
              <c:strCache>
                <c:ptCount val="7"/>
                <c:pt idx="0">
                  <c:v>Customer Service</c:v>
                </c:pt>
                <c:pt idx="1">
                  <c:v>Marketing &amp; Sales</c:v>
                </c:pt>
                <c:pt idx="2">
                  <c:v>Software Eng.</c:v>
                </c:pt>
                <c:pt idx="3">
                  <c:v>Supply Chain</c:v>
                </c:pt>
                <c:pt idx="4">
                  <c:v>Finance</c:v>
                </c:pt>
                <c:pt idx="5">
                  <c:v>HR</c:v>
                </c:pt>
                <c:pt idx="6">
                  <c:v>R&amp;D</c:v>
                </c:pt>
              </c:strCache>
            </c:strRef>
          </c:cat>
          <c:val>
            <c:numRef>
              <c:f>Sheet1!$C$2:$C$8</c:f>
              <c:numCache>
                <c:formatCode>General</c:formatCode>
                <c:ptCount val="7"/>
                <c:pt idx="0">
                  <c:v>45</c:v>
                </c:pt>
                <c:pt idx="1">
                  <c:v>40</c:v>
                </c:pt>
                <c:pt idx="2">
                  <c:v>58</c:v>
                </c:pt>
                <c:pt idx="3">
                  <c:v>35</c:v>
                </c:pt>
                <c:pt idx="4">
                  <c:v>30</c:v>
                </c:pt>
                <c:pt idx="5">
                  <c:v>25</c:v>
                </c:pt>
                <c:pt idx="6">
                  <c:v>33</c:v>
                </c:pt>
              </c:numCache>
            </c:numRef>
          </c:val>
          <c:extLst>
            <c:ext xmlns:c16="http://schemas.microsoft.com/office/drawing/2014/chart" uri="{C3380CC4-5D6E-409C-BE32-E72D297353CC}">
              <c16:uniqueId val="{00000001-53B0-4868-AA17-488741AFA5E9}"/>
            </c:ext>
          </c:extLst>
        </c:ser>
        <c:ser>
          <c:idx val="2"/>
          <c:order val="2"/>
          <c:tx>
            <c:strRef>
              <c:f>Sheet1!$D$1</c:f>
              <c:strCache>
                <c:ptCount val="1"/>
                <c:pt idx="0">
                  <c:v>2028 Ambition</c:v>
                </c:pt>
              </c:strCache>
            </c:strRef>
          </c:tx>
          <c:spPr>
            <a:solidFill>
              <a:schemeClr val="accent3"/>
            </a:solidFill>
            <a:ln>
              <a:noFill/>
            </a:ln>
            <a:effectLst/>
          </c:spPr>
          <c:invertIfNegative val="0"/>
          <c:cat>
            <c:strRef>
              <c:f>Sheet1!$A$2:$A$8</c:f>
              <c:strCache>
                <c:ptCount val="7"/>
                <c:pt idx="0">
                  <c:v>Customer Service</c:v>
                </c:pt>
                <c:pt idx="1">
                  <c:v>Marketing &amp; Sales</c:v>
                </c:pt>
                <c:pt idx="2">
                  <c:v>Software Eng.</c:v>
                </c:pt>
                <c:pt idx="3">
                  <c:v>Supply Chain</c:v>
                </c:pt>
                <c:pt idx="4">
                  <c:v>Finance</c:v>
                </c:pt>
                <c:pt idx="5">
                  <c:v>HR</c:v>
                </c:pt>
                <c:pt idx="6">
                  <c:v>R&amp;D</c:v>
                </c:pt>
              </c:strCache>
            </c:strRef>
          </c:cat>
          <c:val>
            <c:numRef>
              <c:f>Sheet1!$D$2:$D$8</c:f>
              <c:numCache>
                <c:formatCode>General</c:formatCode>
                <c:ptCount val="7"/>
                <c:pt idx="0">
                  <c:v>68</c:v>
                </c:pt>
                <c:pt idx="1">
                  <c:v>63</c:v>
                </c:pt>
                <c:pt idx="2">
                  <c:v>80</c:v>
                </c:pt>
                <c:pt idx="3">
                  <c:v>58</c:v>
                </c:pt>
                <c:pt idx="4">
                  <c:v>52</c:v>
                </c:pt>
                <c:pt idx="5">
                  <c:v>47</c:v>
                </c:pt>
                <c:pt idx="6">
                  <c:v>55</c:v>
                </c:pt>
              </c:numCache>
            </c:numRef>
          </c:val>
          <c:extLst>
            <c:ext xmlns:c16="http://schemas.microsoft.com/office/drawing/2014/chart" uri="{C3380CC4-5D6E-409C-BE32-E72D297353CC}">
              <c16:uniqueId val="{00000002-53B0-4868-AA17-488741AFA5E9}"/>
            </c:ext>
          </c:extLst>
        </c:ser>
        <c:dLbls>
          <c:showLegendKey val="0"/>
          <c:showVal val="0"/>
          <c:showCatName val="0"/>
          <c:showSerName val="0"/>
          <c:showPercent val="0"/>
          <c:showBubbleSize val="0"/>
        </c:dLbls>
        <c:gapWidth val="150"/>
        <c:overlap val="100"/>
        <c:axId val="1723414000"/>
        <c:axId val="1723405680"/>
      </c:barChart>
      <c:catAx>
        <c:axId val="172341400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723405680"/>
        <c:crosses val="autoZero"/>
        <c:auto val="1"/>
        <c:lblAlgn val="ctr"/>
        <c:lblOffset val="100"/>
        <c:noMultiLvlLbl val="0"/>
      </c:catAx>
      <c:valAx>
        <c:axId val="172340568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723414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433582992340445"/>
          <c:y val="6.3533650037734493E-2"/>
          <c:w val="0.82341245584515521"/>
          <c:h val="0.78486772635428592"/>
        </c:manualLayout>
      </c:layout>
      <c:barChart>
        <c:barDir val="col"/>
        <c:grouping val="stacked"/>
        <c:varyColors val="0"/>
        <c:ser>
          <c:idx val="0"/>
          <c:order val="0"/>
          <c:tx>
            <c:strRef>
              <c:f>Sheet1!$B$1</c:f>
              <c:strCache>
                <c:ptCount val="1"/>
                <c:pt idx="0">
                  <c:v>Your Company</c:v>
                </c:pt>
              </c:strCache>
            </c:strRef>
          </c:tx>
          <c:spPr>
            <a:solidFill>
              <a:schemeClr val="accent1"/>
            </a:solidFill>
            <a:ln>
              <a:noFill/>
            </a:ln>
            <a:effectLst/>
          </c:spPr>
          <c:invertIfNegative val="0"/>
          <c:cat>
            <c:strRef>
              <c:f>Sheet1!$A$2:$A$11</c:f>
              <c:strCache>
                <c:ptCount val="10"/>
                <c:pt idx="0">
                  <c:v>Data</c:v>
                </c:pt>
                <c:pt idx="1">
                  <c:v>Talent</c:v>
                </c:pt>
                <c:pt idx="2">
                  <c:v>Technology</c:v>
                </c:pt>
                <c:pt idx="3">
                  <c:v>Governance</c:v>
                </c:pt>
                <c:pt idx="4">
                  <c:v>Use Cases</c:v>
                </c:pt>
                <c:pt idx="5">
                  <c:v>Funding</c:v>
                </c:pt>
                <c:pt idx="6">
                  <c:v>Culture</c:v>
                </c:pt>
                <c:pt idx="7">
                  <c:v>Partnerships</c:v>
                </c:pt>
                <c:pt idx="8">
                  <c:v>Scaling</c:v>
                </c:pt>
                <c:pt idx="9">
                  <c:v>Ethics</c:v>
                </c:pt>
              </c:strCache>
            </c:strRef>
          </c:cat>
          <c:val>
            <c:numRef>
              <c:f>Sheet1!$B$2:$B$11</c:f>
              <c:numCache>
                <c:formatCode>General</c:formatCode>
                <c:ptCount val="10"/>
                <c:pt idx="0">
                  <c:v>2.4</c:v>
                </c:pt>
                <c:pt idx="1">
                  <c:v>2</c:v>
                </c:pt>
                <c:pt idx="2">
                  <c:v>2.8</c:v>
                </c:pt>
                <c:pt idx="3">
                  <c:v>1.8</c:v>
                </c:pt>
                <c:pt idx="4">
                  <c:v>2.2000000000000002</c:v>
                </c:pt>
                <c:pt idx="5">
                  <c:v>3</c:v>
                </c:pt>
                <c:pt idx="6">
                  <c:v>2.1</c:v>
                </c:pt>
                <c:pt idx="7">
                  <c:v>1.9</c:v>
                </c:pt>
                <c:pt idx="8">
                  <c:v>1.7</c:v>
                </c:pt>
                <c:pt idx="9">
                  <c:v>2.2999999999999998</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Peer Median</c:v>
                </c:pt>
              </c:strCache>
            </c:strRef>
          </c:tx>
          <c:spPr>
            <a:solidFill>
              <a:schemeClr val="accent2"/>
            </a:solidFill>
            <a:ln>
              <a:noFill/>
            </a:ln>
            <a:effectLst/>
          </c:spPr>
          <c:invertIfNegative val="0"/>
          <c:cat>
            <c:strRef>
              <c:f>Sheet1!$A$2:$A$11</c:f>
              <c:strCache>
                <c:ptCount val="10"/>
                <c:pt idx="0">
                  <c:v>Data</c:v>
                </c:pt>
                <c:pt idx="1">
                  <c:v>Talent</c:v>
                </c:pt>
                <c:pt idx="2">
                  <c:v>Technology</c:v>
                </c:pt>
                <c:pt idx="3">
                  <c:v>Governance</c:v>
                </c:pt>
                <c:pt idx="4">
                  <c:v>Use Cases</c:v>
                </c:pt>
                <c:pt idx="5">
                  <c:v>Funding</c:v>
                </c:pt>
                <c:pt idx="6">
                  <c:v>Culture</c:v>
                </c:pt>
                <c:pt idx="7">
                  <c:v>Partnerships</c:v>
                </c:pt>
                <c:pt idx="8">
                  <c:v>Scaling</c:v>
                </c:pt>
                <c:pt idx="9">
                  <c:v>Ethics</c:v>
                </c:pt>
              </c:strCache>
            </c:strRef>
          </c:cat>
          <c:val>
            <c:numRef>
              <c:f>Sheet1!$C$2:$C$11</c:f>
              <c:numCache>
                <c:formatCode>General</c:formatCode>
                <c:ptCount val="10"/>
                <c:pt idx="0">
                  <c:v>2.9</c:v>
                </c:pt>
                <c:pt idx="1">
                  <c:v>2.7</c:v>
                </c:pt>
                <c:pt idx="2">
                  <c:v>3.1</c:v>
                </c:pt>
                <c:pt idx="3">
                  <c:v>2.5</c:v>
                </c:pt>
                <c:pt idx="4">
                  <c:v>2.8</c:v>
                </c:pt>
                <c:pt idx="5">
                  <c:v>3</c:v>
                </c:pt>
                <c:pt idx="6">
                  <c:v>2.6</c:v>
                </c:pt>
                <c:pt idx="7">
                  <c:v>2.5</c:v>
                </c:pt>
                <c:pt idx="8">
                  <c:v>2.4</c:v>
                </c:pt>
                <c:pt idx="9">
                  <c:v>2.7</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Top Quartile</c:v>
                </c:pt>
              </c:strCache>
            </c:strRef>
          </c:tx>
          <c:spPr>
            <a:solidFill>
              <a:schemeClr val="accent3"/>
            </a:solidFill>
            <a:ln>
              <a:noFill/>
            </a:ln>
            <a:effectLst/>
          </c:spPr>
          <c:invertIfNegative val="0"/>
          <c:cat>
            <c:strRef>
              <c:f>Sheet1!$A$2:$A$11</c:f>
              <c:strCache>
                <c:ptCount val="10"/>
                <c:pt idx="0">
                  <c:v>Data</c:v>
                </c:pt>
                <c:pt idx="1">
                  <c:v>Talent</c:v>
                </c:pt>
                <c:pt idx="2">
                  <c:v>Technology</c:v>
                </c:pt>
                <c:pt idx="3">
                  <c:v>Governance</c:v>
                </c:pt>
                <c:pt idx="4">
                  <c:v>Use Cases</c:v>
                </c:pt>
                <c:pt idx="5">
                  <c:v>Funding</c:v>
                </c:pt>
                <c:pt idx="6">
                  <c:v>Culture</c:v>
                </c:pt>
                <c:pt idx="7">
                  <c:v>Partnerships</c:v>
                </c:pt>
                <c:pt idx="8">
                  <c:v>Scaling</c:v>
                </c:pt>
                <c:pt idx="9">
                  <c:v>Ethics</c:v>
                </c:pt>
              </c:strCache>
            </c:strRef>
          </c:cat>
          <c:val>
            <c:numRef>
              <c:f>Sheet1!$D$2:$D$11</c:f>
              <c:numCache>
                <c:formatCode>General</c:formatCode>
                <c:ptCount val="10"/>
                <c:pt idx="0">
                  <c:v>4.2</c:v>
                </c:pt>
                <c:pt idx="1">
                  <c:v>4</c:v>
                </c:pt>
                <c:pt idx="2">
                  <c:v>4.5</c:v>
                </c:pt>
                <c:pt idx="3">
                  <c:v>3.8</c:v>
                </c:pt>
                <c:pt idx="4">
                  <c:v>4.3</c:v>
                </c:pt>
                <c:pt idx="5">
                  <c:v>4.0999999999999996</c:v>
                </c:pt>
                <c:pt idx="6">
                  <c:v>4</c:v>
                </c:pt>
                <c:pt idx="7">
                  <c:v>3.9</c:v>
                </c:pt>
                <c:pt idx="8">
                  <c:v>4.2</c:v>
                </c:pt>
                <c:pt idx="9">
                  <c:v>4</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gapWidth val="150"/>
        <c:overlap val="100"/>
        <c:axId val="379581712"/>
        <c:axId val="379584208"/>
      </c:bar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l"/>
      <c:layout>
        <c:manualLayout>
          <c:xMode val="edge"/>
          <c:yMode val="edge"/>
          <c:x val="6.6827532171493129E-3"/>
          <c:y val="0.19812170408508092"/>
          <c:w val="0.11037049289076084"/>
          <c:h val="0.4451702578822949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chemeClr val="tx1"/>
          </a:solidFill>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Share of value</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4682-4424-AC7E-4144D7C4D97B}"/>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4682-4424-AC7E-4144D7C4D97B}"/>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4682-4424-AC7E-4144D7C4D97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4682-4424-AC7E-4144D7C4D97B}"/>
              </c:ext>
            </c:extLst>
          </c:dPt>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Operations &amp; Supply Chain</c:v>
                </c:pt>
                <c:pt idx="1">
                  <c:v>Customer &amp; Growth</c:v>
                </c:pt>
                <c:pt idx="2">
                  <c:v>Corporate Functions</c:v>
                </c:pt>
                <c:pt idx="3">
                  <c:v>Risk &amp; Compliance</c:v>
                </c:pt>
              </c:strCache>
            </c:strRef>
          </c:cat>
          <c:val>
            <c:numRef>
              <c:f>Sheet1!$B$2:$B$5</c:f>
              <c:numCache>
                <c:formatCode>General</c:formatCode>
                <c:ptCount val="4"/>
                <c:pt idx="0">
                  <c:v>42</c:v>
                </c:pt>
                <c:pt idx="1">
                  <c:v>28</c:v>
                </c:pt>
                <c:pt idx="2">
                  <c:v>18</c:v>
                </c:pt>
                <c:pt idx="3">
                  <c:v>12</c:v>
                </c:pt>
              </c:numCache>
            </c:numRef>
          </c:val>
          <c:extLst>
            <c:ext xmlns:c16="http://schemas.microsoft.com/office/drawing/2014/chart" uri="{C3380CC4-5D6E-409C-BE32-E72D297353CC}">
              <c16:uniqueId val="{00000000-92A8-4CCD-A26E-C471A522022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Cost Take-out</c:v>
                </c:pt>
              </c:strCache>
            </c:strRef>
          </c:tx>
          <c:spPr>
            <a:solidFill>
              <a:schemeClr val="accent1"/>
            </a:solidFill>
            <a:ln>
              <a:noFill/>
            </a:ln>
            <a:effectLst/>
          </c:spPr>
          <c:invertIfNegative val="0"/>
          <c:cat>
            <c:strRef>
              <c:f>Sheet1!$A$2:$A$11</c:f>
              <c:strCache>
                <c:ptCount val="10"/>
                <c:pt idx="0">
                  <c:v>NA Retail</c:v>
                </c:pt>
                <c:pt idx="1">
                  <c:v>Intl Retail</c:v>
                </c:pt>
                <c:pt idx="2">
                  <c:v>Wholesale</c:v>
                </c:pt>
                <c:pt idx="3">
                  <c:v>Digital</c:v>
                </c:pt>
                <c:pt idx="4">
                  <c:v>Mfg</c:v>
                </c:pt>
                <c:pt idx="5">
                  <c:v>Logistics</c:v>
                </c:pt>
                <c:pt idx="6">
                  <c:v>Finance</c:v>
                </c:pt>
                <c:pt idx="7">
                  <c:v>HR</c:v>
                </c:pt>
                <c:pt idx="8">
                  <c:v>IT</c:v>
                </c:pt>
                <c:pt idx="9">
                  <c:v>Corporate</c:v>
                </c:pt>
              </c:strCache>
            </c:strRef>
          </c:cat>
          <c:val>
            <c:numRef>
              <c:f>Sheet1!$B$2:$B$11</c:f>
              <c:numCache>
                <c:formatCode>General</c:formatCode>
                <c:ptCount val="10"/>
                <c:pt idx="0">
                  <c:v>120</c:v>
                </c:pt>
                <c:pt idx="1">
                  <c:v>80</c:v>
                </c:pt>
                <c:pt idx="2">
                  <c:v>60</c:v>
                </c:pt>
                <c:pt idx="3">
                  <c:v>95</c:v>
                </c:pt>
                <c:pt idx="4">
                  <c:v>140</c:v>
                </c:pt>
                <c:pt idx="5">
                  <c:v>70</c:v>
                </c:pt>
                <c:pt idx="6">
                  <c:v>55</c:v>
                </c:pt>
                <c:pt idx="7">
                  <c:v>30</c:v>
                </c:pt>
                <c:pt idx="8">
                  <c:v>45</c:v>
                </c:pt>
                <c:pt idx="9">
                  <c:v>25</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Revenue Growth</c:v>
                </c:pt>
              </c:strCache>
            </c:strRef>
          </c:tx>
          <c:spPr>
            <a:solidFill>
              <a:schemeClr val="accent2"/>
            </a:solidFill>
            <a:ln>
              <a:noFill/>
            </a:ln>
            <a:effectLst/>
          </c:spPr>
          <c:invertIfNegative val="0"/>
          <c:cat>
            <c:strRef>
              <c:f>Sheet1!$A$2:$A$11</c:f>
              <c:strCache>
                <c:ptCount val="10"/>
                <c:pt idx="0">
                  <c:v>NA Retail</c:v>
                </c:pt>
                <c:pt idx="1">
                  <c:v>Intl Retail</c:v>
                </c:pt>
                <c:pt idx="2">
                  <c:v>Wholesale</c:v>
                </c:pt>
                <c:pt idx="3">
                  <c:v>Digital</c:v>
                </c:pt>
                <c:pt idx="4">
                  <c:v>Mfg</c:v>
                </c:pt>
                <c:pt idx="5">
                  <c:v>Logistics</c:v>
                </c:pt>
                <c:pt idx="6">
                  <c:v>Finance</c:v>
                </c:pt>
                <c:pt idx="7">
                  <c:v>HR</c:v>
                </c:pt>
                <c:pt idx="8">
                  <c:v>IT</c:v>
                </c:pt>
                <c:pt idx="9">
                  <c:v>Corporate</c:v>
                </c:pt>
              </c:strCache>
            </c:strRef>
          </c:cat>
          <c:val>
            <c:numRef>
              <c:f>Sheet1!$C$2:$C$11</c:f>
              <c:numCache>
                <c:formatCode>General</c:formatCode>
                <c:ptCount val="10"/>
                <c:pt idx="0">
                  <c:v>90</c:v>
                </c:pt>
                <c:pt idx="1">
                  <c:v>70</c:v>
                </c:pt>
                <c:pt idx="2">
                  <c:v>40</c:v>
                </c:pt>
                <c:pt idx="3">
                  <c:v>160</c:v>
                </c:pt>
                <c:pt idx="4">
                  <c:v>50</c:v>
                </c:pt>
                <c:pt idx="5">
                  <c:v>30</c:v>
                </c:pt>
                <c:pt idx="6">
                  <c:v>20</c:v>
                </c:pt>
                <c:pt idx="7">
                  <c:v>10</c:v>
                </c:pt>
                <c:pt idx="8">
                  <c:v>15</c:v>
                </c:pt>
                <c:pt idx="9">
                  <c:v>12</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Risk Avoidance</c:v>
                </c:pt>
              </c:strCache>
            </c:strRef>
          </c:tx>
          <c:spPr>
            <a:solidFill>
              <a:schemeClr val="accent3"/>
            </a:solidFill>
            <a:ln>
              <a:noFill/>
            </a:ln>
            <a:effectLst/>
          </c:spPr>
          <c:invertIfNegative val="0"/>
          <c:cat>
            <c:strRef>
              <c:f>Sheet1!$A$2:$A$11</c:f>
              <c:strCache>
                <c:ptCount val="10"/>
                <c:pt idx="0">
                  <c:v>NA Retail</c:v>
                </c:pt>
                <c:pt idx="1">
                  <c:v>Intl Retail</c:v>
                </c:pt>
                <c:pt idx="2">
                  <c:v>Wholesale</c:v>
                </c:pt>
                <c:pt idx="3">
                  <c:v>Digital</c:v>
                </c:pt>
                <c:pt idx="4">
                  <c:v>Mfg</c:v>
                </c:pt>
                <c:pt idx="5">
                  <c:v>Logistics</c:v>
                </c:pt>
                <c:pt idx="6">
                  <c:v>Finance</c:v>
                </c:pt>
                <c:pt idx="7">
                  <c:v>HR</c:v>
                </c:pt>
                <c:pt idx="8">
                  <c:v>IT</c:v>
                </c:pt>
                <c:pt idx="9">
                  <c:v>Corporate</c:v>
                </c:pt>
              </c:strCache>
            </c:strRef>
          </c:cat>
          <c:val>
            <c:numRef>
              <c:f>Sheet1!$D$2:$D$11</c:f>
              <c:numCache>
                <c:formatCode>General</c:formatCode>
                <c:ptCount val="10"/>
                <c:pt idx="0">
                  <c:v>25</c:v>
                </c:pt>
                <c:pt idx="1">
                  <c:v>20</c:v>
                </c:pt>
                <c:pt idx="2">
                  <c:v>15</c:v>
                </c:pt>
                <c:pt idx="3">
                  <c:v>18</c:v>
                </c:pt>
                <c:pt idx="4">
                  <c:v>30</c:v>
                </c:pt>
                <c:pt idx="5">
                  <c:v>22</c:v>
                </c:pt>
                <c:pt idx="6">
                  <c:v>35</c:v>
                </c:pt>
                <c:pt idx="7">
                  <c:v>12</c:v>
                </c:pt>
                <c:pt idx="8">
                  <c:v>28</c:v>
                </c:pt>
                <c:pt idx="9">
                  <c:v>40</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gapWidth val="150"/>
        <c:axId val="379581712"/>
        <c:axId val="379584208"/>
      </c:bar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chemeClr val="tx1"/>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Sheet1!$B$1</c:f>
              <c:strCache>
                <c:ptCount val="1"/>
                <c:pt idx="0">
                  <c:v>Quick Wins</c:v>
                </c:pt>
              </c:strCache>
            </c:strRef>
          </c:tx>
          <c:spPr>
            <a:solidFill>
              <a:schemeClr val="accent1"/>
            </a:solidFill>
            <a:ln>
              <a:noFill/>
            </a:ln>
            <a:effectLst/>
          </c:spPr>
          <c:cat>
            <c:strRef>
              <c:f>Sheet1!$A$2:$A$11</c:f>
              <c:strCache>
                <c:ptCount val="10"/>
                <c:pt idx="0">
                  <c:v>Y1</c:v>
                </c:pt>
                <c:pt idx="1">
                  <c:v>Y2</c:v>
                </c:pt>
                <c:pt idx="2">
                  <c:v>Y3</c:v>
                </c:pt>
                <c:pt idx="3">
                  <c:v>Y4</c:v>
                </c:pt>
                <c:pt idx="4">
                  <c:v>Y5</c:v>
                </c:pt>
                <c:pt idx="5">
                  <c:v>Y6</c:v>
                </c:pt>
                <c:pt idx="6">
                  <c:v>Y7</c:v>
                </c:pt>
                <c:pt idx="7">
                  <c:v>Y8</c:v>
                </c:pt>
                <c:pt idx="8">
                  <c:v>Y9</c:v>
                </c:pt>
                <c:pt idx="9">
                  <c:v>Y10</c:v>
                </c:pt>
              </c:strCache>
            </c:strRef>
          </c:cat>
          <c:val>
            <c:numRef>
              <c:f>Sheet1!$B$2:$B$11</c:f>
              <c:numCache>
                <c:formatCode>General</c:formatCode>
                <c:ptCount val="10"/>
                <c:pt idx="0">
                  <c:v>30</c:v>
                </c:pt>
                <c:pt idx="1">
                  <c:v>70</c:v>
                </c:pt>
                <c:pt idx="2">
                  <c:v>110</c:v>
                </c:pt>
                <c:pt idx="3">
                  <c:v>140</c:v>
                </c:pt>
                <c:pt idx="4">
                  <c:v>160</c:v>
                </c:pt>
                <c:pt idx="5">
                  <c:v>175</c:v>
                </c:pt>
                <c:pt idx="6">
                  <c:v>185</c:v>
                </c:pt>
                <c:pt idx="7">
                  <c:v>190</c:v>
                </c:pt>
                <c:pt idx="8">
                  <c:v>195</c:v>
                </c:pt>
                <c:pt idx="9">
                  <c:v>200</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Scale Initiatives</c:v>
                </c:pt>
              </c:strCache>
            </c:strRef>
          </c:tx>
          <c:spPr>
            <a:solidFill>
              <a:schemeClr val="accent2"/>
            </a:solidFill>
            <a:ln>
              <a:noFill/>
            </a:ln>
            <a:effectLst/>
          </c:spPr>
          <c:cat>
            <c:strRef>
              <c:f>Sheet1!$A$2:$A$11</c:f>
              <c:strCache>
                <c:ptCount val="10"/>
                <c:pt idx="0">
                  <c:v>Y1</c:v>
                </c:pt>
                <c:pt idx="1">
                  <c:v>Y2</c:v>
                </c:pt>
                <c:pt idx="2">
                  <c:v>Y3</c:v>
                </c:pt>
                <c:pt idx="3">
                  <c:v>Y4</c:v>
                </c:pt>
                <c:pt idx="4">
                  <c:v>Y5</c:v>
                </c:pt>
                <c:pt idx="5">
                  <c:v>Y6</c:v>
                </c:pt>
                <c:pt idx="6">
                  <c:v>Y7</c:v>
                </c:pt>
                <c:pt idx="7">
                  <c:v>Y8</c:v>
                </c:pt>
                <c:pt idx="8">
                  <c:v>Y9</c:v>
                </c:pt>
                <c:pt idx="9">
                  <c:v>Y10</c:v>
                </c:pt>
              </c:strCache>
            </c:strRef>
          </c:cat>
          <c:val>
            <c:numRef>
              <c:f>Sheet1!$C$2:$C$11</c:f>
              <c:numCache>
                <c:formatCode>General</c:formatCode>
                <c:ptCount val="10"/>
                <c:pt idx="0">
                  <c:v>0</c:v>
                </c:pt>
                <c:pt idx="1">
                  <c:v>20</c:v>
                </c:pt>
                <c:pt idx="2">
                  <c:v>60</c:v>
                </c:pt>
                <c:pt idx="3">
                  <c:v>130</c:v>
                </c:pt>
                <c:pt idx="4">
                  <c:v>220</c:v>
                </c:pt>
                <c:pt idx="5">
                  <c:v>320</c:v>
                </c:pt>
                <c:pt idx="6">
                  <c:v>420</c:v>
                </c:pt>
                <c:pt idx="7">
                  <c:v>510</c:v>
                </c:pt>
                <c:pt idx="8">
                  <c:v>580</c:v>
                </c:pt>
                <c:pt idx="9">
                  <c:v>640</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Transformational</c:v>
                </c:pt>
              </c:strCache>
            </c:strRef>
          </c:tx>
          <c:spPr>
            <a:solidFill>
              <a:schemeClr val="accent3"/>
            </a:solidFill>
            <a:ln>
              <a:noFill/>
            </a:ln>
            <a:effectLst/>
          </c:spPr>
          <c:cat>
            <c:strRef>
              <c:f>Sheet1!$A$2:$A$11</c:f>
              <c:strCache>
                <c:ptCount val="10"/>
                <c:pt idx="0">
                  <c:v>Y1</c:v>
                </c:pt>
                <c:pt idx="1">
                  <c:v>Y2</c:v>
                </c:pt>
                <c:pt idx="2">
                  <c:v>Y3</c:v>
                </c:pt>
                <c:pt idx="3">
                  <c:v>Y4</c:v>
                </c:pt>
                <c:pt idx="4">
                  <c:v>Y5</c:v>
                </c:pt>
                <c:pt idx="5">
                  <c:v>Y6</c:v>
                </c:pt>
                <c:pt idx="6">
                  <c:v>Y7</c:v>
                </c:pt>
                <c:pt idx="7">
                  <c:v>Y8</c:v>
                </c:pt>
                <c:pt idx="8">
                  <c:v>Y9</c:v>
                </c:pt>
                <c:pt idx="9">
                  <c:v>Y10</c:v>
                </c:pt>
              </c:strCache>
            </c:strRef>
          </c:cat>
          <c:val>
            <c:numRef>
              <c:f>Sheet1!$D$2:$D$11</c:f>
              <c:numCache>
                <c:formatCode>General</c:formatCode>
                <c:ptCount val="10"/>
                <c:pt idx="0">
                  <c:v>0</c:v>
                </c:pt>
                <c:pt idx="1">
                  <c:v>0</c:v>
                </c:pt>
                <c:pt idx="2">
                  <c:v>10</c:v>
                </c:pt>
                <c:pt idx="3">
                  <c:v>40</c:v>
                </c:pt>
                <c:pt idx="4">
                  <c:v>100</c:v>
                </c:pt>
                <c:pt idx="5">
                  <c:v>200</c:v>
                </c:pt>
                <c:pt idx="6">
                  <c:v>340</c:v>
                </c:pt>
                <c:pt idx="7">
                  <c:v>520</c:v>
                </c:pt>
                <c:pt idx="8">
                  <c:v>720</c:v>
                </c:pt>
                <c:pt idx="9">
                  <c:v>950</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axId val="379581712"/>
        <c:axId val="379584208"/>
      </c:area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1712"/>
        <c:crosses val="autoZero"/>
        <c:crossBetween val="midCat"/>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chemeClr val="tx1"/>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Investment</c:v>
                </c:pt>
              </c:strCache>
            </c:strRef>
          </c:tx>
          <c:spPr>
            <a:solidFill>
              <a:schemeClr val="accent2">
                <a:lumMod val="40000"/>
                <a:lumOff val="60000"/>
              </a:schemeClr>
            </a:solidFill>
            <a:ln>
              <a:noFill/>
            </a:ln>
            <a:effectLst/>
          </c:spPr>
          <c:invertIfNegative val="0"/>
          <c:cat>
            <c:strRef>
              <c:f>Sheet1!$A$2:$A$11</c:f>
              <c:strCache>
                <c:ptCount val="10"/>
                <c:pt idx="0">
                  <c:v>Y1</c:v>
                </c:pt>
                <c:pt idx="1">
                  <c:v>Y2</c:v>
                </c:pt>
                <c:pt idx="2">
                  <c:v>Y3</c:v>
                </c:pt>
                <c:pt idx="3">
                  <c:v>Y4</c:v>
                </c:pt>
                <c:pt idx="4">
                  <c:v>Y5</c:v>
                </c:pt>
                <c:pt idx="5">
                  <c:v>Y6</c:v>
                </c:pt>
                <c:pt idx="6">
                  <c:v>Y7</c:v>
                </c:pt>
                <c:pt idx="7">
                  <c:v>Y8</c:v>
                </c:pt>
                <c:pt idx="8">
                  <c:v>Y9</c:v>
                </c:pt>
                <c:pt idx="9">
                  <c:v>Y10</c:v>
                </c:pt>
              </c:strCache>
            </c:strRef>
          </c:cat>
          <c:val>
            <c:numRef>
              <c:f>Sheet1!$B$2:$B$11</c:f>
              <c:numCache>
                <c:formatCode>General</c:formatCode>
                <c:ptCount val="10"/>
                <c:pt idx="0">
                  <c:v>40</c:v>
                </c:pt>
                <c:pt idx="1">
                  <c:v>70</c:v>
                </c:pt>
                <c:pt idx="2">
                  <c:v>90</c:v>
                </c:pt>
                <c:pt idx="3">
                  <c:v>85</c:v>
                </c:pt>
                <c:pt idx="4">
                  <c:v>70</c:v>
                </c:pt>
                <c:pt idx="5">
                  <c:v>55</c:v>
                </c:pt>
                <c:pt idx="6">
                  <c:v>45</c:v>
                </c:pt>
                <c:pt idx="7">
                  <c:v>40</c:v>
                </c:pt>
                <c:pt idx="8">
                  <c:v>38</c:v>
                </c:pt>
                <c:pt idx="9">
                  <c:v>35</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Gross Value</c:v>
                </c:pt>
              </c:strCache>
            </c:strRef>
          </c:tx>
          <c:spPr>
            <a:solidFill>
              <a:schemeClr val="accent2"/>
            </a:solidFill>
            <a:ln>
              <a:noFill/>
            </a:ln>
            <a:effectLst/>
          </c:spPr>
          <c:invertIfNegative val="0"/>
          <c:cat>
            <c:strRef>
              <c:f>Sheet1!$A$2:$A$11</c:f>
              <c:strCache>
                <c:ptCount val="10"/>
                <c:pt idx="0">
                  <c:v>Y1</c:v>
                </c:pt>
                <c:pt idx="1">
                  <c:v>Y2</c:v>
                </c:pt>
                <c:pt idx="2">
                  <c:v>Y3</c:v>
                </c:pt>
                <c:pt idx="3">
                  <c:v>Y4</c:v>
                </c:pt>
                <c:pt idx="4">
                  <c:v>Y5</c:v>
                </c:pt>
                <c:pt idx="5">
                  <c:v>Y6</c:v>
                </c:pt>
                <c:pt idx="6">
                  <c:v>Y7</c:v>
                </c:pt>
                <c:pt idx="7">
                  <c:v>Y8</c:v>
                </c:pt>
                <c:pt idx="8">
                  <c:v>Y9</c:v>
                </c:pt>
                <c:pt idx="9">
                  <c:v>Y10</c:v>
                </c:pt>
              </c:strCache>
            </c:strRef>
          </c:cat>
          <c:val>
            <c:numRef>
              <c:f>Sheet1!$C$2:$C$11</c:f>
              <c:numCache>
                <c:formatCode>General</c:formatCode>
                <c:ptCount val="10"/>
                <c:pt idx="0">
                  <c:v>10</c:v>
                </c:pt>
                <c:pt idx="1">
                  <c:v>45</c:v>
                </c:pt>
                <c:pt idx="2">
                  <c:v>110</c:v>
                </c:pt>
                <c:pt idx="3">
                  <c:v>200</c:v>
                </c:pt>
                <c:pt idx="4">
                  <c:v>320</c:v>
                </c:pt>
                <c:pt idx="5">
                  <c:v>460</c:v>
                </c:pt>
                <c:pt idx="6">
                  <c:v>600</c:v>
                </c:pt>
                <c:pt idx="7">
                  <c:v>740</c:v>
                </c:pt>
                <c:pt idx="8">
                  <c:v>870</c:v>
                </c:pt>
                <c:pt idx="9">
                  <c:v>990</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Net Value</c:v>
                </c:pt>
              </c:strCache>
            </c:strRef>
          </c:tx>
          <c:spPr>
            <a:solidFill>
              <a:schemeClr val="accent3"/>
            </a:solidFill>
            <a:ln>
              <a:noFill/>
            </a:ln>
            <a:effectLst/>
          </c:spPr>
          <c:invertIfNegative val="0"/>
          <c:cat>
            <c:strRef>
              <c:f>Sheet1!$A$2:$A$11</c:f>
              <c:strCache>
                <c:ptCount val="10"/>
                <c:pt idx="0">
                  <c:v>Y1</c:v>
                </c:pt>
                <c:pt idx="1">
                  <c:v>Y2</c:v>
                </c:pt>
                <c:pt idx="2">
                  <c:v>Y3</c:v>
                </c:pt>
                <c:pt idx="3">
                  <c:v>Y4</c:v>
                </c:pt>
                <c:pt idx="4">
                  <c:v>Y5</c:v>
                </c:pt>
                <c:pt idx="5">
                  <c:v>Y6</c:v>
                </c:pt>
                <c:pt idx="6">
                  <c:v>Y7</c:v>
                </c:pt>
                <c:pt idx="7">
                  <c:v>Y8</c:v>
                </c:pt>
                <c:pt idx="8">
                  <c:v>Y9</c:v>
                </c:pt>
                <c:pt idx="9">
                  <c:v>Y10</c:v>
                </c:pt>
              </c:strCache>
            </c:strRef>
          </c:cat>
          <c:val>
            <c:numRef>
              <c:f>Sheet1!$D$2:$D$11</c:f>
              <c:numCache>
                <c:formatCode>General</c:formatCode>
                <c:ptCount val="10"/>
                <c:pt idx="0">
                  <c:v>-30</c:v>
                </c:pt>
                <c:pt idx="1">
                  <c:v>-25</c:v>
                </c:pt>
                <c:pt idx="2">
                  <c:v>20</c:v>
                </c:pt>
                <c:pt idx="3">
                  <c:v>115</c:v>
                </c:pt>
                <c:pt idx="4">
                  <c:v>250</c:v>
                </c:pt>
                <c:pt idx="5">
                  <c:v>405</c:v>
                </c:pt>
                <c:pt idx="6">
                  <c:v>555</c:v>
                </c:pt>
                <c:pt idx="7">
                  <c:v>700</c:v>
                </c:pt>
                <c:pt idx="8">
                  <c:v>832</c:v>
                </c:pt>
                <c:pt idx="9">
                  <c:v>955</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gapWidth val="150"/>
        <c:overlap val="100"/>
        <c:axId val="379581712"/>
        <c:axId val="379584208"/>
      </c:bar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solidFill>
            <a:schemeClr val="tx1"/>
          </a:solidFill>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519489416770504E-2"/>
          <c:y val="4.8362628292531205E-2"/>
          <c:w val="0.81058942599367378"/>
          <c:h val="0.78240591176148122"/>
        </c:manualLayout>
      </c:layout>
      <c:lineChart>
        <c:grouping val="standard"/>
        <c:varyColors val="0"/>
        <c:ser>
          <c:idx val="0"/>
          <c:order val="0"/>
          <c:tx>
            <c:strRef>
              <c:f>Sheet1!$B$1</c:f>
              <c:strCache>
                <c:ptCount val="1"/>
                <c:pt idx="0">
                  <c:v>Conservative</c:v>
                </c:pt>
              </c:strCache>
            </c:strRef>
          </c:tx>
          <c:spPr>
            <a:ln w="28575" cap="rnd">
              <a:solidFill>
                <a:schemeClr val="accent3">
                  <a:lumMod val="20000"/>
                  <a:lumOff val="80000"/>
                </a:schemeClr>
              </a:solidFill>
              <a:round/>
            </a:ln>
            <a:effectLst/>
          </c:spPr>
          <c:marker>
            <c:symbol val="circle"/>
            <c:size val="5"/>
            <c:spPr>
              <a:solidFill>
                <a:schemeClr val="accent1"/>
              </a:solidFill>
              <a:ln w="9525">
                <a:solidFill>
                  <a:schemeClr val="accent3">
                    <a:lumMod val="20000"/>
                    <a:lumOff val="80000"/>
                  </a:schemeClr>
                </a:solidFill>
              </a:ln>
              <a:effectLst/>
            </c:spPr>
          </c:marker>
          <c:cat>
            <c:strRef>
              <c:f>Sheet1!$A$2:$A$11</c:f>
              <c:strCache>
                <c:ptCount val="10"/>
                <c:pt idx="0">
                  <c:v>Y1</c:v>
                </c:pt>
                <c:pt idx="1">
                  <c:v>Y2</c:v>
                </c:pt>
                <c:pt idx="2">
                  <c:v>Y3</c:v>
                </c:pt>
                <c:pt idx="3">
                  <c:v>Y4</c:v>
                </c:pt>
                <c:pt idx="4">
                  <c:v>Y5</c:v>
                </c:pt>
                <c:pt idx="5">
                  <c:v>Y6</c:v>
                </c:pt>
                <c:pt idx="6">
                  <c:v>Y7</c:v>
                </c:pt>
                <c:pt idx="7">
                  <c:v>Y8</c:v>
                </c:pt>
                <c:pt idx="8">
                  <c:v>Y9</c:v>
                </c:pt>
                <c:pt idx="9">
                  <c:v>Y10</c:v>
                </c:pt>
              </c:strCache>
            </c:strRef>
          </c:cat>
          <c:val>
            <c:numRef>
              <c:f>Sheet1!$B$2:$B$11</c:f>
              <c:numCache>
                <c:formatCode>General</c:formatCode>
                <c:ptCount val="10"/>
                <c:pt idx="0">
                  <c:v>20</c:v>
                </c:pt>
                <c:pt idx="1">
                  <c:v>60</c:v>
                </c:pt>
                <c:pt idx="2">
                  <c:v>120</c:v>
                </c:pt>
                <c:pt idx="3">
                  <c:v>200</c:v>
                </c:pt>
                <c:pt idx="4">
                  <c:v>300</c:v>
                </c:pt>
                <c:pt idx="5">
                  <c:v>410</c:v>
                </c:pt>
                <c:pt idx="6">
                  <c:v>520</c:v>
                </c:pt>
                <c:pt idx="7">
                  <c:v>630</c:v>
                </c:pt>
                <c:pt idx="8">
                  <c:v>730</c:v>
                </c:pt>
                <c:pt idx="9">
                  <c:v>820</c:v>
                </c:pt>
              </c:numCache>
            </c:numRef>
          </c:val>
          <c:smooth val="0"/>
          <c:extLst>
            <c:ext xmlns:c16="http://schemas.microsoft.com/office/drawing/2014/chart" uri="{C3380CC4-5D6E-409C-BE32-E72D297353CC}">
              <c16:uniqueId val="{00000000-8561-40A1-8C52-46304AD68BF1}"/>
            </c:ext>
          </c:extLst>
        </c:ser>
        <c:ser>
          <c:idx val="1"/>
          <c:order val="1"/>
          <c:tx>
            <c:strRef>
              <c:f>Sheet1!$C$1</c:f>
              <c:strCache>
                <c:ptCount val="1"/>
                <c:pt idx="0">
                  <c:v>Base Case</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Sheet1!$A$2:$A$11</c:f>
              <c:strCache>
                <c:ptCount val="10"/>
                <c:pt idx="0">
                  <c:v>Y1</c:v>
                </c:pt>
                <c:pt idx="1">
                  <c:v>Y2</c:v>
                </c:pt>
                <c:pt idx="2">
                  <c:v>Y3</c:v>
                </c:pt>
                <c:pt idx="3">
                  <c:v>Y4</c:v>
                </c:pt>
                <c:pt idx="4">
                  <c:v>Y5</c:v>
                </c:pt>
                <c:pt idx="5">
                  <c:v>Y6</c:v>
                </c:pt>
                <c:pt idx="6">
                  <c:v>Y7</c:v>
                </c:pt>
                <c:pt idx="7">
                  <c:v>Y8</c:v>
                </c:pt>
                <c:pt idx="8">
                  <c:v>Y9</c:v>
                </c:pt>
                <c:pt idx="9">
                  <c:v>Y10</c:v>
                </c:pt>
              </c:strCache>
            </c:strRef>
          </c:cat>
          <c:val>
            <c:numRef>
              <c:f>Sheet1!$C$2:$C$11</c:f>
              <c:numCache>
                <c:formatCode>General</c:formatCode>
                <c:ptCount val="10"/>
                <c:pt idx="0">
                  <c:v>30</c:v>
                </c:pt>
                <c:pt idx="1">
                  <c:v>90</c:v>
                </c:pt>
                <c:pt idx="2">
                  <c:v>190</c:v>
                </c:pt>
                <c:pt idx="3">
                  <c:v>330</c:v>
                </c:pt>
                <c:pt idx="4">
                  <c:v>510</c:v>
                </c:pt>
                <c:pt idx="5">
                  <c:v>720</c:v>
                </c:pt>
                <c:pt idx="6">
                  <c:v>940</c:v>
                </c:pt>
                <c:pt idx="7">
                  <c:v>1160</c:v>
                </c:pt>
                <c:pt idx="8">
                  <c:v>1370</c:v>
                </c:pt>
                <c:pt idx="9">
                  <c:v>1560</c:v>
                </c:pt>
              </c:numCache>
            </c:numRef>
          </c:val>
          <c:smooth val="0"/>
          <c:extLst>
            <c:ext xmlns:c16="http://schemas.microsoft.com/office/drawing/2014/chart" uri="{C3380CC4-5D6E-409C-BE32-E72D297353CC}">
              <c16:uniqueId val="{00000001-8561-40A1-8C52-46304AD68BF1}"/>
            </c:ext>
          </c:extLst>
        </c:ser>
        <c:ser>
          <c:idx val="2"/>
          <c:order val="2"/>
          <c:tx>
            <c:strRef>
              <c:f>Sheet1!$D$1</c:f>
              <c:strCache>
                <c:ptCount val="1"/>
                <c:pt idx="0">
                  <c:v>Aggressive</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Sheet1!$A$2:$A$11</c:f>
              <c:strCache>
                <c:ptCount val="10"/>
                <c:pt idx="0">
                  <c:v>Y1</c:v>
                </c:pt>
                <c:pt idx="1">
                  <c:v>Y2</c:v>
                </c:pt>
                <c:pt idx="2">
                  <c:v>Y3</c:v>
                </c:pt>
                <c:pt idx="3">
                  <c:v>Y4</c:v>
                </c:pt>
                <c:pt idx="4">
                  <c:v>Y5</c:v>
                </c:pt>
                <c:pt idx="5">
                  <c:v>Y6</c:v>
                </c:pt>
                <c:pt idx="6">
                  <c:v>Y7</c:v>
                </c:pt>
                <c:pt idx="7">
                  <c:v>Y8</c:v>
                </c:pt>
                <c:pt idx="8">
                  <c:v>Y9</c:v>
                </c:pt>
                <c:pt idx="9">
                  <c:v>Y10</c:v>
                </c:pt>
              </c:strCache>
            </c:strRef>
          </c:cat>
          <c:val>
            <c:numRef>
              <c:f>Sheet1!$D$2:$D$11</c:f>
              <c:numCache>
                <c:formatCode>General</c:formatCode>
                <c:ptCount val="10"/>
                <c:pt idx="0">
                  <c:v>40</c:v>
                </c:pt>
                <c:pt idx="1">
                  <c:v>130</c:v>
                </c:pt>
                <c:pt idx="2">
                  <c:v>280</c:v>
                </c:pt>
                <c:pt idx="3">
                  <c:v>490</c:v>
                </c:pt>
                <c:pt idx="4">
                  <c:v>760</c:v>
                </c:pt>
                <c:pt idx="5">
                  <c:v>1080</c:v>
                </c:pt>
                <c:pt idx="6">
                  <c:v>1430</c:v>
                </c:pt>
                <c:pt idx="7">
                  <c:v>1790</c:v>
                </c:pt>
                <c:pt idx="8">
                  <c:v>2140</c:v>
                </c:pt>
                <c:pt idx="9">
                  <c:v>2480</c:v>
                </c:pt>
              </c:numCache>
            </c:numRef>
          </c:val>
          <c:smooth val="0"/>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marker val="1"/>
        <c:smooth val="0"/>
        <c:axId val="379581712"/>
        <c:axId val="379584208"/>
      </c:line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r"/>
      <c:layout>
        <c:manualLayout>
          <c:xMode val="edge"/>
          <c:yMode val="edge"/>
          <c:x val="0.8623149460955829"/>
          <c:y val="7.4782585497718226E-2"/>
          <c:w val="0.12989341819467595"/>
          <c:h val="0.70582226130602588"/>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chemeClr val="tx1"/>
          </a:solidFill>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Technology</c:v>
                </c:pt>
              </c:strCache>
            </c:strRef>
          </c:tx>
          <c:spPr>
            <a:solidFill>
              <a:srgbClr val="74EEFE"/>
            </a:solidFill>
            <a:ln>
              <a:noFill/>
            </a:ln>
            <a:effectLst/>
          </c:spPr>
          <c:invertIfNegative val="0"/>
          <c:cat>
            <c:strRef>
              <c:f>Sheet1!$A$2:$A$11</c:f>
              <c:strCache>
                <c:ptCount val="10"/>
                <c:pt idx="0">
                  <c:v>Y1</c:v>
                </c:pt>
                <c:pt idx="1">
                  <c:v>Y2</c:v>
                </c:pt>
                <c:pt idx="2">
                  <c:v>Y3</c:v>
                </c:pt>
                <c:pt idx="3">
                  <c:v>Y4</c:v>
                </c:pt>
                <c:pt idx="4">
                  <c:v>Y5</c:v>
                </c:pt>
                <c:pt idx="5">
                  <c:v>Y6</c:v>
                </c:pt>
                <c:pt idx="6">
                  <c:v>Y7</c:v>
                </c:pt>
                <c:pt idx="7">
                  <c:v>Y8</c:v>
                </c:pt>
                <c:pt idx="8">
                  <c:v>Y9</c:v>
                </c:pt>
                <c:pt idx="9">
                  <c:v>Y10</c:v>
                </c:pt>
              </c:strCache>
            </c:strRef>
          </c:cat>
          <c:val>
            <c:numRef>
              <c:f>Sheet1!$B$2:$B$11</c:f>
              <c:numCache>
                <c:formatCode>General</c:formatCode>
                <c:ptCount val="10"/>
                <c:pt idx="0">
                  <c:v>25</c:v>
                </c:pt>
                <c:pt idx="1">
                  <c:v>40</c:v>
                </c:pt>
                <c:pt idx="2">
                  <c:v>50</c:v>
                </c:pt>
                <c:pt idx="3">
                  <c:v>48</c:v>
                </c:pt>
                <c:pt idx="4">
                  <c:v>42</c:v>
                </c:pt>
                <c:pt idx="5">
                  <c:v>38</c:v>
                </c:pt>
                <c:pt idx="6">
                  <c:v>35</c:v>
                </c:pt>
                <c:pt idx="7">
                  <c:v>33</c:v>
                </c:pt>
                <c:pt idx="8">
                  <c:v>32</c:v>
                </c:pt>
                <c:pt idx="9">
                  <c:v>31</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Talent</c:v>
                </c:pt>
              </c:strCache>
            </c:strRef>
          </c:tx>
          <c:spPr>
            <a:solidFill>
              <a:schemeClr val="accent2"/>
            </a:solidFill>
            <a:ln>
              <a:noFill/>
            </a:ln>
            <a:effectLst/>
          </c:spPr>
          <c:invertIfNegative val="0"/>
          <c:cat>
            <c:strRef>
              <c:f>Sheet1!$A$2:$A$11</c:f>
              <c:strCache>
                <c:ptCount val="10"/>
                <c:pt idx="0">
                  <c:v>Y1</c:v>
                </c:pt>
                <c:pt idx="1">
                  <c:v>Y2</c:v>
                </c:pt>
                <c:pt idx="2">
                  <c:v>Y3</c:v>
                </c:pt>
                <c:pt idx="3">
                  <c:v>Y4</c:v>
                </c:pt>
                <c:pt idx="4">
                  <c:v>Y5</c:v>
                </c:pt>
                <c:pt idx="5">
                  <c:v>Y6</c:v>
                </c:pt>
                <c:pt idx="6">
                  <c:v>Y7</c:v>
                </c:pt>
                <c:pt idx="7">
                  <c:v>Y8</c:v>
                </c:pt>
                <c:pt idx="8">
                  <c:v>Y9</c:v>
                </c:pt>
                <c:pt idx="9">
                  <c:v>Y10</c:v>
                </c:pt>
              </c:strCache>
            </c:strRef>
          </c:cat>
          <c:val>
            <c:numRef>
              <c:f>Sheet1!$C$2:$C$11</c:f>
              <c:numCache>
                <c:formatCode>General</c:formatCode>
                <c:ptCount val="10"/>
                <c:pt idx="0">
                  <c:v>12</c:v>
                </c:pt>
                <c:pt idx="1">
                  <c:v>28</c:v>
                </c:pt>
                <c:pt idx="2">
                  <c:v>38</c:v>
                </c:pt>
                <c:pt idx="3">
                  <c:v>40</c:v>
                </c:pt>
                <c:pt idx="4">
                  <c:v>38</c:v>
                </c:pt>
                <c:pt idx="5">
                  <c:v>35</c:v>
                </c:pt>
                <c:pt idx="6">
                  <c:v>33</c:v>
                </c:pt>
                <c:pt idx="7">
                  <c:v>31</c:v>
                </c:pt>
                <c:pt idx="8">
                  <c:v>30</c:v>
                </c:pt>
                <c:pt idx="9">
                  <c:v>29</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Change</c:v>
                </c:pt>
              </c:strCache>
            </c:strRef>
          </c:tx>
          <c:spPr>
            <a:solidFill>
              <a:schemeClr val="accent3"/>
            </a:solidFill>
            <a:ln>
              <a:noFill/>
            </a:ln>
            <a:effectLst/>
          </c:spPr>
          <c:invertIfNegative val="0"/>
          <c:cat>
            <c:strRef>
              <c:f>Sheet1!$A$2:$A$11</c:f>
              <c:strCache>
                <c:ptCount val="10"/>
                <c:pt idx="0">
                  <c:v>Y1</c:v>
                </c:pt>
                <c:pt idx="1">
                  <c:v>Y2</c:v>
                </c:pt>
                <c:pt idx="2">
                  <c:v>Y3</c:v>
                </c:pt>
                <c:pt idx="3">
                  <c:v>Y4</c:v>
                </c:pt>
                <c:pt idx="4">
                  <c:v>Y5</c:v>
                </c:pt>
                <c:pt idx="5">
                  <c:v>Y6</c:v>
                </c:pt>
                <c:pt idx="6">
                  <c:v>Y7</c:v>
                </c:pt>
                <c:pt idx="7">
                  <c:v>Y8</c:v>
                </c:pt>
                <c:pt idx="8">
                  <c:v>Y9</c:v>
                </c:pt>
                <c:pt idx="9">
                  <c:v>Y10</c:v>
                </c:pt>
              </c:strCache>
            </c:strRef>
          </c:cat>
          <c:val>
            <c:numRef>
              <c:f>Sheet1!$D$2:$D$11</c:f>
              <c:numCache>
                <c:formatCode>General</c:formatCode>
                <c:ptCount val="10"/>
                <c:pt idx="0">
                  <c:v>8</c:v>
                </c:pt>
                <c:pt idx="1">
                  <c:v>18</c:v>
                </c:pt>
                <c:pt idx="2">
                  <c:v>26</c:v>
                </c:pt>
                <c:pt idx="3">
                  <c:v>28</c:v>
                </c:pt>
                <c:pt idx="4">
                  <c:v>26</c:v>
                </c:pt>
                <c:pt idx="5">
                  <c:v>23</c:v>
                </c:pt>
                <c:pt idx="6">
                  <c:v>20</c:v>
                </c:pt>
                <c:pt idx="7">
                  <c:v>18</c:v>
                </c:pt>
                <c:pt idx="8">
                  <c:v>17</c:v>
                </c:pt>
                <c:pt idx="9">
                  <c:v>16</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gapWidth val="150"/>
        <c:overlap val="100"/>
        <c:axId val="379581712"/>
        <c:axId val="379584208"/>
      </c:bar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0" name="Google Shape;140;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6" name="Google Shape;266;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1" name="Google Shape;27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8" name="Google Shape;288;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4" name="Google Shape;384;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7" name="Google Shape;447;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2" name="Google Shape;462;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9" name="Google Shape;519;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5" name="Google Shape;575;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7" name="Shape 627"/>
        <p:cNvGrpSpPr/>
        <p:nvPr/>
      </p:nvGrpSpPr>
      <p:grpSpPr>
        <a:xfrm>
          <a:off x="0" y="0"/>
          <a:ext cx="0" cy="0"/>
          <a:chOff x="0" y="0"/>
          <a:chExt cx="0" cy="0"/>
        </a:xfrm>
      </p:grpSpPr>
      <p:sp>
        <p:nvSpPr>
          <p:cNvPr id="628" name="Google Shape;628;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29" name="Google Shape;629;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2" name="Shape 632"/>
        <p:cNvGrpSpPr/>
        <p:nvPr/>
      </p:nvGrpSpPr>
      <p:grpSpPr>
        <a:xfrm>
          <a:off x="0" y="0"/>
          <a:ext cx="0" cy="0"/>
          <a:chOff x="0" y="0"/>
          <a:chExt cx="0" cy="0"/>
        </a:xfrm>
      </p:grpSpPr>
      <p:sp>
        <p:nvSpPr>
          <p:cNvPr id="633" name="Google Shape;633;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4" name="Google Shape;634;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7" name="Google Shape;147;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4" name="Shape 644"/>
        <p:cNvGrpSpPr/>
        <p:nvPr/>
      </p:nvGrpSpPr>
      <p:grpSpPr>
        <a:xfrm>
          <a:off x="0" y="0"/>
          <a:ext cx="0" cy="0"/>
          <a:chOff x="0" y="0"/>
          <a:chExt cx="0" cy="0"/>
        </a:xfrm>
      </p:grpSpPr>
      <p:sp>
        <p:nvSpPr>
          <p:cNvPr id="645" name="Google Shape;645;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46" name="Google Shape;646;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5" name="Shape 675"/>
        <p:cNvGrpSpPr/>
        <p:nvPr/>
      </p:nvGrpSpPr>
      <p:grpSpPr>
        <a:xfrm>
          <a:off x="0" y="0"/>
          <a:ext cx="0" cy="0"/>
          <a:chOff x="0" y="0"/>
          <a:chExt cx="0" cy="0"/>
        </a:xfrm>
      </p:grpSpPr>
      <p:sp>
        <p:nvSpPr>
          <p:cNvPr id="676" name="Google Shape;676;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7" name="Google Shape;677;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9" name="Shape 689"/>
        <p:cNvGrpSpPr/>
        <p:nvPr/>
      </p:nvGrpSpPr>
      <p:grpSpPr>
        <a:xfrm>
          <a:off x="0" y="0"/>
          <a:ext cx="0" cy="0"/>
          <a:chOff x="0" y="0"/>
          <a:chExt cx="0" cy="0"/>
        </a:xfrm>
      </p:grpSpPr>
      <p:sp>
        <p:nvSpPr>
          <p:cNvPr id="690" name="Google Shape;690;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1" name="Google Shape;691;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6" name="Shape 716"/>
        <p:cNvGrpSpPr/>
        <p:nvPr/>
      </p:nvGrpSpPr>
      <p:grpSpPr>
        <a:xfrm>
          <a:off x="0" y="0"/>
          <a:ext cx="0" cy="0"/>
          <a:chOff x="0" y="0"/>
          <a:chExt cx="0" cy="0"/>
        </a:xfrm>
      </p:grpSpPr>
      <p:sp>
        <p:nvSpPr>
          <p:cNvPr id="717" name="Google Shape;717;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8" name="Google Shape;718;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4" name="Shape 764"/>
        <p:cNvGrpSpPr/>
        <p:nvPr/>
      </p:nvGrpSpPr>
      <p:grpSpPr>
        <a:xfrm>
          <a:off x="0" y="0"/>
          <a:ext cx="0" cy="0"/>
          <a:chOff x="0" y="0"/>
          <a:chExt cx="0" cy="0"/>
        </a:xfrm>
      </p:grpSpPr>
      <p:sp>
        <p:nvSpPr>
          <p:cNvPr id="765" name="Google Shape;765;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6" name="Google Shape;766;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4" name="Shape 824"/>
        <p:cNvGrpSpPr/>
        <p:nvPr/>
      </p:nvGrpSpPr>
      <p:grpSpPr>
        <a:xfrm>
          <a:off x="0" y="0"/>
          <a:ext cx="0" cy="0"/>
          <a:chOff x="0" y="0"/>
          <a:chExt cx="0" cy="0"/>
        </a:xfrm>
      </p:grpSpPr>
      <p:sp>
        <p:nvSpPr>
          <p:cNvPr id="825" name="Google Shape;825;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26" name="Google Shape;826;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43" name="Google Shape;843;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6" name="Shape 846"/>
        <p:cNvGrpSpPr/>
        <p:nvPr/>
      </p:nvGrpSpPr>
      <p:grpSpPr>
        <a:xfrm>
          <a:off x="0" y="0"/>
          <a:ext cx="0" cy="0"/>
          <a:chOff x="0" y="0"/>
          <a:chExt cx="0" cy="0"/>
        </a:xfrm>
      </p:grpSpPr>
      <p:sp>
        <p:nvSpPr>
          <p:cNvPr id="847" name="Google Shape;847;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48" name="Google Shape;848;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2" name="Shape 872"/>
        <p:cNvGrpSpPr/>
        <p:nvPr/>
      </p:nvGrpSpPr>
      <p:grpSpPr>
        <a:xfrm>
          <a:off x="0" y="0"/>
          <a:ext cx="0" cy="0"/>
          <a:chOff x="0" y="0"/>
          <a:chExt cx="0" cy="0"/>
        </a:xfrm>
      </p:grpSpPr>
      <p:sp>
        <p:nvSpPr>
          <p:cNvPr id="873" name="Google Shape;873;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74" name="Google Shape;874;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0" name="Shape 900"/>
        <p:cNvGrpSpPr/>
        <p:nvPr/>
      </p:nvGrpSpPr>
      <p:grpSpPr>
        <a:xfrm>
          <a:off x="0" y="0"/>
          <a:ext cx="0" cy="0"/>
          <a:chOff x="0" y="0"/>
          <a:chExt cx="0" cy="0"/>
        </a:xfrm>
      </p:grpSpPr>
      <p:sp>
        <p:nvSpPr>
          <p:cNvPr id="901" name="Google Shape;901;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02" name="Google Shape;902;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8" name="Google Shape;16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0" name="Shape 950"/>
        <p:cNvGrpSpPr/>
        <p:nvPr/>
      </p:nvGrpSpPr>
      <p:grpSpPr>
        <a:xfrm>
          <a:off x="0" y="0"/>
          <a:ext cx="0" cy="0"/>
          <a:chOff x="0" y="0"/>
          <a:chExt cx="0" cy="0"/>
        </a:xfrm>
      </p:grpSpPr>
      <p:sp>
        <p:nvSpPr>
          <p:cNvPr id="951" name="Google Shape;951;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2" name="Google Shape;952;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0" name="Shape 970"/>
        <p:cNvGrpSpPr/>
        <p:nvPr/>
      </p:nvGrpSpPr>
      <p:grpSpPr>
        <a:xfrm>
          <a:off x="0" y="0"/>
          <a:ext cx="0" cy="0"/>
          <a:chOff x="0" y="0"/>
          <a:chExt cx="0" cy="0"/>
        </a:xfrm>
      </p:grpSpPr>
      <p:sp>
        <p:nvSpPr>
          <p:cNvPr id="971" name="Google Shape;971;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72" name="Google Shape;972;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6" name="Shape 1026"/>
        <p:cNvGrpSpPr/>
        <p:nvPr/>
      </p:nvGrpSpPr>
      <p:grpSpPr>
        <a:xfrm>
          <a:off x="0" y="0"/>
          <a:ext cx="0" cy="0"/>
          <a:chOff x="0" y="0"/>
          <a:chExt cx="0" cy="0"/>
        </a:xfrm>
      </p:grpSpPr>
      <p:sp>
        <p:nvSpPr>
          <p:cNvPr id="1027" name="Google Shape;1027;p3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28" name="Google Shape;1028;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2" name="Shape 1062"/>
        <p:cNvGrpSpPr/>
        <p:nvPr/>
      </p:nvGrpSpPr>
      <p:grpSpPr>
        <a:xfrm>
          <a:off x="0" y="0"/>
          <a:ext cx="0" cy="0"/>
          <a:chOff x="0" y="0"/>
          <a:chExt cx="0" cy="0"/>
        </a:xfrm>
      </p:grpSpPr>
      <p:sp>
        <p:nvSpPr>
          <p:cNvPr id="1063" name="Google Shape;1063;p3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4" name="Google Shape;1064;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9" name="Shape 1089"/>
        <p:cNvGrpSpPr/>
        <p:nvPr/>
      </p:nvGrpSpPr>
      <p:grpSpPr>
        <a:xfrm>
          <a:off x="0" y="0"/>
          <a:ext cx="0" cy="0"/>
          <a:chOff x="0" y="0"/>
          <a:chExt cx="0" cy="0"/>
        </a:xfrm>
      </p:grpSpPr>
      <p:sp>
        <p:nvSpPr>
          <p:cNvPr id="1090" name="Google Shape;1090;p3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91" name="Google Shape;1091;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8" name="Shape 1128"/>
        <p:cNvGrpSpPr/>
        <p:nvPr/>
      </p:nvGrpSpPr>
      <p:grpSpPr>
        <a:xfrm>
          <a:off x="0" y="0"/>
          <a:ext cx="0" cy="0"/>
          <a:chOff x="0" y="0"/>
          <a:chExt cx="0" cy="0"/>
        </a:xfrm>
      </p:grpSpPr>
      <p:sp>
        <p:nvSpPr>
          <p:cNvPr id="1129" name="Google Shape;1129;p3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30" name="Google Shape;1130;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3" name="Shape 1133"/>
        <p:cNvGrpSpPr/>
        <p:nvPr/>
      </p:nvGrpSpPr>
      <p:grpSpPr>
        <a:xfrm>
          <a:off x="0" y="0"/>
          <a:ext cx="0" cy="0"/>
          <a:chOff x="0" y="0"/>
          <a:chExt cx="0" cy="0"/>
        </a:xfrm>
      </p:grpSpPr>
      <p:sp>
        <p:nvSpPr>
          <p:cNvPr id="1134" name="Google Shape;1134;p3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35" name="Google Shape;1135;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5" name="Shape 1185"/>
        <p:cNvGrpSpPr/>
        <p:nvPr/>
      </p:nvGrpSpPr>
      <p:grpSpPr>
        <a:xfrm>
          <a:off x="0" y="0"/>
          <a:ext cx="0" cy="0"/>
          <a:chOff x="0" y="0"/>
          <a:chExt cx="0" cy="0"/>
        </a:xfrm>
      </p:grpSpPr>
      <p:sp>
        <p:nvSpPr>
          <p:cNvPr id="1186" name="Google Shape;1186;p3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87" name="Google Shape;1187;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1" name="Shape 1241"/>
        <p:cNvGrpSpPr/>
        <p:nvPr/>
      </p:nvGrpSpPr>
      <p:grpSpPr>
        <a:xfrm>
          <a:off x="0" y="0"/>
          <a:ext cx="0" cy="0"/>
          <a:chOff x="0" y="0"/>
          <a:chExt cx="0" cy="0"/>
        </a:xfrm>
      </p:grpSpPr>
      <p:sp>
        <p:nvSpPr>
          <p:cNvPr id="1242" name="Google Shape;1242;p3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43" name="Google Shape;1243;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7" name="Shape 1267"/>
        <p:cNvGrpSpPr/>
        <p:nvPr/>
      </p:nvGrpSpPr>
      <p:grpSpPr>
        <a:xfrm>
          <a:off x="0" y="0"/>
          <a:ext cx="0" cy="0"/>
          <a:chOff x="0" y="0"/>
          <a:chExt cx="0" cy="0"/>
        </a:xfrm>
      </p:grpSpPr>
      <p:sp>
        <p:nvSpPr>
          <p:cNvPr id="1268" name="Google Shape;1268;p3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69" name="Google Shape;1269;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3" name="Google Shape;173;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4" name="Shape 1304"/>
        <p:cNvGrpSpPr/>
        <p:nvPr/>
      </p:nvGrpSpPr>
      <p:grpSpPr>
        <a:xfrm>
          <a:off x="0" y="0"/>
          <a:ext cx="0" cy="0"/>
          <a:chOff x="0" y="0"/>
          <a:chExt cx="0" cy="0"/>
        </a:xfrm>
      </p:grpSpPr>
      <p:sp>
        <p:nvSpPr>
          <p:cNvPr id="1305" name="Google Shape;1305;p4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06" name="Google Shape;1306;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7" name="Shape 1317"/>
        <p:cNvGrpSpPr/>
        <p:nvPr/>
      </p:nvGrpSpPr>
      <p:grpSpPr>
        <a:xfrm>
          <a:off x="0" y="0"/>
          <a:ext cx="0" cy="0"/>
          <a:chOff x="0" y="0"/>
          <a:chExt cx="0" cy="0"/>
        </a:xfrm>
      </p:grpSpPr>
      <p:sp>
        <p:nvSpPr>
          <p:cNvPr id="1318" name="Google Shape;1318;p4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19" name="Google Shape;1319;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8" name="Shape 1348"/>
        <p:cNvGrpSpPr/>
        <p:nvPr/>
      </p:nvGrpSpPr>
      <p:grpSpPr>
        <a:xfrm>
          <a:off x="0" y="0"/>
          <a:ext cx="0" cy="0"/>
          <a:chOff x="0" y="0"/>
          <a:chExt cx="0" cy="0"/>
        </a:xfrm>
      </p:grpSpPr>
      <p:sp>
        <p:nvSpPr>
          <p:cNvPr id="1349" name="Google Shape;1349;p4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50" name="Google Shape;1350;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0" name="Shape 1360"/>
        <p:cNvGrpSpPr/>
        <p:nvPr/>
      </p:nvGrpSpPr>
      <p:grpSpPr>
        <a:xfrm>
          <a:off x="0" y="0"/>
          <a:ext cx="0" cy="0"/>
          <a:chOff x="0" y="0"/>
          <a:chExt cx="0" cy="0"/>
        </a:xfrm>
      </p:grpSpPr>
      <p:sp>
        <p:nvSpPr>
          <p:cNvPr id="1361" name="Google Shape;1361;p4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62" name="Google Shape;1362;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5" name="Shape 1365"/>
        <p:cNvGrpSpPr/>
        <p:nvPr/>
      </p:nvGrpSpPr>
      <p:grpSpPr>
        <a:xfrm>
          <a:off x="0" y="0"/>
          <a:ext cx="0" cy="0"/>
          <a:chOff x="0" y="0"/>
          <a:chExt cx="0" cy="0"/>
        </a:xfrm>
      </p:grpSpPr>
      <p:sp>
        <p:nvSpPr>
          <p:cNvPr id="1366" name="Google Shape;1366;p4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67" name="Google Shape;1367;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5" name="Shape 1375"/>
        <p:cNvGrpSpPr/>
        <p:nvPr/>
      </p:nvGrpSpPr>
      <p:grpSpPr>
        <a:xfrm>
          <a:off x="0" y="0"/>
          <a:ext cx="0" cy="0"/>
          <a:chOff x="0" y="0"/>
          <a:chExt cx="0" cy="0"/>
        </a:xfrm>
      </p:grpSpPr>
      <p:sp>
        <p:nvSpPr>
          <p:cNvPr id="1376" name="Google Shape;1376;p4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77" name="Google Shape;1377;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9" name="Shape 1389"/>
        <p:cNvGrpSpPr/>
        <p:nvPr/>
      </p:nvGrpSpPr>
      <p:grpSpPr>
        <a:xfrm>
          <a:off x="0" y="0"/>
          <a:ext cx="0" cy="0"/>
          <a:chOff x="0" y="0"/>
          <a:chExt cx="0" cy="0"/>
        </a:xfrm>
      </p:grpSpPr>
      <p:sp>
        <p:nvSpPr>
          <p:cNvPr id="1390" name="Google Shape;1390;p4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91" name="Google Shape;1391;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0" name="Shape 1400"/>
        <p:cNvGrpSpPr/>
        <p:nvPr/>
      </p:nvGrpSpPr>
      <p:grpSpPr>
        <a:xfrm>
          <a:off x="0" y="0"/>
          <a:ext cx="0" cy="0"/>
          <a:chOff x="0" y="0"/>
          <a:chExt cx="0" cy="0"/>
        </a:xfrm>
      </p:grpSpPr>
      <p:sp>
        <p:nvSpPr>
          <p:cNvPr id="1401" name="Google Shape;1401;p4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02" name="Google Shape;1402;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6" name="Shape 1416"/>
        <p:cNvGrpSpPr/>
        <p:nvPr/>
      </p:nvGrpSpPr>
      <p:grpSpPr>
        <a:xfrm>
          <a:off x="0" y="0"/>
          <a:ext cx="0" cy="0"/>
          <a:chOff x="0" y="0"/>
          <a:chExt cx="0" cy="0"/>
        </a:xfrm>
      </p:grpSpPr>
      <p:sp>
        <p:nvSpPr>
          <p:cNvPr id="1417" name="Google Shape;1417;p4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18" name="Google Shape;1418;p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0" name="Shape 1430"/>
        <p:cNvGrpSpPr/>
        <p:nvPr/>
      </p:nvGrpSpPr>
      <p:grpSpPr>
        <a:xfrm>
          <a:off x="0" y="0"/>
          <a:ext cx="0" cy="0"/>
          <a:chOff x="0" y="0"/>
          <a:chExt cx="0" cy="0"/>
        </a:xfrm>
      </p:grpSpPr>
      <p:sp>
        <p:nvSpPr>
          <p:cNvPr id="1431" name="Google Shape;1431;p4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32" name="Google Shape;1432;p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4" name="Google Shape;18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0" name="Shape 1450"/>
        <p:cNvGrpSpPr/>
        <p:nvPr/>
      </p:nvGrpSpPr>
      <p:grpSpPr>
        <a:xfrm>
          <a:off x="0" y="0"/>
          <a:ext cx="0" cy="0"/>
          <a:chOff x="0" y="0"/>
          <a:chExt cx="0" cy="0"/>
        </a:xfrm>
      </p:grpSpPr>
      <p:sp>
        <p:nvSpPr>
          <p:cNvPr id="1451" name="Google Shape;1451;p5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52" name="Google Shape;1452;p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5" name="Shape 1455"/>
        <p:cNvGrpSpPr/>
        <p:nvPr/>
      </p:nvGrpSpPr>
      <p:grpSpPr>
        <a:xfrm>
          <a:off x="0" y="0"/>
          <a:ext cx="0" cy="0"/>
          <a:chOff x="0" y="0"/>
          <a:chExt cx="0" cy="0"/>
        </a:xfrm>
      </p:grpSpPr>
      <p:sp>
        <p:nvSpPr>
          <p:cNvPr id="1456" name="Google Shape;1456;p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57" name="Google Shape;1457;p5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58" name="Google Shape;1458;p5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4" name="Shape 1504"/>
        <p:cNvGrpSpPr/>
        <p:nvPr/>
      </p:nvGrpSpPr>
      <p:grpSpPr>
        <a:xfrm>
          <a:off x="0" y="0"/>
          <a:ext cx="0" cy="0"/>
          <a:chOff x="0" y="0"/>
          <a:chExt cx="0" cy="0"/>
        </a:xfrm>
      </p:grpSpPr>
      <p:sp>
        <p:nvSpPr>
          <p:cNvPr id="1505" name="Google Shape;1505;p5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06" name="Google Shape;1506;p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4" name="Shape 1544"/>
        <p:cNvGrpSpPr/>
        <p:nvPr/>
      </p:nvGrpSpPr>
      <p:grpSpPr>
        <a:xfrm>
          <a:off x="0" y="0"/>
          <a:ext cx="0" cy="0"/>
          <a:chOff x="0" y="0"/>
          <a:chExt cx="0" cy="0"/>
        </a:xfrm>
      </p:grpSpPr>
      <p:sp>
        <p:nvSpPr>
          <p:cNvPr id="1545" name="Google Shape;1545;p5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46" name="Google Shape;1546;p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2" name="Shape 1572"/>
        <p:cNvGrpSpPr/>
        <p:nvPr/>
      </p:nvGrpSpPr>
      <p:grpSpPr>
        <a:xfrm>
          <a:off x="0" y="0"/>
          <a:ext cx="0" cy="0"/>
          <a:chOff x="0" y="0"/>
          <a:chExt cx="0" cy="0"/>
        </a:xfrm>
      </p:grpSpPr>
      <p:sp>
        <p:nvSpPr>
          <p:cNvPr id="1573" name="Google Shape;1573;p5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74" name="Google Shape;1574;p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6" name="Google Shape;196;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5" name="Google Shape;205;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6" name="Google Shape;226;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6" name="Google Shape;236;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sp>
        <p:nvSpPr>
          <p:cNvPr id="15" name="Google Shape;15;p56"/>
          <p:cNvSpPr/>
          <p:nvPr/>
        </p:nvSpPr>
        <p:spPr>
          <a:xfrm>
            <a:off x="0" y="0"/>
            <a:ext cx="12192000" cy="6910086"/>
          </a:xfrm>
          <a:prstGeom prst="rect">
            <a:avLst/>
          </a:prstGeom>
          <a:gradFill>
            <a:gsLst>
              <a:gs pos="0">
                <a:srgbClr val="031527"/>
              </a:gs>
              <a:gs pos="19000">
                <a:srgbClr val="031527"/>
              </a:gs>
              <a:gs pos="91000">
                <a:srgbClr val="0F287B"/>
              </a:gs>
              <a:gs pos="100000">
                <a:srgbClr val="1D3ED9"/>
              </a:gs>
            </a:gsLst>
            <a:path path="circle">
              <a:fillToRect b="100%" l="0%" r="100%" t="0%"/>
            </a:path>
            <a:tileRect b="0%" l="-100%" r="0%" t="-10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6" name="Google Shape;16;p56"/>
          <p:cNvSpPr txBox="1"/>
          <p:nvPr>
            <p:ph type="ctrTitle"/>
          </p:nvPr>
        </p:nvSpPr>
        <p:spPr>
          <a:xfrm>
            <a:off x="703384" y="2115476"/>
            <a:ext cx="6627783" cy="2387600"/>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accent5"/>
              </a:buClr>
              <a:buSzPts val="6000"/>
              <a:buFont typeface="Georgia"/>
              <a:buNone/>
              <a:defRPr sz="6000">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56"/>
          <p:cNvSpPr txBox="1"/>
          <p:nvPr>
            <p:ph idx="1" type="subTitle"/>
          </p:nvPr>
        </p:nvSpPr>
        <p:spPr>
          <a:xfrm>
            <a:off x="703384" y="4769363"/>
            <a:ext cx="6627783" cy="890954"/>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lt1"/>
              </a:buClr>
              <a:buSzPts val="2400"/>
              <a:buNone/>
              <a:defRPr sz="2400">
                <a:solidFill>
                  <a:schemeClr val="lt1"/>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56"/>
          <p:cNvSpPr/>
          <p:nvPr>
            <p:ph idx="2" type="pic"/>
          </p:nvPr>
        </p:nvSpPr>
        <p:spPr>
          <a:xfrm>
            <a:off x="742560" y="691266"/>
            <a:ext cx="2469563" cy="914400"/>
          </a:xfrm>
          <a:prstGeom prst="rect">
            <a:avLst/>
          </a:prstGeom>
          <a:noFill/>
          <a:ln>
            <a:noFill/>
          </a:ln>
        </p:spPr>
      </p:sp>
      <p:pic>
        <p:nvPicPr>
          <p:cNvPr id="19" name="Google Shape;19;p56"/>
          <p:cNvPicPr preferRelativeResize="0"/>
          <p:nvPr/>
        </p:nvPicPr>
        <p:blipFill rotWithShape="1">
          <a:blip r:embed="rId2">
            <a:alphaModFix amt="20000"/>
          </a:blip>
          <a:srcRect b="0" l="0" r="0" t="0"/>
          <a:stretch/>
        </p:blipFill>
        <p:spPr>
          <a:xfrm>
            <a:off x="7378933" y="-529346"/>
            <a:ext cx="5180303" cy="7776636"/>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with Subtitle">
  <p:cSld name="Section Header with Subtitle">
    <p:spTree>
      <p:nvGrpSpPr>
        <p:cNvPr id="68" name="Shape 68"/>
        <p:cNvGrpSpPr/>
        <p:nvPr/>
      </p:nvGrpSpPr>
      <p:grpSpPr>
        <a:xfrm>
          <a:off x="0" y="0"/>
          <a:ext cx="0" cy="0"/>
          <a:chOff x="0" y="0"/>
          <a:chExt cx="0" cy="0"/>
        </a:xfrm>
      </p:grpSpPr>
      <p:sp>
        <p:nvSpPr>
          <p:cNvPr id="69" name="Google Shape;69;p68"/>
          <p:cNvSpPr/>
          <p:nvPr/>
        </p:nvSpPr>
        <p:spPr>
          <a:xfrm>
            <a:off x="0" y="0"/>
            <a:ext cx="12192000" cy="6910086"/>
          </a:xfrm>
          <a:prstGeom prst="rect">
            <a:avLst/>
          </a:prstGeom>
          <a:gradFill>
            <a:gsLst>
              <a:gs pos="0">
                <a:srgbClr val="031527"/>
              </a:gs>
              <a:gs pos="19000">
                <a:srgbClr val="031527"/>
              </a:gs>
              <a:gs pos="91000">
                <a:srgbClr val="0F287B"/>
              </a:gs>
              <a:gs pos="100000">
                <a:srgbClr val="1D3ED9"/>
              </a:gs>
            </a:gsLst>
            <a:path path="circle">
              <a:fillToRect b="100%" l="0%" r="100%" t="0%"/>
            </a:path>
            <a:tileRect b="0%" l="-100%" r="0%" t="-10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70" name="Google Shape;70;p68"/>
          <p:cNvSpPr txBox="1"/>
          <p:nvPr>
            <p:ph type="ctrTitle"/>
          </p:nvPr>
        </p:nvSpPr>
        <p:spPr>
          <a:xfrm>
            <a:off x="703384" y="968381"/>
            <a:ext cx="6444175" cy="1942459"/>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lt1"/>
              </a:buClr>
              <a:buSzPts val="5400"/>
              <a:buFont typeface="Georgia"/>
              <a:buNone/>
              <a:defRPr sz="5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cxnSp>
        <p:nvCxnSpPr>
          <p:cNvPr id="71" name="Google Shape;71;p68"/>
          <p:cNvCxnSpPr/>
          <p:nvPr/>
        </p:nvCxnSpPr>
        <p:spPr>
          <a:xfrm>
            <a:off x="703385" y="3240431"/>
            <a:ext cx="1643575" cy="0"/>
          </a:xfrm>
          <a:prstGeom prst="straightConnector1">
            <a:avLst/>
          </a:prstGeom>
          <a:noFill/>
          <a:ln cap="flat" cmpd="sng" w="127000">
            <a:solidFill>
              <a:schemeClr val="accent3"/>
            </a:solidFill>
            <a:prstDash val="solid"/>
            <a:miter lim="8000"/>
            <a:headEnd len="sm" w="sm" type="none"/>
            <a:tailEnd len="sm" w="sm" type="none"/>
          </a:ln>
        </p:spPr>
      </p:cxnSp>
      <p:sp>
        <p:nvSpPr>
          <p:cNvPr id="72" name="Google Shape;72;p68"/>
          <p:cNvSpPr txBox="1"/>
          <p:nvPr>
            <p:ph idx="1" type="body"/>
          </p:nvPr>
        </p:nvSpPr>
        <p:spPr>
          <a:xfrm>
            <a:off x="703385" y="3617569"/>
            <a:ext cx="6444175" cy="1942458"/>
          </a:xfrm>
          <a:prstGeom prst="rect">
            <a:avLst/>
          </a:prstGeom>
          <a:noFill/>
          <a:ln>
            <a:noFill/>
          </a:ln>
        </p:spPr>
        <p:txBody>
          <a:bodyPr anchorCtr="0" anchor="t" bIns="0" lIns="0" spcFirstLastPara="1" rIns="0" wrap="square" tIns="0">
            <a:normAutofit/>
          </a:bodyPr>
          <a:lstStyle>
            <a:lvl1pPr indent="-228600" lvl="0" marL="457200" algn="l">
              <a:lnSpc>
                <a:spcPct val="90000"/>
              </a:lnSpc>
              <a:spcBef>
                <a:spcPts val="1000"/>
              </a:spcBef>
              <a:spcAft>
                <a:spcPts val="0"/>
              </a:spcAft>
              <a:buClr>
                <a:schemeClr val="lt1"/>
              </a:buClr>
              <a:buSzPts val="4400"/>
              <a:buNone/>
              <a:defRPr sz="4400">
                <a:solidFill>
                  <a:schemeClr val="lt1"/>
                </a:solidFill>
              </a:defRPr>
            </a:lvl1pPr>
            <a:lvl2pPr indent="-228600" lvl="1" marL="914400" algn="l">
              <a:lnSpc>
                <a:spcPct val="90000"/>
              </a:lnSpc>
              <a:spcBef>
                <a:spcPts val="500"/>
              </a:spcBef>
              <a:spcAft>
                <a:spcPts val="0"/>
              </a:spcAft>
              <a:buClr>
                <a:schemeClr val="dk1"/>
              </a:buClr>
              <a:buSzPts val="2000"/>
              <a:buNone/>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73" name="Google Shape;73;p68"/>
          <p:cNvPicPr preferRelativeResize="0"/>
          <p:nvPr/>
        </p:nvPicPr>
        <p:blipFill rotWithShape="1">
          <a:blip r:embed="rId2">
            <a:alphaModFix amt="5000"/>
          </a:blip>
          <a:srcRect b="0" l="34712" r="18571" t="1400"/>
          <a:stretch/>
        </p:blipFill>
        <p:spPr>
          <a:xfrm flipH="1">
            <a:off x="9792214" y="-475488"/>
            <a:ext cx="2399786" cy="7603482"/>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Slide">
  <p:cSld name="Quote Slide">
    <p:spTree>
      <p:nvGrpSpPr>
        <p:cNvPr id="74" name="Shape 74"/>
        <p:cNvGrpSpPr/>
        <p:nvPr/>
      </p:nvGrpSpPr>
      <p:grpSpPr>
        <a:xfrm>
          <a:off x="0" y="0"/>
          <a:ext cx="0" cy="0"/>
          <a:chOff x="0" y="0"/>
          <a:chExt cx="0" cy="0"/>
        </a:xfrm>
      </p:grpSpPr>
      <p:sp>
        <p:nvSpPr>
          <p:cNvPr id="75" name="Google Shape;75;p69"/>
          <p:cNvSpPr/>
          <p:nvPr/>
        </p:nvSpPr>
        <p:spPr>
          <a:xfrm>
            <a:off x="0" y="0"/>
            <a:ext cx="12192000" cy="6910086"/>
          </a:xfrm>
          <a:prstGeom prst="rect">
            <a:avLst/>
          </a:prstGeom>
          <a:gradFill>
            <a:gsLst>
              <a:gs pos="0">
                <a:srgbClr val="031527"/>
              </a:gs>
              <a:gs pos="19000">
                <a:srgbClr val="031527"/>
              </a:gs>
              <a:gs pos="91000">
                <a:srgbClr val="0F287B"/>
              </a:gs>
              <a:gs pos="100000">
                <a:srgbClr val="1D3ED9"/>
              </a:gs>
            </a:gsLst>
            <a:path path="circle">
              <a:fillToRect b="100%" l="0%" r="100%" t="0%"/>
            </a:path>
            <a:tileRect b="0%" l="-100%" r="0%" t="-10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pic>
        <p:nvPicPr>
          <p:cNvPr id="76" name="Google Shape;76;p69"/>
          <p:cNvPicPr preferRelativeResize="0"/>
          <p:nvPr/>
        </p:nvPicPr>
        <p:blipFill rotWithShape="1">
          <a:blip r:embed="rId2">
            <a:alphaModFix amt="20000"/>
          </a:blip>
          <a:srcRect b="0" l="0" r="0" t="0"/>
          <a:stretch/>
        </p:blipFill>
        <p:spPr>
          <a:xfrm rot="-683855">
            <a:off x="5103735" y="-894099"/>
            <a:ext cx="12247506" cy="12217876"/>
          </a:xfrm>
          <a:prstGeom prst="rect">
            <a:avLst/>
          </a:prstGeom>
          <a:noFill/>
          <a:ln>
            <a:noFill/>
          </a:ln>
        </p:spPr>
      </p:pic>
      <p:sp>
        <p:nvSpPr>
          <p:cNvPr id="77" name="Google Shape;77;p69"/>
          <p:cNvSpPr txBox="1"/>
          <p:nvPr>
            <p:ph type="ctrTitle"/>
          </p:nvPr>
        </p:nvSpPr>
        <p:spPr>
          <a:xfrm>
            <a:off x="1957748" y="2470735"/>
            <a:ext cx="8475790" cy="2387600"/>
          </a:xfrm>
          <a:prstGeom prst="rect">
            <a:avLst/>
          </a:prstGeom>
          <a:noFill/>
          <a:ln>
            <a:noFill/>
          </a:ln>
        </p:spPr>
        <p:txBody>
          <a:bodyPr anchorCtr="0" anchor="ctr" bIns="0" lIns="0" spcFirstLastPara="1" rIns="0" wrap="square" tIns="0">
            <a:normAutofit/>
          </a:bodyPr>
          <a:lstStyle>
            <a:lvl1pPr lvl="0" algn="ctr">
              <a:lnSpc>
                <a:spcPct val="90000"/>
              </a:lnSpc>
              <a:spcBef>
                <a:spcPts val="0"/>
              </a:spcBef>
              <a:spcAft>
                <a:spcPts val="0"/>
              </a:spcAft>
              <a:buClr>
                <a:schemeClr val="lt1"/>
              </a:buClr>
              <a:buSzPts val="5400"/>
              <a:buFont typeface="Georgia"/>
              <a:buNone/>
              <a:defRPr sz="5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8" name="Google Shape;78;p69"/>
          <p:cNvSpPr/>
          <p:nvPr/>
        </p:nvSpPr>
        <p:spPr>
          <a:xfrm>
            <a:off x="679937" y="656492"/>
            <a:ext cx="10949354" cy="5597102"/>
          </a:xfrm>
          <a:prstGeom prst="rect">
            <a:avLst/>
          </a:prstGeom>
          <a:noFill/>
          <a:ln cap="flat" cmpd="sng" w="28575">
            <a:solidFill>
              <a:schemeClr val="accent5"/>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pic>
        <p:nvPicPr>
          <p:cNvPr id="79" name="Google Shape;79;p69"/>
          <p:cNvPicPr preferRelativeResize="0"/>
          <p:nvPr/>
        </p:nvPicPr>
        <p:blipFill rotWithShape="1">
          <a:blip r:embed="rId3">
            <a:alphaModFix amt="20000"/>
          </a:blip>
          <a:srcRect b="47351" l="32045" r="33545" t="17835"/>
          <a:stretch/>
        </p:blipFill>
        <p:spPr>
          <a:xfrm>
            <a:off x="761995" y="496064"/>
            <a:ext cx="2110155" cy="260765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80" name="Shape 80"/>
        <p:cNvGrpSpPr/>
        <p:nvPr/>
      </p:nvGrpSpPr>
      <p:grpSpPr>
        <a:xfrm>
          <a:off x="0" y="0"/>
          <a:ext cx="0" cy="0"/>
          <a:chOff x="0" y="0"/>
          <a:chExt cx="0" cy="0"/>
        </a:xfrm>
      </p:grpSpPr>
      <p:sp>
        <p:nvSpPr>
          <p:cNvPr id="81" name="Google Shape;81;p70"/>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2"/>
              </a:buClr>
              <a:buSzPts val="2800"/>
              <a:buFont typeface="Georgia"/>
              <a:buNone/>
              <a:defRPr b="1"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2" name="Google Shape;82;p70"/>
          <p:cNvSpPr txBox="1"/>
          <p:nvPr>
            <p:ph idx="1" type="body"/>
          </p:nvPr>
        </p:nvSpPr>
        <p:spPr>
          <a:xfrm>
            <a:off x="363794" y="1381761"/>
            <a:ext cx="11434668" cy="46427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3" name="Google Shape;83;p70"/>
          <p:cNvSpPr txBox="1"/>
          <p:nvPr>
            <p:ph idx="11" type="ftr"/>
          </p:nvPr>
        </p:nvSpPr>
        <p:spPr>
          <a:xfrm>
            <a:off x="363794" y="6326674"/>
            <a:ext cx="4041140" cy="322674"/>
          </a:xfrm>
          <a:prstGeom prst="rect">
            <a:avLst/>
          </a:prstGeom>
          <a:noFill/>
          <a:ln>
            <a:noFill/>
          </a:ln>
        </p:spPr>
        <p:txBody>
          <a:bodyPr anchorCtr="0" anchor="b" bIns="0" lIns="0" spcFirstLastPara="1" rIns="0" wrap="square" tIns="0">
            <a:normAutofit/>
          </a:bodyPr>
          <a:lstStyle>
            <a:lvl1pPr lvl="0" algn="l">
              <a:spcBef>
                <a:spcPts val="0"/>
              </a:spcBef>
              <a:spcAft>
                <a:spcPts val="0"/>
              </a:spcAft>
              <a:buSzPts val="1400"/>
              <a:buNone/>
              <a:defRPr sz="105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4" name="Google Shape;84;p70"/>
          <p:cNvSpPr txBox="1"/>
          <p:nvPr>
            <p:ph idx="12" type="sldNum"/>
          </p:nvPr>
        </p:nvSpPr>
        <p:spPr>
          <a:xfrm>
            <a:off x="11092342" y="6466840"/>
            <a:ext cx="706120" cy="182508"/>
          </a:xfrm>
          <a:prstGeom prst="rect">
            <a:avLst/>
          </a:prstGeom>
          <a:noFill/>
          <a:ln>
            <a:noFill/>
          </a:ln>
        </p:spPr>
        <p:txBody>
          <a:bodyPr anchorCtr="0" anchor="t" bIns="0" lIns="0" spcFirstLastPara="1" rIns="0" wrap="square" tIns="0">
            <a:noAutofit/>
          </a:bodyPr>
          <a:lstStyle>
            <a:lvl1pPr indent="0" lvl="0" marL="0" algn="r">
              <a:spcBef>
                <a:spcPts val="0"/>
              </a:spcBef>
              <a:buNone/>
              <a:defRPr b="1" sz="1200">
                <a:solidFill>
                  <a:schemeClr val="dk1"/>
                </a:solidFill>
                <a:latin typeface="Arial"/>
                <a:ea typeface="Arial"/>
                <a:cs typeface="Arial"/>
                <a:sym typeface="Arial"/>
              </a:defRPr>
            </a:lvl1pPr>
            <a:lvl2pPr indent="0" lvl="1" marL="0" algn="r">
              <a:spcBef>
                <a:spcPts val="0"/>
              </a:spcBef>
              <a:buNone/>
              <a:defRPr b="1" sz="1200">
                <a:solidFill>
                  <a:schemeClr val="dk1"/>
                </a:solidFill>
                <a:latin typeface="Arial"/>
                <a:ea typeface="Arial"/>
                <a:cs typeface="Arial"/>
                <a:sym typeface="Arial"/>
              </a:defRPr>
            </a:lvl2pPr>
            <a:lvl3pPr indent="0" lvl="2" marL="0" algn="r">
              <a:spcBef>
                <a:spcPts val="0"/>
              </a:spcBef>
              <a:buNone/>
              <a:defRPr b="1" sz="1200">
                <a:solidFill>
                  <a:schemeClr val="dk1"/>
                </a:solidFill>
                <a:latin typeface="Arial"/>
                <a:ea typeface="Arial"/>
                <a:cs typeface="Arial"/>
                <a:sym typeface="Arial"/>
              </a:defRPr>
            </a:lvl3pPr>
            <a:lvl4pPr indent="0" lvl="3" marL="0" algn="r">
              <a:spcBef>
                <a:spcPts val="0"/>
              </a:spcBef>
              <a:buNone/>
              <a:defRPr b="1" sz="1200">
                <a:solidFill>
                  <a:schemeClr val="dk1"/>
                </a:solidFill>
                <a:latin typeface="Arial"/>
                <a:ea typeface="Arial"/>
                <a:cs typeface="Arial"/>
                <a:sym typeface="Arial"/>
              </a:defRPr>
            </a:lvl4pPr>
            <a:lvl5pPr indent="0" lvl="4" marL="0" algn="r">
              <a:spcBef>
                <a:spcPts val="0"/>
              </a:spcBef>
              <a:buNone/>
              <a:defRPr b="1" sz="1200">
                <a:solidFill>
                  <a:schemeClr val="dk1"/>
                </a:solidFill>
                <a:latin typeface="Arial"/>
                <a:ea typeface="Arial"/>
                <a:cs typeface="Arial"/>
                <a:sym typeface="Arial"/>
              </a:defRPr>
            </a:lvl5pPr>
            <a:lvl6pPr indent="0" lvl="5" marL="0" algn="r">
              <a:spcBef>
                <a:spcPts val="0"/>
              </a:spcBef>
              <a:buNone/>
              <a:defRPr b="1" sz="1200">
                <a:solidFill>
                  <a:schemeClr val="dk1"/>
                </a:solidFill>
                <a:latin typeface="Arial"/>
                <a:ea typeface="Arial"/>
                <a:cs typeface="Arial"/>
                <a:sym typeface="Arial"/>
              </a:defRPr>
            </a:lvl6pPr>
            <a:lvl7pPr indent="0" lvl="6" marL="0" algn="r">
              <a:spcBef>
                <a:spcPts val="0"/>
              </a:spcBef>
              <a:buNone/>
              <a:defRPr b="1" sz="1200">
                <a:solidFill>
                  <a:schemeClr val="dk1"/>
                </a:solidFill>
                <a:latin typeface="Arial"/>
                <a:ea typeface="Arial"/>
                <a:cs typeface="Arial"/>
                <a:sym typeface="Arial"/>
              </a:defRPr>
            </a:lvl7pPr>
            <a:lvl8pPr indent="0" lvl="7" marL="0" algn="r">
              <a:spcBef>
                <a:spcPts val="0"/>
              </a:spcBef>
              <a:buNone/>
              <a:defRPr b="1" sz="1200">
                <a:solidFill>
                  <a:schemeClr val="dk1"/>
                </a:solidFill>
                <a:latin typeface="Arial"/>
                <a:ea typeface="Arial"/>
                <a:cs typeface="Arial"/>
                <a:sym typeface="Arial"/>
              </a:defRPr>
            </a:lvl8pPr>
            <a:lvl9pPr indent="0" lvl="8" marL="0" algn="r">
              <a:spcBef>
                <a:spcPts val="0"/>
              </a:spcBef>
              <a:buNone/>
              <a:defRPr b="1" sz="12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cxnSp>
        <p:nvCxnSpPr>
          <p:cNvPr id="85" name="Google Shape;85;p70"/>
          <p:cNvCxnSpPr/>
          <p:nvPr/>
        </p:nvCxnSpPr>
        <p:spPr>
          <a:xfrm>
            <a:off x="363794" y="1018573"/>
            <a:ext cx="11434668" cy="0"/>
          </a:xfrm>
          <a:prstGeom prst="straightConnector1">
            <a:avLst/>
          </a:prstGeom>
          <a:noFill/>
          <a:ln cap="flat" cmpd="sng" w="19050">
            <a:solidFill>
              <a:schemeClr val="accent1"/>
            </a:solidFill>
            <a:prstDash val="solid"/>
            <a:miter lim="8000"/>
            <a:headEnd len="sm" w="sm" type="none"/>
            <a:tailEnd len="sm" w="sm" type="none"/>
          </a:ln>
        </p:spPr>
      </p:cxnSp>
      <p:cxnSp>
        <p:nvCxnSpPr>
          <p:cNvPr id="86" name="Google Shape;86;p70"/>
          <p:cNvCxnSpPr/>
          <p:nvPr/>
        </p:nvCxnSpPr>
        <p:spPr>
          <a:xfrm>
            <a:off x="363794" y="6245650"/>
            <a:ext cx="11434668" cy="0"/>
          </a:xfrm>
          <a:prstGeom prst="straightConnector1">
            <a:avLst/>
          </a:prstGeom>
          <a:noFill/>
          <a:ln cap="flat" cmpd="sng" w="12700">
            <a:solidFill>
              <a:schemeClr val="dk2"/>
            </a:solidFill>
            <a:prstDash val="solid"/>
            <a:miter lim="8000"/>
            <a:headEnd len="sm" w="sm" type="none"/>
            <a:tailEnd len="sm" w="sm" type="none"/>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Dark Background)">
  <p:cSld name="Title Only (Dark Background)">
    <p:bg>
      <p:bgPr>
        <a:solidFill>
          <a:schemeClr val="dk2"/>
        </a:solidFill>
      </p:bgPr>
    </p:bg>
    <p:spTree>
      <p:nvGrpSpPr>
        <p:cNvPr id="87" name="Shape 87"/>
        <p:cNvGrpSpPr/>
        <p:nvPr/>
      </p:nvGrpSpPr>
      <p:grpSpPr>
        <a:xfrm>
          <a:off x="0" y="0"/>
          <a:ext cx="0" cy="0"/>
          <a:chOff x="0" y="0"/>
          <a:chExt cx="0" cy="0"/>
        </a:xfrm>
      </p:grpSpPr>
      <p:sp>
        <p:nvSpPr>
          <p:cNvPr id="88" name="Google Shape;88;p65"/>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lt2"/>
              </a:buClr>
              <a:buSzPts val="2800"/>
              <a:buFont typeface="Georgia"/>
              <a:buNone/>
              <a:defRPr b="1"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 name="Google Shape;89;p65"/>
          <p:cNvSpPr txBox="1"/>
          <p:nvPr>
            <p:ph idx="11" type="ftr"/>
          </p:nvPr>
        </p:nvSpPr>
        <p:spPr>
          <a:xfrm>
            <a:off x="363794" y="6326674"/>
            <a:ext cx="4041140" cy="322674"/>
          </a:xfrm>
          <a:prstGeom prst="rect">
            <a:avLst/>
          </a:prstGeom>
          <a:noFill/>
          <a:ln>
            <a:noFill/>
          </a:ln>
        </p:spPr>
        <p:txBody>
          <a:bodyPr anchorCtr="0" anchor="b" bIns="0" lIns="0" spcFirstLastPara="1" rIns="0" wrap="square" tIns="0">
            <a:normAutofit/>
          </a:bodyPr>
          <a:lstStyle>
            <a:lvl1pPr lvl="0" algn="l">
              <a:spcBef>
                <a:spcPts val="0"/>
              </a:spcBef>
              <a:spcAft>
                <a:spcPts val="0"/>
              </a:spcAft>
              <a:buSzPts val="1400"/>
              <a:buNone/>
              <a:defRPr sz="105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0" name="Google Shape;90;p65"/>
          <p:cNvSpPr txBox="1"/>
          <p:nvPr>
            <p:ph idx="12" type="sldNum"/>
          </p:nvPr>
        </p:nvSpPr>
        <p:spPr>
          <a:xfrm>
            <a:off x="11092342" y="6466840"/>
            <a:ext cx="706120" cy="182508"/>
          </a:xfrm>
          <a:prstGeom prst="rect">
            <a:avLst/>
          </a:prstGeom>
          <a:noFill/>
          <a:ln>
            <a:noFill/>
          </a:ln>
        </p:spPr>
        <p:txBody>
          <a:bodyPr anchorCtr="0" anchor="t" bIns="0" lIns="0" spcFirstLastPara="1" rIns="0" wrap="square" tIns="0">
            <a:noAutofit/>
          </a:bodyPr>
          <a:lstStyle>
            <a:lvl1pPr indent="0" lvl="0" marL="0" algn="r">
              <a:spcBef>
                <a:spcPts val="0"/>
              </a:spcBef>
              <a:buNone/>
              <a:defRPr b="1" sz="1200">
                <a:solidFill>
                  <a:schemeClr val="lt1"/>
                </a:solidFill>
                <a:latin typeface="Arial"/>
                <a:ea typeface="Arial"/>
                <a:cs typeface="Arial"/>
                <a:sym typeface="Arial"/>
              </a:defRPr>
            </a:lvl1pPr>
            <a:lvl2pPr indent="0" lvl="1" marL="0" algn="r">
              <a:spcBef>
                <a:spcPts val="0"/>
              </a:spcBef>
              <a:buNone/>
              <a:defRPr b="1" sz="1200">
                <a:solidFill>
                  <a:schemeClr val="lt1"/>
                </a:solidFill>
                <a:latin typeface="Arial"/>
                <a:ea typeface="Arial"/>
                <a:cs typeface="Arial"/>
                <a:sym typeface="Arial"/>
              </a:defRPr>
            </a:lvl2pPr>
            <a:lvl3pPr indent="0" lvl="2" marL="0" algn="r">
              <a:spcBef>
                <a:spcPts val="0"/>
              </a:spcBef>
              <a:buNone/>
              <a:defRPr b="1" sz="1200">
                <a:solidFill>
                  <a:schemeClr val="lt1"/>
                </a:solidFill>
                <a:latin typeface="Arial"/>
                <a:ea typeface="Arial"/>
                <a:cs typeface="Arial"/>
                <a:sym typeface="Arial"/>
              </a:defRPr>
            </a:lvl3pPr>
            <a:lvl4pPr indent="0" lvl="3" marL="0" algn="r">
              <a:spcBef>
                <a:spcPts val="0"/>
              </a:spcBef>
              <a:buNone/>
              <a:defRPr b="1" sz="1200">
                <a:solidFill>
                  <a:schemeClr val="lt1"/>
                </a:solidFill>
                <a:latin typeface="Arial"/>
                <a:ea typeface="Arial"/>
                <a:cs typeface="Arial"/>
                <a:sym typeface="Arial"/>
              </a:defRPr>
            </a:lvl4pPr>
            <a:lvl5pPr indent="0" lvl="4" marL="0" algn="r">
              <a:spcBef>
                <a:spcPts val="0"/>
              </a:spcBef>
              <a:buNone/>
              <a:defRPr b="1" sz="1200">
                <a:solidFill>
                  <a:schemeClr val="lt1"/>
                </a:solidFill>
                <a:latin typeface="Arial"/>
                <a:ea typeface="Arial"/>
                <a:cs typeface="Arial"/>
                <a:sym typeface="Arial"/>
              </a:defRPr>
            </a:lvl5pPr>
            <a:lvl6pPr indent="0" lvl="5" marL="0" algn="r">
              <a:spcBef>
                <a:spcPts val="0"/>
              </a:spcBef>
              <a:buNone/>
              <a:defRPr b="1" sz="1200">
                <a:solidFill>
                  <a:schemeClr val="lt1"/>
                </a:solidFill>
                <a:latin typeface="Arial"/>
                <a:ea typeface="Arial"/>
                <a:cs typeface="Arial"/>
                <a:sym typeface="Arial"/>
              </a:defRPr>
            </a:lvl6pPr>
            <a:lvl7pPr indent="0" lvl="6" marL="0" algn="r">
              <a:spcBef>
                <a:spcPts val="0"/>
              </a:spcBef>
              <a:buNone/>
              <a:defRPr b="1" sz="1200">
                <a:solidFill>
                  <a:schemeClr val="lt1"/>
                </a:solidFill>
                <a:latin typeface="Arial"/>
                <a:ea typeface="Arial"/>
                <a:cs typeface="Arial"/>
                <a:sym typeface="Arial"/>
              </a:defRPr>
            </a:lvl7pPr>
            <a:lvl8pPr indent="0" lvl="7" marL="0" algn="r">
              <a:spcBef>
                <a:spcPts val="0"/>
              </a:spcBef>
              <a:buNone/>
              <a:defRPr b="1" sz="1200">
                <a:solidFill>
                  <a:schemeClr val="lt1"/>
                </a:solidFill>
                <a:latin typeface="Arial"/>
                <a:ea typeface="Arial"/>
                <a:cs typeface="Arial"/>
                <a:sym typeface="Arial"/>
              </a:defRPr>
            </a:lvl8pPr>
            <a:lvl9pPr indent="0" lvl="8" marL="0" algn="r">
              <a:spcBef>
                <a:spcPts val="0"/>
              </a:spcBef>
              <a:buNone/>
              <a:defRPr b="1" sz="1200">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cxnSp>
        <p:nvCxnSpPr>
          <p:cNvPr id="91" name="Google Shape;91;p65"/>
          <p:cNvCxnSpPr/>
          <p:nvPr/>
        </p:nvCxnSpPr>
        <p:spPr>
          <a:xfrm>
            <a:off x="363794" y="1018573"/>
            <a:ext cx="11434668" cy="0"/>
          </a:xfrm>
          <a:prstGeom prst="straightConnector1">
            <a:avLst/>
          </a:prstGeom>
          <a:noFill/>
          <a:ln cap="flat" cmpd="sng" w="19050">
            <a:solidFill>
              <a:schemeClr val="accent1"/>
            </a:solidFill>
            <a:prstDash val="solid"/>
            <a:miter lim="8000"/>
            <a:headEnd len="sm" w="sm" type="none"/>
            <a:tailEnd len="sm" w="sm" type="none"/>
          </a:ln>
        </p:spPr>
      </p:cxnSp>
      <p:cxnSp>
        <p:nvCxnSpPr>
          <p:cNvPr id="92" name="Google Shape;92;p65"/>
          <p:cNvCxnSpPr/>
          <p:nvPr/>
        </p:nvCxnSpPr>
        <p:spPr>
          <a:xfrm>
            <a:off x="363794" y="6245650"/>
            <a:ext cx="11434668" cy="0"/>
          </a:xfrm>
          <a:prstGeom prst="straightConnector1">
            <a:avLst/>
          </a:prstGeom>
          <a:noFill/>
          <a:ln cap="flat" cmpd="sng" w="12700">
            <a:solidFill>
              <a:schemeClr val="lt2"/>
            </a:solidFill>
            <a:prstDash val="solid"/>
            <a:miter lim="8000"/>
            <a:headEnd len="sm" w="sm" type="none"/>
            <a:tailEnd len="sm" w="sm" type="none"/>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 Dark RHS">
  <p:cSld name="Section Slide - Dark RHS">
    <p:bg>
      <p:bgPr>
        <a:solidFill>
          <a:schemeClr val="dk2"/>
        </a:solidFill>
      </p:bgPr>
    </p:bg>
    <p:spTree>
      <p:nvGrpSpPr>
        <p:cNvPr id="93" name="Shape 93"/>
        <p:cNvGrpSpPr/>
        <p:nvPr/>
      </p:nvGrpSpPr>
      <p:grpSpPr>
        <a:xfrm>
          <a:off x="0" y="0"/>
          <a:ext cx="0" cy="0"/>
          <a:chOff x="0" y="0"/>
          <a:chExt cx="0" cy="0"/>
        </a:xfrm>
      </p:grpSpPr>
      <p:sp>
        <p:nvSpPr>
          <p:cNvPr id="94" name="Google Shape;94;p71"/>
          <p:cNvSpPr txBox="1"/>
          <p:nvPr>
            <p:ph idx="11" type="ftr"/>
          </p:nvPr>
        </p:nvSpPr>
        <p:spPr>
          <a:xfrm>
            <a:off x="3611302" y="6326674"/>
            <a:ext cx="4041140" cy="322674"/>
          </a:xfrm>
          <a:prstGeom prst="rect">
            <a:avLst/>
          </a:prstGeom>
          <a:noFill/>
          <a:ln>
            <a:noFill/>
          </a:ln>
        </p:spPr>
        <p:txBody>
          <a:bodyPr anchorCtr="0" anchor="b" bIns="0" lIns="0" spcFirstLastPara="1" rIns="0" wrap="square" tIns="0">
            <a:normAutofit/>
          </a:bodyPr>
          <a:lstStyle>
            <a:lvl1pPr lvl="0" algn="l">
              <a:spcBef>
                <a:spcPts val="0"/>
              </a:spcBef>
              <a:spcAft>
                <a:spcPts val="0"/>
              </a:spcAft>
              <a:buSzPts val="1400"/>
              <a:buNone/>
              <a:defRPr sz="105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5" name="Google Shape;95;p71"/>
          <p:cNvSpPr txBox="1"/>
          <p:nvPr>
            <p:ph idx="12" type="sldNum"/>
          </p:nvPr>
        </p:nvSpPr>
        <p:spPr>
          <a:xfrm>
            <a:off x="11092342" y="6466840"/>
            <a:ext cx="706120" cy="182508"/>
          </a:xfrm>
          <a:prstGeom prst="rect">
            <a:avLst/>
          </a:prstGeom>
          <a:noFill/>
          <a:ln>
            <a:noFill/>
          </a:ln>
        </p:spPr>
        <p:txBody>
          <a:bodyPr anchorCtr="0" anchor="t" bIns="0" lIns="0" spcFirstLastPara="1" rIns="0" wrap="square" tIns="0">
            <a:noAutofit/>
          </a:bodyPr>
          <a:lstStyle>
            <a:lvl1pPr indent="0" lvl="0" marL="0" algn="r">
              <a:spcBef>
                <a:spcPts val="0"/>
              </a:spcBef>
              <a:buNone/>
              <a:defRPr b="1" sz="1200">
                <a:solidFill>
                  <a:schemeClr val="lt1"/>
                </a:solidFill>
                <a:latin typeface="Arial"/>
                <a:ea typeface="Arial"/>
                <a:cs typeface="Arial"/>
                <a:sym typeface="Arial"/>
              </a:defRPr>
            </a:lvl1pPr>
            <a:lvl2pPr indent="0" lvl="1" marL="0" algn="r">
              <a:spcBef>
                <a:spcPts val="0"/>
              </a:spcBef>
              <a:buNone/>
              <a:defRPr b="1" sz="1200">
                <a:solidFill>
                  <a:schemeClr val="lt1"/>
                </a:solidFill>
                <a:latin typeface="Arial"/>
                <a:ea typeface="Arial"/>
                <a:cs typeface="Arial"/>
                <a:sym typeface="Arial"/>
              </a:defRPr>
            </a:lvl2pPr>
            <a:lvl3pPr indent="0" lvl="2" marL="0" algn="r">
              <a:spcBef>
                <a:spcPts val="0"/>
              </a:spcBef>
              <a:buNone/>
              <a:defRPr b="1" sz="1200">
                <a:solidFill>
                  <a:schemeClr val="lt1"/>
                </a:solidFill>
                <a:latin typeface="Arial"/>
                <a:ea typeface="Arial"/>
                <a:cs typeface="Arial"/>
                <a:sym typeface="Arial"/>
              </a:defRPr>
            </a:lvl3pPr>
            <a:lvl4pPr indent="0" lvl="3" marL="0" algn="r">
              <a:spcBef>
                <a:spcPts val="0"/>
              </a:spcBef>
              <a:buNone/>
              <a:defRPr b="1" sz="1200">
                <a:solidFill>
                  <a:schemeClr val="lt1"/>
                </a:solidFill>
                <a:latin typeface="Arial"/>
                <a:ea typeface="Arial"/>
                <a:cs typeface="Arial"/>
                <a:sym typeface="Arial"/>
              </a:defRPr>
            </a:lvl4pPr>
            <a:lvl5pPr indent="0" lvl="4" marL="0" algn="r">
              <a:spcBef>
                <a:spcPts val="0"/>
              </a:spcBef>
              <a:buNone/>
              <a:defRPr b="1" sz="1200">
                <a:solidFill>
                  <a:schemeClr val="lt1"/>
                </a:solidFill>
                <a:latin typeface="Arial"/>
                <a:ea typeface="Arial"/>
                <a:cs typeface="Arial"/>
                <a:sym typeface="Arial"/>
              </a:defRPr>
            </a:lvl5pPr>
            <a:lvl6pPr indent="0" lvl="5" marL="0" algn="r">
              <a:spcBef>
                <a:spcPts val="0"/>
              </a:spcBef>
              <a:buNone/>
              <a:defRPr b="1" sz="1200">
                <a:solidFill>
                  <a:schemeClr val="lt1"/>
                </a:solidFill>
                <a:latin typeface="Arial"/>
                <a:ea typeface="Arial"/>
                <a:cs typeface="Arial"/>
                <a:sym typeface="Arial"/>
              </a:defRPr>
            </a:lvl6pPr>
            <a:lvl7pPr indent="0" lvl="6" marL="0" algn="r">
              <a:spcBef>
                <a:spcPts val="0"/>
              </a:spcBef>
              <a:buNone/>
              <a:defRPr b="1" sz="1200">
                <a:solidFill>
                  <a:schemeClr val="lt1"/>
                </a:solidFill>
                <a:latin typeface="Arial"/>
                <a:ea typeface="Arial"/>
                <a:cs typeface="Arial"/>
                <a:sym typeface="Arial"/>
              </a:defRPr>
            </a:lvl7pPr>
            <a:lvl8pPr indent="0" lvl="7" marL="0" algn="r">
              <a:spcBef>
                <a:spcPts val="0"/>
              </a:spcBef>
              <a:buNone/>
              <a:defRPr b="1" sz="1200">
                <a:solidFill>
                  <a:schemeClr val="lt1"/>
                </a:solidFill>
                <a:latin typeface="Arial"/>
                <a:ea typeface="Arial"/>
                <a:cs typeface="Arial"/>
                <a:sym typeface="Arial"/>
              </a:defRPr>
            </a:lvl8pPr>
            <a:lvl9pPr indent="0" lvl="8" marL="0" algn="r">
              <a:spcBef>
                <a:spcPts val="0"/>
              </a:spcBef>
              <a:buNone/>
              <a:defRPr b="1" sz="1200">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cxnSp>
        <p:nvCxnSpPr>
          <p:cNvPr id="96" name="Google Shape;96;p71"/>
          <p:cNvCxnSpPr/>
          <p:nvPr/>
        </p:nvCxnSpPr>
        <p:spPr>
          <a:xfrm>
            <a:off x="3623911" y="6245650"/>
            <a:ext cx="8174551" cy="0"/>
          </a:xfrm>
          <a:prstGeom prst="straightConnector1">
            <a:avLst/>
          </a:prstGeom>
          <a:noFill/>
          <a:ln cap="flat" cmpd="sng" w="12700">
            <a:solidFill>
              <a:schemeClr val="lt2"/>
            </a:solidFill>
            <a:prstDash val="solid"/>
            <a:miter lim="8000"/>
            <a:headEnd len="sm" w="sm" type="none"/>
            <a:tailEnd len="sm" w="sm" type="none"/>
          </a:ln>
        </p:spPr>
      </p:cxnSp>
      <p:sp>
        <p:nvSpPr>
          <p:cNvPr id="97" name="Google Shape;97;p71"/>
          <p:cNvSpPr/>
          <p:nvPr/>
        </p:nvSpPr>
        <p:spPr>
          <a:xfrm>
            <a:off x="0" y="0"/>
            <a:ext cx="3395241"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98" name="Google Shape;98;p71"/>
          <p:cNvSpPr txBox="1"/>
          <p:nvPr>
            <p:ph type="title"/>
          </p:nvPr>
        </p:nvSpPr>
        <p:spPr>
          <a:xfrm>
            <a:off x="363794" y="136526"/>
            <a:ext cx="2738221" cy="1958492"/>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2"/>
              </a:buClr>
              <a:buSzPts val="2800"/>
              <a:buFont typeface="Georgia"/>
              <a:buNone/>
              <a:defRPr b="1" sz="2800">
                <a:solidFill>
                  <a:schemeClr val="dk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ray LHS Slide">
  <p:cSld name="Gray LHS Slide">
    <p:spTree>
      <p:nvGrpSpPr>
        <p:cNvPr id="99" name="Shape 99"/>
        <p:cNvGrpSpPr/>
        <p:nvPr/>
      </p:nvGrpSpPr>
      <p:grpSpPr>
        <a:xfrm>
          <a:off x="0" y="0"/>
          <a:ext cx="0" cy="0"/>
          <a:chOff x="0" y="0"/>
          <a:chExt cx="0" cy="0"/>
        </a:xfrm>
      </p:grpSpPr>
      <p:sp>
        <p:nvSpPr>
          <p:cNvPr id="100" name="Google Shape;100;p72"/>
          <p:cNvSpPr txBox="1"/>
          <p:nvPr>
            <p:ph idx="11" type="ftr"/>
          </p:nvPr>
        </p:nvSpPr>
        <p:spPr>
          <a:xfrm>
            <a:off x="3611302" y="6326674"/>
            <a:ext cx="4041140" cy="322674"/>
          </a:xfrm>
          <a:prstGeom prst="rect">
            <a:avLst/>
          </a:prstGeom>
          <a:noFill/>
          <a:ln>
            <a:noFill/>
          </a:ln>
        </p:spPr>
        <p:txBody>
          <a:bodyPr anchorCtr="0" anchor="b" bIns="0" lIns="0" spcFirstLastPara="1" rIns="0" wrap="square" tIns="0">
            <a:normAutofit/>
          </a:bodyPr>
          <a:lstStyle>
            <a:lvl1pPr lvl="0" algn="l">
              <a:spcBef>
                <a:spcPts val="0"/>
              </a:spcBef>
              <a:spcAft>
                <a:spcPts val="0"/>
              </a:spcAft>
              <a:buSzPts val="1400"/>
              <a:buNone/>
              <a:defRPr sz="105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1" name="Google Shape;101;p72"/>
          <p:cNvSpPr txBox="1"/>
          <p:nvPr>
            <p:ph idx="12" type="sldNum"/>
          </p:nvPr>
        </p:nvSpPr>
        <p:spPr>
          <a:xfrm>
            <a:off x="11092342" y="6466840"/>
            <a:ext cx="706120" cy="182508"/>
          </a:xfrm>
          <a:prstGeom prst="rect">
            <a:avLst/>
          </a:prstGeom>
          <a:noFill/>
          <a:ln>
            <a:noFill/>
          </a:ln>
        </p:spPr>
        <p:txBody>
          <a:bodyPr anchorCtr="0" anchor="t" bIns="0" lIns="0" spcFirstLastPara="1" rIns="0" wrap="square" tIns="0">
            <a:noAutofit/>
          </a:bodyPr>
          <a:lstStyle>
            <a:lvl1pPr indent="0" lvl="0" marL="0" algn="r">
              <a:spcBef>
                <a:spcPts val="0"/>
              </a:spcBef>
              <a:buNone/>
              <a:defRPr b="1" sz="1200">
                <a:solidFill>
                  <a:schemeClr val="dk1"/>
                </a:solidFill>
                <a:latin typeface="Arial"/>
                <a:ea typeface="Arial"/>
                <a:cs typeface="Arial"/>
                <a:sym typeface="Arial"/>
              </a:defRPr>
            </a:lvl1pPr>
            <a:lvl2pPr indent="0" lvl="1" marL="0" algn="r">
              <a:spcBef>
                <a:spcPts val="0"/>
              </a:spcBef>
              <a:buNone/>
              <a:defRPr b="1" sz="1200">
                <a:solidFill>
                  <a:schemeClr val="dk1"/>
                </a:solidFill>
                <a:latin typeface="Arial"/>
                <a:ea typeface="Arial"/>
                <a:cs typeface="Arial"/>
                <a:sym typeface="Arial"/>
              </a:defRPr>
            </a:lvl2pPr>
            <a:lvl3pPr indent="0" lvl="2" marL="0" algn="r">
              <a:spcBef>
                <a:spcPts val="0"/>
              </a:spcBef>
              <a:buNone/>
              <a:defRPr b="1" sz="1200">
                <a:solidFill>
                  <a:schemeClr val="dk1"/>
                </a:solidFill>
                <a:latin typeface="Arial"/>
                <a:ea typeface="Arial"/>
                <a:cs typeface="Arial"/>
                <a:sym typeface="Arial"/>
              </a:defRPr>
            </a:lvl3pPr>
            <a:lvl4pPr indent="0" lvl="3" marL="0" algn="r">
              <a:spcBef>
                <a:spcPts val="0"/>
              </a:spcBef>
              <a:buNone/>
              <a:defRPr b="1" sz="1200">
                <a:solidFill>
                  <a:schemeClr val="dk1"/>
                </a:solidFill>
                <a:latin typeface="Arial"/>
                <a:ea typeface="Arial"/>
                <a:cs typeface="Arial"/>
                <a:sym typeface="Arial"/>
              </a:defRPr>
            </a:lvl4pPr>
            <a:lvl5pPr indent="0" lvl="4" marL="0" algn="r">
              <a:spcBef>
                <a:spcPts val="0"/>
              </a:spcBef>
              <a:buNone/>
              <a:defRPr b="1" sz="1200">
                <a:solidFill>
                  <a:schemeClr val="dk1"/>
                </a:solidFill>
                <a:latin typeface="Arial"/>
                <a:ea typeface="Arial"/>
                <a:cs typeface="Arial"/>
                <a:sym typeface="Arial"/>
              </a:defRPr>
            </a:lvl5pPr>
            <a:lvl6pPr indent="0" lvl="5" marL="0" algn="r">
              <a:spcBef>
                <a:spcPts val="0"/>
              </a:spcBef>
              <a:buNone/>
              <a:defRPr b="1" sz="1200">
                <a:solidFill>
                  <a:schemeClr val="dk1"/>
                </a:solidFill>
                <a:latin typeface="Arial"/>
                <a:ea typeface="Arial"/>
                <a:cs typeface="Arial"/>
                <a:sym typeface="Arial"/>
              </a:defRPr>
            </a:lvl6pPr>
            <a:lvl7pPr indent="0" lvl="6" marL="0" algn="r">
              <a:spcBef>
                <a:spcPts val="0"/>
              </a:spcBef>
              <a:buNone/>
              <a:defRPr b="1" sz="1200">
                <a:solidFill>
                  <a:schemeClr val="dk1"/>
                </a:solidFill>
                <a:latin typeface="Arial"/>
                <a:ea typeface="Arial"/>
                <a:cs typeface="Arial"/>
                <a:sym typeface="Arial"/>
              </a:defRPr>
            </a:lvl7pPr>
            <a:lvl8pPr indent="0" lvl="7" marL="0" algn="r">
              <a:spcBef>
                <a:spcPts val="0"/>
              </a:spcBef>
              <a:buNone/>
              <a:defRPr b="1" sz="1200">
                <a:solidFill>
                  <a:schemeClr val="dk1"/>
                </a:solidFill>
                <a:latin typeface="Arial"/>
                <a:ea typeface="Arial"/>
                <a:cs typeface="Arial"/>
                <a:sym typeface="Arial"/>
              </a:defRPr>
            </a:lvl8pPr>
            <a:lvl9pPr indent="0" lvl="8" marL="0" algn="r">
              <a:spcBef>
                <a:spcPts val="0"/>
              </a:spcBef>
              <a:buNone/>
              <a:defRPr b="1" sz="12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cxnSp>
        <p:nvCxnSpPr>
          <p:cNvPr id="102" name="Google Shape;102;p72"/>
          <p:cNvCxnSpPr/>
          <p:nvPr/>
        </p:nvCxnSpPr>
        <p:spPr>
          <a:xfrm>
            <a:off x="3623911" y="6245650"/>
            <a:ext cx="8174551" cy="0"/>
          </a:xfrm>
          <a:prstGeom prst="straightConnector1">
            <a:avLst/>
          </a:prstGeom>
          <a:noFill/>
          <a:ln cap="flat" cmpd="sng" w="12700">
            <a:solidFill>
              <a:schemeClr val="dk2"/>
            </a:solidFill>
            <a:prstDash val="solid"/>
            <a:miter lim="8000"/>
            <a:headEnd len="sm" w="sm" type="none"/>
            <a:tailEnd len="sm" w="sm" type="none"/>
          </a:ln>
        </p:spPr>
      </p:cxnSp>
      <p:sp>
        <p:nvSpPr>
          <p:cNvPr id="103" name="Google Shape;103;p72"/>
          <p:cNvSpPr/>
          <p:nvPr/>
        </p:nvSpPr>
        <p:spPr>
          <a:xfrm>
            <a:off x="0" y="0"/>
            <a:ext cx="3395241" cy="6858000"/>
          </a:xfrm>
          <a:prstGeom prst="rect">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04" name="Google Shape;104;p72"/>
          <p:cNvSpPr txBox="1"/>
          <p:nvPr>
            <p:ph type="title"/>
          </p:nvPr>
        </p:nvSpPr>
        <p:spPr>
          <a:xfrm>
            <a:off x="363794" y="2689543"/>
            <a:ext cx="2699446" cy="1478914"/>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2"/>
              </a:buClr>
              <a:buSzPts val="2800"/>
              <a:buFont typeface="Georgia"/>
              <a:buNone/>
              <a:defRPr b="1" sz="2800">
                <a:solidFill>
                  <a:schemeClr val="dk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Gray Slide">
  <p:cSld name="Half Gray Slide">
    <p:spTree>
      <p:nvGrpSpPr>
        <p:cNvPr id="105" name="Shape 105"/>
        <p:cNvGrpSpPr/>
        <p:nvPr/>
      </p:nvGrpSpPr>
      <p:grpSpPr>
        <a:xfrm>
          <a:off x="0" y="0"/>
          <a:ext cx="0" cy="0"/>
          <a:chOff x="0" y="0"/>
          <a:chExt cx="0" cy="0"/>
        </a:xfrm>
      </p:grpSpPr>
      <p:sp>
        <p:nvSpPr>
          <p:cNvPr id="106" name="Google Shape;106;p73"/>
          <p:cNvSpPr txBox="1"/>
          <p:nvPr>
            <p:ph idx="11" type="ftr"/>
          </p:nvPr>
        </p:nvSpPr>
        <p:spPr>
          <a:xfrm>
            <a:off x="363794" y="6326674"/>
            <a:ext cx="4041140" cy="322674"/>
          </a:xfrm>
          <a:prstGeom prst="rect">
            <a:avLst/>
          </a:prstGeom>
          <a:noFill/>
          <a:ln>
            <a:noFill/>
          </a:ln>
        </p:spPr>
        <p:txBody>
          <a:bodyPr anchorCtr="0" anchor="b" bIns="0" lIns="0" spcFirstLastPara="1" rIns="0" wrap="square" tIns="0">
            <a:normAutofit/>
          </a:bodyPr>
          <a:lstStyle>
            <a:lvl1pPr lvl="0" algn="l">
              <a:spcBef>
                <a:spcPts val="0"/>
              </a:spcBef>
              <a:spcAft>
                <a:spcPts val="0"/>
              </a:spcAft>
              <a:buSzPts val="1400"/>
              <a:buNone/>
              <a:defRPr sz="105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7" name="Google Shape;107;p73"/>
          <p:cNvSpPr txBox="1"/>
          <p:nvPr>
            <p:ph idx="12" type="sldNum"/>
          </p:nvPr>
        </p:nvSpPr>
        <p:spPr>
          <a:xfrm>
            <a:off x="11092342" y="6466840"/>
            <a:ext cx="706120" cy="182508"/>
          </a:xfrm>
          <a:prstGeom prst="rect">
            <a:avLst/>
          </a:prstGeom>
          <a:noFill/>
          <a:ln>
            <a:noFill/>
          </a:ln>
        </p:spPr>
        <p:txBody>
          <a:bodyPr anchorCtr="0" anchor="t" bIns="0" lIns="0" spcFirstLastPara="1" rIns="0" wrap="square" tIns="0">
            <a:noAutofit/>
          </a:bodyPr>
          <a:lstStyle>
            <a:lvl1pPr indent="0" lvl="0" marL="0" algn="r">
              <a:spcBef>
                <a:spcPts val="0"/>
              </a:spcBef>
              <a:buNone/>
              <a:defRPr b="1" sz="1200">
                <a:solidFill>
                  <a:schemeClr val="dk1"/>
                </a:solidFill>
                <a:latin typeface="Arial"/>
                <a:ea typeface="Arial"/>
                <a:cs typeface="Arial"/>
                <a:sym typeface="Arial"/>
              </a:defRPr>
            </a:lvl1pPr>
            <a:lvl2pPr indent="0" lvl="1" marL="0" algn="r">
              <a:spcBef>
                <a:spcPts val="0"/>
              </a:spcBef>
              <a:buNone/>
              <a:defRPr b="1" sz="1200">
                <a:solidFill>
                  <a:schemeClr val="dk1"/>
                </a:solidFill>
                <a:latin typeface="Arial"/>
                <a:ea typeface="Arial"/>
                <a:cs typeface="Arial"/>
                <a:sym typeface="Arial"/>
              </a:defRPr>
            </a:lvl2pPr>
            <a:lvl3pPr indent="0" lvl="2" marL="0" algn="r">
              <a:spcBef>
                <a:spcPts val="0"/>
              </a:spcBef>
              <a:buNone/>
              <a:defRPr b="1" sz="1200">
                <a:solidFill>
                  <a:schemeClr val="dk1"/>
                </a:solidFill>
                <a:latin typeface="Arial"/>
                <a:ea typeface="Arial"/>
                <a:cs typeface="Arial"/>
                <a:sym typeface="Arial"/>
              </a:defRPr>
            </a:lvl3pPr>
            <a:lvl4pPr indent="0" lvl="3" marL="0" algn="r">
              <a:spcBef>
                <a:spcPts val="0"/>
              </a:spcBef>
              <a:buNone/>
              <a:defRPr b="1" sz="1200">
                <a:solidFill>
                  <a:schemeClr val="dk1"/>
                </a:solidFill>
                <a:latin typeface="Arial"/>
                <a:ea typeface="Arial"/>
                <a:cs typeface="Arial"/>
                <a:sym typeface="Arial"/>
              </a:defRPr>
            </a:lvl4pPr>
            <a:lvl5pPr indent="0" lvl="4" marL="0" algn="r">
              <a:spcBef>
                <a:spcPts val="0"/>
              </a:spcBef>
              <a:buNone/>
              <a:defRPr b="1" sz="1200">
                <a:solidFill>
                  <a:schemeClr val="dk1"/>
                </a:solidFill>
                <a:latin typeface="Arial"/>
                <a:ea typeface="Arial"/>
                <a:cs typeface="Arial"/>
                <a:sym typeface="Arial"/>
              </a:defRPr>
            </a:lvl5pPr>
            <a:lvl6pPr indent="0" lvl="5" marL="0" algn="r">
              <a:spcBef>
                <a:spcPts val="0"/>
              </a:spcBef>
              <a:buNone/>
              <a:defRPr b="1" sz="1200">
                <a:solidFill>
                  <a:schemeClr val="dk1"/>
                </a:solidFill>
                <a:latin typeface="Arial"/>
                <a:ea typeface="Arial"/>
                <a:cs typeface="Arial"/>
                <a:sym typeface="Arial"/>
              </a:defRPr>
            </a:lvl6pPr>
            <a:lvl7pPr indent="0" lvl="6" marL="0" algn="r">
              <a:spcBef>
                <a:spcPts val="0"/>
              </a:spcBef>
              <a:buNone/>
              <a:defRPr b="1" sz="1200">
                <a:solidFill>
                  <a:schemeClr val="dk1"/>
                </a:solidFill>
                <a:latin typeface="Arial"/>
                <a:ea typeface="Arial"/>
                <a:cs typeface="Arial"/>
                <a:sym typeface="Arial"/>
              </a:defRPr>
            </a:lvl7pPr>
            <a:lvl8pPr indent="0" lvl="7" marL="0" algn="r">
              <a:spcBef>
                <a:spcPts val="0"/>
              </a:spcBef>
              <a:buNone/>
              <a:defRPr b="1" sz="1200">
                <a:solidFill>
                  <a:schemeClr val="dk1"/>
                </a:solidFill>
                <a:latin typeface="Arial"/>
                <a:ea typeface="Arial"/>
                <a:cs typeface="Arial"/>
                <a:sym typeface="Arial"/>
              </a:defRPr>
            </a:lvl8pPr>
            <a:lvl9pPr indent="0" lvl="8" marL="0" algn="r">
              <a:spcBef>
                <a:spcPts val="0"/>
              </a:spcBef>
              <a:buNone/>
              <a:defRPr b="1" sz="12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cxnSp>
        <p:nvCxnSpPr>
          <p:cNvPr id="108" name="Google Shape;108;p73"/>
          <p:cNvCxnSpPr/>
          <p:nvPr/>
        </p:nvCxnSpPr>
        <p:spPr>
          <a:xfrm>
            <a:off x="363794" y="6245650"/>
            <a:ext cx="5388824" cy="0"/>
          </a:xfrm>
          <a:prstGeom prst="straightConnector1">
            <a:avLst/>
          </a:prstGeom>
          <a:noFill/>
          <a:ln cap="flat" cmpd="sng" w="12700">
            <a:solidFill>
              <a:schemeClr val="dk2"/>
            </a:solidFill>
            <a:prstDash val="solid"/>
            <a:miter lim="8000"/>
            <a:headEnd len="sm" w="sm" type="none"/>
            <a:tailEnd len="sm" w="sm" type="none"/>
          </a:ln>
        </p:spPr>
      </p:cxnSp>
      <p:sp>
        <p:nvSpPr>
          <p:cNvPr id="109" name="Google Shape;109;p73"/>
          <p:cNvSpPr txBox="1"/>
          <p:nvPr>
            <p:ph type="title"/>
          </p:nvPr>
        </p:nvSpPr>
        <p:spPr>
          <a:xfrm>
            <a:off x="363794" y="136526"/>
            <a:ext cx="5388824" cy="777874"/>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2"/>
              </a:buClr>
              <a:buSzPts val="2800"/>
              <a:buFont typeface="Georgia"/>
              <a:buNone/>
              <a:defRPr b="1"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cxnSp>
        <p:nvCxnSpPr>
          <p:cNvPr id="110" name="Google Shape;110;p73"/>
          <p:cNvCxnSpPr/>
          <p:nvPr/>
        </p:nvCxnSpPr>
        <p:spPr>
          <a:xfrm>
            <a:off x="363794" y="1018573"/>
            <a:ext cx="5388824" cy="0"/>
          </a:xfrm>
          <a:prstGeom prst="straightConnector1">
            <a:avLst/>
          </a:prstGeom>
          <a:noFill/>
          <a:ln cap="flat" cmpd="sng" w="19050">
            <a:solidFill>
              <a:schemeClr val="accent1"/>
            </a:solidFill>
            <a:prstDash val="solid"/>
            <a:miter lim="8000"/>
            <a:headEnd len="sm" w="sm" type="none"/>
            <a:tailEnd len="sm" w="sm" type="none"/>
          </a:ln>
        </p:spPr>
      </p:cxnSp>
      <p:sp>
        <p:nvSpPr>
          <p:cNvPr id="111" name="Google Shape;111;p73"/>
          <p:cNvSpPr/>
          <p:nvPr/>
        </p:nvSpPr>
        <p:spPr>
          <a:xfrm>
            <a:off x="6096000" y="0"/>
            <a:ext cx="6096001" cy="6857997"/>
          </a:xfrm>
          <a:prstGeom prst="rect">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Image Slide">
  <p:cSld name="Half Image Slide">
    <p:spTree>
      <p:nvGrpSpPr>
        <p:cNvPr id="112" name="Shape 112"/>
        <p:cNvGrpSpPr/>
        <p:nvPr/>
      </p:nvGrpSpPr>
      <p:grpSpPr>
        <a:xfrm>
          <a:off x="0" y="0"/>
          <a:ext cx="0" cy="0"/>
          <a:chOff x="0" y="0"/>
          <a:chExt cx="0" cy="0"/>
        </a:xfrm>
      </p:grpSpPr>
      <p:sp>
        <p:nvSpPr>
          <p:cNvPr id="113" name="Google Shape;113;p74"/>
          <p:cNvSpPr txBox="1"/>
          <p:nvPr>
            <p:ph idx="11" type="ftr"/>
          </p:nvPr>
        </p:nvSpPr>
        <p:spPr>
          <a:xfrm>
            <a:off x="363794" y="6326674"/>
            <a:ext cx="4041140" cy="322674"/>
          </a:xfrm>
          <a:prstGeom prst="rect">
            <a:avLst/>
          </a:prstGeom>
          <a:noFill/>
          <a:ln>
            <a:noFill/>
          </a:ln>
        </p:spPr>
        <p:txBody>
          <a:bodyPr anchorCtr="0" anchor="b" bIns="0" lIns="0" spcFirstLastPara="1" rIns="0" wrap="square" tIns="0">
            <a:normAutofit/>
          </a:bodyPr>
          <a:lstStyle>
            <a:lvl1pPr lvl="0" algn="l">
              <a:spcBef>
                <a:spcPts val="0"/>
              </a:spcBef>
              <a:spcAft>
                <a:spcPts val="0"/>
              </a:spcAft>
              <a:buSzPts val="1400"/>
              <a:buNone/>
              <a:defRPr sz="105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4" name="Google Shape;114;p74"/>
          <p:cNvSpPr txBox="1"/>
          <p:nvPr>
            <p:ph idx="12" type="sldNum"/>
          </p:nvPr>
        </p:nvSpPr>
        <p:spPr>
          <a:xfrm>
            <a:off x="11092342" y="6466840"/>
            <a:ext cx="706120" cy="182508"/>
          </a:xfrm>
          <a:prstGeom prst="rect">
            <a:avLst/>
          </a:prstGeom>
          <a:noFill/>
          <a:ln>
            <a:noFill/>
          </a:ln>
        </p:spPr>
        <p:txBody>
          <a:bodyPr anchorCtr="0" anchor="t" bIns="0" lIns="0" spcFirstLastPara="1" rIns="0" wrap="square" tIns="0">
            <a:noAutofit/>
          </a:bodyPr>
          <a:lstStyle>
            <a:lvl1pPr indent="0" lvl="0" marL="0" algn="r">
              <a:spcBef>
                <a:spcPts val="0"/>
              </a:spcBef>
              <a:buNone/>
              <a:defRPr b="1" sz="1200">
                <a:solidFill>
                  <a:schemeClr val="dk1"/>
                </a:solidFill>
                <a:latin typeface="Arial"/>
                <a:ea typeface="Arial"/>
                <a:cs typeface="Arial"/>
                <a:sym typeface="Arial"/>
              </a:defRPr>
            </a:lvl1pPr>
            <a:lvl2pPr indent="0" lvl="1" marL="0" algn="r">
              <a:spcBef>
                <a:spcPts val="0"/>
              </a:spcBef>
              <a:buNone/>
              <a:defRPr b="1" sz="1200">
                <a:solidFill>
                  <a:schemeClr val="dk1"/>
                </a:solidFill>
                <a:latin typeface="Arial"/>
                <a:ea typeface="Arial"/>
                <a:cs typeface="Arial"/>
                <a:sym typeface="Arial"/>
              </a:defRPr>
            </a:lvl2pPr>
            <a:lvl3pPr indent="0" lvl="2" marL="0" algn="r">
              <a:spcBef>
                <a:spcPts val="0"/>
              </a:spcBef>
              <a:buNone/>
              <a:defRPr b="1" sz="1200">
                <a:solidFill>
                  <a:schemeClr val="dk1"/>
                </a:solidFill>
                <a:latin typeface="Arial"/>
                <a:ea typeface="Arial"/>
                <a:cs typeface="Arial"/>
                <a:sym typeface="Arial"/>
              </a:defRPr>
            </a:lvl3pPr>
            <a:lvl4pPr indent="0" lvl="3" marL="0" algn="r">
              <a:spcBef>
                <a:spcPts val="0"/>
              </a:spcBef>
              <a:buNone/>
              <a:defRPr b="1" sz="1200">
                <a:solidFill>
                  <a:schemeClr val="dk1"/>
                </a:solidFill>
                <a:latin typeface="Arial"/>
                <a:ea typeface="Arial"/>
                <a:cs typeface="Arial"/>
                <a:sym typeface="Arial"/>
              </a:defRPr>
            </a:lvl4pPr>
            <a:lvl5pPr indent="0" lvl="4" marL="0" algn="r">
              <a:spcBef>
                <a:spcPts val="0"/>
              </a:spcBef>
              <a:buNone/>
              <a:defRPr b="1" sz="1200">
                <a:solidFill>
                  <a:schemeClr val="dk1"/>
                </a:solidFill>
                <a:latin typeface="Arial"/>
                <a:ea typeface="Arial"/>
                <a:cs typeface="Arial"/>
                <a:sym typeface="Arial"/>
              </a:defRPr>
            </a:lvl5pPr>
            <a:lvl6pPr indent="0" lvl="5" marL="0" algn="r">
              <a:spcBef>
                <a:spcPts val="0"/>
              </a:spcBef>
              <a:buNone/>
              <a:defRPr b="1" sz="1200">
                <a:solidFill>
                  <a:schemeClr val="dk1"/>
                </a:solidFill>
                <a:latin typeface="Arial"/>
                <a:ea typeface="Arial"/>
                <a:cs typeface="Arial"/>
                <a:sym typeface="Arial"/>
              </a:defRPr>
            </a:lvl6pPr>
            <a:lvl7pPr indent="0" lvl="6" marL="0" algn="r">
              <a:spcBef>
                <a:spcPts val="0"/>
              </a:spcBef>
              <a:buNone/>
              <a:defRPr b="1" sz="1200">
                <a:solidFill>
                  <a:schemeClr val="dk1"/>
                </a:solidFill>
                <a:latin typeface="Arial"/>
                <a:ea typeface="Arial"/>
                <a:cs typeface="Arial"/>
                <a:sym typeface="Arial"/>
              </a:defRPr>
            </a:lvl7pPr>
            <a:lvl8pPr indent="0" lvl="7" marL="0" algn="r">
              <a:spcBef>
                <a:spcPts val="0"/>
              </a:spcBef>
              <a:buNone/>
              <a:defRPr b="1" sz="1200">
                <a:solidFill>
                  <a:schemeClr val="dk1"/>
                </a:solidFill>
                <a:latin typeface="Arial"/>
                <a:ea typeface="Arial"/>
                <a:cs typeface="Arial"/>
                <a:sym typeface="Arial"/>
              </a:defRPr>
            </a:lvl8pPr>
            <a:lvl9pPr indent="0" lvl="8" marL="0" algn="r">
              <a:spcBef>
                <a:spcPts val="0"/>
              </a:spcBef>
              <a:buNone/>
              <a:defRPr b="1" sz="12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cxnSp>
        <p:nvCxnSpPr>
          <p:cNvPr id="115" name="Google Shape;115;p74"/>
          <p:cNvCxnSpPr/>
          <p:nvPr/>
        </p:nvCxnSpPr>
        <p:spPr>
          <a:xfrm>
            <a:off x="363794" y="6245650"/>
            <a:ext cx="5388824" cy="0"/>
          </a:xfrm>
          <a:prstGeom prst="straightConnector1">
            <a:avLst/>
          </a:prstGeom>
          <a:noFill/>
          <a:ln cap="flat" cmpd="sng" w="12700">
            <a:solidFill>
              <a:schemeClr val="dk2"/>
            </a:solidFill>
            <a:prstDash val="solid"/>
            <a:miter lim="8000"/>
            <a:headEnd len="sm" w="sm" type="none"/>
            <a:tailEnd len="sm" w="sm" type="none"/>
          </a:ln>
        </p:spPr>
      </p:cxnSp>
      <p:sp>
        <p:nvSpPr>
          <p:cNvPr id="116" name="Google Shape;116;p74"/>
          <p:cNvSpPr txBox="1"/>
          <p:nvPr>
            <p:ph type="title"/>
          </p:nvPr>
        </p:nvSpPr>
        <p:spPr>
          <a:xfrm>
            <a:off x="363794" y="136526"/>
            <a:ext cx="5388824" cy="777874"/>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2"/>
              </a:buClr>
              <a:buSzPts val="2800"/>
              <a:buFont typeface="Georgia"/>
              <a:buNone/>
              <a:defRPr b="1"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cxnSp>
        <p:nvCxnSpPr>
          <p:cNvPr id="117" name="Google Shape;117;p74"/>
          <p:cNvCxnSpPr/>
          <p:nvPr/>
        </p:nvCxnSpPr>
        <p:spPr>
          <a:xfrm>
            <a:off x="363794" y="1018573"/>
            <a:ext cx="5388824" cy="0"/>
          </a:xfrm>
          <a:prstGeom prst="straightConnector1">
            <a:avLst/>
          </a:prstGeom>
          <a:noFill/>
          <a:ln cap="flat" cmpd="sng" w="19050">
            <a:solidFill>
              <a:schemeClr val="accent1"/>
            </a:solidFill>
            <a:prstDash val="solid"/>
            <a:miter lim="8000"/>
            <a:headEnd len="sm" w="sm" type="none"/>
            <a:tailEnd len="sm" w="sm" type="none"/>
          </a:ln>
        </p:spPr>
      </p:cxnSp>
      <p:sp>
        <p:nvSpPr>
          <p:cNvPr id="118" name="Google Shape;118;p74"/>
          <p:cNvSpPr/>
          <p:nvPr>
            <p:ph idx="2" type="pic"/>
          </p:nvPr>
        </p:nvSpPr>
        <p:spPr>
          <a:xfrm>
            <a:off x="6096000" y="-1"/>
            <a:ext cx="6096000" cy="6857999"/>
          </a:xfrm>
          <a:prstGeom prst="rect">
            <a:avLst/>
          </a:prstGeom>
          <a:noFill/>
          <a:ln>
            <a:noFill/>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ark Half LHS with Image">
  <p:cSld name="Dark Half LHS with Image">
    <p:spTree>
      <p:nvGrpSpPr>
        <p:cNvPr id="119" name="Shape 119"/>
        <p:cNvGrpSpPr/>
        <p:nvPr/>
      </p:nvGrpSpPr>
      <p:grpSpPr>
        <a:xfrm>
          <a:off x="0" y="0"/>
          <a:ext cx="0" cy="0"/>
          <a:chOff x="0" y="0"/>
          <a:chExt cx="0" cy="0"/>
        </a:xfrm>
      </p:grpSpPr>
      <p:sp>
        <p:nvSpPr>
          <p:cNvPr id="120" name="Google Shape;120;p75"/>
          <p:cNvSpPr/>
          <p:nvPr/>
        </p:nvSpPr>
        <p:spPr>
          <a:xfrm>
            <a:off x="10205" y="0"/>
            <a:ext cx="6096001" cy="6857997"/>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21" name="Google Shape;121;p75"/>
          <p:cNvSpPr txBox="1"/>
          <p:nvPr>
            <p:ph idx="11" type="ftr"/>
          </p:nvPr>
        </p:nvSpPr>
        <p:spPr>
          <a:xfrm>
            <a:off x="363794" y="6326674"/>
            <a:ext cx="4041140" cy="322674"/>
          </a:xfrm>
          <a:prstGeom prst="rect">
            <a:avLst/>
          </a:prstGeom>
          <a:noFill/>
          <a:ln>
            <a:noFill/>
          </a:ln>
        </p:spPr>
        <p:txBody>
          <a:bodyPr anchorCtr="0" anchor="b" bIns="0" lIns="0" spcFirstLastPara="1" rIns="0" wrap="square" tIns="0">
            <a:normAutofit/>
          </a:bodyPr>
          <a:lstStyle>
            <a:lvl1pPr lvl="0" algn="l">
              <a:spcBef>
                <a:spcPts val="0"/>
              </a:spcBef>
              <a:spcAft>
                <a:spcPts val="0"/>
              </a:spcAft>
              <a:buSzPts val="1400"/>
              <a:buNone/>
              <a:defRPr sz="1050">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2" name="Google Shape;122;p75"/>
          <p:cNvSpPr txBox="1"/>
          <p:nvPr>
            <p:ph idx="12" type="sldNum"/>
          </p:nvPr>
        </p:nvSpPr>
        <p:spPr>
          <a:xfrm>
            <a:off x="11092342" y="6466840"/>
            <a:ext cx="706120" cy="182508"/>
          </a:xfrm>
          <a:prstGeom prst="rect">
            <a:avLst/>
          </a:prstGeom>
          <a:noFill/>
          <a:ln>
            <a:noFill/>
          </a:ln>
        </p:spPr>
        <p:txBody>
          <a:bodyPr anchorCtr="0" anchor="t" bIns="0" lIns="0" spcFirstLastPara="1" rIns="0" wrap="square" tIns="0">
            <a:noAutofit/>
          </a:bodyPr>
          <a:lstStyle>
            <a:lvl1pPr indent="0" lvl="0" marL="0" algn="r">
              <a:spcBef>
                <a:spcPts val="0"/>
              </a:spcBef>
              <a:buNone/>
              <a:defRPr b="1" sz="1200">
                <a:solidFill>
                  <a:schemeClr val="dk1"/>
                </a:solidFill>
                <a:latin typeface="Arial"/>
                <a:ea typeface="Arial"/>
                <a:cs typeface="Arial"/>
                <a:sym typeface="Arial"/>
              </a:defRPr>
            </a:lvl1pPr>
            <a:lvl2pPr indent="0" lvl="1" marL="0" algn="r">
              <a:spcBef>
                <a:spcPts val="0"/>
              </a:spcBef>
              <a:buNone/>
              <a:defRPr b="1" sz="1200">
                <a:solidFill>
                  <a:schemeClr val="dk1"/>
                </a:solidFill>
                <a:latin typeface="Arial"/>
                <a:ea typeface="Arial"/>
                <a:cs typeface="Arial"/>
                <a:sym typeface="Arial"/>
              </a:defRPr>
            </a:lvl2pPr>
            <a:lvl3pPr indent="0" lvl="2" marL="0" algn="r">
              <a:spcBef>
                <a:spcPts val="0"/>
              </a:spcBef>
              <a:buNone/>
              <a:defRPr b="1" sz="1200">
                <a:solidFill>
                  <a:schemeClr val="dk1"/>
                </a:solidFill>
                <a:latin typeface="Arial"/>
                <a:ea typeface="Arial"/>
                <a:cs typeface="Arial"/>
                <a:sym typeface="Arial"/>
              </a:defRPr>
            </a:lvl3pPr>
            <a:lvl4pPr indent="0" lvl="3" marL="0" algn="r">
              <a:spcBef>
                <a:spcPts val="0"/>
              </a:spcBef>
              <a:buNone/>
              <a:defRPr b="1" sz="1200">
                <a:solidFill>
                  <a:schemeClr val="dk1"/>
                </a:solidFill>
                <a:latin typeface="Arial"/>
                <a:ea typeface="Arial"/>
                <a:cs typeface="Arial"/>
                <a:sym typeface="Arial"/>
              </a:defRPr>
            </a:lvl4pPr>
            <a:lvl5pPr indent="0" lvl="4" marL="0" algn="r">
              <a:spcBef>
                <a:spcPts val="0"/>
              </a:spcBef>
              <a:buNone/>
              <a:defRPr b="1" sz="1200">
                <a:solidFill>
                  <a:schemeClr val="dk1"/>
                </a:solidFill>
                <a:latin typeface="Arial"/>
                <a:ea typeface="Arial"/>
                <a:cs typeface="Arial"/>
                <a:sym typeface="Arial"/>
              </a:defRPr>
            </a:lvl5pPr>
            <a:lvl6pPr indent="0" lvl="5" marL="0" algn="r">
              <a:spcBef>
                <a:spcPts val="0"/>
              </a:spcBef>
              <a:buNone/>
              <a:defRPr b="1" sz="1200">
                <a:solidFill>
                  <a:schemeClr val="dk1"/>
                </a:solidFill>
                <a:latin typeface="Arial"/>
                <a:ea typeface="Arial"/>
                <a:cs typeface="Arial"/>
                <a:sym typeface="Arial"/>
              </a:defRPr>
            </a:lvl6pPr>
            <a:lvl7pPr indent="0" lvl="6" marL="0" algn="r">
              <a:spcBef>
                <a:spcPts val="0"/>
              </a:spcBef>
              <a:buNone/>
              <a:defRPr b="1" sz="1200">
                <a:solidFill>
                  <a:schemeClr val="dk1"/>
                </a:solidFill>
                <a:latin typeface="Arial"/>
                <a:ea typeface="Arial"/>
                <a:cs typeface="Arial"/>
                <a:sym typeface="Arial"/>
              </a:defRPr>
            </a:lvl7pPr>
            <a:lvl8pPr indent="0" lvl="7" marL="0" algn="r">
              <a:spcBef>
                <a:spcPts val="0"/>
              </a:spcBef>
              <a:buNone/>
              <a:defRPr b="1" sz="1200">
                <a:solidFill>
                  <a:schemeClr val="dk1"/>
                </a:solidFill>
                <a:latin typeface="Arial"/>
                <a:ea typeface="Arial"/>
                <a:cs typeface="Arial"/>
                <a:sym typeface="Arial"/>
              </a:defRPr>
            </a:lvl8pPr>
            <a:lvl9pPr indent="0" lvl="8" marL="0" algn="r">
              <a:spcBef>
                <a:spcPts val="0"/>
              </a:spcBef>
              <a:buNone/>
              <a:defRPr b="1" sz="12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cxnSp>
        <p:nvCxnSpPr>
          <p:cNvPr id="123" name="Google Shape;123;p75"/>
          <p:cNvCxnSpPr/>
          <p:nvPr/>
        </p:nvCxnSpPr>
        <p:spPr>
          <a:xfrm>
            <a:off x="363794" y="6245650"/>
            <a:ext cx="5388824" cy="0"/>
          </a:xfrm>
          <a:prstGeom prst="straightConnector1">
            <a:avLst/>
          </a:prstGeom>
          <a:noFill/>
          <a:ln cap="flat" cmpd="sng" w="12700">
            <a:solidFill>
              <a:schemeClr val="lt1"/>
            </a:solidFill>
            <a:prstDash val="solid"/>
            <a:miter lim="8000"/>
            <a:headEnd len="sm" w="sm" type="none"/>
            <a:tailEnd len="sm" w="sm" type="none"/>
          </a:ln>
        </p:spPr>
      </p:cxnSp>
      <p:sp>
        <p:nvSpPr>
          <p:cNvPr id="124" name="Google Shape;124;p75"/>
          <p:cNvSpPr txBox="1"/>
          <p:nvPr>
            <p:ph type="title"/>
          </p:nvPr>
        </p:nvSpPr>
        <p:spPr>
          <a:xfrm>
            <a:off x="363794" y="136526"/>
            <a:ext cx="5388824" cy="777874"/>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lt1"/>
              </a:buClr>
              <a:buSzPts val="2800"/>
              <a:buFont typeface="Georgia"/>
              <a:buNone/>
              <a:defRPr b="1"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cxnSp>
        <p:nvCxnSpPr>
          <p:cNvPr id="125" name="Google Shape;125;p75"/>
          <p:cNvCxnSpPr/>
          <p:nvPr/>
        </p:nvCxnSpPr>
        <p:spPr>
          <a:xfrm>
            <a:off x="363794" y="1018573"/>
            <a:ext cx="5388824" cy="0"/>
          </a:xfrm>
          <a:prstGeom prst="straightConnector1">
            <a:avLst/>
          </a:prstGeom>
          <a:noFill/>
          <a:ln cap="flat" cmpd="sng" w="19050">
            <a:solidFill>
              <a:schemeClr val="accent1"/>
            </a:solidFill>
            <a:prstDash val="solid"/>
            <a:miter lim="8000"/>
            <a:headEnd len="sm" w="sm" type="none"/>
            <a:tailEnd len="sm" w="sm" type="none"/>
          </a:ln>
        </p:spPr>
      </p:cxnSp>
      <p:sp>
        <p:nvSpPr>
          <p:cNvPr id="126" name="Google Shape;126;p75"/>
          <p:cNvSpPr/>
          <p:nvPr>
            <p:ph idx="2" type="pic"/>
          </p:nvPr>
        </p:nvSpPr>
        <p:spPr>
          <a:xfrm>
            <a:off x="6096000" y="-1"/>
            <a:ext cx="6096000" cy="6857999"/>
          </a:xfrm>
          <a:prstGeom prst="rect">
            <a:avLst/>
          </a:prstGeom>
          <a:noFill/>
          <a:ln>
            <a:noFill/>
          </a:ln>
        </p:spPr>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Dark Background)">
  <p:cSld name="Title Only (Dark Background)">
    <p:bg>
      <p:bgPr>
        <a:solidFill>
          <a:schemeClr val="dk2"/>
        </a:solidFill>
      </p:bgPr>
    </p:bg>
    <p:spTree>
      <p:nvGrpSpPr>
        <p:cNvPr id="132" name="Shape 132"/>
        <p:cNvGrpSpPr/>
        <p:nvPr/>
      </p:nvGrpSpPr>
      <p:grpSpPr>
        <a:xfrm>
          <a:off x="0" y="0"/>
          <a:ext cx="0" cy="0"/>
          <a:chOff x="0" y="0"/>
          <a:chExt cx="0" cy="0"/>
        </a:xfrm>
      </p:grpSpPr>
      <p:sp>
        <p:nvSpPr>
          <p:cNvPr id="133" name="Google Shape;133;p66"/>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lt2"/>
              </a:buClr>
              <a:buSzPts val="2800"/>
              <a:buFont typeface="Georgia"/>
              <a:buNone/>
              <a:defRPr b="1"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4" name="Google Shape;134;p66"/>
          <p:cNvSpPr txBox="1"/>
          <p:nvPr>
            <p:ph idx="11" type="ftr"/>
          </p:nvPr>
        </p:nvSpPr>
        <p:spPr>
          <a:xfrm>
            <a:off x="363794" y="6326674"/>
            <a:ext cx="4041140" cy="322674"/>
          </a:xfrm>
          <a:prstGeom prst="rect">
            <a:avLst/>
          </a:prstGeom>
          <a:noFill/>
          <a:ln>
            <a:noFill/>
          </a:ln>
        </p:spPr>
        <p:txBody>
          <a:bodyPr anchorCtr="0" anchor="b" bIns="0" lIns="0" spcFirstLastPara="1" rIns="0" wrap="square" tIns="0">
            <a:normAutofit/>
          </a:bodyPr>
          <a:lstStyle>
            <a:lvl1pPr lvl="0" algn="l">
              <a:spcBef>
                <a:spcPts val="0"/>
              </a:spcBef>
              <a:spcAft>
                <a:spcPts val="0"/>
              </a:spcAft>
              <a:buSzPts val="1400"/>
              <a:buNone/>
              <a:defRPr sz="105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5" name="Google Shape;135;p66"/>
          <p:cNvSpPr txBox="1"/>
          <p:nvPr>
            <p:ph idx="12" type="sldNum"/>
          </p:nvPr>
        </p:nvSpPr>
        <p:spPr>
          <a:xfrm>
            <a:off x="11092342" y="6466840"/>
            <a:ext cx="706120" cy="182508"/>
          </a:xfrm>
          <a:prstGeom prst="rect">
            <a:avLst/>
          </a:prstGeom>
          <a:noFill/>
          <a:ln>
            <a:noFill/>
          </a:ln>
        </p:spPr>
        <p:txBody>
          <a:bodyPr anchorCtr="0" anchor="t" bIns="0" lIns="0" spcFirstLastPara="1" rIns="0" wrap="square" tIns="0">
            <a:noAutofit/>
          </a:bodyPr>
          <a:lstStyle>
            <a:lvl1pPr indent="0" lvl="0" marL="0" algn="r">
              <a:spcBef>
                <a:spcPts val="0"/>
              </a:spcBef>
              <a:buNone/>
              <a:defRPr b="1" sz="1200">
                <a:solidFill>
                  <a:schemeClr val="lt1"/>
                </a:solidFill>
                <a:latin typeface="Arial"/>
                <a:ea typeface="Arial"/>
                <a:cs typeface="Arial"/>
                <a:sym typeface="Arial"/>
              </a:defRPr>
            </a:lvl1pPr>
            <a:lvl2pPr indent="0" lvl="1" marL="0" algn="r">
              <a:spcBef>
                <a:spcPts val="0"/>
              </a:spcBef>
              <a:buNone/>
              <a:defRPr b="1" sz="1200">
                <a:solidFill>
                  <a:schemeClr val="lt1"/>
                </a:solidFill>
                <a:latin typeface="Arial"/>
                <a:ea typeface="Arial"/>
                <a:cs typeface="Arial"/>
                <a:sym typeface="Arial"/>
              </a:defRPr>
            </a:lvl2pPr>
            <a:lvl3pPr indent="0" lvl="2" marL="0" algn="r">
              <a:spcBef>
                <a:spcPts val="0"/>
              </a:spcBef>
              <a:buNone/>
              <a:defRPr b="1" sz="1200">
                <a:solidFill>
                  <a:schemeClr val="lt1"/>
                </a:solidFill>
                <a:latin typeface="Arial"/>
                <a:ea typeface="Arial"/>
                <a:cs typeface="Arial"/>
                <a:sym typeface="Arial"/>
              </a:defRPr>
            </a:lvl3pPr>
            <a:lvl4pPr indent="0" lvl="3" marL="0" algn="r">
              <a:spcBef>
                <a:spcPts val="0"/>
              </a:spcBef>
              <a:buNone/>
              <a:defRPr b="1" sz="1200">
                <a:solidFill>
                  <a:schemeClr val="lt1"/>
                </a:solidFill>
                <a:latin typeface="Arial"/>
                <a:ea typeface="Arial"/>
                <a:cs typeface="Arial"/>
                <a:sym typeface="Arial"/>
              </a:defRPr>
            </a:lvl4pPr>
            <a:lvl5pPr indent="0" lvl="4" marL="0" algn="r">
              <a:spcBef>
                <a:spcPts val="0"/>
              </a:spcBef>
              <a:buNone/>
              <a:defRPr b="1" sz="1200">
                <a:solidFill>
                  <a:schemeClr val="lt1"/>
                </a:solidFill>
                <a:latin typeface="Arial"/>
                <a:ea typeface="Arial"/>
                <a:cs typeface="Arial"/>
                <a:sym typeface="Arial"/>
              </a:defRPr>
            </a:lvl5pPr>
            <a:lvl6pPr indent="0" lvl="5" marL="0" algn="r">
              <a:spcBef>
                <a:spcPts val="0"/>
              </a:spcBef>
              <a:buNone/>
              <a:defRPr b="1" sz="1200">
                <a:solidFill>
                  <a:schemeClr val="lt1"/>
                </a:solidFill>
                <a:latin typeface="Arial"/>
                <a:ea typeface="Arial"/>
                <a:cs typeface="Arial"/>
                <a:sym typeface="Arial"/>
              </a:defRPr>
            </a:lvl6pPr>
            <a:lvl7pPr indent="0" lvl="6" marL="0" algn="r">
              <a:spcBef>
                <a:spcPts val="0"/>
              </a:spcBef>
              <a:buNone/>
              <a:defRPr b="1" sz="1200">
                <a:solidFill>
                  <a:schemeClr val="lt1"/>
                </a:solidFill>
                <a:latin typeface="Arial"/>
                <a:ea typeface="Arial"/>
                <a:cs typeface="Arial"/>
                <a:sym typeface="Arial"/>
              </a:defRPr>
            </a:lvl7pPr>
            <a:lvl8pPr indent="0" lvl="7" marL="0" algn="r">
              <a:spcBef>
                <a:spcPts val="0"/>
              </a:spcBef>
              <a:buNone/>
              <a:defRPr b="1" sz="1200">
                <a:solidFill>
                  <a:schemeClr val="lt1"/>
                </a:solidFill>
                <a:latin typeface="Arial"/>
                <a:ea typeface="Arial"/>
                <a:cs typeface="Arial"/>
                <a:sym typeface="Arial"/>
              </a:defRPr>
            </a:lvl8pPr>
            <a:lvl9pPr indent="0" lvl="8" marL="0" algn="r">
              <a:spcBef>
                <a:spcPts val="0"/>
              </a:spcBef>
              <a:buNone/>
              <a:defRPr b="1" sz="1200">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cxnSp>
        <p:nvCxnSpPr>
          <p:cNvPr id="136" name="Google Shape;136;p66"/>
          <p:cNvCxnSpPr/>
          <p:nvPr/>
        </p:nvCxnSpPr>
        <p:spPr>
          <a:xfrm>
            <a:off x="363794" y="1018573"/>
            <a:ext cx="11434668" cy="0"/>
          </a:xfrm>
          <a:prstGeom prst="straightConnector1">
            <a:avLst/>
          </a:prstGeom>
          <a:noFill/>
          <a:ln cap="flat" cmpd="sng" w="19050">
            <a:solidFill>
              <a:schemeClr val="accent1"/>
            </a:solidFill>
            <a:prstDash val="solid"/>
            <a:miter lim="8000"/>
            <a:headEnd len="sm" w="sm" type="none"/>
            <a:tailEnd len="sm" w="sm" type="none"/>
          </a:ln>
        </p:spPr>
      </p:cxnSp>
      <p:cxnSp>
        <p:nvCxnSpPr>
          <p:cNvPr id="137" name="Google Shape;137;p66"/>
          <p:cNvCxnSpPr/>
          <p:nvPr/>
        </p:nvCxnSpPr>
        <p:spPr>
          <a:xfrm>
            <a:off x="363794" y="6245650"/>
            <a:ext cx="11434668" cy="0"/>
          </a:xfrm>
          <a:prstGeom prst="straightConnector1">
            <a:avLst/>
          </a:prstGeom>
          <a:noFill/>
          <a:ln cap="flat" cmpd="sng" w="12700">
            <a:solidFill>
              <a:schemeClr val="lt2"/>
            </a:solidFill>
            <a:prstDash val="solid"/>
            <a:miter lim="8000"/>
            <a:headEnd len="sm" w="sm" type="none"/>
            <a:tailEnd len="sm" w="sm" type="none"/>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Slide - Gray RHS">
  <p:cSld name="Section Slide - Gray RHS">
    <p:spTree>
      <p:nvGrpSpPr>
        <p:cNvPr id="20" name="Shape 20"/>
        <p:cNvGrpSpPr/>
        <p:nvPr/>
      </p:nvGrpSpPr>
      <p:grpSpPr>
        <a:xfrm>
          <a:off x="0" y="0"/>
          <a:ext cx="0" cy="0"/>
          <a:chOff x="0" y="0"/>
          <a:chExt cx="0" cy="0"/>
        </a:xfrm>
      </p:grpSpPr>
      <p:sp>
        <p:nvSpPr>
          <p:cNvPr id="21" name="Google Shape;21;p57"/>
          <p:cNvSpPr txBox="1"/>
          <p:nvPr>
            <p:ph idx="11" type="ftr"/>
          </p:nvPr>
        </p:nvSpPr>
        <p:spPr>
          <a:xfrm>
            <a:off x="363794" y="6326674"/>
            <a:ext cx="2796095" cy="322674"/>
          </a:xfrm>
          <a:prstGeom prst="rect">
            <a:avLst/>
          </a:prstGeom>
          <a:noFill/>
          <a:ln>
            <a:noFill/>
          </a:ln>
        </p:spPr>
        <p:txBody>
          <a:bodyPr anchorCtr="0" anchor="b" bIns="0" lIns="0" spcFirstLastPara="1" rIns="0" wrap="square" tIns="0">
            <a:normAutofit/>
          </a:bodyPr>
          <a:lstStyle>
            <a:lvl1pPr lvl="0" algn="l">
              <a:spcBef>
                <a:spcPts val="0"/>
              </a:spcBef>
              <a:spcAft>
                <a:spcPts val="0"/>
              </a:spcAft>
              <a:buSzPts val="1400"/>
              <a:buNone/>
              <a:defRPr sz="105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57"/>
          <p:cNvSpPr txBox="1"/>
          <p:nvPr>
            <p:ph idx="12" type="sldNum"/>
          </p:nvPr>
        </p:nvSpPr>
        <p:spPr>
          <a:xfrm>
            <a:off x="11092342" y="6466840"/>
            <a:ext cx="706120" cy="182508"/>
          </a:xfrm>
          <a:prstGeom prst="rect">
            <a:avLst/>
          </a:prstGeom>
          <a:noFill/>
          <a:ln>
            <a:noFill/>
          </a:ln>
        </p:spPr>
        <p:txBody>
          <a:bodyPr anchorCtr="0" anchor="t" bIns="0" lIns="0" spcFirstLastPara="1" rIns="0" wrap="square" tIns="0">
            <a:noAutofit/>
          </a:bodyPr>
          <a:lstStyle>
            <a:lvl1pPr indent="0" lvl="0" marL="0" algn="r">
              <a:spcBef>
                <a:spcPts val="0"/>
              </a:spcBef>
              <a:buNone/>
              <a:defRPr b="1" i="0" sz="1200" u="none" cap="none" strike="noStrike">
                <a:solidFill>
                  <a:schemeClr val="dk1"/>
                </a:solidFill>
                <a:latin typeface="Arial"/>
                <a:ea typeface="Arial"/>
                <a:cs typeface="Arial"/>
                <a:sym typeface="Arial"/>
              </a:defRPr>
            </a:lvl1pPr>
            <a:lvl2pPr indent="0" lvl="1" marL="0" algn="r">
              <a:spcBef>
                <a:spcPts val="0"/>
              </a:spcBef>
              <a:buNone/>
              <a:defRPr b="1" i="0" sz="1200" u="none" cap="none" strike="noStrike">
                <a:solidFill>
                  <a:schemeClr val="dk1"/>
                </a:solidFill>
                <a:latin typeface="Arial"/>
                <a:ea typeface="Arial"/>
                <a:cs typeface="Arial"/>
                <a:sym typeface="Arial"/>
              </a:defRPr>
            </a:lvl2pPr>
            <a:lvl3pPr indent="0" lvl="2" marL="0" algn="r">
              <a:spcBef>
                <a:spcPts val="0"/>
              </a:spcBef>
              <a:buNone/>
              <a:defRPr b="1" i="0" sz="1200" u="none" cap="none" strike="noStrike">
                <a:solidFill>
                  <a:schemeClr val="dk1"/>
                </a:solidFill>
                <a:latin typeface="Arial"/>
                <a:ea typeface="Arial"/>
                <a:cs typeface="Arial"/>
                <a:sym typeface="Arial"/>
              </a:defRPr>
            </a:lvl3pPr>
            <a:lvl4pPr indent="0" lvl="3" marL="0" algn="r">
              <a:spcBef>
                <a:spcPts val="0"/>
              </a:spcBef>
              <a:buNone/>
              <a:defRPr b="1" i="0" sz="1200" u="none" cap="none" strike="noStrike">
                <a:solidFill>
                  <a:schemeClr val="dk1"/>
                </a:solidFill>
                <a:latin typeface="Arial"/>
                <a:ea typeface="Arial"/>
                <a:cs typeface="Arial"/>
                <a:sym typeface="Arial"/>
              </a:defRPr>
            </a:lvl4pPr>
            <a:lvl5pPr indent="0" lvl="4" marL="0" algn="r">
              <a:spcBef>
                <a:spcPts val="0"/>
              </a:spcBef>
              <a:buNone/>
              <a:defRPr b="1" i="0" sz="1200" u="none" cap="none" strike="noStrike">
                <a:solidFill>
                  <a:schemeClr val="dk1"/>
                </a:solidFill>
                <a:latin typeface="Arial"/>
                <a:ea typeface="Arial"/>
                <a:cs typeface="Arial"/>
                <a:sym typeface="Arial"/>
              </a:defRPr>
            </a:lvl5pPr>
            <a:lvl6pPr indent="0" lvl="5" marL="0" algn="r">
              <a:spcBef>
                <a:spcPts val="0"/>
              </a:spcBef>
              <a:buNone/>
              <a:defRPr b="1" i="0" sz="1200" u="none" cap="none" strike="noStrike">
                <a:solidFill>
                  <a:schemeClr val="dk1"/>
                </a:solidFill>
                <a:latin typeface="Arial"/>
                <a:ea typeface="Arial"/>
                <a:cs typeface="Arial"/>
                <a:sym typeface="Arial"/>
              </a:defRPr>
            </a:lvl6pPr>
            <a:lvl7pPr indent="0" lvl="6" marL="0" algn="r">
              <a:spcBef>
                <a:spcPts val="0"/>
              </a:spcBef>
              <a:buNone/>
              <a:defRPr b="1" i="0" sz="1200" u="none" cap="none" strike="noStrike">
                <a:solidFill>
                  <a:schemeClr val="dk1"/>
                </a:solidFill>
                <a:latin typeface="Arial"/>
                <a:ea typeface="Arial"/>
                <a:cs typeface="Arial"/>
                <a:sym typeface="Arial"/>
              </a:defRPr>
            </a:lvl7pPr>
            <a:lvl8pPr indent="0" lvl="7" marL="0" algn="r">
              <a:spcBef>
                <a:spcPts val="0"/>
              </a:spcBef>
              <a:buNone/>
              <a:defRPr b="1" i="0" sz="1200" u="none" cap="none" strike="noStrike">
                <a:solidFill>
                  <a:schemeClr val="dk1"/>
                </a:solidFill>
                <a:latin typeface="Arial"/>
                <a:ea typeface="Arial"/>
                <a:cs typeface="Arial"/>
                <a:sym typeface="Arial"/>
              </a:defRPr>
            </a:lvl8pPr>
            <a:lvl9pPr indent="0" lvl="8" marL="0" algn="r">
              <a:spcBef>
                <a:spcPts val="0"/>
              </a:spcBef>
              <a:buNone/>
              <a:defRPr b="1" i="0" sz="12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cxnSp>
        <p:nvCxnSpPr>
          <p:cNvPr id="23" name="Google Shape;23;p57"/>
          <p:cNvCxnSpPr/>
          <p:nvPr/>
        </p:nvCxnSpPr>
        <p:spPr>
          <a:xfrm>
            <a:off x="363794" y="6245650"/>
            <a:ext cx="2796095" cy="0"/>
          </a:xfrm>
          <a:prstGeom prst="straightConnector1">
            <a:avLst/>
          </a:prstGeom>
          <a:noFill/>
          <a:ln cap="flat" cmpd="sng" w="12700">
            <a:solidFill>
              <a:schemeClr val="dk2"/>
            </a:solidFill>
            <a:prstDash val="solid"/>
            <a:miter lim="8000"/>
            <a:headEnd len="sm" w="sm" type="none"/>
            <a:tailEnd len="sm" w="sm" type="none"/>
          </a:ln>
        </p:spPr>
      </p:cxnSp>
      <p:sp>
        <p:nvSpPr>
          <p:cNvPr id="24" name="Google Shape;24;p57"/>
          <p:cNvSpPr txBox="1"/>
          <p:nvPr>
            <p:ph type="title"/>
          </p:nvPr>
        </p:nvSpPr>
        <p:spPr>
          <a:xfrm>
            <a:off x="363794" y="2692824"/>
            <a:ext cx="2796095" cy="1472349"/>
          </a:xfrm>
          <a:prstGeom prst="rect">
            <a:avLst/>
          </a:prstGeom>
          <a:noFill/>
          <a:ln>
            <a:noFill/>
          </a:ln>
        </p:spPr>
        <p:txBody>
          <a:bodyPr anchorCtr="0" anchor="ctr" bIns="0" lIns="0" spcFirstLastPara="1" rIns="0" wrap="square" tIns="0">
            <a:noAutofit/>
          </a:bodyPr>
          <a:lstStyle>
            <a:lvl1pPr lvl="0" algn="l">
              <a:lnSpc>
                <a:spcPct val="90000"/>
              </a:lnSpc>
              <a:spcBef>
                <a:spcPts val="0"/>
              </a:spcBef>
              <a:spcAft>
                <a:spcPts val="0"/>
              </a:spcAft>
              <a:buClr>
                <a:schemeClr val="dk2"/>
              </a:buClr>
              <a:buSzPts val="2800"/>
              <a:buFont typeface="Georgia"/>
              <a:buNone/>
              <a:defRPr b="1"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57"/>
          <p:cNvSpPr/>
          <p:nvPr/>
        </p:nvSpPr>
        <p:spPr>
          <a:xfrm>
            <a:off x="3395242" y="0"/>
            <a:ext cx="8796760" cy="6857997"/>
          </a:xfrm>
          <a:prstGeom prst="rect">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26" name="Shape 26"/>
        <p:cNvGrpSpPr/>
        <p:nvPr/>
      </p:nvGrpSpPr>
      <p:grpSpPr>
        <a:xfrm>
          <a:off x="0" y="0"/>
          <a:ext cx="0" cy="0"/>
          <a:chOff x="0" y="0"/>
          <a:chExt cx="0" cy="0"/>
        </a:xfrm>
      </p:grpSpPr>
      <p:sp>
        <p:nvSpPr>
          <p:cNvPr id="27" name="Google Shape;27;p58"/>
          <p:cNvSpPr/>
          <p:nvPr/>
        </p:nvSpPr>
        <p:spPr>
          <a:xfrm>
            <a:off x="0" y="0"/>
            <a:ext cx="12192000" cy="6910086"/>
          </a:xfrm>
          <a:prstGeom prst="rect">
            <a:avLst/>
          </a:prstGeom>
          <a:gradFill>
            <a:gsLst>
              <a:gs pos="0">
                <a:srgbClr val="031527"/>
              </a:gs>
              <a:gs pos="19000">
                <a:srgbClr val="031527"/>
              </a:gs>
              <a:gs pos="91000">
                <a:srgbClr val="0F287B"/>
              </a:gs>
              <a:gs pos="100000">
                <a:srgbClr val="1D3ED9"/>
              </a:gs>
            </a:gsLst>
            <a:path path="circle">
              <a:fillToRect b="100%" l="0%" r="100%" t="0%"/>
            </a:path>
            <a:tileRect b="0%" l="-100%" r="0%" t="-10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28" name="Google Shape;28;p58"/>
          <p:cNvSpPr txBox="1"/>
          <p:nvPr>
            <p:ph type="ctrTitle"/>
          </p:nvPr>
        </p:nvSpPr>
        <p:spPr>
          <a:xfrm>
            <a:off x="703384" y="2827239"/>
            <a:ext cx="10528495" cy="2387600"/>
          </a:xfrm>
          <a:prstGeom prst="rect">
            <a:avLst/>
          </a:prstGeom>
          <a:noFill/>
          <a:ln>
            <a:noFill/>
          </a:ln>
        </p:spPr>
        <p:txBody>
          <a:bodyPr anchorCtr="0" anchor="b" bIns="0" lIns="0" spcFirstLastPara="1" rIns="0" wrap="square" tIns="0">
            <a:normAutofit/>
          </a:bodyPr>
          <a:lstStyle>
            <a:lvl1pPr lvl="0" algn="l">
              <a:lnSpc>
                <a:spcPct val="90000"/>
              </a:lnSpc>
              <a:spcBef>
                <a:spcPts val="0"/>
              </a:spcBef>
              <a:spcAft>
                <a:spcPts val="0"/>
              </a:spcAft>
              <a:buClr>
                <a:schemeClr val="lt1"/>
              </a:buClr>
              <a:buSzPts val="5400"/>
              <a:buFont typeface="Georgia"/>
              <a:buNone/>
              <a:defRPr sz="5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cxnSp>
        <p:nvCxnSpPr>
          <p:cNvPr id="29" name="Google Shape;29;p58"/>
          <p:cNvCxnSpPr/>
          <p:nvPr/>
        </p:nvCxnSpPr>
        <p:spPr>
          <a:xfrm>
            <a:off x="0" y="5541671"/>
            <a:ext cx="11362490" cy="0"/>
          </a:xfrm>
          <a:prstGeom prst="straightConnector1">
            <a:avLst/>
          </a:prstGeom>
          <a:noFill/>
          <a:ln cap="flat" cmpd="sng" w="28575">
            <a:solidFill>
              <a:schemeClr val="accent3"/>
            </a:solidFill>
            <a:prstDash val="solid"/>
            <a:miter lim="8000"/>
            <a:headEnd len="sm" w="sm" type="none"/>
            <a:tailEnd len="sm" w="sm" type="none"/>
          </a:ln>
        </p:spPr>
      </p:cxnSp>
      <p:pic>
        <p:nvPicPr>
          <p:cNvPr id="30" name="Google Shape;30;p58"/>
          <p:cNvPicPr preferRelativeResize="0"/>
          <p:nvPr/>
        </p:nvPicPr>
        <p:blipFill rotWithShape="1">
          <a:blip r:embed="rId2">
            <a:alphaModFix amt="5000"/>
          </a:blip>
          <a:srcRect b="0" l="0" r="0" t="0"/>
          <a:stretch/>
        </p:blipFill>
        <p:spPr>
          <a:xfrm>
            <a:off x="7332633" y="-529346"/>
            <a:ext cx="5180303" cy="777663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1" name="Shape 31"/>
        <p:cNvGrpSpPr/>
        <p:nvPr/>
      </p:nvGrpSpPr>
      <p:grpSpPr>
        <a:xfrm>
          <a:off x="0" y="0"/>
          <a:ext cx="0" cy="0"/>
          <a:chOff x="0" y="0"/>
          <a:chExt cx="0" cy="0"/>
        </a:xfrm>
      </p:grpSpPr>
      <p:sp>
        <p:nvSpPr>
          <p:cNvPr id="32" name="Google Shape;32;p59"/>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2"/>
              </a:buClr>
              <a:buSzPts val="2800"/>
              <a:buFont typeface="Georgia"/>
              <a:buNone/>
              <a:defRPr b="1"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59"/>
          <p:cNvSpPr txBox="1"/>
          <p:nvPr>
            <p:ph idx="11" type="ftr"/>
          </p:nvPr>
        </p:nvSpPr>
        <p:spPr>
          <a:xfrm>
            <a:off x="363794" y="6326674"/>
            <a:ext cx="4041140" cy="322674"/>
          </a:xfrm>
          <a:prstGeom prst="rect">
            <a:avLst/>
          </a:prstGeom>
          <a:noFill/>
          <a:ln>
            <a:noFill/>
          </a:ln>
        </p:spPr>
        <p:txBody>
          <a:bodyPr anchorCtr="0" anchor="b" bIns="0" lIns="0" spcFirstLastPara="1" rIns="0" wrap="square" tIns="0">
            <a:normAutofit/>
          </a:bodyPr>
          <a:lstStyle>
            <a:lvl1pPr lvl="0" algn="l">
              <a:spcBef>
                <a:spcPts val="0"/>
              </a:spcBef>
              <a:spcAft>
                <a:spcPts val="0"/>
              </a:spcAft>
              <a:buSzPts val="1400"/>
              <a:buNone/>
              <a:defRPr sz="105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59"/>
          <p:cNvSpPr txBox="1"/>
          <p:nvPr>
            <p:ph idx="12" type="sldNum"/>
          </p:nvPr>
        </p:nvSpPr>
        <p:spPr>
          <a:xfrm>
            <a:off x="11092342" y="6466840"/>
            <a:ext cx="706120" cy="182508"/>
          </a:xfrm>
          <a:prstGeom prst="rect">
            <a:avLst/>
          </a:prstGeom>
          <a:noFill/>
          <a:ln>
            <a:noFill/>
          </a:ln>
        </p:spPr>
        <p:txBody>
          <a:bodyPr anchorCtr="0" anchor="t" bIns="0" lIns="0" spcFirstLastPara="1" rIns="0" wrap="square" tIns="0">
            <a:noAutofit/>
          </a:bodyPr>
          <a:lstStyle>
            <a:lvl1pPr indent="0" lvl="0" marL="0" algn="r">
              <a:spcBef>
                <a:spcPts val="0"/>
              </a:spcBef>
              <a:buNone/>
              <a:defRPr b="1" sz="1200">
                <a:solidFill>
                  <a:schemeClr val="dk1"/>
                </a:solidFill>
                <a:latin typeface="Arial"/>
                <a:ea typeface="Arial"/>
                <a:cs typeface="Arial"/>
                <a:sym typeface="Arial"/>
              </a:defRPr>
            </a:lvl1pPr>
            <a:lvl2pPr indent="0" lvl="1" marL="0" algn="r">
              <a:spcBef>
                <a:spcPts val="0"/>
              </a:spcBef>
              <a:buNone/>
              <a:defRPr b="1" sz="1200">
                <a:solidFill>
                  <a:schemeClr val="dk1"/>
                </a:solidFill>
                <a:latin typeface="Arial"/>
                <a:ea typeface="Arial"/>
                <a:cs typeface="Arial"/>
                <a:sym typeface="Arial"/>
              </a:defRPr>
            </a:lvl2pPr>
            <a:lvl3pPr indent="0" lvl="2" marL="0" algn="r">
              <a:spcBef>
                <a:spcPts val="0"/>
              </a:spcBef>
              <a:buNone/>
              <a:defRPr b="1" sz="1200">
                <a:solidFill>
                  <a:schemeClr val="dk1"/>
                </a:solidFill>
                <a:latin typeface="Arial"/>
                <a:ea typeface="Arial"/>
                <a:cs typeface="Arial"/>
                <a:sym typeface="Arial"/>
              </a:defRPr>
            </a:lvl3pPr>
            <a:lvl4pPr indent="0" lvl="3" marL="0" algn="r">
              <a:spcBef>
                <a:spcPts val="0"/>
              </a:spcBef>
              <a:buNone/>
              <a:defRPr b="1" sz="1200">
                <a:solidFill>
                  <a:schemeClr val="dk1"/>
                </a:solidFill>
                <a:latin typeface="Arial"/>
                <a:ea typeface="Arial"/>
                <a:cs typeface="Arial"/>
                <a:sym typeface="Arial"/>
              </a:defRPr>
            </a:lvl4pPr>
            <a:lvl5pPr indent="0" lvl="4" marL="0" algn="r">
              <a:spcBef>
                <a:spcPts val="0"/>
              </a:spcBef>
              <a:buNone/>
              <a:defRPr b="1" sz="1200">
                <a:solidFill>
                  <a:schemeClr val="dk1"/>
                </a:solidFill>
                <a:latin typeface="Arial"/>
                <a:ea typeface="Arial"/>
                <a:cs typeface="Arial"/>
                <a:sym typeface="Arial"/>
              </a:defRPr>
            </a:lvl5pPr>
            <a:lvl6pPr indent="0" lvl="5" marL="0" algn="r">
              <a:spcBef>
                <a:spcPts val="0"/>
              </a:spcBef>
              <a:buNone/>
              <a:defRPr b="1" sz="1200">
                <a:solidFill>
                  <a:schemeClr val="dk1"/>
                </a:solidFill>
                <a:latin typeface="Arial"/>
                <a:ea typeface="Arial"/>
                <a:cs typeface="Arial"/>
                <a:sym typeface="Arial"/>
              </a:defRPr>
            </a:lvl6pPr>
            <a:lvl7pPr indent="0" lvl="6" marL="0" algn="r">
              <a:spcBef>
                <a:spcPts val="0"/>
              </a:spcBef>
              <a:buNone/>
              <a:defRPr b="1" sz="1200">
                <a:solidFill>
                  <a:schemeClr val="dk1"/>
                </a:solidFill>
                <a:latin typeface="Arial"/>
                <a:ea typeface="Arial"/>
                <a:cs typeface="Arial"/>
                <a:sym typeface="Arial"/>
              </a:defRPr>
            </a:lvl7pPr>
            <a:lvl8pPr indent="0" lvl="7" marL="0" algn="r">
              <a:spcBef>
                <a:spcPts val="0"/>
              </a:spcBef>
              <a:buNone/>
              <a:defRPr b="1" sz="1200">
                <a:solidFill>
                  <a:schemeClr val="dk1"/>
                </a:solidFill>
                <a:latin typeface="Arial"/>
                <a:ea typeface="Arial"/>
                <a:cs typeface="Arial"/>
                <a:sym typeface="Arial"/>
              </a:defRPr>
            </a:lvl8pPr>
            <a:lvl9pPr indent="0" lvl="8" marL="0" algn="r">
              <a:spcBef>
                <a:spcPts val="0"/>
              </a:spcBef>
              <a:buNone/>
              <a:defRPr b="1" sz="12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cxnSp>
        <p:nvCxnSpPr>
          <p:cNvPr id="35" name="Google Shape;35;p59"/>
          <p:cNvCxnSpPr/>
          <p:nvPr/>
        </p:nvCxnSpPr>
        <p:spPr>
          <a:xfrm>
            <a:off x="363794" y="1018573"/>
            <a:ext cx="11434668" cy="0"/>
          </a:xfrm>
          <a:prstGeom prst="straightConnector1">
            <a:avLst/>
          </a:prstGeom>
          <a:noFill/>
          <a:ln cap="flat" cmpd="sng" w="19050">
            <a:solidFill>
              <a:schemeClr val="accent1"/>
            </a:solidFill>
            <a:prstDash val="solid"/>
            <a:miter lim="8000"/>
            <a:headEnd len="sm" w="sm" type="none"/>
            <a:tailEnd len="sm" w="sm" type="none"/>
          </a:ln>
        </p:spPr>
      </p:cxnSp>
      <p:cxnSp>
        <p:nvCxnSpPr>
          <p:cNvPr id="36" name="Google Shape;36;p59"/>
          <p:cNvCxnSpPr/>
          <p:nvPr/>
        </p:nvCxnSpPr>
        <p:spPr>
          <a:xfrm>
            <a:off x="363794" y="6245650"/>
            <a:ext cx="11434668" cy="0"/>
          </a:xfrm>
          <a:prstGeom prst="straightConnector1">
            <a:avLst/>
          </a:prstGeom>
          <a:noFill/>
          <a:ln cap="flat" cmpd="sng" w="12700">
            <a:solidFill>
              <a:schemeClr val="dk2"/>
            </a:solidFill>
            <a:prstDash val="solid"/>
            <a:miter lim="8000"/>
            <a:headEnd len="sm" w="sm" type="none"/>
            <a:tailEnd len="sm" w="sm" type="none"/>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HS Highlight">
  <p:cSld name="LHS Highlight">
    <p:spTree>
      <p:nvGrpSpPr>
        <p:cNvPr id="37" name="Shape 37"/>
        <p:cNvGrpSpPr/>
        <p:nvPr/>
      </p:nvGrpSpPr>
      <p:grpSpPr>
        <a:xfrm>
          <a:off x="0" y="0"/>
          <a:ext cx="0" cy="0"/>
          <a:chOff x="0" y="0"/>
          <a:chExt cx="0" cy="0"/>
        </a:xfrm>
      </p:grpSpPr>
      <p:sp>
        <p:nvSpPr>
          <p:cNvPr id="38" name="Google Shape;38;p60"/>
          <p:cNvSpPr txBox="1"/>
          <p:nvPr>
            <p:ph idx="11" type="ftr"/>
          </p:nvPr>
        </p:nvSpPr>
        <p:spPr>
          <a:xfrm>
            <a:off x="3611302" y="6326674"/>
            <a:ext cx="4041140" cy="322674"/>
          </a:xfrm>
          <a:prstGeom prst="rect">
            <a:avLst/>
          </a:prstGeom>
          <a:noFill/>
          <a:ln>
            <a:noFill/>
          </a:ln>
        </p:spPr>
        <p:txBody>
          <a:bodyPr anchorCtr="0" anchor="b" bIns="0" lIns="0" spcFirstLastPara="1" rIns="0" wrap="square" tIns="0">
            <a:normAutofit/>
          </a:bodyPr>
          <a:lstStyle>
            <a:lvl1pPr lvl="0" algn="l">
              <a:spcBef>
                <a:spcPts val="0"/>
              </a:spcBef>
              <a:spcAft>
                <a:spcPts val="0"/>
              </a:spcAft>
              <a:buSzPts val="1400"/>
              <a:buNone/>
              <a:defRPr sz="105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0"/>
          <p:cNvSpPr txBox="1"/>
          <p:nvPr>
            <p:ph idx="12" type="sldNum"/>
          </p:nvPr>
        </p:nvSpPr>
        <p:spPr>
          <a:xfrm>
            <a:off x="11092342" y="6466840"/>
            <a:ext cx="706120" cy="182508"/>
          </a:xfrm>
          <a:prstGeom prst="rect">
            <a:avLst/>
          </a:prstGeom>
          <a:noFill/>
          <a:ln>
            <a:noFill/>
          </a:ln>
        </p:spPr>
        <p:txBody>
          <a:bodyPr anchorCtr="0" anchor="t" bIns="0" lIns="0" spcFirstLastPara="1" rIns="0" wrap="square" tIns="0">
            <a:noAutofit/>
          </a:bodyPr>
          <a:lstStyle>
            <a:lvl1pPr indent="0" lvl="0" marL="0" algn="r">
              <a:spcBef>
                <a:spcPts val="0"/>
              </a:spcBef>
              <a:buNone/>
              <a:defRPr b="1" sz="1200">
                <a:solidFill>
                  <a:schemeClr val="dk1"/>
                </a:solidFill>
                <a:latin typeface="Arial"/>
                <a:ea typeface="Arial"/>
                <a:cs typeface="Arial"/>
                <a:sym typeface="Arial"/>
              </a:defRPr>
            </a:lvl1pPr>
            <a:lvl2pPr indent="0" lvl="1" marL="0" algn="r">
              <a:spcBef>
                <a:spcPts val="0"/>
              </a:spcBef>
              <a:buNone/>
              <a:defRPr b="1" sz="1200">
                <a:solidFill>
                  <a:schemeClr val="dk1"/>
                </a:solidFill>
                <a:latin typeface="Arial"/>
                <a:ea typeface="Arial"/>
                <a:cs typeface="Arial"/>
                <a:sym typeface="Arial"/>
              </a:defRPr>
            </a:lvl2pPr>
            <a:lvl3pPr indent="0" lvl="2" marL="0" algn="r">
              <a:spcBef>
                <a:spcPts val="0"/>
              </a:spcBef>
              <a:buNone/>
              <a:defRPr b="1" sz="1200">
                <a:solidFill>
                  <a:schemeClr val="dk1"/>
                </a:solidFill>
                <a:latin typeface="Arial"/>
                <a:ea typeface="Arial"/>
                <a:cs typeface="Arial"/>
                <a:sym typeface="Arial"/>
              </a:defRPr>
            </a:lvl3pPr>
            <a:lvl4pPr indent="0" lvl="3" marL="0" algn="r">
              <a:spcBef>
                <a:spcPts val="0"/>
              </a:spcBef>
              <a:buNone/>
              <a:defRPr b="1" sz="1200">
                <a:solidFill>
                  <a:schemeClr val="dk1"/>
                </a:solidFill>
                <a:latin typeface="Arial"/>
                <a:ea typeface="Arial"/>
                <a:cs typeface="Arial"/>
                <a:sym typeface="Arial"/>
              </a:defRPr>
            </a:lvl4pPr>
            <a:lvl5pPr indent="0" lvl="4" marL="0" algn="r">
              <a:spcBef>
                <a:spcPts val="0"/>
              </a:spcBef>
              <a:buNone/>
              <a:defRPr b="1" sz="1200">
                <a:solidFill>
                  <a:schemeClr val="dk1"/>
                </a:solidFill>
                <a:latin typeface="Arial"/>
                <a:ea typeface="Arial"/>
                <a:cs typeface="Arial"/>
                <a:sym typeface="Arial"/>
              </a:defRPr>
            </a:lvl5pPr>
            <a:lvl6pPr indent="0" lvl="5" marL="0" algn="r">
              <a:spcBef>
                <a:spcPts val="0"/>
              </a:spcBef>
              <a:buNone/>
              <a:defRPr b="1" sz="1200">
                <a:solidFill>
                  <a:schemeClr val="dk1"/>
                </a:solidFill>
                <a:latin typeface="Arial"/>
                <a:ea typeface="Arial"/>
                <a:cs typeface="Arial"/>
                <a:sym typeface="Arial"/>
              </a:defRPr>
            </a:lvl6pPr>
            <a:lvl7pPr indent="0" lvl="6" marL="0" algn="r">
              <a:spcBef>
                <a:spcPts val="0"/>
              </a:spcBef>
              <a:buNone/>
              <a:defRPr b="1" sz="1200">
                <a:solidFill>
                  <a:schemeClr val="dk1"/>
                </a:solidFill>
                <a:latin typeface="Arial"/>
                <a:ea typeface="Arial"/>
                <a:cs typeface="Arial"/>
                <a:sym typeface="Arial"/>
              </a:defRPr>
            </a:lvl7pPr>
            <a:lvl8pPr indent="0" lvl="7" marL="0" algn="r">
              <a:spcBef>
                <a:spcPts val="0"/>
              </a:spcBef>
              <a:buNone/>
              <a:defRPr b="1" sz="1200">
                <a:solidFill>
                  <a:schemeClr val="dk1"/>
                </a:solidFill>
                <a:latin typeface="Arial"/>
                <a:ea typeface="Arial"/>
                <a:cs typeface="Arial"/>
                <a:sym typeface="Arial"/>
              </a:defRPr>
            </a:lvl8pPr>
            <a:lvl9pPr indent="0" lvl="8" marL="0" algn="r">
              <a:spcBef>
                <a:spcPts val="0"/>
              </a:spcBef>
              <a:buNone/>
              <a:defRPr b="1" sz="12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cxnSp>
        <p:nvCxnSpPr>
          <p:cNvPr id="40" name="Google Shape;40;p60"/>
          <p:cNvCxnSpPr/>
          <p:nvPr/>
        </p:nvCxnSpPr>
        <p:spPr>
          <a:xfrm>
            <a:off x="3623911" y="6245650"/>
            <a:ext cx="8174551" cy="0"/>
          </a:xfrm>
          <a:prstGeom prst="straightConnector1">
            <a:avLst/>
          </a:prstGeom>
          <a:noFill/>
          <a:ln cap="flat" cmpd="sng" w="12700">
            <a:solidFill>
              <a:schemeClr val="dk2"/>
            </a:solidFill>
            <a:prstDash val="solid"/>
            <a:miter lim="8000"/>
            <a:headEnd len="sm" w="sm" type="none"/>
            <a:tailEnd len="sm" w="sm" type="none"/>
          </a:ln>
        </p:spPr>
      </p:cxnSp>
      <p:sp>
        <p:nvSpPr>
          <p:cNvPr id="41" name="Google Shape;41;p60"/>
          <p:cNvSpPr/>
          <p:nvPr/>
        </p:nvSpPr>
        <p:spPr>
          <a:xfrm>
            <a:off x="0" y="0"/>
            <a:ext cx="3395241"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42" name="Google Shape;42;p60"/>
          <p:cNvSpPr txBox="1"/>
          <p:nvPr>
            <p:ph type="title"/>
          </p:nvPr>
        </p:nvSpPr>
        <p:spPr>
          <a:xfrm>
            <a:off x="363794" y="136526"/>
            <a:ext cx="2738221" cy="1958492"/>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accent5"/>
              </a:buClr>
              <a:buSzPts val="2800"/>
              <a:buFont typeface="Georgia"/>
              <a:buNone/>
              <a:defRPr b="1" sz="2800">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with Gray RHS">
  <p:cSld name="Slide with Gray RHS">
    <p:spTree>
      <p:nvGrpSpPr>
        <p:cNvPr id="43" name="Shape 43"/>
        <p:cNvGrpSpPr/>
        <p:nvPr/>
      </p:nvGrpSpPr>
      <p:grpSpPr>
        <a:xfrm>
          <a:off x="0" y="0"/>
          <a:ext cx="0" cy="0"/>
          <a:chOff x="0" y="0"/>
          <a:chExt cx="0" cy="0"/>
        </a:xfrm>
      </p:grpSpPr>
      <p:sp>
        <p:nvSpPr>
          <p:cNvPr id="44" name="Google Shape;44;p61"/>
          <p:cNvSpPr/>
          <p:nvPr/>
        </p:nvSpPr>
        <p:spPr>
          <a:xfrm>
            <a:off x="8796759" y="0"/>
            <a:ext cx="3395241" cy="6857997"/>
          </a:xfrm>
          <a:prstGeom prst="rect">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45" name="Google Shape;45;p61"/>
          <p:cNvSpPr txBox="1"/>
          <p:nvPr>
            <p:ph idx="11" type="ftr"/>
          </p:nvPr>
        </p:nvSpPr>
        <p:spPr>
          <a:xfrm>
            <a:off x="363794" y="6326674"/>
            <a:ext cx="4041140" cy="322674"/>
          </a:xfrm>
          <a:prstGeom prst="rect">
            <a:avLst/>
          </a:prstGeom>
          <a:noFill/>
          <a:ln>
            <a:noFill/>
          </a:ln>
        </p:spPr>
        <p:txBody>
          <a:bodyPr anchorCtr="0" anchor="b" bIns="0" lIns="0" spcFirstLastPara="1" rIns="0" wrap="square" tIns="0">
            <a:normAutofit/>
          </a:bodyPr>
          <a:lstStyle>
            <a:lvl1pPr lvl="0" algn="l">
              <a:spcBef>
                <a:spcPts val="0"/>
              </a:spcBef>
              <a:spcAft>
                <a:spcPts val="0"/>
              </a:spcAft>
              <a:buSzPts val="1400"/>
              <a:buNone/>
              <a:defRPr sz="105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6" name="Google Shape;46;p61"/>
          <p:cNvSpPr txBox="1"/>
          <p:nvPr>
            <p:ph idx="12" type="sldNum"/>
          </p:nvPr>
        </p:nvSpPr>
        <p:spPr>
          <a:xfrm>
            <a:off x="11092342" y="6466840"/>
            <a:ext cx="706120" cy="182508"/>
          </a:xfrm>
          <a:prstGeom prst="rect">
            <a:avLst/>
          </a:prstGeom>
          <a:noFill/>
          <a:ln>
            <a:noFill/>
          </a:ln>
        </p:spPr>
        <p:txBody>
          <a:bodyPr anchorCtr="0" anchor="t" bIns="0" lIns="0" spcFirstLastPara="1" rIns="0" wrap="square" tIns="0">
            <a:noAutofit/>
          </a:bodyPr>
          <a:lstStyle>
            <a:lvl1pPr indent="0" lvl="0" marL="0" algn="r">
              <a:spcBef>
                <a:spcPts val="0"/>
              </a:spcBef>
              <a:buNone/>
              <a:defRPr b="1" sz="1200">
                <a:solidFill>
                  <a:schemeClr val="dk1"/>
                </a:solidFill>
                <a:latin typeface="Arial"/>
                <a:ea typeface="Arial"/>
                <a:cs typeface="Arial"/>
                <a:sym typeface="Arial"/>
              </a:defRPr>
            </a:lvl1pPr>
            <a:lvl2pPr indent="0" lvl="1" marL="0" algn="r">
              <a:spcBef>
                <a:spcPts val="0"/>
              </a:spcBef>
              <a:buNone/>
              <a:defRPr b="1" sz="1200">
                <a:solidFill>
                  <a:schemeClr val="dk1"/>
                </a:solidFill>
                <a:latin typeface="Arial"/>
                <a:ea typeface="Arial"/>
                <a:cs typeface="Arial"/>
                <a:sym typeface="Arial"/>
              </a:defRPr>
            </a:lvl2pPr>
            <a:lvl3pPr indent="0" lvl="2" marL="0" algn="r">
              <a:spcBef>
                <a:spcPts val="0"/>
              </a:spcBef>
              <a:buNone/>
              <a:defRPr b="1" sz="1200">
                <a:solidFill>
                  <a:schemeClr val="dk1"/>
                </a:solidFill>
                <a:latin typeface="Arial"/>
                <a:ea typeface="Arial"/>
                <a:cs typeface="Arial"/>
                <a:sym typeface="Arial"/>
              </a:defRPr>
            </a:lvl3pPr>
            <a:lvl4pPr indent="0" lvl="3" marL="0" algn="r">
              <a:spcBef>
                <a:spcPts val="0"/>
              </a:spcBef>
              <a:buNone/>
              <a:defRPr b="1" sz="1200">
                <a:solidFill>
                  <a:schemeClr val="dk1"/>
                </a:solidFill>
                <a:latin typeface="Arial"/>
                <a:ea typeface="Arial"/>
                <a:cs typeface="Arial"/>
                <a:sym typeface="Arial"/>
              </a:defRPr>
            </a:lvl4pPr>
            <a:lvl5pPr indent="0" lvl="4" marL="0" algn="r">
              <a:spcBef>
                <a:spcPts val="0"/>
              </a:spcBef>
              <a:buNone/>
              <a:defRPr b="1" sz="1200">
                <a:solidFill>
                  <a:schemeClr val="dk1"/>
                </a:solidFill>
                <a:latin typeface="Arial"/>
                <a:ea typeface="Arial"/>
                <a:cs typeface="Arial"/>
                <a:sym typeface="Arial"/>
              </a:defRPr>
            </a:lvl5pPr>
            <a:lvl6pPr indent="0" lvl="5" marL="0" algn="r">
              <a:spcBef>
                <a:spcPts val="0"/>
              </a:spcBef>
              <a:buNone/>
              <a:defRPr b="1" sz="1200">
                <a:solidFill>
                  <a:schemeClr val="dk1"/>
                </a:solidFill>
                <a:latin typeface="Arial"/>
                <a:ea typeface="Arial"/>
                <a:cs typeface="Arial"/>
                <a:sym typeface="Arial"/>
              </a:defRPr>
            </a:lvl6pPr>
            <a:lvl7pPr indent="0" lvl="6" marL="0" algn="r">
              <a:spcBef>
                <a:spcPts val="0"/>
              </a:spcBef>
              <a:buNone/>
              <a:defRPr b="1" sz="1200">
                <a:solidFill>
                  <a:schemeClr val="dk1"/>
                </a:solidFill>
                <a:latin typeface="Arial"/>
                <a:ea typeface="Arial"/>
                <a:cs typeface="Arial"/>
                <a:sym typeface="Arial"/>
              </a:defRPr>
            </a:lvl7pPr>
            <a:lvl8pPr indent="0" lvl="7" marL="0" algn="r">
              <a:spcBef>
                <a:spcPts val="0"/>
              </a:spcBef>
              <a:buNone/>
              <a:defRPr b="1" sz="1200">
                <a:solidFill>
                  <a:schemeClr val="dk1"/>
                </a:solidFill>
                <a:latin typeface="Arial"/>
                <a:ea typeface="Arial"/>
                <a:cs typeface="Arial"/>
                <a:sym typeface="Arial"/>
              </a:defRPr>
            </a:lvl8pPr>
            <a:lvl9pPr indent="0" lvl="8" marL="0" algn="r">
              <a:spcBef>
                <a:spcPts val="0"/>
              </a:spcBef>
              <a:buNone/>
              <a:defRPr b="1" sz="12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cxnSp>
        <p:nvCxnSpPr>
          <p:cNvPr id="47" name="Google Shape;47;p61"/>
          <p:cNvCxnSpPr/>
          <p:nvPr/>
        </p:nvCxnSpPr>
        <p:spPr>
          <a:xfrm>
            <a:off x="363794" y="6245650"/>
            <a:ext cx="8097300" cy="0"/>
          </a:xfrm>
          <a:prstGeom prst="straightConnector1">
            <a:avLst/>
          </a:prstGeom>
          <a:noFill/>
          <a:ln cap="flat" cmpd="sng" w="12700">
            <a:solidFill>
              <a:schemeClr val="dk2"/>
            </a:solidFill>
            <a:prstDash val="solid"/>
            <a:miter lim="8000"/>
            <a:headEnd len="sm" w="sm" type="none"/>
            <a:tailEnd len="sm" w="sm" type="none"/>
          </a:ln>
        </p:spPr>
      </p:cxnSp>
      <p:sp>
        <p:nvSpPr>
          <p:cNvPr id="48" name="Google Shape;48;p61"/>
          <p:cNvSpPr txBox="1"/>
          <p:nvPr>
            <p:ph type="title"/>
          </p:nvPr>
        </p:nvSpPr>
        <p:spPr>
          <a:xfrm>
            <a:off x="363794" y="136526"/>
            <a:ext cx="8097300" cy="777874"/>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2"/>
              </a:buClr>
              <a:buSzPts val="2800"/>
              <a:buFont typeface="Georgia"/>
              <a:buNone/>
              <a:defRPr b="1"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cxnSp>
        <p:nvCxnSpPr>
          <p:cNvPr id="49" name="Google Shape;49;p61"/>
          <p:cNvCxnSpPr/>
          <p:nvPr/>
        </p:nvCxnSpPr>
        <p:spPr>
          <a:xfrm>
            <a:off x="363794" y="1018573"/>
            <a:ext cx="8097300" cy="0"/>
          </a:xfrm>
          <a:prstGeom prst="straightConnector1">
            <a:avLst/>
          </a:prstGeom>
          <a:noFill/>
          <a:ln cap="flat" cmpd="sng" w="19050">
            <a:solidFill>
              <a:schemeClr val="accent1"/>
            </a:solidFill>
            <a:prstDash val="solid"/>
            <a:miter lim="8000"/>
            <a:headEnd len="sm" w="sm" type="none"/>
            <a:tailEnd len="sm" w="sm" type="none"/>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alf Dark Slide">
  <p:cSld name="Half Dark Slide">
    <p:spTree>
      <p:nvGrpSpPr>
        <p:cNvPr id="50" name="Shape 50"/>
        <p:cNvGrpSpPr/>
        <p:nvPr/>
      </p:nvGrpSpPr>
      <p:grpSpPr>
        <a:xfrm>
          <a:off x="0" y="0"/>
          <a:ext cx="0" cy="0"/>
          <a:chOff x="0" y="0"/>
          <a:chExt cx="0" cy="0"/>
        </a:xfrm>
      </p:grpSpPr>
      <p:sp>
        <p:nvSpPr>
          <p:cNvPr id="51" name="Google Shape;51;p62"/>
          <p:cNvSpPr txBox="1"/>
          <p:nvPr>
            <p:ph idx="11" type="ftr"/>
          </p:nvPr>
        </p:nvSpPr>
        <p:spPr>
          <a:xfrm>
            <a:off x="363794" y="6326674"/>
            <a:ext cx="4041140" cy="322674"/>
          </a:xfrm>
          <a:prstGeom prst="rect">
            <a:avLst/>
          </a:prstGeom>
          <a:noFill/>
          <a:ln>
            <a:noFill/>
          </a:ln>
        </p:spPr>
        <p:txBody>
          <a:bodyPr anchorCtr="0" anchor="b" bIns="0" lIns="0" spcFirstLastPara="1" rIns="0" wrap="square" tIns="0">
            <a:normAutofit/>
          </a:bodyPr>
          <a:lstStyle>
            <a:lvl1pPr lvl="0" algn="l">
              <a:spcBef>
                <a:spcPts val="0"/>
              </a:spcBef>
              <a:spcAft>
                <a:spcPts val="0"/>
              </a:spcAft>
              <a:buSzPts val="1400"/>
              <a:buNone/>
              <a:defRPr sz="105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62"/>
          <p:cNvSpPr txBox="1"/>
          <p:nvPr>
            <p:ph idx="12" type="sldNum"/>
          </p:nvPr>
        </p:nvSpPr>
        <p:spPr>
          <a:xfrm>
            <a:off x="11092342" y="6466840"/>
            <a:ext cx="706120" cy="182508"/>
          </a:xfrm>
          <a:prstGeom prst="rect">
            <a:avLst/>
          </a:prstGeom>
          <a:noFill/>
          <a:ln>
            <a:noFill/>
          </a:ln>
        </p:spPr>
        <p:txBody>
          <a:bodyPr anchorCtr="0" anchor="t" bIns="0" lIns="0" spcFirstLastPara="1" rIns="0" wrap="square" tIns="0">
            <a:noAutofit/>
          </a:bodyPr>
          <a:lstStyle>
            <a:lvl1pPr indent="0" lvl="0" marL="0" algn="r">
              <a:spcBef>
                <a:spcPts val="0"/>
              </a:spcBef>
              <a:buNone/>
              <a:defRPr b="1" sz="1200">
                <a:solidFill>
                  <a:schemeClr val="dk1"/>
                </a:solidFill>
                <a:latin typeface="Arial"/>
                <a:ea typeface="Arial"/>
                <a:cs typeface="Arial"/>
                <a:sym typeface="Arial"/>
              </a:defRPr>
            </a:lvl1pPr>
            <a:lvl2pPr indent="0" lvl="1" marL="0" algn="r">
              <a:spcBef>
                <a:spcPts val="0"/>
              </a:spcBef>
              <a:buNone/>
              <a:defRPr b="1" sz="1200">
                <a:solidFill>
                  <a:schemeClr val="dk1"/>
                </a:solidFill>
                <a:latin typeface="Arial"/>
                <a:ea typeface="Arial"/>
                <a:cs typeface="Arial"/>
                <a:sym typeface="Arial"/>
              </a:defRPr>
            </a:lvl2pPr>
            <a:lvl3pPr indent="0" lvl="2" marL="0" algn="r">
              <a:spcBef>
                <a:spcPts val="0"/>
              </a:spcBef>
              <a:buNone/>
              <a:defRPr b="1" sz="1200">
                <a:solidFill>
                  <a:schemeClr val="dk1"/>
                </a:solidFill>
                <a:latin typeface="Arial"/>
                <a:ea typeface="Arial"/>
                <a:cs typeface="Arial"/>
                <a:sym typeface="Arial"/>
              </a:defRPr>
            </a:lvl3pPr>
            <a:lvl4pPr indent="0" lvl="3" marL="0" algn="r">
              <a:spcBef>
                <a:spcPts val="0"/>
              </a:spcBef>
              <a:buNone/>
              <a:defRPr b="1" sz="1200">
                <a:solidFill>
                  <a:schemeClr val="dk1"/>
                </a:solidFill>
                <a:latin typeface="Arial"/>
                <a:ea typeface="Arial"/>
                <a:cs typeface="Arial"/>
                <a:sym typeface="Arial"/>
              </a:defRPr>
            </a:lvl4pPr>
            <a:lvl5pPr indent="0" lvl="4" marL="0" algn="r">
              <a:spcBef>
                <a:spcPts val="0"/>
              </a:spcBef>
              <a:buNone/>
              <a:defRPr b="1" sz="1200">
                <a:solidFill>
                  <a:schemeClr val="dk1"/>
                </a:solidFill>
                <a:latin typeface="Arial"/>
                <a:ea typeface="Arial"/>
                <a:cs typeface="Arial"/>
                <a:sym typeface="Arial"/>
              </a:defRPr>
            </a:lvl5pPr>
            <a:lvl6pPr indent="0" lvl="5" marL="0" algn="r">
              <a:spcBef>
                <a:spcPts val="0"/>
              </a:spcBef>
              <a:buNone/>
              <a:defRPr b="1" sz="1200">
                <a:solidFill>
                  <a:schemeClr val="dk1"/>
                </a:solidFill>
                <a:latin typeface="Arial"/>
                <a:ea typeface="Arial"/>
                <a:cs typeface="Arial"/>
                <a:sym typeface="Arial"/>
              </a:defRPr>
            </a:lvl6pPr>
            <a:lvl7pPr indent="0" lvl="6" marL="0" algn="r">
              <a:spcBef>
                <a:spcPts val="0"/>
              </a:spcBef>
              <a:buNone/>
              <a:defRPr b="1" sz="1200">
                <a:solidFill>
                  <a:schemeClr val="dk1"/>
                </a:solidFill>
                <a:latin typeface="Arial"/>
                <a:ea typeface="Arial"/>
                <a:cs typeface="Arial"/>
                <a:sym typeface="Arial"/>
              </a:defRPr>
            </a:lvl7pPr>
            <a:lvl8pPr indent="0" lvl="7" marL="0" algn="r">
              <a:spcBef>
                <a:spcPts val="0"/>
              </a:spcBef>
              <a:buNone/>
              <a:defRPr b="1" sz="1200">
                <a:solidFill>
                  <a:schemeClr val="dk1"/>
                </a:solidFill>
                <a:latin typeface="Arial"/>
                <a:ea typeface="Arial"/>
                <a:cs typeface="Arial"/>
                <a:sym typeface="Arial"/>
              </a:defRPr>
            </a:lvl8pPr>
            <a:lvl9pPr indent="0" lvl="8" marL="0" algn="r">
              <a:spcBef>
                <a:spcPts val="0"/>
              </a:spcBef>
              <a:buNone/>
              <a:defRPr b="1" sz="12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cxnSp>
        <p:nvCxnSpPr>
          <p:cNvPr id="53" name="Google Shape;53;p62"/>
          <p:cNvCxnSpPr/>
          <p:nvPr/>
        </p:nvCxnSpPr>
        <p:spPr>
          <a:xfrm>
            <a:off x="363794" y="6245650"/>
            <a:ext cx="5388824" cy="0"/>
          </a:xfrm>
          <a:prstGeom prst="straightConnector1">
            <a:avLst/>
          </a:prstGeom>
          <a:noFill/>
          <a:ln cap="flat" cmpd="sng" w="12700">
            <a:solidFill>
              <a:schemeClr val="dk2"/>
            </a:solidFill>
            <a:prstDash val="solid"/>
            <a:miter lim="8000"/>
            <a:headEnd len="sm" w="sm" type="none"/>
            <a:tailEnd len="sm" w="sm" type="none"/>
          </a:ln>
        </p:spPr>
      </p:cxnSp>
      <p:sp>
        <p:nvSpPr>
          <p:cNvPr id="54" name="Google Shape;54;p62"/>
          <p:cNvSpPr txBox="1"/>
          <p:nvPr>
            <p:ph type="title"/>
          </p:nvPr>
        </p:nvSpPr>
        <p:spPr>
          <a:xfrm>
            <a:off x="363794" y="136526"/>
            <a:ext cx="5388824" cy="777874"/>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2"/>
              </a:buClr>
              <a:buSzPts val="2800"/>
              <a:buFont typeface="Georgia"/>
              <a:buNone/>
              <a:defRPr b="1"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cxnSp>
        <p:nvCxnSpPr>
          <p:cNvPr id="55" name="Google Shape;55;p62"/>
          <p:cNvCxnSpPr/>
          <p:nvPr/>
        </p:nvCxnSpPr>
        <p:spPr>
          <a:xfrm>
            <a:off x="363794" y="1018573"/>
            <a:ext cx="5388824" cy="0"/>
          </a:xfrm>
          <a:prstGeom prst="straightConnector1">
            <a:avLst/>
          </a:prstGeom>
          <a:noFill/>
          <a:ln cap="flat" cmpd="sng" w="19050">
            <a:solidFill>
              <a:schemeClr val="accent1"/>
            </a:solidFill>
            <a:prstDash val="solid"/>
            <a:miter lim="8000"/>
            <a:headEnd len="sm" w="sm" type="none"/>
            <a:tailEnd len="sm" w="sm" type="none"/>
          </a:ln>
        </p:spPr>
      </p:cxnSp>
      <p:sp>
        <p:nvSpPr>
          <p:cNvPr id="56" name="Google Shape;56;p62"/>
          <p:cNvSpPr/>
          <p:nvPr/>
        </p:nvSpPr>
        <p:spPr>
          <a:xfrm>
            <a:off x="6096000" y="0"/>
            <a:ext cx="6096001" cy="6857997"/>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with Dark RHS">
  <p:cSld name="Slide with Dark RHS">
    <p:spTree>
      <p:nvGrpSpPr>
        <p:cNvPr id="57" name="Shape 57"/>
        <p:cNvGrpSpPr/>
        <p:nvPr/>
      </p:nvGrpSpPr>
      <p:grpSpPr>
        <a:xfrm>
          <a:off x="0" y="0"/>
          <a:ext cx="0" cy="0"/>
          <a:chOff x="0" y="0"/>
          <a:chExt cx="0" cy="0"/>
        </a:xfrm>
      </p:grpSpPr>
      <p:sp>
        <p:nvSpPr>
          <p:cNvPr id="58" name="Google Shape;58;p63"/>
          <p:cNvSpPr/>
          <p:nvPr/>
        </p:nvSpPr>
        <p:spPr>
          <a:xfrm>
            <a:off x="8796759" y="0"/>
            <a:ext cx="3395241" cy="6857997"/>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59" name="Google Shape;59;p63"/>
          <p:cNvSpPr txBox="1"/>
          <p:nvPr>
            <p:ph idx="11" type="ftr"/>
          </p:nvPr>
        </p:nvSpPr>
        <p:spPr>
          <a:xfrm>
            <a:off x="363794" y="6326674"/>
            <a:ext cx="4041140" cy="322674"/>
          </a:xfrm>
          <a:prstGeom prst="rect">
            <a:avLst/>
          </a:prstGeom>
          <a:noFill/>
          <a:ln>
            <a:noFill/>
          </a:ln>
        </p:spPr>
        <p:txBody>
          <a:bodyPr anchorCtr="0" anchor="b" bIns="0" lIns="0" spcFirstLastPara="1" rIns="0" wrap="square" tIns="0">
            <a:normAutofit/>
          </a:bodyPr>
          <a:lstStyle>
            <a:lvl1pPr lvl="0" algn="l">
              <a:spcBef>
                <a:spcPts val="0"/>
              </a:spcBef>
              <a:spcAft>
                <a:spcPts val="0"/>
              </a:spcAft>
              <a:buSzPts val="1400"/>
              <a:buNone/>
              <a:defRPr sz="105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63"/>
          <p:cNvSpPr txBox="1"/>
          <p:nvPr>
            <p:ph idx="12" type="sldNum"/>
          </p:nvPr>
        </p:nvSpPr>
        <p:spPr>
          <a:xfrm>
            <a:off x="11092342" y="6466840"/>
            <a:ext cx="706120" cy="182508"/>
          </a:xfrm>
          <a:prstGeom prst="rect">
            <a:avLst/>
          </a:prstGeom>
          <a:noFill/>
          <a:ln>
            <a:noFill/>
          </a:ln>
        </p:spPr>
        <p:txBody>
          <a:bodyPr anchorCtr="0" anchor="t" bIns="0" lIns="0" spcFirstLastPara="1" rIns="0" wrap="square" tIns="0">
            <a:noAutofit/>
          </a:bodyPr>
          <a:lstStyle>
            <a:lvl1pPr indent="0" lvl="0" marL="0" algn="r">
              <a:spcBef>
                <a:spcPts val="0"/>
              </a:spcBef>
              <a:buNone/>
              <a:defRPr b="1" sz="1200">
                <a:solidFill>
                  <a:schemeClr val="dk1"/>
                </a:solidFill>
                <a:latin typeface="Arial"/>
                <a:ea typeface="Arial"/>
                <a:cs typeface="Arial"/>
                <a:sym typeface="Arial"/>
              </a:defRPr>
            </a:lvl1pPr>
            <a:lvl2pPr indent="0" lvl="1" marL="0" algn="r">
              <a:spcBef>
                <a:spcPts val="0"/>
              </a:spcBef>
              <a:buNone/>
              <a:defRPr b="1" sz="1200">
                <a:solidFill>
                  <a:schemeClr val="dk1"/>
                </a:solidFill>
                <a:latin typeface="Arial"/>
                <a:ea typeface="Arial"/>
                <a:cs typeface="Arial"/>
                <a:sym typeface="Arial"/>
              </a:defRPr>
            </a:lvl2pPr>
            <a:lvl3pPr indent="0" lvl="2" marL="0" algn="r">
              <a:spcBef>
                <a:spcPts val="0"/>
              </a:spcBef>
              <a:buNone/>
              <a:defRPr b="1" sz="1200">
                <a:solidFill>
                  <a:schemeClr val="dk1"/>
                </a:solidFill>
                <a:latin typeface="Arial"/>
                <a:ea typeface="Arial"/>
                <a:cs typeface="Arial"/>
                <a:sym typeface="Arial"/>
              </a:defRPr>
            </a:lvl3pPr>
            <a:lvl4pPr indent="0" lvl="3" marL="0" algn="r">
              <a:spcBef>
                <a:spcPts val="0"/>
              </a:spcBef>
              <a:buNone/>
              <a:defRPr b="1" sz="1200">
                <a:solidFill>
                  <a:schemeClr val="dk1"/>
                </a:solidFill>
                <a:latin typeface="Arial"/>
                <a:ea typeface="Arial"/>
                <a:cs typeface="Arial"/>
                <a:sym typeface="Arial"/>
              </a:defRPr>
            </a:lvl4pPr>
            <a:lvl5pPr indent="0" lvl="4" marL="0" algn="r">
              <a:spcBef>
                <a:spcPts val="0"/>
              </a:spcBef>
              <a:buNone/>
              <a:defRPr b="1" sz="1200">
                <a:solidFill>
                  <a:schemeClr val="dk1"/>
                </a:solidFill>
                <a:latin typeface="Arial"/>
                <a:ea typeface="Arial"/>
                <a:cs typeface="Arial"/>
                <a:sym typeface="Arial"/>
              </a:defRPr>
            </a:lvl5pPr>
            <a:lvl6pPr indent="0" lvl="5" marL="0" algn="r">
              <a:spcBef>
                <a:spcPts val="0"/>
              </a:spcBef>
              <a:buNone/>
              <a:defRPr b="1" sz="1200">
                <a:solidFill>
                  <a:schemeClr val="dk1"/>
                </a:solidFill>
                <a:latin typeface="Arial"/>
                <a:ea typeface="Arial"/>
                <a:cs typeface="Arial"/>
                <a:sym typeface="Arial"/>
              </a:defRPr>
            </a:lvl6pPr>
            <a:lvl7pPr indent="0" lvl="6" marL="0" algn="r">
              <a:spcBef>
                <a:spcPts val="0"/>
              </a:spcBef>
              <a:buNone/>
              <a:defRPr b="1" sz="1200">
                <a:solidFill>
                  <a:schemeClr val="dk1"/>
                </a:solidFill>
                <a:latin typeface="Arial"/>
                <a:ea typeface="Arial"/>
                <a:cs typeface="Arial"/>
                <a:sym typeface="Arial"/>
              </a:defRPr>
            </a:lvl7pPr>
            <a:lvl8pPr indent="0" lvl="7" marL="0" algn="r">
              <a:spcBef>
                <a:spcPts val="0"/>
              </a:spcBef>
              <a:buNone/>
              <a:defRPr b="1" sz="1200">
                <a:solidFill>
                  <a:schemeClr val="dk1"/>
                </a:solidFill>
                <a:latin typeface="Arial"/>
                <a:ea typeface="Arial"/>
                <a:cs typeface="Arial"/>
                <a:sym typeface="Arial"/>
              </a:defRPr>
            </a:lvl8pPr>
            <a:lvl9pPr indent="0" lvl="8" marL="0" algn="r">
              <a:spcBef>
                <a:spcPts val="0"/>
              </a:spcBef>
              <a:buNone/>
              <a:defRPr b="1" sz="1200">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cxnSp>
        <p:nvCxnSpPr>
          <p:cNvPr id="61" name="Google Shape;61;p63"/>
          <p:cNvCxnSpPr/>
          <p:nvPr/>
        </p:nvCxnSpPr>
        <p:spPr>
          <a:xfrm>
            <a:off x="363794" y="6245650"/>
            <a:ext cx="8097300" cy="0"/>
          </a:xfrm>
          <a:prstGeom prst="straightConnector1">
            <a:avLst/>
          </a:prstGeom>
          <a:noFill/>
          <a:ln cap="flat" cmpd="sng" w="12700">
            <a:solidFill>
              <a:schemeClr val="dk2"/>
            </a:solidFill>
            <a:prstDash val="solid"/>
            <a:miter lim="8000"/>
            <a:headEnd len="sm" w="sm" type="none"/>
            <a:tailEnd len="sm" w="sm" type="none"/>
          </a:ln>
        </p:spPr>
      </p:cxnSp>
      <p:sp>
        <p:nvSpPr>
          <p:cNvPr id="62" name="Google Shape;62;p63"/>
          <p:cNvSpPr txBox="1"/>
          <p:nvPr>
            <p:ph type="title"/>
          </p:nvPr>
        </p:nvSpPr>
        <p:spPr>
          <a:xfrm>
            <a:off x="363794" y="136526"/>
            <a:ext cx="8097300" cy="777874"/>
          </a:xfrm>
          <a:prstGeom prst="rect">
            <a:avLst/>
          </a:prstGeom>
          <a:noFill/>
          <a:ln>
            <a:noFill/>
          </a:ln>
        </p:spPr>
        <p:txBody>
          <a:bodyPr anchorCtr="0" anchor="b" bIns="0" lIns="0" spcFirstLastPara="1" rIns="0" wrap="square" tIns="0">
            <a:noAutofit/>
          </a:bodyPr>
          <a:lstStyle>
            <a:lvl1pPr lvl="0" algn="l">
              <a:lnSpc>
                <a:spcPct val="90000"/>
              </a:lnSpc>
              <a:spcBef>
                <a:spcPts val="0"/>
              </a:spcBef>
              <a:spcAft>
                <a:spcPts val="0"/>
              </a:spcAft>
              <a:buClr>
                <a:schemeClr val="dk2"/>
              </a:buClr>
              <a:buSzPts val="2800"/>
              <a:buFont typeface="Georgia"/>
              <a:buNone/>
              <a:defRPr b="1"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cxnSp>
        <p:nvCxnSpPr>
          <p:cNvPr id="63" name="Google Shape;63;p63"/>
          <p:cNvCxnSpPr/>
          <p:nvPr/>
        </p:nvCxnSpPr>
        <p:spPr>
          <a:xfrm>
            <a:off x="363794" y="1018573"/>
            <a:ext cx="8097300" cy="0"/>
          </a:xfrm>
          <a:prstGeom prst="straightConnector1">
            <a:avLst/>
          </a:prstGeom>
          <a:noFill/>
          <a:ln cap="flat" cmpd="sng" w="19050">
            <a:solidFill>
              <a:schemeClr val="accent1"/>
            </a:solidFill>
            <a:prstDash val="solid"/>
            <a:miter lim="8000"/>
            <a:headEnd len="sm" w="sm" type="none"/>
            <a:tailEnd len="sm" w="sm" type="none"/>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p:cSld name="End Slide">
    <p:spTree>
      <p:nvGrpSpPr>
        <p:cNvPr id="64" name="Shape 64"/>
        <p:cNvGrpSpPr/>
        <p:nvPr/>
      </p:nvGrpSpPr>
      <p:grpSpPr>
        <a:xfrm>
          <a:off x="0" y="0"/>
          <a:ext cx="0" cy="0"/>
          <a:chOff x="0" y="0"/>
          <a:chExt cx="0" cy="0"/>
        </a:xfrm>
      </p:grpSpPr>
      <p:sp>
        <p:nvSpPr>
          <p:cNvPr id="65" name="Google Shape;65;p67"/>
          <p:cNvSpPr/>
          <p:nvPr/>
        </p:nvSpPr>
        <p:spPr>
          <a:xfrm>
            <a:off x="0" y="0"/>
            <a:ext cx="12192000" cy="6910086"/>
          </a:xfrm>
          <a:prstGeom prst="rect">
            <a:avLst/>
          </a:prstGeom>
          <a:gradFill>
            <a:gsLst>
              <a:gs pos="0">
                <a:srgbClr val="031527"/>
              </a:gs>
              <a:gs pos="19000">
                <a:srgbClr val="031527"/>
              </a:gs>
              <a:gs pos="91000">
                <a:srgbClr val="0F287B"/>
              </a:gs>
              <a:gs pos="100000">
                <a:srgbClr val="1D3ED9"/>
              </a:gs>
            </a:gsLst>
            <a:path path="circle">
              <a:fillToRect b="100%" l="0%" r="100%" t="0%"/>
            </a:path>
            <a:tileRect b="0%" l="-100%" r="0%" t="-10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66" name="Google Shape;66;p67"/>
          <p:cNvSpPr txBox="1"/>
          <p:nvPr/>
        </p:nvSpPr>
        <p:spPr>
          <a:xfrm>
            <a:off x="1021080" y="2947212"/>
            <a:ext cx="4922520"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6000">
                <a:solidFill>
                  <a:schemeClr val="accent5"/>
                </a:solidFill>
                <a:latin typeface="Georgia"/>
                <a:ea typeface="Georgia"/>
                <a:cs typeface="Georgia"/>
                <a:sym typeface="Georgia"/>
              </a:rPr>
              <a:t>Thank You!</a:t>
            </a:r>
            <a:endParaRPr/>
          </a:p>
        </p:txBody>
      </p:sp>
      <p:pic>
        <p:nvPicPr>
          <p:cNvPr id="67" name="Google Shape;67;p67"/>
          <p:cNvPicPr preferRelativeResize="0"/>
          <p:nvPr/>
        </p:nvPicPr>
        <p:blipFill rotWithShape="1">
          <a:blip r:embed="rId2">
            <a:alphaModFix amt="20000"/>
          </a:blip>
          <a:srcRect b="0" l="0" r="0" t="0"/>
          <a:stretch/>
        </p:blipFill>
        <p:spPr>
          <a:xfrm>
            <a:off x="7378933" y="-529346"/>
            <a:ext cx="5180303" cy="77766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theme" Target="../theme/theme3.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55"/>
          <p:cNvSpPr txBox="1"/>
          <p:nvPr>
            <p:ph type="title"/>
          </p:nvPr>
        </p:nvSpPr>
        <p:spPr>
          <a:xfrm>
            <a:off x="363794" y="136525"/>
            <a:ext cx="11434668" cy="777875"/>
          </a:xfrm>
          <a:prstGeom prst="rect">
            <a:avLst/>
          </a:prstGeom>
          <a:noFill/>
          <a:ln>
            <a:noFill/>
          </a:ln>
        </p:spPr>
        <p:txBody>
          <a:bodyPr anchorCtr="0" anchor="b" bIns="0" lIns="0" spcFirstLastPara="1" rIns="0" wrap="square" tIns="0">
            <a:normAutofit/>
          </a:bodyPr>
          <a:lstStyle>
            <a:lvl1pPr lvl="0" marR="0" rtl="0" algn="l">
              <a:lnSpc>
                <a:spcPct val="90000"/>
              </a:lnSpc>
              <a:spcBef>
                <a:spcPts val="0"/>
              </a:spcBef>
              <a:spcAft>
                <a:spcPts val="0"/>
              </a:spcAft>
              <a:buClr>
                <a:schemeClr val="dk2"/>
              </a:buClr>
              <a:buSzPts val="2800"/>
              <a:buFont typeface="Georgia"/>
              <a:buNone/>
              <a:defRPr b="1" i="0" sz="2800" u="none" cap="none" strike="noStrike">
                <a:solidFill>
                  <a:schemeClr val="dk2"/>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55"/>
          <p:cNvSpPr txBox="1"/>
          <p:nvPr>
            <p:ph idx="1" type="body"/>
          </p:nvPr>
        </p:nvSpPr>
        <p:spPr>
          <a:xfrm>
            <a:off x="363794" y="1307939"/>
            <a:ext cx="11434668" cy="4869024"/>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90000"/>
              </a:lnSpc>
              <a:spcBef>
                <a:spcPts val="10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1pPr>
            <a:lvl2pPr indent="-355600" lvl="1" marL="9144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lnSpc>
                <a:spcPct val="90000"/>
              </a:lnSpc>
              <a:spcBef>
                <a:spcPts val="50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lnSpc>
                <a:spcPct val="90000"/>
              </a:lnSpc>
              <a:spcBef>
                <a:spcPts val="50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2" name="Google Shape;12;p55"/>
          <p:cNvSpPr txBox="1"/>
          <p:nvPr>
            <p:ph idx="11" type="ftr"/>
          </p:nvPr>
        </p:nvSpPr>
        <p:spPr>
          <a:xfrm>
            <a:off x="363794" y="6362700"/>
            <a:ext cx="8109646" cy="286648"/>
          </a:xfrm>
          <a:prstGeom prst="rect">
            <a:avLst/>
          </a:prstGeom>
          <a:noFill/>
          <a:ln>
            <a:noFill/>
          </a:ln>
        </p:spPr>
        <p:txBody>
          <a:bodyPr anchorCtr="0" anchor="b" bIns="0" lIns="0" spcFirstLastPara="1" rIns="0" wrap="square" tIns="0">
            <a:normAutofit/>
          </a:bodyPr>
          <a:lstStyle>
            <a:lvl1pPr lvl="0" marR="0" rtl="0" algn="l">
              <a:spcBef>
                <a:spcPts val="0"/>
              </a:spcBef>
              <a:spcAft>
                <a:spcPts val="0"/>
              </a:spcAft>
              <a:buSzPts val="1400"/>
              <a:buNone/>
              <a:defRPr b="0" i="0" sz="1050" u="none" cap="none" strike="noStrike">
                <a:solidFill>
                  <a:srgbClr val="8C8C8C"/>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13" name="Google Shape;13;p55"/>
          <p:cNvSpPr txBox="1"/>
          <p:nvPr>
            <p:ph idx="12" type="sldNum"/>
          </p:nvPr>
        </p:nvSpPr>
        <p:spPr>
          <a:xfrm>
            <a:off x="11092342" y="6466840"/>
            <a:ext cx="706120" cy="182508"/>
          </a:xfrm>
          <a:prstGeom prst="rect">
            <a:avLst/>
          </a:prstGeom>
          <a:noFill/>
          <a:ln>
            <a:noFill/>
          </a:ln>
        </p:spPr>
        <p:txBody>
          <a:bodyPr anchorCtr="0" anchor="t" bIns="0" lIns="0" spcFirstLastPara="1" rIns="0" wrap="square" tIns="0">
            <a:noAutofit/>
          </a:bodyPr>
          <a:lstStyle>
            <a:lvl1pPr indent="0" lvl="0" marL="0" marR="0" rtl="0" algn="r">
              <a:spcBef>
                <a:spcPts val="0"/>
              </a:spcBef>
              <a:buNone/>
              <a:defRPr b="0" i="0" sz="1200" u="none" cap="none" strike="noStrike">
                <a:solidFill>
                  <a:schemeClr val="dk1"/>
                </a:solidFill>
                <a:latin typeface="Arial"/>
                <a:ea typeface="Arial"/>
                <a:cs typeface="Arial"/>
                <a:sym typeface="Arial"/>
              </a:defRPr>
            </a:lvl1pPr>
            <a:lvl2pPr indent="0" lvl="1" marL="0" marR="0" rtl="0" algn="r">
              <a:spcBef>
                <a:spcPts val="0"/>
              </a:spcBef>
              <a:buNone/>
              <a:defRPr b="0" i="0" sz="1200" u="none" cap="none" strike="noStrike">
                <a:solidFill>
                  <a:schemeClr val="dk1"/>
                </a:solidFill>
                <a:latin typeface="Arial"/>
                <a:ea typeface="Arial"/>
                <a:cs typeface="Arial"/>
                <a:sym typeface="Arial"/>
              </a:defRPr>
            </a:lvl2pPr>
            <a:lvl3pPr indent="0" lvl="2" marL="0" marR="0" rtl="0" algn="r">
              <a:spcBef>
                <a:spcPts val="0"/>
              </a:spcBef>
              <a:buNone/>
              <a:defRPr b="0" i="0" sz="1200" u="none" cap="none" strike="noStrike">
                <a:solidFill>
                  <a:schemeClr val="dk1"/>
                </a:solidFill>
                <a:latin typeface="Arial"/>
                <a:ea typeface="Arial"/>
                <a:cs typeface="Arial"/>
                <a:sym typeface="Arial"/>
              </a:defRPr>
            </a:lvl3pPr>
            <a:lvl4pPr indent="0" lvl="3" marL="0" marR="0" rtl="0" algn="r">
              <a:spcBef>
                <a:spcPts val="0"/>
              </a:spcBef>
              <a:buNone/>
              <a:defRPr b="0" i="0" sz="1200" u="none" cap="none" strike="noStrike">
                <a:solidFill>
                  <a:schemeClr val="dk1"/>
                </a:solidFill>
                <a:latin typeface="Arial"/>
                <a:ea typeface="Arial"/>
                <a:cs typeface="Arial"/>
                <a:sym typeface="Arial"/>
              </a:defRPr>
            </a:lvl4pPr>
            <a:lvl5pPr indent="0" lvl="4" marL="0" marR="0" rtl="0" algn="r">
              <a:spcBef>
                <a:spcPts val="0"/>
              </a:spcBef>
              <a:buNone/>
              <a:defRPr b="0" i="0" sz="1200" u="none" cap="none" strike="noStrike">
                <a:solidFill>
                  <a:schemeClr val="dk1"/>
                </a:solidFill>
                <a:latin typeface="Arial"/>
                <a:ea typeface="Arial"/>
                <a:cs typeface="Arial"/>
                <a:sym typeface="Arial"/>
              </a:defRPr>
            </a:lvl5pPr>
            <a:lvl6pPr indent="0" lvl="5" marL="0" marR="0" rtl="0" algn="r">
              <a:spcBef>
                <a:spcPts val="0"/>
              </a:spcBef>
              <a:buNone/>
              <a:defRPr b="0" i="0" sz="1200" u="none" cap="none" strike="noStrike">
                <a:solidFill>
                  <a:schemeClr val="dk1"/>
                </a:solidFill>
                <a:latin typeface="Arial"/>
                <a:ea typeface="Arial"/>
                <a:cs typeface="Arial"/>
                <a:sym typeface="Arial"/>
              </a:defRPr>
            </a:lvl6pPr>
            <a:lvl7pPr indent="0" lvl="6" marL="0" marR="0" rtl="0" algn="r">
              <a:spcBef>
                <a:spcPts val="0"/>
              </a:spcBef>
              <a:buNone/>
              <a:defRPr b="0" i="0" sz="1200" u="none" cap="none" strike="noStrike">
                <a:solidFill>
                  <a:schemeClr val="dk1"/>
                </a:solidFill>
                <a:latin typeface="Arial"/>
                <a:ea typeface="Arial"/>
                <a:cs typeface="Arial"/>
                <a:sym typeface="Arial"/>
              </a:defRPr>
            </a:lvl7pPr>
            <a:lvl8pPr indent="0" lvl="7" marL="0" marR="0" rtl="0" algn="r">
              <a:spcBef>
                <a:spcPts val="0"/>
              </a:spcBef>
              <a:buNone/>
              <a:defRPr b="0" i="0" sz="1200" u="none" cap="none" strike="noStrike">
                <a:solidFill>
                  <a:schemeClr val="dk1"/>
                </a:solidFill>
                <a:latin typeface="Arial"/>
                <a:ea typeface="Arial"/>
                <a:cs typeface="Arial"/>
                <a:sym typeface="Arial"/>
              </a:defRPr>
            </a:lvl8pPr>
            <a:lvl9pPr indent="0" lvl="8" marL="0" marR="0" rtl="0" algn="r">
              <a:spcBef>
                <a:spcPts val="0"/>
              </a:spcBef>
              <a:buNone/>
              <a:defRPr b="0" i="0" sz="12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27" name="Shape 127"/>
        <p:cNvGrpSpPr/>
        <p:nvPr/>
      </p:nvGrpSpPr>
      <p:grpSpPr>
        <a:xfrm>
          <a:off x="0" y="0"/>
          <a:ext cx="0" cy="0"/>
          <a:chOff x="0" y="0"/>
          <a:chExt cx="0" cy="0"/>
        </a:xfrm>
      </p:grpSpPr>
      <p:sp>
        <p:nvSpPr>
          <p:cNvPr id="128" name="Google Shape;128;p64"/>
          <p:cNvSpPr txBox="1"/>
          <p:nvPr>
            <p:ph type="title"/>
          </p:nvPr>
        </p:nvSpPr>
        <p:spPr>
          <a:xfrm>
            <a:off x="363794" y="136525"/>
            <a:ext cx="11434668" cy="777875"/>
          </a:xfrm>
          <a:prstGeom prst="rect">
            <a:avLst/>
          </a:prstGeom>
          <a:noFill/>
          <a:ln>
            <a:noFill/>
          </a:ln>
        </p:spPr>
        <p:txBody>
          <a:bodyPr anchorCtr="0" anchor="b" bIns="0" lIns="0" spcFirstLastPara="1" rIns="0" wrap="square" tIns="0">
            <a:normAutofit/>
          </a:bodyPr>
          <a:lstStyle>
            <a:lvl1pPr lvl="0" marR="0" rtl="0" algn="l">
              <a:lnSpc>
                <a:spcPct val="90000"/>
              </a:lnSpc>
              <a:spcBef>
                <a:spcPts val="0"/>
              </a:spcBef>
              <a:spcAft>
                <a:spcPts val="0"/>
              </a:spcAft>
              <a:buClr>
                <a:schemeClr val="lt2"/>
              </a:buClr>
              <a:buSzPts val="2800"/>
              <a:buFont typeface="Georgia"/>
              <a:buNone/>
              <a:defRPr b="1" i="0" sz="2800" u="none" cap="none" strike="noStrike">
                <a:solidFill>
                  <a:schemeClr val="lt2"/>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29" name="Google Shape;129;p64"/>
          <p:cNvSpPr txBox="1"/>
          <p:nvPr>
            <p:ph idx="1" type="body"/>
          </p:nvPr>
        </p:nvSpPr>
        <p:spPr>
          <a:xfrm>
            <a:off x="363794" y="1307939"/>
            <a:ext cx="11434668" cy="4869024"/>
          </a:xfrm>
          <a:prstGeom prst="rect">
            <a:avLst/>
          </a:prstGeom>
          <a:noFill/>
          <a:ln>
            <a:noFill/>
          </a:ln>
        </p:spPr>
        <p:txBody>
          <a:bodyPr anchorCtr="0" anchor="t" bIns="45700" lIns="91425" spcFirstLastPara="1" rIns="91425" wrap="square" tIns="45700">
            <a:normAutofit/>
          </a:bodyPr>
          <a:lstStyle>
            <a:lvl1pPr indent="-381000" lvl="0" marL="457200" marR="0" rtl="0" algn="l">
              <a:lnSpc>
                <a:spcPct val="90000"/>
              </a:lnSpc>
              <a:spcBef>
                <a:spcPts val="1000"/>
              </a:spcBef>
              <a:spcAft>
                <a:spcPts val="0"/>
              </a:spcAft>
              <a:buClr>
                <a:schemeClr val="lt1"/>
              </a:buClr>
              <a:buSzPts val="2400"/>
              <a:buFont typeface="Arial"/>
              <a:buChar char="•"/>
              <a:defRPr b="0" i="0" sz="2400" u="none" cap="none" strike="noStrike">
                <a:solidFill>
                  <a:schemeClr val="lt1"/>
                </a:solidFill>
                <a:latin typeface="Arial"/>
                <a:ea typeface="Arial"/>
                <a:cs typeface="Arial"/>
                <a:sym typeface="Arial"/>
              </a:defRPr>
            </a:lvl1pPr>
            <a:lvl2pPr indent="-355600" lvl="1" marL="9144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2pPr>
            <a:lvl3pPr indent="-342900" lvl="2" marL="13716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3pPr>
            <a:lvl4pPr indent="-330200" lvl="3" marL="1828800"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4pPr>
            <a:lvl5pPr indent="-330200" lvl="4" marL="2286000"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6pPr>
            <a:lvl7pPr indent="-342900" lvl="6" marL="3200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7pPr>
            <a:lvl8pPr indent="-342900" lvl="7" marL="36576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8pPr>
            <a:lvl9pPr indent="-342900" lvl="8" marL="4114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9pPr>
          </a:lstStyle>
          <a:p/>
        </p:txBody>
      </p:sp>
      <p:sp>
        <p:nvSpPr>
          <p:cNvPr id="130" name="Google Shape;130;p64"/>
          <p:cNvSpPr txBox="1"/>
          <p:nvPr>
            <p:ph idx="11" type="ftr"/>
          </p:nvPr>
        </p:nvSpPr>
        <p:spPr>
          <a:xfrm>
            <a:off x="363794" y="6362700"/>
            <a:ext cx="8109646" cy="286648"/>
          </a:xfrm>
          <a:prstGeom prst="rect">
            <a:avLst/>
          </a:prstGeom>
          <a:noFill/>
          <a:ln>
            <a:noFill/>
          </a:ln>
        </p:spPr>
        <p:txBody>
          <a:bodyPr anchorCtr="0" anchor="b" bIns="0" lIns="0" spcFirstLastPara="1" rIns="0" wrap="square" tIns="0">
            <a:normAutofit/>
          </a:bodyPr>
          <a:lstStyle>
            <a:lvl1pPr lvl="0" marR="0" rtl="0" algn="l">
              <a:spcBef>
                <a:spcPts val="0"/>
              </a:spcBef>
              <a:spcAft>
                <a:spcPts val="0"/>
              </a:spcAft>
              <a:buSzPts val="1400"/>
              <a:buNone/>
              <a:defRPr b="0" sz="1050">
                <a:solidFill>
                  <a:srgbClr val="FEFEFE"/>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lt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lt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lt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lt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lt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lt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lt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lt1"/>
                </a:solidFill>
                <a:latin typeface="Arial"/>
                <a:ea typeface="Arial"/>
                <a:cs typeface="Arial"/>
                <a:sym typeface="Arial"/>
              </a:defRPr>
            </a:lvl9pPr>
          </a:lstStyle>
          <a:p/>
        </p:txBody>
      </p:sp>
      <p:sp>
        <p:nvSpPr>
          <p:cNvPr id="131" name="Google Shape;131;p64"/>
          <p:cNvSpPr txBox="1"/>
          <p:nvPr>
            <p:ph idx="12" type="sldNum"/>
          </p:nvPr>
        </p:nvSpPr>
        <p:spPr>
          <a:xfrm>
            <a:off x="11092342" y="6466840"/>
            <a:ext cx="706120" cy="182508"/>
          </a:xfrm>
          <a:prstGeom prst="rect">
            <a:avLst/>
          </a:prstGeom>
          <a:noFill/>
          <a:ln>
            <a:noFill/>
          </a:ln>
        </p:spPr>
        <p:txBody>
          <a:bodyPr anchorCtr="0" anchor="t" bIns="0" lIns="0" spcFirstLastPara="1" rIns="0" wrap="square" tIns="0">
            <a:noAutofit/>
          </a:bodyPr>
          <a:lstStyle>
            <a:lvl1pPr indent="0" lvl="0" marL="0" marR="0" rtl="0" algn="r">
              <a:spcBef>
                <a:spcPts val="0"/>
              </a:spcBef>
              <a:buNone/>
              <a:defRPr b="0" sz="1200" u="none">
                <a:solidFill>
                  <a:schemeClr val="lt1"/>
                </a:solidFill>
                <a:latin typeface="Arial"/>
                <a:ea typeface="Arial"/>
                <a:cs typeface="Arial"/>
                <a:sym typeface="Arial"/>
              </a:defRPr>
            </a:lvl1pPr>
            <a:lvl2pPr indent="0" lvl="1" marL="0" marR="0" rtl="0" algn="r">
              <a:spcBef>
                <a:spcPts val="0"/>
              </a:spcBef>
              <a:buNone/>
              <a:defRPr b="0" sz="1200" u="none">
                <a:solidFill>
                  <a:schemeClr val="lt1"/>
                </a:solidFill>
                <a:latin typeface="Arial"/>
                <a:ea typeface="Arial"/>
                <a:cs typeface="Arial"/>
                <a:sym typeface="Arial"/>
              </a:defRPr>
            </a:lvl2pPr>
            <a:lvl3pPr indent="0" lvl="2" marL="0" marR="0" rtl="0" algn="r">
              <a:spcBef>
                <a:spcPts val="0"/>
              </a:spcBef>
              <a:buNone/>
              <a:defRPr b="0" sz="1200" u="none">
                <a:solidFill>
                  <a:schemeClr val="lt1"/>
                </a:solidFill>
                <a:latin typeface="Arial"/>
                <a:ea typeface="Arial"/>
                <a:cs typeface="Arial"/>
                <a:sym typeface="Arial"/>
              </a:defRPr>
            </a:lvl3pPr>
            <a:lvl4pPr indent="0" lvl="3" marL="0" marR="0" rtl="0" algn="r">
              <a:spcBef>
                <a:spcPts val="0"/>
              </a:spcBef>
              <a:buNone/>
              <a:defRPr b="0" sz="1200" u="none">
                <a:solidFill>
                  <a:schemeClr val="lt1"/>
                </a:solidFill>
                <a:latin typeface="Arial"/>
                <a:ea typeface="Arial"/>
                <a:cs typeface="Arial"/>
                <a:sym typeface="Arial"/>
              </a:defRPr>
            </a:lvl4pPr>
            <a:lvl5pPr indent="0" lvl="4" marL="0" marR="0" rtl="0" algn="r">
              <a:spcBef>
                <a:spcPts val="0"/>
              </a:spcBef>
              <a:buNone/>
              <a:defRPr b="0" sz="1200" u="none">
                <a:solidFill>
                  <a:schemeClr val="lt1"/>
                </a:solidFill>
                <a:latin typeface="Arial"/>
                <a:ea typeface="Arial"/>
                <a:cs typeface="Arial"/>
                <a:sym typeface="Arial"/>
              </a:defRPr>
            </a:lvl5pPr>
            <a:lvl6pPr indent="0" lvl="5" marL="0" marR="0" rtl="0" algn="r">
              <a:spcBef>
                <a:spcPts val="0"/>
              </a:spcBef>
              <a:buNone/>
              <a:defRPr b="0" sz="1200" u="none">
                <a:solidFill>
                  <a:schemeClr val="lt1"/>
                </a:solidFill>
                <a:latin typeface="Arial"/>
                <a:ea typeface="Arial"/>
                <a:cs typeface="Arial"/>
                <a:sym typeface="Arial"/>
              </a:defRPr>
            </a:lvl6pPr>
            <a:lvl7pPr indent="0" lvl="6" marL="0" marR="0" rtl="0" algn="r">
              <a:spcBef>
                <a:spcPts val="0"/>
              </a:spcBef>
              <a:buNone/>
              <a:defRPr b="0" sz="1200" u="none">
                <a:solidFill>
                  <a:schemeClr val="lt1"/>
                </a:solidFill>
                <a:latin typeface="Arial"/>
                <a:ea typeface="Arial"/>
                <a:cs typeface="Arial"/>
                <a:sym typeface="Arial"/>
              </a:defRPr>
            </a:lvl7pPr>
            <a:lvl8pPr indent="0" lvl="7" marL="0" marR="0" rtl="0" algn="r">
              <a:spcBef>
                <a:spcPts val="0"/>
              </a:spcBef>
              <a:buNone/>
              <a:defRPr b="0" sz="1200" u="none">
                <a:solidFill>
                  <a:schemeClr val="lt1"/>
                </a:solidFill>
                <a:latin typeface="Arial"/>
                <a:ea typeface="Arial"/>
                <a:cs typeface="Arial"/>
                <a:sym typeface="Arial"/>
              </a:defRPr>
            </a:lvl8pPr>
            <a:lvl9pPr indent="0" lvl="8" marL="0" marR="0" rtl="0" algn="r">
              <a:spcBef>
                <a:spcPts val="0"/>
              </a:spcBef>
              <a:buNone/>
              <a:defRPr b="0" sz="1200" u="none">
                <a:solidFill>
                  <a:schemeClr val="lt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chart" Target="../charts/char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 Id="rId3" Type="http://schemas.openxmlformats.org/officeDocument/2006/relationships/chart" Target="../charts/char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1.xml"/><Relationship Id="rId3" Type="http://schemas.openxmlformats.org/officeDocument/2006/relationships/chart" Target="../charts/char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5.xml"/><Relationship Id="rId3" Type="http://schemas.openxmlformats.org/officeDocument/2006/relationships/chart" Target="../charts/char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4.xml"/><Relationship Id="rId3" Type="http://schemas.openxmlformats.org/officeDocument/2006/relationships/chart" Target="../charts/char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5.xml"/><Relationship Id="rId3" Type="http://schemas.openxmlformats.org/officeDocument/2006/relationships/chart" Target="../charts/char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6.xml"/><Relationship Id="rId3" Type="http://schemas.openxmlformats.org/officeDocument/2006/relationships/chart" Target="../charts/chart9.xml"/><Relationship Id="rId4" Type="http://schemas.openxmlformats.org/officeDocument/2006/relationships/chart" Target="../charts/char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7.xml"/><Relationship Id="rId3" Type="http://schemas.openxmlformats.org/officeDocument/2006/relationships/chart" Target="../charts/chart11.xml"/><Relationship Id="rId4" Type="http://schemas.openxmlformats.org/officeDocument/2006/relationships/chart" Target="../charts/chart1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8.xml"/><Relationship Id="rId3" Type="http://schemas.openxmlformats.org/officeDocument/2006/relationships/chart" Target="../charts/chart13.xml"/><Relationship Id="rId4" Type="http://schemas.openxmlformats.org/officeDocument/2006/relationships/chart" Target="../charts/chart14.xml"/><Relationship Id="rId5" Type="http://schemas.openxmlformats.org/officeDocument/2006/relationships/chart" Target="../charts/chart1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chart" Target="../charts/char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chart" Target="../charts/char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1"/>
          <p:cNvSpPr txBox="1"/>
          <p:nvPr>
            <p:ph type="ctrTitle"/>
          </p:nvPr>
        </p:nvSpPr>
        <p:spPr>
          <a:xfrm>
            <a:off x="703384" y="2115476"/>
            <a:ext cx="6627783" cy="2387600"/>
          </a:xfrm>
          <a:prstGeom prst="rect">
            <a:avLst/>
          </a:prstGeom>
          <a:noFill/>
          <a:ln>
            <a:noFill/>
          </a:ln>
        </p:spPr>
        <p:txBody>
          <a:bodyPr anchorCtr="0" anchor="b" bIns="0" lIns="0" spcFirstLastPara="1" rIns="0" wrap="square" tIns="0">
            <a:normAutofit fontScale="90000"/>
          </a:bodyPr>
          <a:lstStyle/>
          <a:p>
            <a:pPr indent="0" lvl="0" marL="0" rtl="0" algn="l">
              <a:lnSpc>
                <a:spcPct val="90000"/>
              </a:lnSpc>
              <a:spcBef>
                <a:spcPts val="0"/>
              </a:spcBef>
              <a:spcAft>
                <a:spcPts val="0"/>
              </a:spcAft>
              <a:buClr>
                <a:schemeClr val="accent5"/>
              </a:buClr>
              <a:buSzPct val="100000"/>
              <a:buFont typeface="Georgia"/>
              <a:buNone/>
            </a:pPr>
            <a:r>
              <a:rPr lang="en-US"/>
              <a:t>AI Transformation Strategy</a:t>
            </a:r>
            <a:endParaRPr/>
          </a:p>
        </p:txBody>
      </p:sp>
      <p:sp>
        <p:nvSpPr>
          <p:cNvPr id="143" name="Google Shape;143;p1"/>
          <p:cNvSpPr txBox="1"/>
          <p:nvPr>
            <p:ph idx="1" type="subTitle"/>
          </p:nvPr>
        </p:nvSpPr>
        <p:spPr>
          <a:xfrm>
            <a:off x="703263" y="4768850"/>
            <a:ext cx="6627812" cy="89217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400"/>
              <a:buNone/>
            </a:pPr>
            <a:r>
              <a:rPr lang="en-US"/>
              <a:t>Strategic Roadmap</a:t>
            </a:r>
            <a:endParaRPr/>
          </a:p>
        </p:txBody>
      </p:sp>
      <p:sp>
        <p:nvSpPr>
          <p:cNvPr id="144" name="Google Shape;144;p1"/>
          <p:cNvSpPr/>
          <p:nvPr>
            <p:ph idx="2" type="pic"/>
          </p:nvPr>
        </p:nvSpPr>
        <p:spPr>
          <a:xfrm>
            <a:off x="742560" y="691266"/>
            <a:ext cx="2469563" cy="914400"/>
          </a:xfrm>
          <a:prstGeom prst="rect">
            <a:avLst/>
          </a:prstGeom>
          <a:noFill/>
          <a:ln>
            <a:noFill/>
          </a:ln>
        </p:spPr>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10"/>
          <p:cNvSpPr txBox="1"/>
          <p:nvPr>
            <p:ph type="ctrTitle"/>
          </p:nvPr>
        </p:nvSpPr>
        <p:spPr>
          <a:xfrm>
            <a:off x="703384" y="2827239"/>
            <a:ext cx="10456985" cy="2387600"/>
          </a:xfrm>
          <a:prstGeom prst="rect">
            <a:avLst/>
          </a:prstGeom>
          <a:noFill/>
          <a:ln>
            <a:noFill/>
          </a:ln>
        </p:spPr>
        <p:txBody>
          <a:bodyPr anchorCtr="0" anchor="b" bIns="0" lIns="0" spcFirstLastPara="1" rIns="0" wrap="square" tIns="0">
            <a:normAutofit/>
          </a:bodyPr>
          <a:lstStyle/>
          <a:p>
            <a:pPr indent="0" lvl="0" marL="0" rtl="0" algn="l">
              <a:lnSpc>
                <a:spcPct val="90000"/>
              </a:lnSpc>
              <a:spcBef>
                <a:spcPts val="0"/>
              </a:spcBef>
              <a:spcAft>
                <a:spcPts val="0"/>
              </a:spcAft>
              <a:buClr>
                <a:schemeClr val="lt1"/>
              </a:buClr>
              <a:buSzPts val="5400"/>
              <a:buFont typeface="Georgia"/>
              <a:buNone/>
            </a:pPr>
            <a:r>
              <a:rPr lang="en-US"/>
              <a:t>02  Where You Stand</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11"/>
          <p:cNvSpPr txBox="1"/>
          <p:nvPr>
            <p:ph type="title"/>
          </p:nvPr>
        </p:nvSpPr>
        <p:spPr>
          <a:xfrm>
            <a:off x="363794" y="136526"/>
            <a:ext cx="8097300"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lang="en-US"/>
              <a:t>Diagnostic Summary</a:t>
            </a:r>
            <a:endParaRPr/>
          </a:p>
        </p:txBody>
      </p:sp>
      <p:sp>
        <p:nvSpPr>
          <p:cNvPr id="274" name="Google Shape;274;p11"/>
          <p:cNvSpPr txBox="1"/>
          <p:nvPr/>
        </p:nvSpPr>
        <p:spPr>
          <a:xfrm>
            <a:off x="360501" y="1484668"/>
            <a:ext cx="8097299" cy="1818548"/>
          </a:xfrm>
          <a:prstGeom prst="rect">
            <a:avLst/>
          </a:prstGeom>
          <a:solidFill>
            <a:schemeClr val="lt2"/>
          </a:solidFill>
          <a:ln>
            <a:noFill/>
          </a:ln>
        </p:spPr>
        <p:txBody>
          <a:bodyPr anchorCtr="0" anchor="t" bIns="108000" lIns="108000" spcFirstLastPara="1" rIns="108000" wrap="square" tIns="108000">
            <a:normAutofit/>
          </a:bodyPr>
          <a:lstStyle/>
          <a:p>
            <a:pPr indent="0" lvl="0" marL="0" marR="0" rtl="0" algn="l">
              <a:spcBef>
                <a:spcPts val="0"/>
              </a:spcBef>
              <a:spcAft>
                <a:spcPts val="0"/>
              </a:spcAft>
              <a:buClr>
                <a:schemeClr val="dk1"/>
              </a:buClr>
              <a:buSzPts val="1300"/>
              <a:buFont typeface="Arial"/>
              <a:buNone/>
            </a:pPr>
            <a:r>
              <a:t/>
            </a:r>
            <a:endParaRPr sz="1300">
              <a:solidFill>
                <a:schemeClr val="dk1"/>
              </a:solidFill>
              <a:latin typeface="Arial"/>
              <a:ea typeface="Arial"/>
              <a:cs typeface="Arial"/>
              <a:sym typeface="Arial"/>
            </a:endParaRPr>
          </a:p>
        </p:txBody>
      </p:sp>
      <p:sp>
        <p:nvSpPr>
          <p:cNvPr id="275" name="Google Shape;275;p11"/>
          <p:cNvSpPr txBox="1"/>
          <p:nvPr/>
        </p:nvSpPr>
        <p:spPr>
          <a:xfrm>
            <a:off x="533206" y="1956488"/>
            <a:ext cx="7822404" cy="1213433"/>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400">
                <a:solidFill>
                  <a:schemeClr val="dk1"/>
                </a:solidFill>
                <a:latin typeface="Arial"/>
                <a:ea typeface="Arial"/>
                <a:cs typeface="Arial"/>
                <a:sym typeface="Arial"/>
              </a:rPr>
              <a:t>The enterprise has real assets to build on: deep proprietary data, a trusted brand, scale, and pockets of strong analytics talent across business units.</a:t>
            </a:r>
            <a:endParaRPr/>
          </a:p>
          <a:p>
            <a:pPr indent="0" lvl="0" marL="0" marR="0" rtl="0" algn="l">
              <a:spcBef>
                <a:spcPts val="0"/>
              </a:spcBef>
              <a:spcAft>
                <a:spcPts val="0"/>
              </a:spcAft>
              <a:buNone/>
            </a:pPr>
            <a:r>
              <a:t/>
            </a:r>
            <a:endParaRPr sz="1400">
              <a:solidFill>
                <a:schemeClr val="dk1"/>
              </a:solidFill>
              <a:latin typeface="Arial"/>
              <a:ea typeface="Arial"/>
              <a:cs typeface="Arial"/>
              <a:sym typeface="Arial"/>
            </a:endParaRPr>
          </a:p>
          <a:p>
            <a:pPr indent="0" lvl="0" marL="0" marR="0" rtl="0" algn="l">
              <a:spcBef>
                <a:spcPts val="0"/>
              </a:spcBef>
              <a:spcAft>
                <a:spcPts val="0"/>
              </a:spcAft>
              <a:buNone/>
            </a:pPr>
            <a:r>
              <a:rPr lang="en-US" sz="1400">
                <a:solidFill>
                  <a:schemeClr val="dk1"/>
                </a:solidFill>
                <a:latin typeface="Arial"/>
                <a:ea typeface="Arial"/>
                <a:cs typeface="Arial"/>
                <a:sym typeface="Arial"/>
              </a:rPr>
              <a:t>But AI today is fragmented: dozens of disconnected pilots, limited reusable infrastructure, and value that is rarely tracked to the P&amp;L or scaled beyond a single team.</a:t>
            </a:r>
            <a:endParaRPr/>
          </a:p>
        </p:txBody>
      </p:sp>
      <p:sp>
        <p:nvSpPr>
          <p:cNvPr id="276" name="Google Shape;276;p11"/>
          <p:cNvSpPr txBox="1"/>
          <p:nvPr/>
        </p:nvSpPr>
        <p:spPr>
          <a:xfrm>
            <a:off x="533206" y="1614409"/>
            <a:ext cx="3629477" cy="251316"/>
          </a:xfrm>
          <a:prstGeom prst="rect">
            <a:avLst/>
          </a:prstGeom>
          <a:noFill/>
          <a:ln>
            <a:noFill/>
          </a:ln>
        </p:spPr>
        <p:txBody>
          <a:bodyPr anchorCtr="0" anchor="b" bIns="0" lIns="0" spcFirstLastPara="1" rIns="0" wrap="square" tIns="0">
            <a:normAutofit/>
          </a:bodyPr>
          <a:lstStyle/>
          <a:p>
            <a:pPr indent="0" lvl="0" marL="0" marR="0" rtl="0" algn="l">
              <a:spcBef>
                <a:spcPts val="0"/>
              </a:spcBef>
              <a:spcAft>
                <a:spcPts val="0"/>
              </a:spcAft>
              <a:buNone/>
            </a:pPr>
            <a:r>
              <a:rPr b="1" lang="en-US" sz="1600">
                <a:solidFill>
                  <a:schemeClr val="accent2"/>
                </a:solidFill>
                <a:latin typeface="Georgia"/>
                <a:ea typeface="Georgia"/>
                <a:cs typeface="Georgia"/>
                <a:sym typeface="Georgia"/>
              </a:rPr>
              <a:t>What is working</a:t>
            </a:r>
            <a:endParaRPr/>
          </a:p>
        </p:txBody>
      </p:sp>
      <p:sp>
        <p:nvSpPr>
          <p:cNvPr id="277" name="Google Shape;277;p11"/>
          <p:cNvSpPr txBox="1"/>
          <p:nvPr/>
        </p:nvSpPr>
        <p:spPr>
          <a:xfrm>
            <a:off x="360501" y="3473899"/>
            <a:ext cx="3958741" cy="2550992"/>
          </a:xfrm>
          <a:prstGeom prst="rect">
            <a:avLst/>
          </a:prstGeom>
          <a:solidFill>
            <a:schemeClr val="lt2"/>
          </a:solidFill>
          <a:ln>
            <a:noFill/>
          </a:ln>
        </p:spPr>
        <p:txBody>
          <a:bodyPr anchorCtr="0" anchor="t" bIns="108000" lIns="108000" spcFirstLastPara="1" rIns="108000" wrap="square" tIns="108000">
            <a:normAutofit/>
          </a:bodyPr>
          <a:lstStyle/>
          <a:p>
            <a:pPr indent="0" lvl="0" marL="0" marR="0" rtl="0" algn="l">
              <a:spcBef>
                <a:spcPts val="0"/>
              </a:spcBef>
              <a:spcAft>
                <a:spcPts val="0"/>
              </a:spcAft>
              <a:buClr>
                <a:schemeClr val="dk1"/>
              </a:buClr>
              <a:buSzPts val="1300"/>
              <a:buFont typeface="Arial"/>
              <a:buNone/>
            </a:pPr>
            <a:r>
              <a:t/>
            </a:r>
            <a:endParaRPr sz="1300">
              <a:solidFill>
                <a:schemeClr val="dk1"/>
              </a:solidFill>
              <a:latin typeface="Arial"/>
              <a:ea typeface="Arial"/>
              <a:cs typeface="Arial"/>
              <a:sym typeface="Arial"/>
            </a:endParaRPr>
          </a:p>
        </p:txBody>
      </p:sp>
      <p:sp>
        <p:nvSpPr>
          <p:cNvPr id="278" name="Google Shape;278;p11"/>
          <p:cNvSpPr txBox="1"/>
          <p:nvPr/>
        </p:nvSpPr>
        <p:spPr>
          <a:xfrm>
            <a:off x="540318" y="3945719"/>
            <a:ext cx="3561348" cy="1909051"/>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400">
                <a:solidFill>
                  <a:schemeClr val="dk1"/>
                </a:solidFill>
                <a:latin typeface="Arial"/>
                <a:ea typeface="Arial"/>
                <a:cs typeface="Arial"/>
                <a:sym typeface="Arial"/>
              </a:rPr>
              <a:t>Strong data assets, executive sponsorship, and early wins in service and marketing show what is possible when teams are enabled.</a:t>
            </a:r>
            <a:br>
              <a:rPr lang="en-US" sz="1400">
                <a:solidFill>
                  <a:schemeClr val="dk1"/>
                </a:solidFill>
                <a:latin typeface="Arial"/>
                <a:ea typeface="Arial"/>
                <a:cs typeface="Arial"/>
                <a:sym typeface="Arial"/>
              </a:rPr>
            </a:br>
            <a:r>
              <a:rPr lang="en-US" sz="1400">
                <a:solidFill>
                  <a:schemeClr val="dk1"/>
                </a:solidFill>
                <a:latin typeface="Arial"/>
                <a:ea typeface="Arial"/>
                <a:cs typeface="Arial"/>
                <a:sym typeface="Arial"/>
              </a:rPr>
              <a:t>Momentum exists but is not yet coordinated.</a:t>
            </a:r>
            <a:endParaRPr/>
          </a:p>
          <a:p>
            <a:pPr indent="0" lvl="0" marL="0" marR="0" rtl="0" algn="l">
              <a:spcBef>
                <a:spcPts val="0"/>
              </a:spcBef>
              <a:spcAft>
                <a:spcPts val="0"/>
              </a:spcAft>
              <a:buNone/>
            </a:pPr>
            <a:r>
              <a:t/>
            </a:r>
            <a:endParaRPr sz="1400">
              <a:solidFill>
                <a:schemeClr val="dk1"/>
              </a:solidFill>
              <a:latin typeface="Arial"/>
              <a:ea typeface="Arial"/>
              <a:cs typeface="Arial"/>
              <a:sym typeface="Arial"/>
            </a:endParaRPr>
          </a:p>
          <a:p>
            <a:pPr indent="0" lvl="0" marL="0" marR="0" rtl="0" algn="l">
              <a:spcBef>
                <a:spcPts val="0"/>
              </a:spcBef>
              <a:spcAft>
                <a:spcPts val="0"/>
              </a:spcAft>
              <a:buNone/>
            </a:pPr>
            <a:r>
              <a:rPr lang="en-US" sz="1400">
                <a:solidFill>
                  <a:schemeClr val="dk1"/>
                </a:solidFill>
                <a:latin typeface="Arial"/>
                <a:ea typeface="Arial"/>
                <a:cs typeface="Arial"/>
                <a:sym typeface="Arial"/>
              </a:rPr>
              <a:t>Several business units have launched promising AI pilots independently.</a:t>
            </a:r>
            <a:endParaRPr/>
          </a:p>
        </p:txBody>
      </p:sp>
      <p:sp>
        <p:nvSpPr>
          <p:cNvPr id="279" name="Google Shape;279;p11"/>
          <p:cNvSpPr txBox="1"/>
          <p:nvPr/>
        </p:nvSpPr>
        <p:spPr>
          <a:xfrm>
            <a:off x="540317" y="3603640"/>
            <a:ext cx="3561349" cy="251316"/>
          </a:xfrm>
          <a:prstGeom prst="rect">
            <a:avLst/>
          </a:prstGeom>
          <a:noFill/>
          <a:ln>
            <a:noFill/>
          </a:ln>
        </p:spPr>
        <p:txBody>
          <a:bodyPr anchorCtr="0" anchor="b" bIns="0" lIns="0" spcFirstLastPara="1" rIns="0" wrap="square" tIns="0">
            <a:normAutofit/>
          </a:bodyPr>
          <a:lstStyle/>
          <a:p>
            <a:pPr indent="0" lvl="0" marL="0" marR="0" rtl="0" algn="l">
              <a:spcBef>
                <a:spcPts val="0"/>
              </a:spcBef>
              <a:spcAft>
                <a:spcPts val="0"/>
              </a:spcAft>
              <a:buNone/>
            </a:pPr>
            <a:r>
              <a:rPr b="1" lang="en-US" sz="1600">
                <a:solidFill>
                  <a:schemeClr val="accent2"/>
                </a:solidFill>
                <a:latin typeface="Georgia"/>
                <a:ea typeface="Georgia"/>
                <a:cs typeface="Georgia"/>
                <a:sym typeface="Georgia"/>
              </a:rPr>
              <a:t>What is holding us back</a:t>
            </a:r>
            <a:endParaRPr/>
          </a:p>
        </p:txBody>
      </p:sp>
      <p:sp>
        <p:nvSpPr>
          <p:cNvPr id="280" name="Google Shape;280;p11"/>
          <p:cNvSpPr txBox="1"/>
          <p:nvPr/>
        </p:nvSpPr>
        <p:spPr>
          <a:xfrm>
            <a:off x="4499058" y="3473899"/>
            <a:ext cx="3958741" cy="2550992"/>
          </a:xfrm>
          <a:prstGeom prst="rect">
            <a:avLst/>
          </a:prstGeom>
          <a:solidFill>
            <a:schemeClr val="lt2"/>
          </a:solidFill>
          <a:ln>
            <a:noFill/>
          </a:ln>
        </p:spPr>
        <p:txBody>
          <a:bodyPr anchorCtr="0" anchor="t" bIns="108000" lIns="108000" spcFirstLastPara="1" rIns="108000" wrap="square" tIns="108000">
            <a:normAutofit/>
          </a:bodyPr>
          <a:lstStyle/>
          <a:p>
            <a:pPr indent="0" lvl="0" marL="0" marR="0" rtl="0" algn="l">
              <a:spcBef>
                <a:spcPts val="0"/>
              </a:spcBef>
              <a:spcAft>
                <a:spcPts val="0"/>
              </a:spcAft>
              <a:buClr>
                <a:schemeClr val="dk1"/>
              </a:buClr>
              <a:buSzPts val="1300"/>
              <a:buFont typeface="Arial"/>
              <a:buNone/>
            </a:pPr>
            <a:r>
              <a:t/>
            </a:r>
            <a:endParaRPr sz="1300">
              <a:solidFill>
                <a:schemeClr val="dk1"/>
              </a:solidFill>
              <a:latin typeface="Arial"/>
              <a:ea typeface="Arial"/>
              <a:cs typeface="Arial"/>
              <a:sym typeface="Arial"/>
            </a:endParaRPr>
          </a:p>
        </p:txBody>
      </p:sp>
      <p:sp>
        <p:nvSpPr>
          <p:cNvPr id="281" name="Google Shape;281;p11"/>
          <p:cNvSpPr txBox="1"/>
          <p:nvPr/>
        </p:nvSpPr>
        <p:spPr>
          <a:xfrm>
            <a:off x="4678875" y="3945719"/>
            <a:ext cx="3561348" cy="1909051"/>
          </a:xfrm>
          <a:prstGeom prst="rect">
            <a:avLst/>
          </a:prstGeom>
          <a:noFill/>
          <a:ln>
            <a:noFill/>
          </a:ln>
        </p:spPr>
        <p:txBody>
          <a:bodyPr anchorCtr="0" anchor="t" bIns="0" lIns="0" spcFirstLastPara="1" rIns="0" wrap="square" tIns="0">
            <a:normAutofit lnSpcReduction="10000"/>
          </a:bodyPr>
          <a:lstStyle/>
          <a:p>
            <a:pPr indent="0" lvl="0" marL="0" marR="0" rtl="0" algn="l">
              <a:spcBef>
                <a:spcPts val="0"/>
              </a:spcBef>
              <a:spcAft>
                <a:spcPts val="0"/>
              </a:spcAft>
              <a:buNone/>
            </a:pPr>
            <a:r>
              <a:rPr lang="en-US" sz="1400">
                <a:solidFill>
                  <a:schemeClr val="dk1"/>
                </a:solidFill>
                <a:latin typeface="Arial"/>
                <a:ea typeface="Arial"/>
                <a:cs typeface="Arial"/>
                <a:sym typeface="Arial"/>
              </a:rPr>
              <a:t>Fragmented tooling, scarce MLOps capability, and unclear governance slow every initiative and prevent reuse across the enterprise.</a:t>
            </a:r>
            <a:br>
              <a:rPr lang="en-US" sz="1400">
                <a:solidFill>
                  <a:schemeClr val="dk1"/>
                </a:solidFill>
                <a:latin typeface="Arial"/>
                <a:ea typeface="Arial"/>
                <a:cs typeface="Arial"/>
                <a:sym typeface="Arial"/>
              </a:rPr>
            </a:br>
            <a:r>
              <a:rPr lang="en-US" sz="1400">
                <a:solidFill>
                  <a:schemeClr val="dk1"/>
                </a:solidFill>
                <a:latin typeface="Arial"/>
                <a:ea typeface="Arial"/>
                <a:cs typeface="Arial"/>
                <a:sym typeface="Arial"/>
              </a:rPr>
              <a:t>Talent and platforms are the binding constraints.</a:t>
            </a:r>
            <a:endParaRPr/>
          </a:p>
          <a:p>
            <a:pPr indent="0" lvl="0" marL="0" marR="0" rtl="0" algn="l">
              <a:spcBef>
                <a:spcPts val="0"/>
              </a:spcBef>
              <a:spcAft>
                <a:spcPts val="0"/>
              </a:spcAft>
              <a:buNone/>
            </a:pPr>
            <a:r>
              <a:t/>
            </a:r>
            <a:endParaRPr sz="1400">
              <a:solidFill>
                <a:schemeClr val="dk1"/>
              </a:solidFill>
              <a:latin typeface="Arial"/>
              <a:ea typeface="Arial"/>
              <a:cs typeface="Arial"/>
              <a:sym typeface="Arial"/>
            </a:endParaRPr>
          </a:p>
          <a:p>
            <a:pPr indent="0" lvl="0" marL="0" marR="0" rtl="0" algn="l">
              <a:spcBef>
                <a:spcPts val="0"/>
              </a:spcBef>
              <a:spcAft>
                <a:spcPts val="0"/>
              </a:spcAft>
              <a:buNone/>
            </a:pPr>
            <a:r>
              <a:rPr lang="en-US" sz="1400">
                <a:solidFill>
                  <a:schemeClr val="dk1"/>
                </a:solidFill>
                <a:latin typeface="Arial"/>
                <a:ea typeface="Arial"/>
                <a:cs typeface="Arial"/>
                <a:sym typeface="Arial"/>
              </a:rPr>
              <a:t>No common platform means each team rebuilds the same foundations.</a:t>
            </a:r>
            <a:endParaRPr/>
          </a:p>
        </p:txBody>
      </p:sp>
      <p:sp>
        <p:nvSpPr>
          <p:cNvPr id="282" name="Google Shape;282;p11"/>
          <p:cNvSpPr txBox="1"/>
          <p:nvPr/>
        </p:nvSpPr>
        <p:spPr>
          <a:xfrm>
            <a:off x="4678874" y="3603640"/>
            <a:ext cx="3561349" cy="251316"/>
          </a:xfrm>
          <a:prstGeom prst="rect">
            <a:avLst/>
          </a:prstGeom>
          <a:noFill/>
          <a:ln>
            <a:noFill/>
          </a:ln>
        </p:spPr>
        <p:txBody>
          <a:bodyPr anchorCtr="0" anchor="b" bIns="0" lIns="0" spcFirstLastPara="1" rIns="0" wrap="square" tIns="0">
            <a:normAutofit/>
          </a:bodyPr>
          <a:lstStyle/>
          <a:p>
            <a:pPr indent="0" lvl="0" marL="0" marR="0" rtl="0" algn="l">
              <a:spcBef>
                <a:spcPts val="0"/>
              </a:spcBef>
              <a:spcAft>
                <a:spcPts val="0"/>
              </a:spcAft>
              <a:buNone/>
            </a:pPr>
            <a:r>
              <a:rPr b="1" lang="en-US" sz="1600">
                <a:solidFill>
                  <a:schemeClr val="accent2"/>
                </a:solidFill>
                <a:latin typeface="Georgia"/>
                <a:ea typeface="Georgia"/>
                <a:cs typeface="Georgia"/>
                <a:sym typeface="Georgia"/>
              </a:rPr>
              <a:t>The bottom line</a:t>
            </a:r>
            <a:endParaRPr/>
          </a:p>
        </p:txBody>
      </p:sp>
      <p:sp>
        <p:nvSpPr>
          <p:cNvPr id="283" name="Google Shape;283;p11"/>
          <p:cNvSpPr txBox="1"/>
          <p:nvPr/>
        </p:nvSpPr>
        <p:spPr>
          <a:xfrm>
            <a:off x="9163746" y="1543668"/>
            <a:ext cx="2514219" cy="265133"/>
          </a:xfrm>
          <a:prstGeom prst="rect">
            <a:avLst/>
          </a:prstGeom>
          <a:noFill/>
          <a:ln>
            <a:noFill/>
          </a:ln>
        </p:spPr>
        <p:txBody>
          <a:bodyPr anchorCtr="0" anchor="b" bIns="0" lIns="0" spcFirstLastPara="1" rIns="0" wrap="square" tIns="0">
            <a:noAutofit/>
          </a:bodyPr>
          <a:lstStyle/>
          <a:p>
            <a:pPr indent="0" lvl="0" marL="0" marR="0" rtl="0" algn="l">
              <a:spcBef>
                <a:spcPts val="0"/>
              </a:spcBef>
              <a:spcAft>
                <a:spcPts val="0"/>
              </a:spcAft>
              <a:buNone/>
            </a:pPr>
            <a:r>
              <a:rPr b="1" lang="en-US" sz="1800">
                <a:solidFill>
                  <a:schemeClr val="accent3"/>
                </a:solidFill>
                <a:latin typeface="Georgia"/>
                <a:ea typeface="Georgia"/>
                <a:cs typeface="Georgia"/>
                <a:sym typeface="Georgia"/>
              </a:rPr>
              <a:t>Bottom line</a:t>
            </a:r>
            <a:endParaRPr b="1" sz="1800">
              <a:solidFill>
                <a:schemeClr val="accent3"/>
              </a:solidFill>
              <a:latin typeface="Georgia"/>
              <a:ea typeface="Georgia"/>
              <a:cs typeface="Georgia"/>
              <a:sym typeface="Georgia"/>
            </a:endParaRPr>
          </a:p>
        </p:txBody>
      </p:sp>
      <p:sp>
        <p:nvSpPr>
          <p:cNvPr id="284" name="Google Shape;284;p11"/>
          <p:cNvSpPr txBox="1"/>
          <p:nvPr/>
        </p:nvSpPr>
        <p:spPr>
          <a:xfrm>
            <a:off x="9163744" y="1977737"/>
            <a:ext cx="2514221" cy="389603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en-US" sz="1400">
                <a:solidFill>
                  <a:schemeClr val="lt1"/>
                </a:solidFill>
                <a:latin typeface="Arial"/>
                <a:ea typeface="Arial"/>
                <a:cs typeface="Arial"/>
                <a:sym typeface="Arial"/>
              </a:rPr>
              <a:t>The enterprise is ahead on raw potential but behind on the operating model needed to turn it into value at scale. Closing that gap is the focus of this strategy.</a:t>
            </a:r>
            <a:endParaRPr/>
          </a:p>
          <a:p>
            <a:pPr indent="0" lvl="0" marL="0" marR="0" rtl="0" algn="l">
              <a:spcBef>
                <a:spcPts val="0"/>
              </a:spcBef>
              <a:spcAft>
                <a:spcPts val="0"/>
              </a:spcAft>
              <a:buNone/>
            </a:pPr>
            <a:r>
              <a:rPr lang="en-US" sz="1400">
                <a:solidFill>
                  <a:schemeClr val="lt1"/>
                </a:solidFill>
                <a:latin typeface="Arial"/>
                <a:ea typeface="Arial"/>
                <a:cs typeface="Arial"/>
                <a:sym typeface="Arial"/>
              </a:rPr>
              <a:t> </a:t>
            </a:r>
            <a:endParaRPr/>
          </a:p>
          <a:p>
            <a:pPr indent="-171450" lvl="0" marL="271463" marR="0" rtl="0" algn="l">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Strong data and talent in pockets</a:t>
            </a:r>
            <a:endParaRPr/>
          </a:p>
          <a:p>
            <a:pPr indent="-171450" lvl="0" marL="271463" marR="0" rtl="0" algn="l">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Executive sponsorship is in place</a:t>
            </a:r>
            <a:endParaRPr/>
          </a:p>
          <a:p>
            <a:pPr indent="-171450" lvl="0" marL="271463" marR="0" rtl="0" algn="l">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Fragmented pilots, little reuse</a:t>
            </a:r>
            <a:endParaRPr/>
          </a:p>
          <a:p>
            <a:pPr indent="-171450" lvl="0" marL="271463" marR="0" rtl="0" algn="l">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Governance and MLOps are immature</a:t>
            </a:r>
            <a:endParaRPr/>
          </a:p>
          <a:p>
            <a:pPr indent="-82550" lvl="0" marL="271463" marR="0" rtl="0" algn="l">
              <a:spcBef>
                <a:spcPts val="0"/>
              </a:spcBef>
              <a:spcAft>
                <a:spcPts val="0"/>
              </a:spcAft>
              <a:buClr>
                <a:schemeClr val="dk1"/>
              </a:buClr>
              <a:buSzPts val="1400"/>
              <a:buFont typeface="Arial"/>
              <a:buNone/>
            </a:pPr>
            <a:r>
              <a:t/>
            </a:r>
            <a:endParaRPr sz="1400">
              <a:solidFill>
                <a:schemeClr val="lt1"/>
              </a:solidFill>
              <a:latin typeface="Arial"/>
              <a:ea typeface="Arial"/>
              <a:cs typeface="Arial"/>
              <a:sym typeface="Arial"/>
            </a:endParaRPr>
          </a:p>
        </p:txBody>
      </p:sp>
      <p:cxnSp>
        <p:nvCxnSpPr>
          <p:cNvPr id="285" name="Google Shape;285;p11"/>
          <p:cNvCxnSpPr/>
          <p:nvPr/>
        </p:nvCxnSpPr>
        <p:spPr>
          <a:xfrm>
            <a:off x="9163744" y="1904996"/>
            <a:ext cx="2683263" cy="0"/>
          </a:xfrm>
          <a:prstGeom prst="straightConnector1">
            <a:avLst/>
          </a:prstGeom>
          <a:noFill/>
          <a:ln cap="flat" cmpd="sng" w="9525">
            <a:solidFill>
              <a:schemeClr val="lt1"/>
            </a:solidFill>
            <a:prstDash val="solid"/>
            <a:miter lim="8000"/>
            <a:headEnd len="sm" w="sm" type="none"/>
            <a:tailEnd len="sm" w="sm" type="none"/>
          </a:ln>
        </p:spPr>
      </p:cxn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12"/>
          <p:cNvSpPr/>
          <p:nvPr/>
        </p:nvSpPr>
        <p:spPr>
          <a:xfrm>
            <a:off x="7657718" y="1635134"/>
            <a:ext cx="4140743" cy="4325821"/>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291" name="Google Shape;291;p12"/>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AI Maturity Assessment</a:t>
            </a:r>
            <a:endParaRPr/>
          </a:p>
        </p:txBody>
      </p:sp>
      <p:graphicFrame>
        <p:nvGraphicFramePr>
          <p:cNvPr id="292" name="Google Shape;292;p12"/>
          <p:cNvGraphicFramePr/>
          <p:nvPr/>
        </p:nvGraphicFramePr>
        <p:xfrm>
          <a:off x="363794" y="2067119"/>
          <a:ext cx="3000000" cy="3000000"/>
        </p:xfrm>
        <a:graphic>
          <a:graphicData uri="http://schemas.openxmlformats.org/drawingml/2006/table">
            <a:tbl>
              <a:tblPr bandRow="1" firstRow="1">
                <a:noFill/>
                <a:tableStyleId>{73F6DB7B-67ED-46B2-BE16-198A3DB6ED09}</a:tableStyleId>
              </a:tblPr>
              <a:tblGrid>
                <a:gridCol w="1618475"/>
                <a:gridCol w="1618475"/>
                <a:gridCol w="1618475"/>
                <a:gridCol w="1618475"/>
              </a:tblGrid>
              <a:tr h="581175">
                <a:tc>
                  <a:txBody>
                    <a:bodyPr/>
                    <a:lstStyle/>
                    <a:p>
                      <a:pPr indent="0" lvl="0" marL="0" marR="0" rtl="0" algn="l">
                        <a:lnSpc>
                          <a:spcPct val="100000"/>
                        </a:lnSpc>
                        <a:spcBef>
                          <a:spcPts val="0"/>
                        </a:spcBef>
                        <a:spcAft>
                          <a:spcPts val="0"/>
                        </a:spcAft>
                        <a:buClr>
                          <a:schemeClr val="lt1"/>
                        </a:buClr>
                        <a:buSzPts val="1300"/>
                        <a:buFont typeface="Georgia"/>
                        <a:buNone/>
                      </a:pPr>
                      <a:r>
                        <a:rPr b="1" i="0" lang="en-US" sz="1300" u="none" cap="none" strike="noStrike">
                          <a:solidFill>
                            <a:schemeClr val="lt1"/>
                          </a:solidFill>
                          <a:latin typeface="Georgia"/>
                          <a:ea typeface="Georgia"/>
                          <a:cs typeface="Georgia"/>
                          <a:sym typeface="Georgia"/>
                        </a:rPr>
                        <a:t>Strategy</a:t>
                      </a:r>
                      <a:endParaRPr b="1" i="0" sz="1300" u="none" cap="none" strike="noStrike">
                        <a:solidFill>
                          <a:schemeClr val="lt1"/>
                        </a:solidFill>
                        <a:latin typeface="Georgia"/>
                        <a:ea typeface="Georgia"/>
                        <a:cs typeface="Georgia"/>
                        <a:sym typeface="Georgia"/>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8C8C8C"/>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lt1"/>
                        </a:buClr>
                        <a:buSzPts val="1300"/>
                        <a:buFont typeface="Georgia"/>
                        <a:buNone/>
                      </a:pPr>
                      <a:r>
                        <a:rPr b="1" i="0" lang="en-US" sz="1300" u="none" cap="none" strike="noStrike">
                          <a:solidFill>
                            <a:schemeClr val="lt1"/>
                          </a:solidFill>
                          <a:latin typeface="Georgia"/>
                          <a:ea typeface="Georgia"/>
                          <a:cs typeface="Georgia"/>
                          <a:sym typeface="Georgia"/>
                        </a:rPr>
                        <a:t>Data</a:t>
                      </a:r>
                      <a:endParaRPr b="1" i="0" sz="1300" u="none" cap="none" strike="noStrike">
                        <a:solidFill>
                          <a:schemeClr val="lt1"/>
                        </a:solidFill>
                        <a:latin typeface="Georgia"/>
                        <a:ea typeface="Georgia"/>
                        <a:cs typeface="Georgia"/>
                        <a:sym typeface="Georgia"/>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8C8C8C"/>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lt1"/>
                        </a:buClr>
                        <a:buSzPts val="1300"/>
                        <a:buFont typeface="Georgia"/>
                        <a:buNone/>
                      </a:pPr>
                      <a:r>
                        <a:rPr b="1" i="0" lang="en-US" sz="1300" u="none" cap="none" strike="noStrike">
                          <a:solidFill>
                            <a:schemeClr val="lt1"/>
                          </a:solidFill>
                          <a:latin typeface="Georgia"/>
                          <a:ea typeface="Georgia"/>
                          <a:cs typeface="Georgia"/>
                          <a:sym typeface="Georgia"/>
                        </a:rPr>
                        <a:t>Platform</a:t>
                      </a:r>
                      <a:endParaRPr b="1" i="0" sz="1300" u="none" cap="none" strike="noStrike">
                        <a:solidFill>
                          <a:schemeClr val="lt1"/>
                        </a:solidFill>
                        <a:latin typeface="Georgia"/>
                        <a:ea typeface="Georgia"/>
                        <a:cs typeface="Georgia"/>
                        <a:sym typeface="Georgia"/>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8C8C8C"/>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chemeClr val="lt1"/>
                        </a:buClr>
                        <a:buSzPts val="1300"/>
                        <a:buFont typeface="Georgia"/>
                        <a:buNone/>
                      </a:pPr>
                      <a:r>
                        <a:rPr b="1" i="0" lang="en-US" sz="1300" u="none" cap="none" strike="noStrike">
                          <a:solidFill>
                            <a:schemeClr val="lt1"/>
                          </a:solidFill>
                          <a:latin typeface="Georgia"/>
                          <a:ea typeface="Georgia"/>
                          <a:cs typeface="Georgia"/>
                          <a:sym typeface="Georgia"/>
                        </a:rPr>
                        <a:t>Talent</a:t>
                      </a:r>
                      <a:endParaRPr b="1" i="0" sz="1300" u="none" cap="none" strike="noStrike">
                        <a:solidFill>
                          <a:schemeClr val="lt1"/>
                        </a:solidFill>
                        <a:latin typeface="Georgia"/>
                        <a:ea typeface="Georgia"/>
                        <a:cs typeface="Georgia"/>
                        <a:sym typeface="Georgia"/>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8C8C8C"/>
                      </a:solidFill>
                      <a:prstDash val="solid"/>
                      <a:round/>
                      <a:headEnd len="sm" w="sm" type="none"/>
                      <a:tailEnd len="sm" w="sm" type="none"/>
                    </a:lnB>
                  </a:tcPr>
                </a:tc>
              </a:tr>
              <a:tr h="778850">
                <a:tc>
                  <a:txBody>
                    <a:bodyPr/>
                    <a:lstStyle/>
                    <a:p>
                      <a:pPr indent="0" lvl="0" marL="0" marR="0" rtl="0" algn="l">
                        <a:lnSpc>
                          <a:spcPct val="100000"/>
                        </a:lnSpc>
                        <a:spcBef>
                          <a:spcPts val="0"/>
                        </a:spcBef>
                        <a:spcAft>
                          <a:spcPts val="0"/>
                        </a:spcAft>
                        <a:buClr>
                          <a:srgbClr val="1A1A1A"/>
                        </a:buClr>
                        <a:buSzPts val="1300"/>
                        <a:buFont typeface="Georgia"/>
                        <a:buNone/>
                      </a:pPr>
                      <a:r>
                        <a:rPr b="1" i="0" lang="en-US" sz="1300" u="none" cap="none" strike="noStrike">
                          <a:solidFill>
                            <a:srgbClr val="1A1A1A"/>
                          </a:solidFill>
                          <a:latin typeface="Georgia"/>
                          <a:ea typeface="Georgia"/>
                          <a:cs typeface="Georgia"/>
                          <a:sym typeface="Georgia"/>
                        </a:rPr>
                        <a:t>Governance</a:t>
                      </a:r>
                      <a:endParaRPr b="1" i="0" sz="1300" u="none" cap="none" strike="noStrike">
                        <a:solidFill>
                          <a:srgbClr val="1A1A1A"/>
                        </a:solidFill>
                        <a:latin typeface="Georgia"/>
                        <a:ea typeface="Georgia"/>
                        <a:cs typeface="Georgia"/>
                        <a:sym typeface="Georgia"/>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8C8C8C"/>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1600"/>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8C8C8C"/>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1600"/>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8C8C8C"/>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1600"/>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8C8C8C"/>
                      </a:solidFill>
                      <a:prstDash val="solid"/>
                      <a:round/>
                      <a:headEnd len="sm" w="sm" type="none"/>
                      <a:tailEnd len="sm" w="sm" type="none"/>
                    </a:lnT>
                    <a:lnB cap="flat" cmpd="sng" w="12700">
                      <a:solidFill>
                        <a:srgbClr val="BFBFBF"/>
                      </a:solidFill>
                      <a:prstDash val="solid"/>
                      <a:round/>
                      <a:headEnd len="sm" w="sm" type="none"/>
                      <a:tailEnd len="sm" w="sm" type="none"/>
                    </a:lnB>
                  </a:tcPr>
                </a:tc>
              </a:tr>
              <a:tr h="778850">
                <a:tc>
                  <a:txBody>
                    <a:bodyPr/>
                    <a:lstStyle/>
                    <a:p>
                      <a:pPr indent="0" lvl="0" marL="0" marR="0" rtl="0" algn="l">
                        <a:lnSpc>
                          <a:spcPct val="100000"/>
                        </a:lnSpc>
                        <a:spcBef>
                          <a:spcPts val="0"/>
                        </a:spcBef>
                        <a:spcAft>
                          <a:spcPts val="0"/>
                        </a:spcAft>
                        <a:buClr>
                          <a:srgbClr val="1A1A1A"/>
                        </a:buClr>
                        <a:buSzPts val="1300"/>
                        <a:buFont typeface="Georgia"/>
                        <a:buNone/>
                      </a:pPr>
                      <a:r>
                        <a:rPr b="1" i="0" lang="en-US" sz="1300" u="none" cap="none" strike="noStrike">
                          <a:solidFill>
                            <a:srgbClr val="1A1A1A"/>
                          </a:solidFill>
                          <a:latin typeface="Georgia"/>
                          <a:ea typeface="Georgia"/>
                          <a:cs typeface="Georgia"/>
                          <a:sym typeface="Georgia"/>
                        </a:rPr>
                        <a:t>Adoption</a:t>
                      </a:r>
                      <a:endParaRPr b="1" i="0" sz="1300" u="none" cap="none" strike="noStrike">
                        <a:solidFill>
                          <a:srgbClr val="1A1A1A"/>
                        </a:solidFill>
                        <a:latin typeface="Georgia"/>
                        <a:ea typeface="Georgia"/>
                        <a:cs typeface="Georgia"/>
                        <a:sym typeface="Georgia"/>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1600"/>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1600"/>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1600"/>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r>
              <a:tr h="778850">
                <a:tc>
                  <a:txBody>
                    <a:bodyPr/>
                    <a:lstStyle/>
                    <a:p>
                      <a:pPr indent="0" lvl="0" marL="0" marR="0" rtl="0" algn="l">
                        <a:lnSpc>
                          <a:spcPct val="100000"/>
                        </a:lnSpc>
                        <a:spcBef>
                          <a:spcPts val="0"/>
                        </a:spcBef>
                        <a:spcAft>
                          <a:spcPts val="0"/>
                        </a:spcAft>
                        <a:buClr>
                          <a:srgbClr val="1A1A1A"/>
                        </a:buClr>
                        <a:buSzPts val="1300"/>
                        <a:buFont typeface="Georgia"/>
                        <a:buNone/>
                      </a:pPr>
                      <a:r>
                        <a:rPr b="1" i="0" lang="en-US" sz="1300" u="none" cap="none" strike="noStrike">
                          <a:solidFill>
                            <a:srgbClr val="1A1A1A"/>
                          </a:solidFill>
                          <a:latin typeface="Georgia"/>
                          <a:ea typeface="Georgia"/>
                          <a:cs typeface="Georgia"/>
                          <a:sym typeface="Georgia"/>
                        </a:rPr>
                        <a:t>Current</a:t>
                      </a:r>
                      <a:endParaRPr b="1" i="0" sz="1300" u="none" cap="none" strike="noStrike">
                        <a:solidFill>
                          <a:srgbClr val="1A1A1A"/>
                        </a:solidFill>
                        <a:latin typeface="Georgia"/>
                        <a:ea typeface="Georgia"/>
                        <a:cs typeface="Georgia"/>
                        <a:sym typeface="Georgia"/>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1600"/>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1600"/>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1600"/>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12700">
                      <a:solidFill>
                        <a:srgbClr val="BFBFBF"/>
                      </a:solidFill>
                      <a:prstDash val="solid"/>
                      <a:round/>
                      <a:headEnd len="sm" w="sm" type="none"/>
                      <a:tailEnd len="sm" w="sm" type="none"/>
                    </a:lnB>
                  </a:tcPr>
                </a:tc>
              </a:tr>
              <a:tr h="778850">
                <a:tc>
                  <a:txBody>
                    <a:bodyPr/>
                    <a:lstStyle/>
                    <a:p>
                      <a:pPr indent="0" lvl="0" marL="0" marR="0" rtl="0" algn="l">
                        <a:lnSpc>
                          <a:spcPct val="100000"/>
                        </a:lnSpc>
                        <a:spcBef>
                          <a:spcPts val="0"/>
                        </a:spcBef>
                        <a:spcAft>
                          <a:spcPts val="0"/>
                        </a:spcAft>
                        <a:buClr>
                          <a:srgbClr val="1A1A1A"/>
                        </a:buClr>
                        <a:buSzPts val="1300"/>
                        <a:buFont typeface="Georgia"/>
                        <a:buNone/>
                      </a:pPr>
                      <a:r>
                        <a:rPr b="1" i="0" lang="en-US" sz="1300" u="none" cap="none" strike="noStrike">
                          <a:solidFill>
                            <a:srgbClr val="1A1A1A"/>
                          </a:solidFill>
                          <a:latin typeface="Georgia"/>
                          <a:ea typeface="Georgia"/>
                          <a:cs typeface="Georgia"/>
                          <a:sym typeface="Georgia"/>
                        </a:rPr>
                        <a:t>Target</a:t>
                      </a:r>
                      <a:endParaRPr b="1" i="0" sz="1300" u="none" cap="none" strike="noStrike">
                        <a:solidFill>
                          <a:srgbClr val="1A1A1A"/>
                        </a:solidFill>
                        <a:latin typeface="Georgia"/>
                        <a:ea typeface="Georgia"/>
                        <a:cs typeface="Georgia"/>
                        <a:sym typeface="Georgia"/>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1600"/>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t/>
                      </a:r>
                      <a:endParaRPr sz="1600"/>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t/>
                      </a:r>
                      <a:endParaRPr sz="1600"/>
                    </a:p>
                  </a:txBody>
                  <a:tcPr marT="45725" marB="45725" marR="91450" marL="91450">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grpSp>
        <p:nvGrpSpPr>
          <p:cNvPr id="293" name="Google Shape;293;p12"/>
          <p:cNvGrpSpPr/>
          <p:nvPr/>
        </p:nvGrpSpPr>
        <p:grpSpPr>
          <a:xfrm>
            <a:off x="363794" y="1406071"/>
            <a:ext cx="6473884" cy="424144"/>
            <a:chOff x="363794" y="1525675"/>
            <a:chExt cx="2402555" cy="424144"/>
          </a:xfrm>
        </p:grpSpPr>
        <p:sp>
          <p:nvSpPr>
            <p:cNvPr id="294" name="Google Shape;294;p12"/>
            <p:cNvSpPr txBox="1"/>
            <p:nvPr/>
          </p:nvSpPr>
          <p:spPr>
            <a:xfrm>
              <a:off x="363794" y="1525675"/>
              <a:ext cx="2402555" cy="394566"/>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800">
                  <a:solidFill>
                    <a:schemeClr val="accent1"/>
                  </a:solidFill>
                  <a:latin typeface="Georgia"/>
                  <a:ea typeface="Georgia"/>
                  <a:cs typeface="Georgia"/>
                  <a:sym typeface="Georgia"/>
                </a:rPr>
                <a:t>Peer median</a:t>
              </a:r>
              <a:endParaRPr/>
            </a:p>
          </p:txBody>
        </p:sp>
        <p:cxnSp>
          <p:nvCxnSpPr>
            <p:cNvPr id="295" name="Google Shape;295;p12"/>
            <p:cNvCxnSpPr/>
            <p:nvPr/>
          </p:nvCxnSpPr>
          <p:spPr>
            <a:xfrm>
              <a:off x="363794" y="1949819"/>
              <a:ext cx="2402555" cy="0"/>
            </a:xfrm>
            <a:prstGeom prst="straightConnector1">
              <a:avLst/>
            </a:prstGeom>
            <a:noFill/>
            <a:ln cap="flat" cmpd="sng" w="9525">
              <a:solidFill>
                <a:schemeClr val="dk1"/>
              </a:solidFill>
              <a:prstDash val="solid"/>
              <a:miter lim="8000"/>
              <a:headEnd len="sm" w="sm" type="none"/>
              <a:tailEnd len="sm" w="sm" type="none"/>
            </a:ln>
          </p:spPr>
        </p:cxnSp>
      </p:grpSp>
      <p:grpSp>
        <p:nvGrpSpPr>
          <p:cNvPr id="296" name="Google Shape;296;p12"/>
          <p:cNvGrpSpPr/>
          <p:nvPr/>
        </p:nvGrpSpPr>
        <p:grpSpPr>
          <a:xfrm>
            <a:off x="2509850" y="3592691"/>
            <a:ext cx="439314" cy="439316"/>
            <a:chOff x="5126935" y="2504703"/>
            <a:chExt cx="1931775" cy="1931784"/>
          </a:xfrm>
        </p:grpSpPr>
        <p:sp>
          <p:nvSpPr>
            <p:cNvPr id="297" name="Google Shape;297;p12"/>
            <p:cNvSpPr/>
            <p:nvPr/>
          </p:nvSpPr>
          <p:spPr>
            <a:xfrm>
              <a:off x="6092828" y="2504703"/>
              <a:ext cx="965882" cy="965892"/>
            </a:xfrm>
            <a:custGeom>
              <a:rect b="b" l="l" r="r" t="t"/>
              <a:pathLst>
                <a:path extrusionOk="0" h="965892" w="965882">
                  <a:moveTo>
                    <a:pt x="-267" y="-94"/>
                  </a:moveTo>
                  <a:cubicBezTo>
                    <a:pt x="533181" y="-94"/>
                    <a:pt x="965616" y="432351"/>
                    <a:pt x="965616" y="965798"/>
                  </a:cubicBezTo>
                  <a:lnTo>
                    <a:pt x="-267" y="965798"/>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98" name="Google Shape;298;p12"/>
            <p:cNvSpPr/>
            <p:nvPr/>
          </p:nvSpPr>
          <p:spPr>
            <a:xfrm>
              <a:off x="6092828" y="3470595"/>
              <a:ext cx="965882" cy="965892"/>
            </a:xfrm>
            <a:custGeom>
              <a:rect b="b" l="l" r="r" t="t"/>
              <a:pathLst>
                <a:path extrusionOk="0" h="965892" w="965882">
                  <a:moveTo>
                    <a:pt x="965616" y="-94"/>
                  </a:moveTo>
                  <a:cubicBezTo>
                    <a:pt x="965616" y="533354"/>
                    <a:pt x="533181" y="965798"/>
                    <a:pt x="-267" y="965798"/>
                  </a:cubicBezTo>
                  <a:lnTo>
                    <a:pt x="-267" y="-94"/>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99" name="Google Shape;299;p12"/>
            <p:cNvSpPr/>
            <p:nvPr/>
          </p:nvSpPr>
          <p:spPr>
            <a:xfrm>
              <a:off x="5126935" y="3470595"/>
              <a:ext cx="965892" cy="965892"/>
            </a:xfrm>
            <a:custGeom>
              <a:rect b="b" l="l" r="r" t="t"/>
              <a:pathLst>
                <a:path extrusionOk="0" h="965892" w="965892">
                  <a:moveTo>
                    <a:pt x="965625" y="965798"/>
                  </a:moveTo>
                  <a:cubicBezTo>
                    <a:pt x="432178" y="965798"/>
                    <a:pt x="-267" y="533354"/>
                    <a:pt x="-267" y="-94"/>
                  </a:cubicBezTo>
                  <a:lnTo>
                    <a:pt x="965625" y="-94"/>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00" name="Google Shape;300;p12"/>
            <p:cNvSpPr/>
            <p:nvPr/>
          </p:nvSpPr>
          <p:spPr>
            <a:xfrm>
              <a:off x="5126935" y="2504703"/>
              <a:ext cx="965892" cy="965892"/>
            </a:xfrm>
            <a:custGeom>
              <a:rect b="b" l="l" r="r" t="t"/>
              <a:pathLst>
                <a:path extrusionOk="0" h="965892" w="965892">
                  <a:moveTo>
                    <a:pt x="-267" y="965798"/>
                  </a:moveTo>
                  <a:cubicBezTo>
                    <a:pt x="-267" y="432351"/>
                    <a:pt x="432178" y="-94"/>
                    <a:pt x="965625" y="-94"/>
                  </a:cubicBezTo>
                  <a:lnTo>
                    <a:pt x="965625" y="965798"/>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301" name="Google Shape;301;p12"/>
          <p:cNvGrpSpPr/>
          <p:nvPr/>
        </p:nvGrpSpPr>
        <p:grpSpPr>
          <a:xfrm>
            <a:off x="2509850" y="2816795"/>
            <a:ext cx="439314" cy="439316"/>
            <a:chOff x="5126935" y="2504703"/>
            <a:chExt cx="1931775" cy="1931784"/>
          </a:xfrm>
        </p:grpSpPr>
        <p:sp>
          <p:nvSpPr>
            <p:cNvPr id="302" name="Google Shape;302;p12"/>
            <p:cNvSpPr/>
            <p:nvPr/>
          </p:nvSpPr>
          <p:spPr>
            <a:xfrm>
              <a:off x="6092828" y="2504703"/>
              <a:ext cx="965882" cy="965892"/>
            </a:xfrm>
            <a:custGeom>
              <a:rect b="b" l="l" r="r" t="t"/>
              <a:pathLst>
                <a:path extrusionOk="0" h="965892" w="965882">
                  <a:moveTo>
                    <a:pt x="-267" y="-94"/>
                  </a:moveTo>
                  <a:cubicBezTo>
                    <a:pt x="533181" y="-94"/>
                    <a:pt x="965616" y="432351"/>
                    <a:pt x="965616" y="965798"/>
                  </a:cubicBezTo>
                  <a:lnTo>
                    <a:pt x="-267" y="965798"/>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03" name="Google Shape;303;p12"/>
            <p:cNvSpPr/>
            <p:nvPr/>
          </p:nvSpPr>
          <p:spPr>
            <a:xfrm>
              <a:off x="6092828" y="3470595"/>
              <a:ext cx="965882" cy="965892"/>
            </a:xfrm>
            <a:custGeom>
              <a:rect b="b" l="l" r="r" t="t"/>
              <a:pathLst>
                <a:path extrusionOk="0" h="965892" w="965882">
                  <a:moveTo>
                    <a:pt x="965616" y="-94"/>
                  </a:moveTo>
                  <a:cubicBezTo>
                    <a:pt x="965616" y="533354"/>
                    <a:pt x="533181" y="965798"/>
                    <a:pt x="-267" y="965798"/>
                  </a:cubicBezTo>
                  <a:lnTo>
                    <a:pt x="-267" y="-94"/>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04" name="Google Shape;304;p12"/>
            <p:cNvSpPr/>
            <p:nvPr/>
          </p:nvSpPr>
          <p:spPr>
            <a:xfrm>
              <a:off x="5126935" y="3470595"/>
              <a:ext cx="965892" cy="965892"/>
            </a:xfrm>
            <a:custGeom>
              <a:rect b="b" l="l" r="r" t="t"/>
              <a:pathLst>
                <a:path extrusionOk="0" h="965892" w="965892">
                  <a:moveTo>
                    <a:pt x="965625" y="965798"/>
                  </a:moveTo>
                  <a:cubicBezTo>
                    <a:pt x="432178" y="965798"/>
                    <a:pt x="-267" y="533354"/>
                    <a:pt x="-267" y="-94"/>
                  </a:cubicBezTo>
                  <a:lnTo>
                    <a:pt x="965625" y="-94"/>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05" name="Google Shape;305;p12"/>
            <p:cNvSpPr/>
            <p:nvPr/>
          </p:nvSpPr>
          <p:spPr>
            <a:xfrm>
              <a:off x="5126935" y="2504703"/>
              <a:ext cx="965892" cy="965892"/>
            </a:xfrm>
            <a:custGeom>
              <a:rect b="b" l="l" r="r" t="t"/>
              <a:pathLst>
                <a:path extrusionOk="0" h="965892" w="965892">
                  <a:moveTo>
                    <a:pt x="-267" y="965798"/>
                  </a:moveTo>
                  <a:cubicBezTo>
                    <a:pt x="-267" y="432351"/>
                    <a:pt x="432178" y="-94"/>
                    <a:pt x="965625" y="-94"/>
                  </a:cubicBezTo>
                  <a:lnTo>
                    <a:pt x="965625" y="965798"/>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306" name="Google Shape;306;p12"/>
          <p:cNvGrpSpPr/>
          <p:nvPr/>
        </p:nvGrpSpPr>
        <p:grpSpPr>
          <a:xfrm>
            <a:off x="4153811" y="3592691"/>
            <a:ext cx="439314" cy="439316"/>
            <a:chOff x="5126935" y="2504703"/>
            <a:chExt cx="1931775" cy="1931784"/>
          </a:xfrm>
        </p:grpSpPr>
        <p:sp>
          <p:nvSpPr>
            <p:cNvPr id="307" name="Google Shape;307;p12"/>
            <p:cNvSpPr/>
            <p:nvPr/>
          </p:nvSpPr>
          <p:spPr>
            <a:xfrm>
              <a:off x="6092828" y="2504703"/>
              <a:ext cx="965882" cy="965892"/>
            </a:xfrm>
            <a:custGeom>
              <a:rect b="b" l="l" r="r" t="t"/>
              <a:pathLst>
                <a:path extrusionOk="0" h="965892" w="965882">
                  <a:moveTo>
                    <a:pt x="-267" y="-94"/>
                  </a:moveTo>
                  <a:cubicBezTo>
                    <a:pt x="533181" y="-94"/>
                    <a:pt x="965616" y="432351"/>
                    <a:pt x="965616" y="965798"/>
                  </a:cubicBezTo>
                  <a:lnTo>
                    <a:pt x="-267" y="965798"/>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08" name="Google Shape;308;p12"/>
            <p:cNvSpPr/>
            <p:nvPr/>
          </p:nvSpPr>
          <p:spPr>
            <a:xfrm>
              <a:off x="6092828" y="3470595"/>
              <a:ext cx="965882" cy="965892"/>
            </a:xfrm>
            <a:custGeom>
              <a:rect b="b" l="l" r="r" t="t"/>
              <a:pathLst>
                <a:path extrusionOk="0" h="965892" w="965882">
                  <a:moveTo>
                    <a:pt x="965616" y="-94"/>
                  </a:moveTo>
                  <a:cubicBezTo>
                    <a:pt x="965616" y="533354"/>
                    <a:pt x="533181" y="965798"/>
                    <a:pt x="-267" y="965798"/>
                  </a:cubicBezTo>
                  <a:lnTo>
                    <a:pt x="-267" y="-94"/>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09" name="Google Shape;309;p12"/>
            <p:cNvSpPr/>
            <p:nvPr/>
          </p:nvSpPr>
          <p:spPr>
            <a:xfrm>
              <a:off x="5126935" y="3470595"/>
              <a:ext cx="965892" cy="965892"/>
            </a:xfrm>
            <a:custGeom>
              <a:rect b="b" l="l" r="r" t="t"/>
              <a:pathLst>
                <a:path extrusionOk="0" h="965892" w="965892">
                  <a:moveTo>
                    <a:pt x="965625" y="965798"/>
                  </a:moveTo>
                  <a:cubicBezTo>
                    <a:pt x="432178" y="965798"/>
                    <a:pt x="-267" y="533354"/>
                    <a:pt x="-267" y="-94"/>
                  </a:cubicBezTo>
                  <a:lnTo>
                    <a:pt x="965625" y="-94"/>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10" name="Google Shape;310;p12"/>
            <p:cNvSpPr/>
            <p:nvPr/>
          </p:nvSpPr>
          <p:spPr>
            <a:xfrm>
              <a:off x="5126935" y="2504703"/>
              <a:ext cx="965892" cy="965892"/>
            </a:xfrm>
            <a:custGeom>
              <a:rect b="b" l="l" r="r" t="t"/>
              <a:pathLst>
                <a:path extrusionOk="0" h="965892" w="965892">
                  <a:moveTo>
                    <a:pt x="-267" y="965798"/>
                  </a:moveTo>
                  <a:cubicBezTo>
                    <a:pt x="-267" y="432351"/>
                    <a:pt x="432178" y="-94"/>
                    <a:pt x="965625" y="-94"/>
                  </a:cubicBezTo>
                  <a:lnTo>
                    <a:pt x="965625" y="965798"/>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311" name="Google Shape;311;p12"/>
          <p:cNvGrpSpPr/>
          <p:nvPr/>
        </p:nvGrpSpPr>
        <p:grpSpPr>
          <a:xfrm>
            <a:off x="5797772" y="3592691"/>
            <a:ext cx="439314" cy="439316"/>
            <a:chOff x="5126935" y="2504703"/>
            <a:chExt cx="1931775" cy="1931784"/>
          </a:xfrm>
        </p:grpSpPr>
        <p:sp>
          <p:nvSpPr>
            <p:cNvPr id="312" name="Google Shape;312;p12"/>
            <p:cNvSpPr/>
            <p:nvPr/>
          </p:nvSpPr>
          <p:spPr>
            <a:xfrm>
              <a:off x="6092828" y="2504703"/>
              <a:ext cx="965882" cy="965892"/>
            </a:xfrm>
            <a:custGeom>
              <a:rect b="b" l="l" r="r" t="t"/>
              <a:pathLst>
                <a:path extrusionOk="0" h="965892" w="965882">
                  <a:moveTo>
                    <a:pt x="-267" y="-94"/>
                  </a:moveTo>
                  <a:cubicBezTo>
                    <a:pt x="533181" y="-94"/>
                    <a:pt x="965616" y="432351"/>
                    <a:pt x="965616" y="965798"/>
                  </a:cubicBezTo>
                  <a:lnTo>
                    <a:pt x="-267" y="965798"/>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13" name="Google Shape;313;p12"/>
            <p:cNvSpPr/>
            <p:nvPr/>
          </p:nvSpPr>
          <p:spPr>
            <a:xfrm>
              <a:off x="6092828" y="3470595"/>
              <a:ext cx="965882" cy="965892"/>
            </a:xfrm>
            <a:custGeom>
              <a:rect b="b" l="l" r="r" t="t"/>
              <a:pathLst>
                <a:path extrusionOk="0" h="965892" w="965882">
                  <a:moveTo>
                    <a:pt x="965616" y="-94"/>
                  </a:moveTo>
                  <a:cubicBezTo>
                    <a:pt x="965616" y="533354"/>
                    <a:pt x="533181" y="965798"/>
                    <a:pt x="-267" y="965798"/>
                  </a:cubicBezTo>
                  <a:lnTo>
                    <a:pt x="-267" y="-94"/>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14" name="Google Shape;314;p12"/>
            <p:cNvSpPr/>
            <p:nvPr/>
          </p:nvSpPr>
          <p:spPr>
            <a:xfrm>
              <a:off x="5126935" y="3470595"/>
              <a:ext cx="965892" cy="965892"/>
            </a:xfrm>
            <a:custGeom>
              <a:rect b="b" l="l" r="r" t="t"/>
              <a:pathLst>
                <a:path extrusionOk="0" h="965892" w="965892">
                  <a:moveTo>
                    <a:pt x="965625" y="965798"/>
                  </a:moveTo>
                  <a:cubicBezTo>
                    <a:pt x="432178" y="965798"/>
                    <a:pt x="-267" y="533354"/>
                    <a:pt x="-267" y="-94"/>
                  </a:cubicBezTo>
                  <a:lnTo>
                    <a:pt x="965625" y="-94"/>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15" name="Google Shape;315;p12"/>
            <p:cNvSpPr/>
            <p:nvPr/>
          </p:nvSpPr>
          <p:spPr>
            <a:xfrm>
              <a:off x="5126935" y="2504703"/>
              <a:ext cx="965892" cy="965892"/>
            </a:xfrm>
            <a:custGeom>
              <a:rect b="b" l="l" r="r" t="t"/>
              <a:pathLst>
                <a:path extrusionOk="0" h="965892" w="965892">
                  <a:moveTo>
                    <a:pt x="-267" y="965798"/>
                  </a:moveTo>
                  <a:cubicBezTo>
                    <a:pt x="-267" y="432351"/>
                    <a:pt x="432178" y="-94"/>
                    <a:pt x="965625" y="-94"/>
                  </a:cubicBezTo>
                  <a:lnTo>
                    <a:pt x="965625" y="965798"/>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316" name="Google Shape;316;p12"/>
          <p:cNvGrpSpPr/>
          <p:nvPr/>
        </p:nvGrpSpPr>
        <p:grpSpPr>
          <a:xfrm>
            <a:off x="4153811" y="2816795"/>
            <a:ext cx="439314" cy="439316"/>
            <a:chOff x="5126935" y="2504703"/>
            <a:chExt cx="1931775" cy="1931784"/>
          </a:xfrm>
        </p:grpSpPr>
        <p:sp>
          <p:nvSpPr>
            <p:cNvPr id="317" name="Google Shape;317;p12"/>
            <p:cNvSpPr/>
            <p:nvPr/>
          </p:nvSpPr>
          <p:spPr>
            <a:xfrm>
              <a:off x="6092828" y="2504703"/>
              <a:ext cx="965882" cy="965892"/>
            </a:xfrm>
            <a:custGeom>
              <a:rect b="b" l="l" r="r" t="t"/>
              <a:pathLst>
                <a:path extrusionOk="0" h="965892" w="965882">
                  <a:moveTo>
                    <a:pt x="-267" y="-94"/>
                  </a:moveTo>
                  <a:cubicBezTo>
                    <a:pt x="533181" y="-94"/>
                    <a:pt x="965616" y="432351"/>
                    <a:pt x="965616" y="965798"/>
                  </a:cubicBezTo>
                  <a:lnTo>
                    <a:pt x="-267" y="965798"/>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18" name="Google Shape;318;p12"/>
            <p:cNvSpPr/>
            <p:nvPr/>
          </p:nvSpPr>
          <p:spPr>
            <a:xfrm>
              <a:off x="6092828" y="3470595"/>
              <a:ext cx="965882" cy="965892"/>
            </a:xfrm>
            <a:custGeom>
              <a:rect b="b" l="l" r="r" t="t"/>
              <a:pathLst>
                <a:path extrusionOk="0" h="965892" w="965882">
                  <a:moveTo>
                    <a:pt x="965616" y="-94"/>
                  </a:moveTo>
                  <a:cubicBezTo>
                    <a:pt x="965616" y="533354"/>
                    <a:pt x="533181" y="965798"/>
                    <a:pt x="-267" y="965798"/>
                  </a:cubicBezTo>
                  <a:lnTo>
                    <a:pt x="-267" y="-94"/>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19" name="Google Shape;319;p12"/>
            <p:cNvSpPr/>
            <p:nvPr/>
          </p:nvSpPr>
          <p:spPr>
            <a:xfrm>
              <a:off x="5126935" y="3470595"/>
              <a:ext cx="965892" cy="965892"/>
            </a:xfrm>
            <a:custGeom>
              <a:rect b="b" l="l" r="r" t="t"/>
              <a:pathLst>
                <a:path extrusionOk="0" h="965892" w="965892">
                  <a:moveTo>
                    <a:pt x="965625" y="965798"/>
                  </a:moveTo>
                  <a:cubicBezTo>
                    <a:pt x="432178" y="965798"/>
                    <a:pt x="-267" y="533354"/>
                    <a:pt x="-267" y="-94"/>
                  </a:cubicBezTo>
                  <a:lnTo>
                    <a:pt x="965625" y="-94"/>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20" name="Google Shape;320;p12"/>
            <p:cNvSpPr/>
            <p:nvPr/>
          </p:nvSpPr>
          <p:spPr>
            <a:xfrm>
              <a:off x="5126935" y="2504703"/>
              <a:ext cx="965892" cy="965892"/>
            </a:xfrm>
            <a:custGeom>
              <a:rect b="b" l="l" r="r" t="t"/>
              <a:pathLst>
                <a:path extrusionOk="0" h="965892" w="965892">
                  <a:moveTo>
                    <a:pt x="-267" y="965798"/>
                  </a:moveTo>
                  <a:cubicBezTo>
                    <a:pt x="-267" y="432351"/>
                    <a:pt x="432178" y="-94"/>
                    <a:pt x="965625" y="-94"/>
                  </a:cubicBezTo>
                  <a:lnTo>
                    <a:pt x="965625" y="965798"/>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321" name="Google Shape;321;p12"/>
          <p:cNvGrpSpPr/>
          <p:nvPr/>
        </p:nvGrpSpPr>
        <p:grpSpPr>
          <a:xfrm>
            <a:off x="5797772" y="2816795"/>
            <a:ext cx="439314" cy="439316"/>
            <a:chOff x="5126935" y="2504703"/>
            <a:chExt cx="1931775" cy="1931784"/>
          </a:xfrm>
        </p:grpSpPr>
        <p:sp>
          <p:nvSpPr>
            <p:cNvPr id="322" name="Google Shape;322;p12"/>
            <p:cNvSpPr/>
            <p:nvPr/>
          </p:nvSpPr>
          <p:spPr>
            <a:xfrm>
              <a:off x="6092828" y="2504703"/>
              <a:ext cx="965882" cy="965892"/>
            </a:xfrm>
            <a:custGeom>
              <a:rect b="b" l="l" r="r" t="t"/>
              <a:pathLst>
                <a:path extrusionOk="0" h="965892" w="965882">
                  <a:moveTo>
                    <a:pt x="-267" y="-94"/>
                  </a:moveTo>
                  <a:cubicBezTo>
                    <a:pt x="533181" y="-94"/>
                    <a:pt x="965616" y="432351"/>
                    <a:pt x="965616" y="965798"/>
                  </a:cubicBezTo>
                  <a:lnTo>
                    <a:pt x="-267" y="965798"/>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23" name="Google Shape;323;p12"/>
            <p:cNvSpPr/>
            <p:nvPr/>
          </p:nvSpPr>
          <p:spPr>
            <a:xfrm>
              <a:off x="6092828" y="3470595"/>
              <a:ext cx="965882" cy="965892"/>
            </a:xfrm>
            <a:custGeom>
              <a:rect b="b" l="l" r="r" t="t"/>
              <a:pathLst>
                <a:path extrusionOk="0" h="965892" w="965882">
                  <a:moveTo>
                    <a:pt x="965616" y="-94"/>
                  </a:moveTo>
                  <a:cubicBezTo>
                    <a:pt x="965616" y="533354"/>
                    <a:pt x="533181" y="965798"/>
                    <a:pt x="-267" y="965798"/>
                  </a:cubicBezTo>
                  <a:lnTo>
                    <a:pt x="-267" y="-94"/>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24" name="Google Shape;324;p12"/>
            <p:cNvSpPr/>
            <p:nvPr/>
          </p:nvSpPr>
          <p:spPr>
            <a:xfrm>
              <a:off x="5126935" y="3470595"/>
              <a:ext cx="965892" cy="965892"/>
            </a:xfrm>
            <a:custGeom>
              <a:rect b="b" l="l" r="r" t="t"/>
              <a:pathLst>
                <a:path extrusionOk="0" h="965892" w="965892">
                  <a:moveTo>
                    <a:pt x="965625" y="965798"/>
                  </a:moveTo>
                  <a:cubicBezTo>
                    <a:pt x="432178" y="965798"/>
                    <a:pt x="-267" y="533354"/>
                    <a:pt x="-267" y="-94"/>
                  </a:cubicBezTo>
                  <a:lnTo>
                    <a:pt x="965625" y="-94"/>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25" name="Google Shape;325;p12"/>
            <p:cNvSpPr/>
            <p:nvPr/>
          </p:nvSpPr>
          <p:spPr>
            <a:xfrm>
              <a:off x="5126935" y="2504703"/>
              <a:ext cx="965892" cy="965892"/>
            </a:xfrm>
            <a:custGeom>
              <a:rect b="b" l="l" r="r" t="t"/>
              <a:pathLst>
                <a:path extrusionOk="0" h="965892" w="965892">
                  <a:moveTo>
                    <a:pt x="-267" y="965798"/>
                  </a:moveTo>
                  <a:cubicBezTo>
                    <a:pt x="-267" y="432351"/>
                    <a:pt x="432178" y="-94"/>
                    <a:pt x="965625" y="-94"/>
                  </a:cubicBezTo>
                  <a:lnTo>
                    <a:pt x="965625" y="965798"/>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326" name="Google Shape;326;p12"/>
          <p:cNvGrpSpPr/>
          <p:nvPr/>
        </p:nvGrpSpPr>
        <p:grpSpPr>
          <a:xfrm>
            <a:off x="5797772" y="4368587"/>
            <a:ext cx="439314" cy="439316"/>
            <a:chOff x="5126935" y="2504703"/>
            <a:chExt cx="1931775" cy="1931784"/>
          </a:xfrm>
        </p:grpSpPr>
        <p:sp>
          <p:nvSpPr>
            <p:cNvPr id="327" name="Google Shape;327;p12"/>
            <p:cNvSpPr/>
            <p:nvPr/>
          </p:nvSpPr>
          <p:spPr>
            <a:xfrm>
              <a:off x="6092828" y="2504703"/>
              <a:ext cx="965882" cy="965892"/>
            </a:xfrm>
            <a:custGeom>
              <a:rect b="b" l="l" r="r" t="t"/>
              <a:pathLst>
                <a:path extrusionOk="0" h="965892" w="965882">
                  <a:moveTo>
                    <a:pt x="-267" y="-94"/>
                  </a:moveTo>
                  <a:cubicBezTo>
                    <a:pt x="533181" y="-94"/>
                    <a:pt x="965616" y="432351"/>
                    <a:pt x="965616" y="965798"/>
                  </a:cubicBezTo>
                  <a:lnTo>
                    <a:pt x="-267" y="965798"/>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28" name="Google Shape;328;p12"/>
            <p:cNvSpPr/>
            <p:nvPr/>
          </p:nvSpPr>
          <p:spPr>
            <a:xfrm>
              <a:off x="6092828" y="3470595"/>
              <a:ext cx="965882" cy="965892"/>
            </a:xfrm>
            <a:custGeom>
              <a:rect b="b" l="l" r="r" t="t"/>
              <a:pathLst>
                <a:path extrusionOk="0" h="965892" w="965882">
                  <a:moveTo>
                    <a:pt x="965616" y="-94"/>
                  </a:moveTo>
                  <a:cubicBezTo>
                    <a:pt x="965616" y="533354"/>
                    <a:pt x="533181" y="965798"/>
                    <a:pt x="-267" y="965798"/>
                  </a:cubicBezTo>
                  <a:lnTo>
                    <a:pt x="-267" y="-94"/>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29" name="Google Shape;329;p12"/>
            <p:cNvSpPr/>
            <p:nvPr/>
          </p:nvSpPr>
          <p:spPr>
            <a:xfrm>
              <a:off x="5126935" y="3470595"/>
              <a:ext cx="965892" cy="965892"/>
            </a:xfrm>
            <a:custGeom>
              <a:rect b="b" l="l" r="r" t="t"/>
              <a:pathLst>
                <a:path extrusionOk="0" h="965892" w="965892">
                  <a:moveTo>
                    <a:pt x="965625" y="965798"/>
                  </a:moveTo>
                  <a:cubicBezTo>
                    <a:pt x="432178" y="965798"/>
                    <a:pt x="-267" y="533354"/>
                    <a:pt x="-267" y="-94"/>
                  </a:cubicBezTo>
                  <a:lnTo>
                    <a:pt x="965625" y="-94"/>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30" name="Google Shape;330;p12"/>
            <p:cNvSpPr/>
            <p:nvPr/>
          </p:nvSpPr>
          <p:spPr>
            <a:xfrm>
              <a:off x="5126935" y="2504703"/>
              <a:ext cx="965892" cy="965892"/>
            </a:xfrm>
            <a:custGeom>
              <a:rect b="b" l="l" r="r" t="t"/>
              <a:pathLst>
                <a:path extrusionOk="0" h="965892" w="965892">
                  <a:moveTo>
                    <a:pt x="-267" y="965798"/>
                  </a:moveTo>
                  <a:cubicBezTo>
                    <a:pt x="-267" y="432351"/>
                    <a:pt x="432178" y="-94"/>
                    <a:pt x="965625" y="-94"/>
                  </a:cubicBezTo>
                  <a:lnTo>
                    <a:pt x="965625" y="965798"/>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331" name="Google Shape;331;p12"/>
          <p:cNvGrpSpPr/>
          <p:nvPr/>
        </p:nvGrpSpPr>
        <p:grpSpPr>
          <a:xfrm>
            <a:off x="4153811" y="4368587"/>
            <a:ext cx="439314" cy="439316"/>
            <a:chOff x="5126935" y="2504703"/>
            <a:chExt cx="1931775" cy="1931784"/>
          </a:xfrm>
        </p:grpSpPr>
        <p:sp>
          <p:nvSpPr>
            <p:cNvPr id="332" name="Google Shape;332;p12"/>
            <p:cNvSpPr/>
            <p:nvPr/>
          </p:nvSpPr>
          <p:spPr>
            <a:xfrm>
              <a:off x="6092828" y="2504703"/>
              <a:ext cx="965882" cy="965892"/>
            </a:xfrm>
            <a:custGeom>
              <a:rect b="b" l="l" r="r" t="t"/>
              <a:pathLst>
                <a:path extrusionOk="0" h="965892" w="965882">
                  <a:moveTo>
                    <a:pt x="-267" y="-94"/>
                  </a:moveTo>
                  <a:cubicBezTo>
                    <a:pt x="533181" y="-94"/>
                    <a:pt x="965616" y="432351"/>
                    <a:pt x="965616" y="965798"/>
                  </a:cubicBezTo>
                  <a:lnTo>
                    <a:pt x="-267" y="965798"/>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33" name="Google Shape;333;p12"/>
            <p:cNvSpPr/>
            <p:nvPr/>
          </p:nvSpPr>
          <p:spPr>
            <a:xfrm>
              <a:off x="6092828" y="3470595"/>
              <a:ext cx="965882" cy="965892"/>
            </a:xfrm>
            <a:custGeom>
              <a:rect b="b" l="l" r="r" t="t"/>
              <a:pathLst>
                <a:path extrusionOk="0" h="965892" w="965882">
                  <a:moveTo>
                    <a:pt x="965616" y="-94"/>
                  </a:moveTo>
                  <a:cubicBezTo>
                    <a:pt x="965616" y="533354"/>
                    <a:pt x="533181" y="965798"/>
                    <a:pt x="-267" y="965798"/>
                  </a:cubicBezTo>
                  <a:lnTo>
                    <a:pt x="-267" y="-94"/>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34" name="Google Shape;334;p12"/>
            <p:cNvSpPr/>
            <p:nvPr/>
          </p:nvSpPr>
          <p:spPr>
            <a:xfrm>
              <a:off x="5126935" y="3470595"/>
              <a:ext cx="965892" cy="965892"/>
            </a:xfrm>
            <a:custGeom>
              <a:rect b="b" l="l" r="r" t="t"/>
              <a:pathLst>
                <a:path extrusionOk="0" h="965892" w="965892">
                  <a:moveTo>
                    <a:pt x="965625" y="965798"/>
                  </a:moveTo>
                  <a:cubicBezTo>
                    <a:pt x="432178" y="965798"/>
                    <a:pt x="-267" y="533354"/>
                    <a:pt x="-267" y="-94"/>
                  </a:cubicBezTo>
                  <a:lnTo>
                    <a:pt x="965625" y="-94"/>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35" name="Google Shape;335;p12"/>
            <p:cNvSpPr/>
            <p:nvPr/>
          </p:nvSpPr>
          <p:spPr>
            <a:xfrm>
              <a:off x="5126935" y="2504703"/>
              <a:ext cx="965892" cy="965892"/>
            </a:xfrm>
            <a:custGeom>
              <a:rect b="b" l="l" r="r" t="t"/>
              <a:pathLst>
                <a:path extrusionOk="0" h="965892" w="965892">
                  <a:moveTo>
                    <a:pt x="-267" y="965798"/>
                  </a:moveTo>
                  <a:cubicBezTo>
                    <a:pt x="-267" y="432351"/>
                    <a:pt x="432178" y="-94"/>
                    <a:pt x="965625" y="-94"/>
                  </a:cubicBezTo>
                  <a:lnTo>
                    <a:pt x="965625" y="965798"/>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336" name="Google Shape;336;p12"/>
          <p:cNvGrpSpPr/>
          <p:nvPr/>
        </p:nvGrpSpPr>
        <p:grpSpPr>
          <a:xfrm>
            <a:off x="2509850" y="5144484"/>
            <a:ext cx="439314" cy="439316"/>
            <a:chOff x="5126935" y="2504703"/>
            <a:chExt cx="1931775" cy="1931784"/>
          </a:xfrm>
        </p:grpSpPr>
        <p:sp>
          <p:nvSpPr>
            <p:cNvPr id="337" name="Google Shape;337;p12"/>
            <p:cNvSpPr/>
            <p:nvPr/>
          </p:nvSpPr>
          <p:spPr>
            <a:xfrm>
              <a:off x="6092828" y="2504703"/>
              <a:ext cx="965882" cy="965892"/>
            </a:xfrm>
            <a:custGeom>
              <a:rect b="b" l="l" r="r" t="t"/>
              <a:pathLst>
                <a:path extrusionOk="0" h="965892" w="965882">
                  <a:moveTo>
                    <a:pt x="-267" y="-94"/>
                  </a:moveTo>
                  <a:cubicBezTo>
                    <a:pt x="533181" y="-94"/>
                    <a:pt x="965616" y="432351"/>
                    <a:pt x="965616" y="965798"/>
                  </a:cubicBezTo>
                  <a:lnTo>
                    <a:pt x="-267" y="965798"/>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38" name="Google Shape;338;p12"/>
            <p:cNvSpPr/>
            <p:nvPr/>
          </p:nvSpPr>
          <p:spPr>
            <a:xfrm>
              <a:off x="6092828" y="3470595"/>
              <a:ext cx="965882" cy="965892"/>
            </a:xfrm>
            <a:custGeom>
              <a:rect b="b" l="l" r="r" t="t"/>
              <a:pathLst>
                <a:path extrusionOk="0" h="965892" w="965882">
                  <a:moveTo>
                    <a:pt x="965616" y="-94"/>
                  </a:moveTo>
                  <a:cubicBezTo>
                    <a:pt x="965616" y="533354"/>
                    <a:pt x="533181" y="965798"/>
                    <a:pt x="-267" y="965798"/>
                  </a:cubicBezTo>
                  <a:lnTo>
                    <a:pt x="-267" y="-94"/>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39" name="Google Shape;339;p12"/>
            <p:cNvSpPr/>
            <p:nvPr/>
          </p:nvSpPr>
          <p:spPr>
            <a:xfrm>
              <a:off x="5126935" y="3470595"/>
              <a:ext cx="965892" cy="965892"/>
            </a:xfrm>
            <a:custGeom>
              <a:rect b="b" l="l" r="r" t="t"/>
              <a:pathLst>
                <a:path extrusionOk="0" h="965892" w="965892">
                  <a:moveTo>
                    <a:pt x="965625" y="965798"/>
                  </a:moveTo>
                  <a:cubicBezTo>
                    <a:pt x="432178" y="965798"/>
                    <a:pt x="-267" y="533354"/>
                    <a:pt x="-267" y="-94"/>
                  </a:cubicBezTo>
                  <a:lnTo>
                    <a:pt x="965625" y="-94"/>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40" name="Google Shape;340;p12"/>
            <p:cNvSpPr/>
            <p:nvPr/>
          </p:nvSpPr>
          <p:spPr>
            <a:xfrm>
              <a:off x="5126935" y="2504703"/>
              <a:ext cx="965892" cy="965892"/>
            </a:xfrm>
            <a:custGeom>
              <a:rect b="b" l="l" r="r" t="t"/>
              <a:pathLst>
                <a:path extrusionOk="0" h="965892" w="965892">
                  <a:moveTo>
                    <a:pt x="-267" y="965798"/>
                  </a:moveTo>
                  <a:cubicBezTo>
                    <a:pt x="-267" y="432351"/>
                    <a:pt x="432178" y="-94"/>
                    <a:pt x="965625" y="-94"/>
                  </a:cubicBezTo>
                  <a:lnTo>
                    <a:pt x="965625" y="965798"/>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341" name="Google Shape;341;p12"/>
          <p:cNvGrpSpPr/>
          <p:nvPr/>
        </p:nvGrpSpPr>
        <p:grpSpPr>
          <a:xfrm>
            <a:off x="2509850" y="4368587"/>
            <a:ext cx="439314" cy="439316"/>
            <a:chOff x="5126935" y="2504703"/>
            <a:chExt cx="1931775" cy="1931784"/>
          </a:xfrm>
        </p:grpSpPr>
        <p:sp>
          <p:nvSpPr>
            <p:cNvPr id="342" name="Google Shape;342;p12"/>
            <p:cNvSpPr/>
            <p:nvPr/>
          </p:nvSpPr>
          <p:spPr>
            <a:xfrm>
              <a:off x="6092828" y="2504703"/>
              <a:ext cx="965882" cy="965892"/>
            </a:xfrm>
            <a:custGeom>
              <a:rect b="b" l="l" r="r" t="t"/>
              <a:pathLst>
                <a:path extrusionOk="0" h="965892" w="965882">
                  <a:moveTo>
                    <a:pt x="-267" y="-94"/>
                  </a:moveTo>
                  <a:cubicBezTo>
                    <a:pt x="533181" y="-94"/>
                    <a:pt x="965616" y="432351"/>
                    <a:pt x="965616" y="965798"/>
                  </a:cubicBezTo>
                  <a:lnTo>
                    <a:pt x="-267" y="965798"/>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43" name="Google Shape;343;p12"/>
            <p:cNvSpPr/>
            <p:nvPr/>
          </p:nvSpPr>
          <p:spPr>
            <a:xfrm>
              <a:off x="6092828" y="3470595"/>
              <a:ext cx="965882" cy="965892"/>
            </a:xfrm>
            <a:custGeom>
              <a:rect b="b" l="l" r="r" t="t"/>
              <a:pathLst>
                <a:path extrusionOk="0" h="965892" w="965882">
                  <a:moveTo>
                    <a:pt x="965616" y="-94"/>
                  </a:moveTo>
                  <a:cubicBezTo>
                    <a:pt x="965616" y="533354"/>
                    <a:pt x="533181" y="965798"/>
                    <a:pt x="-267" y="965798"/>
                  </a:cubicBezTo>
                  <a:lnTo>
                    <a:pt x="-267" y="-94"/>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44" name="Google Shape;344;p12"/>
            <p:cNvSpPr/>
            <p:nvPr/>
          </p:nvSpPr>
          <p:spPr>
            <a:xfrm>
              <a:off x="5126935" y="3470595"/>
              <a:ext cx="965892" cy="965892"/>
            </a:xfrm>
            <a:custGeom>
              <a:rect b="b" l="l" r="r" t="t"/>
              <a:pathLst>
                <a:path extrusionOk="0" h="965892" w="965892">
                  <a:moveTo>
                    <a:pt x="965625" y="965798"/>
                  </a:moveTo>
                  <a:cubicBezTo>
                    <a:pt x="432178" y="965798"/>
                    <a:pt x="-267" y="533354"/>
                    <a:pt x="-267" y="-94"/>
                  </a:cubicBezTo>
                  <a:lnTo>
                    <a:pt x="965625" y="-94"/>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45" name="Google Shape;345;p12"/>
            <p:cNvSpPr/>
            <p:nvPr/>
          </p:nvSpPr>
          <p:spPr>
            <a:xfrm>
              <a:off x="5126935" y="2504703"/>
              <a:ext cx="965892" cy="965892"/>
            </a:xfrm>
            <a:custGeom>
              <a:rect b="b" l="l" r="r" t="t"/>
              <a:pathLst>
                <a:path extrusionOk="0" h="965892" w="965892">
                  <a:moveTo>
                    <a:pt x="-267" y="965798"/>
                  </a:moveTo>
                  <a:cubicBezTo>
                    <a:pt x="-267" y="432351"/>
                    <a:pt x="432178" y="-94"/>
                    <a:pt x="965625" y="-94"/>
                  </a:cubicBezTo>
                  <a:lnTo>
                    <a:pt x="965625" y="965798"/>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346" name="Google Shape;346;p12"/>
          <p:cNvGrpSpPr/>
          <p:nvPr/>
        </p:nvGrpSpPr>
        <p:grpSpPr>
          <a:xfrm>
            <a:off x="4153811" y="5144484"/>
            <a:ext cx="439314" cy="439316"/>
            <a:chOff x="5126935" y="2504703"/>
            <a:chExt cx="1931775" cy="1931784"/>
          </a:xfrm>
        </p:grpSpPr>
        <p:sp>
          <p:nvSpPr>
            <p:cNvPr id="347" name="Google Shape;347;p12"/>
            <p:cNvSpPr/>
            <p:nvPr/>
          </p:nvSpPr>
          <p:spPr>
            <a:xfrm>
              <a:off x="6092828" y="2504703"/>
              <a:ext cx="965882" cy="965892"/>
            </a:xfrm>
            <a:custGeom>
              <a:rect b="b" l="l" r="r" t="t"/>
              <a:pathLst>
                <a:path extrusionOk="0" h="965892" w="965882">
                  <a:moveTo>
                    <a:pt x="-267" y="-94"/>
                  </a:moveTo>
                  <a:cubicBezTo>
                    <a:pt x="533181" y="-94"/>
                    <a:pt x="965616" y="432351"/>
                    <a:pt x="965616" y="965798"/>
                  </a:cubicBezTo>
                  <a:lnTo>
                    <a:pt x="-267" y="965798"/>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48" name="Google Shape;348;p12"/>
            <p:cNvSpPr/>
            <p:nvPr/>
          </p:nvSpPr>
          <p:spPr>
            <a:xfrm>
              <a:off x="6092828" y="3470595"/>
              <a:ext cx="965882" cy="965892"/>
            </a:xfrm>
            <a:custGeom>
              <a:rect b="b" l="l" r="r" t="t"/>
              <a:pathLst>
                <a:path extrusionOk="0" h="965892" w="965882">
                  <a:moveTo>
                    <a:pt x="965616" y="-94"/>
                  </a:moveTo>
                  <a:cubicBezTo>
                    <a:pt x="965616" y="533354"/>
                    <a:pt x="533181" y="965798"/>
                    <a:pt x="-267" y="965798"/>
                  </a:cubicBezTo>
                  <a:lnTo>
                    <a:pt x="-267" y="-94"/>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49" name="Google Shape;349;p12"/>
            <p:cNvSpPr/>
            <p:nvPr/>
          </p:nvSpPr>
          <p:spPr>
            <a:xfrm>
              <a:off x="5126935" y="3470595"/>
              <a:ext cx="965892" cy="965892"/>
            </a:xfrm>
            <a:custGeom>
              <a:rect b="b" l="l" r="r" t="t"/>
              <a:pathLst>
                <a:path extrusionOk="0" h="965892" w="965892">
                  <a:moveTo>
                    <a:pt x="965625" y="965798"/>
                  </a:moveTo>
                  <a:cubicBezTo>
                    <a:pt x="432178" y="965798"/>
                    <a:pt x="-267" y="533354"/>
                    <a:pt x="-267" y="-94"/>
                  </a:cubicBezTo>
                  <a:lnTo>
                    <a:pt x="965625" y="-94"/>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50" name="Google Shape;350;p12"/>
            <p:cNvSpPr/>
            <p:nvPr/>
          </p:nvSpPr>
          <p:spPr>
            <a:xfrm>
              <a:off x="5126935" y="2504703"/>
              <a:ext cx="965892" cy="965892"/>
            </a:xfrm>
            <a:custGeom>
              <a:rect b="b" l="l" r="r" t="t"/>
              <a:pathLst>
                <a:path extrusionOk="0" h="965892" w="965892">
                  <a:moveTo>
                    <a:pt x="-267" y="965798"/>
                  </a:moveTo>
                  <a:cubicBezTo>
                    <a:pt x="-267" y="432351"/>
                    <a:pt x="432178" y="-94"/>
                    <a:pt x="965625" y="-94"/>
                  </a:cubicBezTo>
                  <a:lnTo>
                    <a:pt x="965625" y="965798"/>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351" name="Google Shape;351;p12"/>
          <p:cNvGrpSpPr/>
          <p:nvPr/>
        </p:nvGrpSpPr>
        <p:grpSpPr>
          <a:xfrm>
            <a:off x="5797772" y="5144484"/>
            <a:ext cx="439314" cy="439316"/>
            <a:chOff x="5126935" y="2504703"/>
            <a:chExt cx="1931775" cy="1931784"/>
          </a:xfrm>
        </p:grpSpPr>
        <p:sp>
          <p:nvSpPr>
            <p:cNvPr id="352" name="Google Shape;352;p12"/>
            <p:cNvSpPr/>
            <p:nvPr/>
          </p:nvSpPr>
          <p:spPr>
            <a:xfrm>
              <a:off x="6092828" y="2504703"/>
              <a:ext cx="965882" cy="965892"/>
            </a:xfrm>
            <a:custGeom>
              <a:rect b="b" l="l" r="r" t="t"/>
              <a:pathLst>
                <a:path extrusionOk="0" h="965892" w="965882">
                  <a:moveTo>
                    <a:pt x="-267" y="-94"/>
                  </a:moveTo>
                  <a:cubicBezTo>
                    <a:pt x="533181" y="-94"/>
                    <a:pt x="965616" y="432351"/>
                    <a:pt x="965616" y="965798"/>
                  </a:cubicBezTo>
                  <a:lnTo>
                    <a:pt x="-267" y="965798"/>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53" name="Google Shape;353;p12"/>
            <p:cNvSpPr/>
            <p:nvPr/>
          </p:nvSpPr>
          <p:spPr>
            <a:xfrm>
              <a:off x="6092828" y="3470595"/>
              <a:ext cx="965882" cy="965892"/>
            </a:xfrm>
            <a:custGeom>
              <a:rect b="b" l="l" r="r" t="t"/>
              <a:pathLst>
                <a:path extrusionOk="0" h="965892" w="965882">
                  <a:moveTo>
                    <a:pt x="965616" y="-94"/>
                  </a:moveTo>
                  <a:cubicBezTo>
                    <a:pt x="965616" y="533354"/>
                    <a:pt x="533181" y="965798"/>
                    <a:pt x="-267" y="965798"/>
                  </a:cubicBezTo>
                  <a:lnTo>
                    <a:pt x="-267" y="-94"/>
                  </a:lnTo>
                  <a:close/>
                </a:path>
              </a:pathLst>
            </a:custGeom>
            <a:solidFill>
              <a:schemeClr val="dk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54" name="Google Shape;354;p12"/>
            <p:cNvSpPr/>
            <p:nvPr/>
          </p:nvSpPr>
          <p:spPr>
            <a:xfrm>
              <a:off x="5126935" y="3470595"/>
              <a:ext cx="965892" cy="965892"/>
            </a:xfrm>
            <a:custGeom>
              <a:rect b="b" l="l" r="r" t="t"/>
              <a:pathLst>
                <a:path extrusionOk="0" h="965892" w="965892">
                  <a:moveTo>
                    <a:pt x="965625" y="965798"/>
                  </a:moveTo>
                  <a:cubicBezTo>
                    <a:pt x="432178" y="965798"/>
                    <a:pt x="-267" y="533354"/>
                    <a:pt x="-267" y="-94"/>
                  </a:cubicBezTo>
                  <a:lnTo>
                    <a:pt x="965625" y="-94"/>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55" name="Google Shape;355;p12"/>
            <p:cNvSpPr/>
            <p:nvPr/>
          </p:nvSpPr>
          <p:spPr>
            <a:xfrm>
              <a:off x="5126935" y="2504703"/>
              <a:ext cx="965892" cy="965892"/>
            </a:xfrm>
            <a:custGeom>
              <a:rect b="b" l="l" r="r" t="t"/>
              <a:pathLst>
                <a:path extrusionOk="0" h="965892" w="965892">
                  <a:moveTo>
                    <a:pt x="-267" y="965798"/>
                  </a:moveTo>
                  <a:cubicBezTo>
                    <a:pt x="-267" y="432351"/>
                    <a:pt x="432178" y="-94"/>
                    <a:pt x="965625" y="-94"/>
                  </a:cubicBezTo>
                  <a:lnTo>
                    <a:pt x="965625" y="965798"/>
                  </a:lnTo>
                  <a:close/>
                </a:path>
              </a:pathLst>
            </a:custGeom>
            <a:solidFill>
              <a:schemeClr val="lt2"/>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356" name="Google Shape;356;p12"/>
          <p:cNvSpPr/>
          <p:nvPr/>
        </p:nvSpPr>
        <p:spPr>
          <a:xfrm>
            <a:off x="7024834" y="1845091"/>
            <a:ext cx="445728" cy="3918557"/>
          </a:xfrm>
          <a:prstGeom prst="rightBrace">
            <a:avLst>
              <a:gd fmla="val 8333" name="adj1"/>
              <a:gd fmla="val 50000" name="adj2"/>
            </a:avLst>
          </a:prstGeom>
          <a:noFill/>
          <a:ln cap="flat" cmpd="sng" w="9525">
            <a:solidFill>
              <a:schemeClr val="accent2"/>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grpSp>
        <p:nvGrpSpPr>
          <p:cNvPr id="357" name="Google Shape;357;p12"/>
          <p:cNvGrpSpPr/>
          <p:nvPr/>
        </p:nvGrpSpPr>
        <p:grpSpPr>
          <a:xfrm>
            <a:off x="7922482" y="2512598"/>
            <a:ext cx="685223" cy="685223"/>
            <a:chOff x="1390775" y="1390753"/>
            <a:chExt cx="1493520" cy="1493520"/>
          </a:xfrm>
        </p:grpSpPr>
        <p:sp>
          <p:nvSpPr>
            <p:cNvPr id="358" name="Google Shape;358;p12"/>
            <p:cNvSpPr/>
            <p:nvPr/>
          </p:nvSpPr>
          <p:spPr>
            <a:xfrm>
              <a:off x="1390775" y="1390753"/>
              <a:ext cx="1493520" cy="1493520"/>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359" name="Google Shape;359;p12"/>
            <p:cNvGrpSpPr/>
            <p:nvPr/>
          </p:nvGrpSpPr>
          <p:grpSpPr>
            <a:xfrm>
              <a:off x="1720068" y="1720046"/>
              <a:ext cx="834934" cy="834934"/>
              <a:chOff x="6968299" y="4834938"/>
              <a:chExt cx="914400" cy="914400"/>
            </a:xfrm>
          </p:grpSpPr>
          <p:sp>
            <p:nvSpPr>
              <p:cNvPr id="360" name="Google Shape;360;p12"/>
              <p:cNvSpPr/>
              <p:nvPr/>
            </p:nvSpPr>
            <p:spPr>
              <a:xfrm>
                <a:off x="6968299" y="4834938"/>
                <a:ext cx="914400" cy="914400"/>
              </a:xfrm>
              <a:custGeom>
                <a:rect b="b" l="l" r="r" t="t"/>
                <a:pathLst>
                  <a:path extrusionOk="0" h="10000" w="10000">
                    <a:moveTo>
                      <a:pt x="7645" y="3686"/>
                    </a:moveTo>
                    <a:lnTo>
                      <a:pt x="7626" y="3713"/>
                    </a:lnTo>
                    <a:lnTo>
                      <a:pt x="5643" y="6191"/>
                    </a:lnTo>
                    <a:lnTo>
                      <a:pt x="5658" y="6215"/>
                    </a:lnTo>
                    <a:lnTo>
                      <a:pt x="5672" y="6240"/>
                    </a:lnTo>
                    <a:lnTo>
                      <a:pt x="5685" y="6266"/>
                    </a:lnTo>
                    <a:lnTo>
                      <a:pt x="5697" y="6292"/>
                    </a:lnTo>
                    <a:lnTo>
                      <a:pt x="5708" y="6318"/>
                    </a:lnTo>
                    <a:lnTo>
                      <a:pt x="5717" y="6344"/>
                    </a:lnTo>
                    <a:lnTo>
                      <a:pt x="5726" y="6371"/>
                    </a:lnTo>
                    <a:lnTo>
                      <a:pt x="5734" y="6399"/>
                    </a:lnTo>
                    <a:lnTo>
                      <a:pt x="5741" y="6426"/>
                    </a:lnTo>
                    <a:lnTo>
                      <a:pt x="5747" y="6454"/>
                    </a:lnTo>
                    <a:lnTo>
                      <a:pt x="5751" y="6482"/>
                    </a:lnTo>
                    <a:lnTo>
                      <a:pt x="5755" y="6510"/>
                    </a:lnTo>
                    <a:lnTo>
                      <a:pt x="5758" y="6538"/>
                    </a:lnTo>
                    <a:lnTo>
                      <a:pt x="5759" y="6567"/>
                    </a:lnTo>
                    <a:lnTo>
                      <a:pt x="5760" y="6595"/>
                    </a:lnTo>
                    <a:lnTo>
                      <a:pt x="5759" y="6624"/>
                    </a:lnTo>
                    <a:lnTo>
                      <a:pt x="5758" y="6652"/>
                    </a:lnTo>
                    <a:lnTo>
                      <a:pt x="5755" y="6681"/>
                    </a:lnTo>
                    <a:lnTo>
                      <a:pt x="5751" y="6709"/>
                    </a:lnTo>
                    <a:lnTo>
                      <a:pt x="5747" y="6737"/>
                    </a:lnTo>
                    <a:lnTo>
                      <a:pt x="5741" y="6765"/>
                    </a:lnTo>
                    <a:lnTo>
                      <a:pt x="5734" y="6792"/>
                    </a:lnTo>
                    <a:lnTo>
                      <a:pt x="5726" y="6819"/>
                    </a:lnTo>
                    <a:lnTo>
                      <a:pt x="5717" y="6846"/>
                    </a:lnTo>
                    <a:lnTo>
                      <a:pt x="5708" y="6873"/>
                    </a:lnTo>
                    <a:lnTo>
                      <a:pt x="5697" y="6899"/>
                    </a:lnTo>
                    <a:lnTo>
                      <a:pt x="5685" y="6925"/>
                    </a:lnTo>
                    <a:lnTo>
                      <a:pt x="5672" y="6950"/>
                    </a:lnTo>
                    <a:lnTo>
                      <a:pt x="5658" y="6975"/>
                    </a:lnTo>
                    <a:lnTo>
                      <a:pt x="5643" y="6999"/>
                    </a:lnTo>
                    <a:lnTo>
                      <a:pt x="5628" y="7023"/>
                    </a:lnTo>
                    <a:lnTo>
                      <a:pt x="5611" y="7046"/>
                    </a:lnTo>
                    <a:lnTo>
                      <a:pt x="5594" y="7069"/>
                    </a:lnTo>
                    <a:lnTo>
                      <a:pt x="5576" y="7090"/>
                    </a:lnTo>
                    <a:lnTo>
                      <a:pt x="5557" y="7112"/>
                    </a:lnTo>
                    <a:lnTo>
                      <a:pt x="5537" y="7132"/>
                    </a:lnTo>
                    <a:lnTo>
                      <a:pt x="5517" y="7152"/>
                    </a:lnTo>
                    <a:lnTo>
                      <a:pt x="5495" y="7171"/>
                    </a:lnTo>
                    <a:lnTo>
                      <a:pt x="5474" y="7189"/>
                    </a:lnTo>
                    <a:lnTo>
                      <a:pt x="5451" y="7206"/>
                    </a:lnTo>
                    <a:lnTo>
                      <a:pt x="5428" y="7223"/>
                    </a:lnTo>
                    <a:lnTo>
                      <a:pt x="5404" y="7238"/>
                    </a:lnTo>
                    <a:lnTo>
                      <a:pt x="5380" y="7253"/>
                    </a:lnTo>
                    <a:lnTo>
                      <a:pt x="5355" y="7267"/>
                    </a:lnTo>
                    <a:lnTo>
                      <a:pt x="5329" y="7280"/>
                    </a:lnTo>
                    <a:lnTo>
                      <a:pt x="5303" y="7292"/>
                    </a:lnTo>
                    <a:lnTo>
                      <a:pt x="5277" y="7303"/>
                    </a:lnTo>
                    <a:lnTo>
                      <a:pt x="5251" y="7312"/>
                    </a:lnTo>
                    <a:lnTo>
                      <a:pt x="5224" y="7321"/>
                    </a:lnTo>
                    <a:lnTo>
                      <a:pt x="5196" y="7329"/>
                    </a:lnTo>
                    <a:lnTo>
                      <a:pt x="5169" y="7336"/>
                    </a:lnTo>
                    <a:lnTo>
                      <a:pt x="5141" y="7342"/>
                    </a:lnTo>
                    <a:lnTo>
                      <a:pt x="5113" y="7346"/>
                    </a:lnTo>
                    <a:lnTo>
                      <a:pt x="5085" y="7350"/>
                    </a:lnTo>
                    <a:lnTo>
                      <a:pt x="5057" y="7353"/>
                    </a:lnTo>
                    <a:lnTo>
                      <a:pt x="5028" y="7354"/>
                    </a:lnTo>
                    <a:lnTo>
                      <a:pt x="5000" y="7355"/>
                    </a:lnTo>
                    <a:lnTo>
                      <a:pt x="4972" y="7354"/>
                    </a:lnTo>
                    <a:lnTo>
                      <a:pt x="4943" y="7353"/>
                    </a:lnTo>
                    <a:lnTo>
                      <a:pt x="4915" y="7350"/>
                    </a:lnTo>
                    <a:lnTo>
                      <a:pt x="4887" y="7346"/>
                    </a:lnTo>
                    <a:lnTo>
                      <a:pt x="4859" y="7342"/>
                    </a:lnTo>
                    <a:lnTo>
                      <a:pt x="4831" y="7336"/>
                    </a:lnTo>
                    <a:lnTo>
                      <a:pt x="4804" y="7329"/>
                    </a:lnTo>
                    <a:lnTo>
                      <a:pt x="4776" y="7321"/>
                    </a:lnTo>
                    <a:lnTo>
                      <a:pt x="4749" y="7312"/>
                    </a:lnTo>
                    <a:lnTo>
                      <a:pt x="4723" y="7303"/>
                    </a:lnTo>
                    <a:lnTo>
                      <a:pt x="4697" y="7292"/>
                    </a:lnTo>
                    <a:lnTo>
                      <a:pt x="4671" y="7280"/>
                    </a:lnTo>
                    <a:lnTo>
                      <a:pt x="4645" y="7267"/>
                    </a:lnTo>
                    <a:lnTo>
                      <a:pt x="4620" y="7253"/>
                    </a:lnTo>
                    <a:lnTo>
                      <a:pt x="4596" y="7238"/>
                    </a:lnTo>
                    <a:lnTo>
                      <a:pt x="4572" y="7223"/>
                    </a:lnTo>
                    <a:lnTo>
                      <a:pt x="4549" y="7206"/>
                    </a:lnTo>
                    <a:lnTo>
                      <a:pt x="4526" y="7189"/>
                    </a:lnTo>
                    <a:lnTo>
                      <a:pt x="4505" y="7171"/>
                    </a:lnTo>
                    <a:lnTo>
                      <a:pt x="4483" y="7152"/>
                    </a:lnTo>
                    <a:lnTo>
                      <a:pt x="4463" y="7132"/>
                    </a:lnTo>
                    <a:lnTo>
                      <a:pt x="4443" y="7112"/>
                    </a:lnTo>
                    <a:lnTo>
                      <a:pt x="4424" y="7090"/>
                    </a:lnTo>
                    <a:lnTo>
                      <a:pt x="4406" y="7069"/>
                    </a:lnTo>
                    <a:lnTo>
                      <a:pt x="4389" y="7046"/>
                    </a:lnTo>
                    <a:lnTo>
                      <a:pt x="4372" y="7023"/>
                    </a:lnTo>
                    <a:lnTo>
                      <a:pt x="4357" y="6999"/>
                    </a:lnTo>
                    <a:lnTo>
                      <a:pt x="4342" y="6975"/>
                    </a:lnTo>
                    <a:lnTo>
                      <a:pt x="4328" y="6950"/>
                    </a:lnTo>
                    <a:lnTo>
                      <a:pt x="4315" y="6925"/>
                    </a:lnTo>
                    <a:lnTo>
                      <a:pt x="4303" y="6899"/>
                    </a:lnTo>
                    <a:lnTo>
                      <a:pt x="4292" y="6873"/>
                    </a:lnTo>
                    <a:lnTo>
                      <a:pt x="4283" y="6846"/>
                    </a:lnTo>
                    <a:lnTo>
                      <a:pt x="4274" y="6819"/>
                    </a:lnTo>
                    <a:lnTo>
                      <a:pt x="4266" y="6792"/>
                    </a:lnTo>
                    <a:lnTo>
                      <a:pt x="4259" y="6765"/>
                    </a:lnTo>
                    <a:lnTo>
                      <a:pt x="4253" y="6737"/>
                    </a:lnTo>
                    <a:lnTo>
                      <a:pt x="4249" y="6709"/>
                    </a:lnTo>
                    <a:lnTo>
                      <a:pt x="4245" y="6681"/>
                    </a:lnTo>
                    <a:lnTo>
                      <a:pt x="4242" y="6652"/>
                    </a:lnTo>
                    <a:lnTo>
                      <a:pt x="4241" y="6624"/>
                    </a:lnTo>
                    <a:lnTo>
                      <a:pt x="4240" y="6595"/>
                    </a:lnTo>
                    <a:lnTo>
                      <a:pt x="4241" y="6567"/>
                    </a:lnTo>
                    <a:lnTo>
                      <a:pt x="4242" y="6538"/>
                    </a:lnTo>
                    <a:lnTo>
                      <a:pt x="4245" y="6510"/>
                    </a:lnTo>
                    <a:lnTo>
                      <a:pt x="4249" y="6482"/>
                    </a:lnTo>
                    <a:lnTo>
                      <a:pt x="4253" y="6454"/>
                    </a:lnTo>
                    <a:lnTo>
                      <a:pt x="4259" y="6426"/>
                    </a:lnTo>
                    <a:lnTo>
                      <a:pt x="4266" y="6399"/>
                    </a:lnTo>
                    <a:lnTo>
                      <a:pt x="4274" y="6371"/>
                    </a:lnTo>
                    <a:lnTo>
                      <a:pt x="4283" y="6344"/>
                    </a:lnTo>
                    <a:lnTo>
                      <a:pt x="4292" y="6318"/>
                    </a:lnTo>
                    <a:lnTo>
                      <a:pt x="4303" y="6292"/>
                    </a:lnTo>
                    <a:lnTo>
                      <a:pt x="4315" y="6266"/>
                    </a:lnTo>
                    <a:lnTo>
                      <a:pt x="4328" y="6240"/>
                    </a:lnTo>
                    <a:lnTo>
                      <a:pt x="4342" y="6215"/>
                    </a:lnTo>
                    <a:lnTo>
                      <a:pt x="4357" y="6191"/>
                    </a:lnTo>
                    <a:lnTo>
                      <a:pt x="4372" y="6167"/>
                    </a:lnTo>
                    <a:lnTo>
                      <a:pt x="4389" y="6144"/>
                    </a:lnTo>
                    <a:lnTo>
                      <a:pt x="4406" y="6121"/>
                    </a:lnTo>
                    <a:lnTo>
                      <a:pt x="4424" y="6100"/>
                    </a:lnTo>
                    <a:lnTo>
                      <a:pt x="4443" y="6078"/>
                    </a:lnTo>
                    <a:lnTo>
                      <a:pt x="4463" y="6058"/>
                    </a:lnTo>
                    <a:lnTo>
                      <a:pt x="4483" y="6038"/>
                    </a:lnTo>
                    <a:lnTo>
                      <a:pt x="4505" y="6019"/>
                    </a:lnTo>
                    <a:lnTo>
                      <a:pt x="4526" y="6001"/>
                    </a:lnTo>
                    <a:lnTo>
                      <a:pt x="4549" y="5984"/>
                    </a:lnTo>
                    <a:lnTo>
                      <a:pt x="4572" y="5967"/>
                    </a:lnTo>
                    <a:lnTo>
                      <a:pt x="4596" y="5952"/>
                    </a:lnTo>
                    <a:lnTo>
                      <a:pt x="4620" y="5937"/>
                    </a:lnTo>
                    <a:lnTo>
                      <a:pt x="4645" y="5923"/>
                    </a:lnTo>
                    <a:lnTo>
                      <a:pt x="4671" y="5911"/>
                    </a:lnTo>
                    <a:lnTo>
                      <a:pt x="4697" y="5899"/>
                    </a:lnTo>
                    <a:lnTo>
                      <a:pt x="4723" y="5888"/>
                    </a:lnTo>
                    <a:lnTo>
                      <a:pt x="4749" y="5878"/>
                    </a:lnTo>
                    <a:lnTo>
                      <a:pt x="4776" y="5870"/>
                    </a:lnTo>
                    <a:lnTo>
                      <a:pt x="4804" y="5862"/>
                    </a:lnTo>
                    <a:lnTo>
                      <a:pt x="4831" y="5855"/>
                    </a:lnTo>
                    <a:lnTo>
                      <a:pt x="4859" y="5849"/>
                    </a:lnTo>
                    <a:lnTo>
                      <a:pt x="4887" y="5844"/>
                    </a:lnTo>
                    <a:lnTo>
                      <a:pt x="4915" y="5841"/>
                    </a:lnTo>
                    <a:lnTo>
                      <a:pt x="4943" y="5838"/>
                    </a:lnTo>
                    <a:lnTo>
                      <a:pt x="4972" y="5837"/>
                    </a:lnTo>
                    <a:lnTo>
                      <a:pt x="5000" y="5836"/>
                    </a:lnTo>
                    <a:lnTo>
                      <a:pt x="5028" y="5837"/>
                    </a:lnTo>
                    <a:lnTo>
                      <a:pt x="5057" y="5838"/>
                    </a:lnTo>
                    <a:lnTo>
                      <a:pt x="5085" y="5841"/>
                    </a:lnTo>
                    <a:lnTo>
                      <a:pt x="5113" y="5844"/>
                    </a:lnTo>
                    <a:lnTo>
                      <a:pt x="5141" y="5849"/>
                    </a:lnTo>
                    <a:lnTo>
                      <a:pt x="5169" y="5855"/>
                    </a:lnTo>
                    <a:lnTo>
                      <a:pt x="5196" y="5862"/>
                    </a:lnTo>
                    <a:lnTo>
                      <a:pt x="5224" y="5870"/>
                    </a:lnTo>
                    <a:lnTo>
                      <a:pt x="5251" y="5878"/>
                    </a:lnTo>
                    <a:lnTo>
                      <a:pt x="5253" y="5879"/>
                    </a:lnTo>
                    <a:lnTo>
                      <a:pt x="7236" y="3401"/>
                    </a:lnTo>
                    <a:lnTo>
                      <a:pt x="7258" y="3377"/>
                    </a:lnTo>
                    <a:lnTo>
                      <a:pt x="7283" y="3356"/>
                    </a:lnTo>
                    <a:lnTo>
                      <a:pt x="7310" y="3338"/>
                    </a:lnTo>
                    <a:lnTo>
                      <a:pt x="7340" y="3324"/>
                    </a:lnTo>
                    <a:lnTo>
                      <a:pt x="7371" y="3314"/>
                    </a:lnTo>
                    <a:lnTo>
                      <a:pt x="7403" y="3309"/>
                    </a:lnTo>
                    <a:lnTo>
                      <a:pt x="7436" y="3307"/>
                    </a:lnTo>
                    <a:lnTo>
                      <a:pt x="7469" y="3310"/>
                    </a:lnTo>
                    <a:lnTo>
                      <a:pt x="7501" y="3317"/>
                    </a:lnTo>
                    <a:lnTo>
                      <a:pt x="7531" y="3328"/>
                    </a:lnTo>
                    <a:lnTo>
                      <a:pt x="7560" y="3343"/>
                    </a:lnTo>
                    <a:lnTo>
                      <a:pt x="7587" y="3362"/>
                    </a:lnTo>
                    <a:lnTo>
                      <a:pt x="7611" y="3384"/>
                    </a:lnTo>
                    <a:lnTo>
                      <a:pt x="7632" y="3409"/>
                    </a:lnTo>
                    <a:lnTo>
                      <a:pt x="7650" y="3436"/>
                    </a:lnTo>
                    <a:lnTo>
                      <a:pt x="7664" y="3466"/>
                    </a:lnTo>
                    <a:lnTo>
                      <a:pt x="7674" y="3497"/>
                    </a:lnTo>
                    <a:lnTo>
                      <a:pt x="7679" y="3529"/>
                    </a:lnTo>
                    <a:lnTo>
                      <a:pt x="7681" y="3562"/>
                    </a:lnTo>
                    <a:lnTo>
                      <a:pt x="7678" y="3595"/>
                    </a:lnTo>
                    <a:lnTo>
                      <a:pt x="7671" y="3627"/>
                    </a:lnTo>
                    <a:lnTo>
                      <a:pt x="7660" y="3657"/>
                    </a:lnTo>
                    <a:lnTo>
                      <a:pt x="7645" y="3686"/>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61" name="Google Shape;361;p12"/>
              <p:cNvSpPr/>
              <p:nvPr/>
            </p:nvSpPr>
            <p:spPr>
              <a:xfrm>
                <a:off x="6968299" y="4834938"/>
                <a:ext cx="914400" cy="914400"/>
              </a:xfrm>
              <a:custGeom>
                <a:rect b="b" l="l" r="r" t="t"/>
                <a:pathLst>
                  <a:path extrusionOk="0" h="10000" w="10000">
                    <a:moveTo>
                      <a:pt x="5125" y="2645"/>
                    </a:moveTo>
                    <a:lnTo>
                      <a:pt x="5125" y="3672"/>
                    </a:lnTo>
                    <a:lnTo>
                      <a:pt x="5149" y="3672"/>
                    </a:lnTo>
                    <a:lnTo>
                      <a:pt x="5157" y="3673"/>
                    </a:lnTo>
                    <a:lnTo>
                      <a:pt x="5301" y="3680"/>
                    </a:lnTo>
                    <a:lnTo>
                      <a:pt x="5310" y="3681"/>
                    </a:lnTo>
                    <a:lnTo>
                      <a:pt x="5454" y="3693"/>
                    </a:lnTo>
                    <a:lnTo>
                      <a:pt x="5462" y="3694"/>
                    </a:lnTo>
                    <a:lnTo>
                      <a:pt x="5606" y="3711"/>
                    </a:lnTo>
                    <a:lnTo>
                      <a:pt x="5614" y="3712"/>
                    </a:lnTo>
                    <a:lnTo>
                      <a:pt x="5757" y="3734"/>
                    </a:lnTo>
                    <a:lnTo>
                      <a:pt x="5765" y="3736"/>
                    </a:lnTo>
                    <a:lnTo>
                      <a:pt x="5908" y="3763"/>
                    </a:lnTo>
                    <a:lnTo>
                      <a:pt x="5916" y="3764"/>
                    </a:lnTo>
                    <a:lnTo>
                      <a:pt x="6058" y="3796"/>
                    </a:lnTo>
                    <a:lnTo>
                      <a:pt x="6066" y="3798"/>
                    </a:lnTo>
                    <a:lnTo>
                      <a:pt x="6207" y="3835"/>
                    </a:lnTo>
                    <a:lnTo>
                      <a:pt x="6215" y="3837"/>
                    </a:lnTo>
                    <a:lnTo>
                      <a:pt x="6354" y="3878"/>
                    </a:lnTo>
                    <a:lnTo>
                      <a:pt x="6362" y="3881"/>
                    </a:lnTo>
                    <a:lnTo>
                      <a:pt x="6500" y="3927"/>
                    </a:lnTo>
                    <a:lnTo>
                      <a:pt x="6508" y="3930"/>
                    </a:lnTo>
                    <a:lnTo>
                      <a:pt x="6643" y="3980"/>
                    </a:lnTo>
                    <a:lnTo>
                      <a:pt x="6651" y="3984"/>
                    </a:lnTo>
                    <a:lnTo>
                      <a:pt x="6785" y="4039"/>
                    </a:lnTo>
                    <a:lnTo>
                      <a:pt x="6792" y="4042"/>
                    </a:lnTo>
                    <a:lnTo>
                      <a:pt x="6924" y="4102"/>
                    </a:lnTo>
                    <a:lnTo>
                      <a:pt x="6932" y="4105"/>
                    </a:lnTo>
                    <a:lnTo>
                      <a:pt x="7061" y="4169"/>
                    </a:lnTo>
                    <a:lnTo>
                      <a:pt x="7069" y="4173"/>
                    </a:lnTo>
                    <a:lnTo>
                      <a:pt x="7196" y="4242"/>
                    </a:lnTo>
                    <a:lnTo>
                      <a:pt x="7203" y="4246"/>
                    </a:lnTo>
                    <a:lnTo>
                      <a:pt x="7328" y="4318"/>
                    </a:lnTo>
                    <a:lnTo>
                      <a:pt x="7335" y="4323"/>
                    </a:lnTo>
                    <a:lnTo>
                      <a:pt x="7457" y="4400"/>
                    </a:lnTo>
                    <a:lnTo>
                      <a:pt x="7465" y="4404"/>
                    </a:lnTo>
                    <a:lnTo>
                      <a:pt x="7558" y="4468"/>
                    </a:lnTo>
                    <a:lnTo>
                      <a:pt x="7950" y="4076"/>
                    </a:lnTo>
                    <a:lnTo>
                      <a:pt x="7962" y="4065"/>
                    </a:lnTo>
                    <a:lnTo>
                      <a:pt x="7975" y="4056"/>
                    </a:lnTo>
                    <a:lnTo>
                      <a:pt x="7990" y="4049"/>
                    </a:lnTo>
                    <a:lnTo>
                      <a:pt x="8006" y="4043"/>
                    </a:lnTo>
                    <a:lnTo>
                      <a:pt x="8022" y="4040"/>
                    </a:lnTo>
                    <a:lnTo>
                      <a:pt x="8038" y="4039"/>
                    </a:lnTo>
                    <a:lnTo>
                      <a:pt x="8054" y="4040"/>
                    </a:lnTo>
                    <a:lnTo>
                      <a:pt x="8070" y="4043"/>
                    </a:lnTo>
                    <a:lnTo>
                      <a:pt x="8086" y="4048"/>
                    </a:lnTo>
                    <a:lnTo>
                      <a:pt x="8100" y="4056"/>
                    </a:lnTo>
                    <a:lnTo>
                      <a:pt x="8114" y="4065"/>
                    </a:lnTo>
                    <a:lnTo>
                      <a:pt x="8126" y="4076"/>
                    </a:lnTo>
                    <a:lnTo>
                      <a:pt x="8137" y="4088"/>
                    </a:lnTo>
                    <a:lnTo>
                      <a:pt x="8146" y="4101"/>
                    </a:lnTo>
                    <a:lnTo>
                      <a:pt x="8153" y="4116"/>
                    </a:lnTo>
                    <a:lnTo>
                      <a:pt x="8159" y="4132"/>
                    </a:lnTo>
                    <a:lnTo>
                      <a:pt x="8162" y="4148"/>
                    </a:lnTo>
                    <a:lnTo>
                      <a:pt x="8163" y="4164"/>
                    </a:lnTo>
                    <a:lnTo>
                      <a:pt x="8162" y="4180"/>
                    </a:lnTo>
                    <a:lnTo>
                      <a:pt x="8159" y="4196"/>
                    </a:lnTo>
                    <a:lnTo>
                      <a:pt x="8154" y="4212"/>
                    </a:lnTo>
                    <a:lnTo>
                      <a:pt x="8146" y="4226"/>
                    </a:lnTo>
                    <a:lnTo>
                      <a:pt x="8137" y="4240"/>
                    </a:lnTo>
                    <a:lnTo>
                      <a:pt x="8126" y="4252"/>
                    </a:lnTo>
                    <a:lnTo>
                      <a:pt x="7762" y="4617"/>
                    </a:lnTo>
                    <a:lnTo>
                      <a:pt x="7829" y="4670"/>
                    </a:lnTo>
                    <a:lnTo>
                      <a:pt x="7836" y="4675"/>
                    </a:lnTo>
                    <a:lnTo>
                      <a:pt x="7947" y="4768"/>
                    </a:lnTo>
                    <a:lnTo>
                      <a:pt x="7954" y="4774"/>
                    </a:lnTo>
                    <a:lnTo>
                      <a:pt x="8062" y="4871"/>
                    </a:lnTo>
                    <a:lnTo>
                      <a:pt x="8068" y="4877"/>
                    </a:lnTo>
                    <a:lnTo>
                      <a:pt x="8173" y="4978"/>
                    </a:lnTo>
                    <a:lnTo>
                      <a:pt x="8179" y="4983"/>
                    </a:lnTo>
                    <a:lnTo>
                      <a:pt x="8280" y="5087"/>
                    </a:lnTo>
                    <a:lnTo>
                      <a:pt x="8285" y="5093"/>
                    </a:lnTo>
                    <a:lnTo>
                      <a:pt x="8383" y="5201"/>
                    </a:lnTo>
                    <a:lnTo>
                      <a:pt x="8388" y="5207"/>
                    </a:lnTo>
                    <a:lnTo>
                      <a:pt x="8482" y="5317"/>
                    </a:lnTo>
                    <a:lnTo>
                      <a:pt x="8487" y="5324"/>
                    </a:lnTo>
                    <a:lnTo>
                      <a:pt x="8576" y="5437"/>
                    </a:lnTo>
                    <a:lnTo>
                      <a:pt x="8582" y="5444"/>
                    </a:lnTo>
                    <a:lnTo>
                      <a:pt x="8667" y="5560"/>
                    </a:lnTo>
                    <a:lnTo>
                      <a:pt x="8672" y="5567"/>
                    </a:lnTo>
                    <a:lnTo>
                      <a:pt x="8754" y="5686"/>
                    </a:lnTo>
                    <a:lnTo>
                      <a:pt x="8758" y="5693"/>
                    </a:lnTo>
                    <a:lnTo>
                      <a:pt x="8836" y="5814"/>
                    </a:lnTo>
                    <a:lnTo>
                      <a:pt x="8841" y="5822"/>
                    </a:lnTo>
                    <a:lnTo>
                      <a:pt x="8914" y="5946"/>
                    </a:lnTo>
                    <a:lnTo>
                      <a:pt x="8918" y="5953"/>
                    </a:lnTo>
                    <a:lnTo>
                      <a:pt x="8988" y="6080"/>
                    </a:lnTo>
                    <a:lnTo>
                      <a:pt x="8991" y="6088"/>
                    </a:lnTo>
                    <a:lnTo>
                      <a:pt x="9056" y="6217"/>
                    </a:lnTo>
                    <a:lnTo>
                      <a:pt x="9060" y="6225"/>
                    </a:lnTo>
                    <a:lnTo>
                      <a:pt x="9121" y="6356"/>
                    </a:lnTo>
                    <a:lnTo>
                      <a:pt x="9124" y="6364"/>
                    </a:lnTo>
                    <a:lnTo>
                      <a:pt x="9180" y="6498"/>
                    </a:lnTo>
                    <a:lnTo>
                      <a:pt x="9191" y="6529"/>
                    </a:lnTo>
                    <a:lnTo>
                      <a:pt x="9198" y="6561"/>
                    </a:lnTo>
                    <a:lnTo>
                      <a:pt x="9200" y="6594"/>
                    </a:lnTo>
                    <a:lnTo>
                      <a:pt x="9198" y="6626"/>
                    </a:lnTo>
                    <a:lnTo>
                      <a:pt x="9192" y="6659"/>
                    </a:lnTo>
                    <a:lnTo>
                      <a:pt x="9181" y="6690"/>
                    </a:lnTo>
                    <a:lnTo>
                      <a:pt x="9167" y="6719"/>
                    </a:lnTo>
                    <a:lnTo>
                      <a:pt x="9149" y="6746"/>
                    </a:lnTo>
                    <a:lnTo>
                      <a:pt x="9128" y="6771"/>
                    </a:lnTo>
                    <a:lnTo>
                      <a:pt x="9103" y="6793"/>
                    </a:lnTo>
                    <a:lnTo>
                      <a:pt x="9076" y="6811"/>
                    </a:lnTo>
                    <a:lnTo>
                      <a:pt x="9047" y="6825"/>
                    </a:lnTo>
                    <a:lnTo>
                      <a:pt x="9016" y="6836"/>
                    </a:lnTo>
                    <a:lnTo>
                      <a:pt x="8984" y="6843"/>
                    </a:lnTo>
                    <a:lnTo>
                      <a:pt x="8951" y="6845"/>
                    </a:lnTo>
                    <a:lnTo>
                      <a:pt x="8919" y="6843"/>
                    </a:lnTo>
                    <a:lnTo>
                      <a:pt x="8886" y="6837"/>
                    </a:lnTo>
                    <a:lnTo>
                      <a:pt x="8855" y="6826"/>
                    </a:lnTo>
                    <a:lnTo>
                      <a:pt x="8826" y="6812"/>
                    </a:lnTo>
                    <a:lnTo>
                      <a:pt x="8799" y="6794"/>
                    </a:lnTo>
                    <a:lnTo>
                      <a:pt x="8774" y="6773"/>
                    </a:lnTo>
                    <a:lnTo>
                      <a:pt x="8752" y="6748"/>
                    </a:lnTo>
                    <a:lnTo>
                      <a:pt x="8734" y="6721"/>
                    </a:lnTo>
                    <a:lnTo>
                      <a:pt x="8720" y="6692"/>
                    </a:lnTo>
                    <a:lnTo>
                      <a:pt x="8665" y="6562"/>
                    </a:lnTo>
                    <a:lnTo>
                      <a:pt x="8608" y="6438"/>
                    </a:lnTo>
                    <a:lnTo>
                      <a:pt x="8547" y="6316"/>
                    </a:lnTo>
                    <a:lnTo>
                      <a:pt x="8481" y="6197"/>
                    </a:lnTo>
                    <a:lnTo>
                      <a:pt x="8412" y="6080"/>
                    </a:lnTo>
                    <a:lnTo>
                      <a:pt x="8339" y="5965"/>
                    </a:lnTo>
                    <a:lnTo>
                      <a:pt x="8262" y="5853"/>
                    </a:lnTo>
                    <a:lnTo>
                      <a:pt x="8182" y="5744"/>
                    </a:lnTo>
                    <a:lnTo>
                      <a:pt x="8097" y="5637"/>
                    </a:lnTo>
                    <a:lnTo>
                      <a:pt x="8009" y="5533"/>
                    </a:lnTo>
                    <a:lnTo>
                      <a:pt x="7918" y="5433"/>
                    </a:lnTo>
                    <a:lnTo>
                      <a:pt x="7823" y="5335"/>
                    </a:lnTo>
                    <a:lnTo>
                      <a:pt x="7725" y="5240"/>
                    </a:lnTo>
                    <a:lnTo>
                      <a:pt x="7623" y="5149"/>
                    </a:lnTo>
                    <a:lnTo>
                      <a:pt x="7518" y="5061"/>
                    </a:lnTo>
                    <a:lnTo>
                      <a:pt x="7411" y="4977"/>
                    </a:lnTo>
                    <a:lnTo>
                      <a:pt x="7406" y="4974"/>
                    </a:lnTo>
                    <a:lnTo>
                      <a:pt x="7215" y="5164"/>
                    </a:lnTo>
                    <a:lnTo>
                      <a:pt x="7203" y="5175"/>
                    </a:lnTo>
                    <a:lnTo>
                      <a:pt x="7190" y="5184"/>
                    </a:lnTo>
                    <a:lnTo>
                      <a:pt x="7175" y="5191"/>
                    </a:lnTo>
                    <a:lnTo>
                      <a:pt x="7159" y="5197"/>
                    </a:lnTo>
                    <a:lnTo>
                      <a:pt x="7143" y="5200"/>
                    </a:lnTo>
                    <a:lnTo>
                      <a:pt x="7127" y="5201"/>
                    </a:lnTo>
                    <a:lnTo>
                      <a:pt x="7111" y="5200"/>
                    </a:lnTo>
                    <a:lnTo>
                      <a:pt x="7095" y="5197"/>
                    </a:lnTo>
                    <a:lnTo>
                      <a:pt x="7079" y="5192"/>
                    </a:lnTo>
                    <a:lnTo>
                      <a:pt x="7065" y="5184"/>
                    </a:lnTo>
                    <a:lnTo>
                      <a:pt x="7051" y="5175"/>
                    </a:lnTo>
                    <a:lnTo>
                      <a:pt x="7039" y="5164"/>
                    </a:lnTo>
                    <a:lnTo>
                      <a:pt x="7028" y="5152"/>
                    </a:lnTo>
                    <a:lnTo>
                      <a:pt x="7019" y="5139"/>
                    </a:lnTo>
                    <a:lnTo>
                      <a:pt x="7012" y="5124"/>
                    </a:lnTo>
                    <a:lnTo>
                      <a:pt x="7006" y="5108"/>
                    </a:lnTo>
                    <a:lnTo>
                      <a:pt x="7003" y="5092"/>
                    </a:lnTo>
                    <a:lnTo>
                      <a:pt x="7002" y="5076"/>
                    </a:lnTo>
                    <a:lnTo>
                      <a:pt x="7003" y="5060"/>
                    </a:lnTo>
                    <a:lnTo>
                      <a:pt x="7006" y="5044"/>
                    </a:lnTo>
                    <a:lnTo>
                      <a:pt x="7011" y="5028"/>
                    </a:lnTo>
                    <a:lnTo>
                      <a:pt x="7019" y="5014"/>
                    </a:lnTo>
                    <a:lnTo>
                      <a:pt x="7028" y="5000"/>
                    </a:lnTo>
                    <a:lnTo>
                      <a:pt x="7039" y="4988"/>
                    </a:lnTo>
                    <a:lnTo>
                      <a:pt x="7198" y="4828"/>
                    </a:lnTo>
                    <a:lnTo>
                      <a:pt x="7188" y="4821"/>
                    </a:lnTo>
                    <a:lnTo>
                      <a:pt x="7073" y="4748"/>
                    </a:lnTo>
                    <a:lnTo>
                      <a:pt x="6955" y="4680"/>
                    </a:lnTo>
                    <a:lnTo>
                      <a:pt x="6835" y="4616"/>
                    </a:lnTo>
                    <a:lnTo>
                      <a:pt x="6714" y="4555"/>
                    </a:lnTo>
                    <a:lnTo>
                      <a:pt x="6590" y="4499"/>
                    </a:lnTo>
                    <a:lnTo>
                      <a:pt x="6464" y="4447"/>
                    </a:lnTo>
                    <a:lnTo>
                      <a:pt x="6337" y="4400"/>
                    </a:lnTo>
                    <a:lnTo>
                      <a:pt x="6207" y="4356"/>
                    </a:lnTo>
                    <a:lnTo>
                      <a:pt x="6076" y="4318"/>
                    </a:lnTo>
                    <a:lnTo>
                      <a:pt x="5944" y="4283"/>
                    </a:lnTo>
                    <a:lnTo>
                      <a:pt x="5811" y="4253"/>
                    </a:lnTo>
                    <a:lnTo>
                      <a:pt x="5677" y="4228"/>
                    </a:lnTo>
                    <a:lnTo>
                      <a:pt x="5542" y="4207"/>
                    </a:lnTo>
                    <a:lnTo>
                      <a:pt x="5407" y="4191"/>
                    </a:lnTo>
                    <a:lnTo>
                      <a:pt x="5272" y="4179"/>
                    </a:lnTo>
                    <a:lnTo>
                      <a:pt x="5136" y="4172"/>
                    </a:lnTo>
                    <a:lnTo>
                      <a:pt x="5000" y="4170"/>
                    </a:lnTo>
                    <a:lnTo>
                      <a:pt x="4864" y="4172"/>
                    </a:lnTo>
                    <a:lnTo>
                      <a:pt x="4728" y="4179"/>
                    </a:lnTo>
                    <a:lnTo>
                      <a:pt x="4593" y="4191"/>
                    </a:lnTo>
                    <a:lnTo>
                      <a:pt x="4458" y="4207"/>
                    </a:lnTo>
                    <a:lnTo>
                      <a:pt x="4323" y="4228"/>
                    </a:lnTo>
                    <a:lnTo>
                      <a:pt x="4189" y="4253"/>
                    </a:lnTo>
                    <a:lnTo>
                      <a:pt x="4056" y="4283"/>
                    </a:lnTo>
                    <a:lnTo>
                      <a:pt x="3924" y="4318"/>
                    </a:lnTo>
                    <a:lnTo>
                      <a:pt x="3793" y="4356"/>
                    </a:lnTo>
                    <a:lnTo>
                      <a:pt x="3663" y="4400"/>
                    </a:lnTo>
                    <a:lnTo>
                      <a:pt x="3536" y="4447"/>
                    </a:lnTo>
                    <a:lnTo>
                      <a:pt x="3410" y="4499"/>
                    </a:lnTo>
                    <a:lnTo>
                      <a:pt x="3286" y="4555"/>
                    </a:lnTo>
                    <a:lnTo>
                      <a:pt x="3165" y="4616"/>
                    </a:lnTo>
                    <a:lnTo>
                      <a:pt x="3045" y="4680"/>
                    </a:lnTo>
                    <a:lnTo>
                      <a:pt x="2927" y="4748"/>
                    </a:lnTo>
                    <a:lnTo>
                      <a:pt x="2812" y="4821"/>
                    </a:lnTo>
                    <a:lnTo>
                      <a:pt x="2802" y="4828"/>
                    </a:lnTo>
                    <a:lnTo>
                      <a:pt x="2961" y="4988"/>
                    </a:lnTo>
                    <a:lnTo>
                      <a:pt x="2972" y="5000"/>
                    </a:lnTo>
                    <a:lnTo>
                      <a:pt x="2981" y="5014"/>
                    </a:lnTo>
                    <a:lnTo>
                      <a:pt x="2989" y="5028"/>
                    </a:lnTo>
                    <a:lnTo>
                      <a:pt x="2994" y="5044"/>
                    </a:lnTo>
                    <a:lnTo>
                      <a:pt x="2997" y="5060"/>
                    </a:lnTo>
                    <a:lnTo>
                      <a:pt x="2998" y="5076"/>
                    </a:lnTo>
                    <a:lnTo>
                      <a:pt x="2997" y="5092"/>
                    </a:lnTo>
                    <a:lnTo>
                      <a:pt x="2994" y="5108"/>
                    </a:lnTo>
                    <a:lnTo>
                      <a:pt x="2988" y="5124"/>
                    </a:lnTo>
                    <a:lnTo>
                      <a:pt x="2981" y="5139"/>
                    </a:lnTo>
                    <a:lnTo>
                      <a:pt x="2972" y="5152"/>
                    </a:lnTo>
                    <a:lnTo>
                      <a:pt x="2961" y="5164"/>
                    </a:lnTo>
                    <a:lnTo>
                      <a:pt x="2949" y="5175"/>
                    </a:lnTo>
                    <a:lnTo>
                      <a:pt x="2935" y="5184"/>
                    </a:lnTo>
                    <a:lnTo>
                      <a:pt x="2921" y="5192"/>
                    </a:lnTo>
                    <a:lnTo>
                      <a:pt x="2905" y="5197"/>
                    </a:lnTo>
                    <a:lnTo>
                      <a:pt x="2889" y="5200"/>
                    </a:lnTo>
                    <a:lnTo>
                      <a:pt x="2873" y="5201"/>
                    </a:lnTo>
                    <a:lnTo>
                      <a:pt x="2857" y="5200"/>
                    </a:lnTo>
                    <a:lnTo>
                      <a:pt x="2841" y="5197"/>
                    </a:lnTo>
                    <a:lnTo>
                      <a:pt x="2825" y="5191"/>
                    </a:lnTo>
                    <a:lnTo>
                      <a:pt x="2810" y="5184"/>
                    </a:lnTo>
                    <a:lnTo>
                      <a:pt x="2797" y="5175"/>
                    </a:lnTo>
                    <a:lnTo>
                      <a:pt x="2785" y="5164"/>
                    </a:lnTo>
                    <a:lnTo>
                      <a:pt x="2594" y="4974"/>
                    </a:lnTo>
                    <a:lnTo>
                      <a:pt x="2589" y="4977"/>
                    </a:lnTo>
                    <a:lnTo>
                      <a:pt x="2482" y="5061"/>
                    </a:lnTo>
                    <a:lnTo>
                      <a:pt x="2377" y="5149"/>
                    </a:lnTo>
                    <a:lnTo>
                      <a:pt x="2275" y="5240"/>
                    </a:lnTo>
                    <a:lnTo>
                      <a:pt x="2177" y="5335"/>
                    </a:lnTo>
                    <a:lnTo>
                      <a:pt x="2082" y="5433"/>
                    </a:lnTo>
                    <a:lnTo>
                      <a:pt x="1991" y="5533"/>
                    </a:lnTo>
                    <a:lnTo>
                      <a:pt x="1903" y="5637"/>
                    </a:lnTo>
                    <a:lnTo>
                      <a:pt x="1818" y="5744"/>
                    </a:lnTo>
                    <a:lnTo>
                      <a:pt x="1738" y="5853"/>
                    </a:lnTo>
                    <a:lnTo>
                      <a:pt x="1661" y="5965"/>
                    </a:lnTo>
                    <a:lnTo>
                      <a:pt x="1588" y="6080"/>
                    </a:lnTo>
                    <a:lnTo>
                      <a:pt x="1519" y="6197"/>
                    </a:lnTo>
                    <a:lnTo>
                      <a:pt x="1453" y="6316"/>
                    </a:lnTo>
                    <a:lnTo>
                      <a:pt x="1392" y="6438"/>
                    </a:lnTo>
                    <a:lnTo>
                      <a:pt x="1335" y="6562"/>
                    </a:lnTo>
                    <a:lnTo>
                      <a:pt x="1280" y="6692"/>
                    </a:lnTo>
                    <a:lnTo>
                      <a:pt x="1266" y="6721"/>
                    </a:lnTo>
                    <a:lnTo>
                      <a:pt x="1248" y="6748"/>
                    </a:lnTo>
                    <a:lnTo>
                      <a:pt x="1226" y="6773"/>
                    </a:lnTo>
                    <a:lnTo>
                      <a:pt x="1201" y="6794"/>
                    </a:lnTo>
                    <a:lnTo>
                      <a:pt x="1174" y="6812"/>
                    </a:lnTo>
                    <a:lnTo>
                      <a:pt x="1145" y="6826"/>
                    </a:lnTo>
                    <a:lnTo>
                      <a:pt x="1114" y="6837"/>
                    </a:lnTo>
                    <a:lnTo>
                      <a:pt x="1081" y="6843"/>
                    </a:lnTo>
                    <a:lnTo>
                      <a:pt x="1049" y="6845"/>
                    </a:lnTo>
                    <a:lnTo>
                      <a:pt x="1016" y="6843"/>
                    </a:lnTo>
                    <a:lnTo>
                      <a:pt x="984" y="6836"/>
                    </a:lnTo>
                    <a:lnTo>
                      <a:pt x="953" y="6825"/>
                    </a:lnTo>
                    <a:lnTo>
                      <a:pt x="924" y="6811"/>
                    </a:lnTo>
                    <a:lnTo>
                      <a:pt x="897" y="6793"/>
                    </a:lnTo>
                    <a:lnTo>
                      <a:pt x="872" y="6771"/>
                    </a:lnTo>
                    <a:lnTo>
                      <a:pt x="851" y="6746"/>
                    </a:lnTo>
                    <a:lnTo>
                      <a:pt x="833" y="6719"/>
                    </a:lnTo>
                    <a:lnTo>
                      <a:pt x="819" y="6690"/>
                    </a:lnTo>
                    <a:lnTo>
                      <a:pt x="808" y="6659"/>
                    </a:lnTo>
                    <a:lnTo>
                      <a:pt x="802" y="6626"/>
                    </a:lnTo>
                    <a:lnTo>
                      <a:pt x="800" y="6594"/>
                    </a:lnTo>
                    <a:lnTo>
                      <a:pt x="802" y="6561"/>
                    </a:lnTo>
                    <a:lnTo>
                      <a:pt x="809" y="6529"/>
                    </a:lnTo>
                    <a:lnTo>
                      <a:pt x="820" y="6498"/>
                    </a:lnTo>
                    <a:lnTo>
                      <a:pt x="876" y="6364"/>
                    </a:lnTo>
                    <a:lnTo>
                      <a:pt x="879" y="6356"/>
                    </a:lnTo>
                    <a:lnTo>
                      <a:pt x="940" y="6225"/>
                    </a:lnTo>
                    <a:lnTo>
                      <a:pt x="944" y="6217"/>
                    </a:lnTo>
                    <a:lnTo>
                      <a:pt x="1009" y="6088"/>
                    </a:lnTo>
                    <a:lnTo>
                      <a:pt x="1012" y="6080"/>
                    </a:lnTo>
                    <a:lnTo>
                      <a:pt x="1082" y="5953"/>
                    </a:lnTo>
                    <a:lnTo>
                      <a:pt x="1086" y="5946"/>
                    </a:lnTo>
                    <a:lnTo>
                      <a:pt x="1159" y="5822"/>
                    </a:lnTo>
                    <a:lnTo>
                      <a:pt x="1164" y="5814"/>
                    </a:lnTo>
                    <a:lnTo>
                      <a:pt x="1242" y="5693"/>
                    </a:lnTo>
                    <a:lnTo>
                      <a:pt x="1246" y="5686"/>
                    </a:lnTo>
                    <a:lnTo>
                      <a:pt x="1328" y="5567"/>
                    </a:lnTo>
                    <a:lnTo>
                      <a:pt x="1333" y="5560"/>
                    </a:lnTo>
                    <a:lnTo>
                      <a:pt x="1418" y="5444"/>
                    </a:lnTo>
                    <a:lnTo>
                      <a:pt x="1424" y="5437"/>
                    </a:lnTo>
                    <a:lnTo>
                      <a:pt x="1513" y="5324"/>
                    </a:lnTo>
                    <a:lnTo>
                      <a:pt x="1518" y="5317"/>
                    </a:lnTo>
                    <a:lnTo>
                      <a:pt x="1612" y="5207"/>
                    </a:lnTo>
                    <a:lnTo>
                      <a:pt x="1617" y="5201"/>
                    </a:lnTo>
                    <a:lnTo>
                      <a:pt x="1715" y="5093"/>
                    </a:lnTo>
                    <a:lnTo>
                      <a:pt x="1720" y="5087"/>
                    </a:lnTo>
                    <a:lnTo>
                      <a:pt x="1821" y="4983"/>
                    </a:lnTo>
                    <a:lnTo>
                      <a:pt x="1827" y="4978"/>
                    </a:lnTo>
                    <a:lnTo>
                      <a:pt x="1932" y="4877"/>
                    </a:lnTo>
                    <a:lnTo>
                      <a:pt x="1938" y="4871"/>
                    </a:lnTo>
                    <a:lnTo>
                      <a:pt x="2046" y="4774"/>
                    </a:lnTo>
                    <a:lnTo>
                      <a:pt x="2053" y="4768"/>
                    </a:lnTo>
                    <a:lnTo>
                      <a:pt x="2164" y="4675"/>
                    </a:lnTo>
                    <a:lnTo>
                      <a:pt x="2171" y="4670"/>
                    </a:lnTo>
                    <a:lnTo>
                      <a:pt x="2238" y="4617"/>
                    </a:lnTo>
                    <a:lnTo>
                      <a:pt x="1874" y="4252"/>
                    </a:lnTo>
                    <a:lnTo>
                      <a:pt x="1863" y="4240"/>
                    </a:lnTo>
                    <a:lnTo>
                      <a:pt x="1854" y="4226"/>
                    </a:lnTo>
                    <a:lnTo>
                      <a:pt x="1846" y="4212"/>
                    </a:lnTo>
                    <a:lnTo>
                      <a:pt x="1841" y="4196"/>
                    </a:lnTo>
                    <a:lnTo>
                      <a:pt x="1838" y="4180"/>
                    </a:lnTo>
                    <a:lnTo>
                      <a:pt x="1837" y="4164"/>
                    </a:lnTo>
                    <a:lnTo>
                      <a:pt x="1838" y="4148"/>
                    </a:lnTo>
                    <a:lnTo>
                      <a:pt x="1841" y="4132"/>
                    </a:lnTo>
                    <a:lnTo>
                      <a:pt x="1847" y="4116"/>
                    </a:lnTo>
                    <a:lnTo>
                      <a:pt x="1854" y="4101"/>
                    </a:lnTo>
                    <a:lnTo>
                      <a:pt x="1863" y="4088"/>
                    </a:lnTo>
                    <a:lnTo>
                      <a:pt x="1874" y="4076"/>
                    </a:lnTo>
                    <a:lnTo>
                      <a:pt x="1886" y="4065"/>
                    </a:lnTo>
                    <a:lnTo>
                      <a:pt x="1900" y="4056"/>
                    </a:lnTo>
                    <a:lnTo>
                      <a:pt x="1914" y="4048"/>
                    </a:lnTo>
                    <a:lnTo>
                      <a:pt x="1930" y="4043"/>
                    </a:lnTo>
                    <a:lnTo>
                      <a:pt x="1946" y="4040"/>
                    </a:lnTo>
                    <a:lnTo>
                      <a:pt x="1962" y="4039"/>
                    </a:lnTo>
                    <a:lnTo>
                      <a:pt x="1978" y="4040"/>
                    </a:lnTo>
                    <a:lnTo>
                      <a:pt x="1994" y="4043"/>
                    </a:lnTo>
                    <a:lnTo>
                      <a:pt x="2010" y="4049"/>
                    </a:lnTo>
                    <a:lnTo>
                      <a:pt x="2025" y="4056"/>
                    </a:lnTo>
                    <a:lnTo>
                      <a:pt x="2038" y="4065"/>
                    </a:lnTo>
                    <a:lnTo>
                      <a:pt x="2050" y="4076"/>
                    </a:lnTo>
                    <a:lnTo>
                      <a:pt x="2442" y="4468"/>
                    </a:lnTo>
                    <a:lnTo>
                      <a:pt x="2535" y="4404"/>
                    </a:lnTo>
                    <a:lnTo>
                      <a:pt x="2543" y="4400"/>
                    </a:lnTo>
                    <a:lnTo>
                      <a:pt x="2665" y="4323"/>
                    </a:lnTo>
                    <a:lnTo>
                      <a:pt x="2672" y="4318"/>
                    </a:lnTo>
                    <a:lnTo>
                      <a:pt x="2797" y="4246"/>
                    </a:lnTo>
                    <a:lnTo>
                      <a:pt x="2804" y="4242"/>
                    </a:lnTo>
                    <a:lnTo>
                      <a:pt x="2931" y="4173"/>
                    </a:lnTo>
                    <a:lnTo>
                      <a:pt x="2939" y="4169"/>
                    </a:lnTo>
                    <a:lnTo>
                      <a:pt x="3068" y="4105"/>
                    </a:lnTo>
                    <a:lnTo>
                      <a:pt x="3076" y="4102"/>
                    </a:lnTo>
                    <a:lnTo>
                      <a:pt x="3208" y="4042"/>
                    </a:lnTo>
                    <a:lnTo>
                      <a:pt x="3215" y="4039"/>
                    </a:lnTo>
                    <a:lnTo>
                      <a:pt x="3349" y="3984"/>
                    </a:lnTo>
                    <a:lnTo>
                      <a:pt x="3357" y="3980"/>
                    </a:lnTo>
                    <a:lnTo>
                      <a:pt x="3492" y="3930"/>
                    </a:lnTo>
                    <a:lnTo>
                      <a:pt x="3500" y="3927"/>
                    </a:lnTo>
                    <a:lnTo>
                      <a:pt x="3638" y="3881"/>
                    </a:lnTo>
                    <a:lnTo>
                      <a:pt x="3646" y="3878"/>
                    </a:lnTo>
                    <a:lnTo>
                      <a:pt x="3785" y="3837"/>
                    </a:lnTo>
                    <a:lnTo>
                      <a:pt x="3793" y="3835"/>
                    </a:lnTo>
                    <a:lnTo>
                      <a:pt x="3934" y="3798"/>
                    </a:lnTo>
                    <a:lnTo>
                      <a:pt x="3942" y="3796"/>
                    </a:lnTo>
                    <a:lnTo>
                      <a:pt x="4084" y="3764"/>
                    </a:lnTo>
                    <a:lnTo>
                      <a:pt x="4092" y="3763"/>
                    </a:lnTo>
                    <a:lnTo>
                      <a:pt x="4235" y="3736"/>
                    </a:lnTo>
                    <a:lnTo>
                      <a:pt x="4243" y="3734"/>
                    </a:lnTo>
                    <a:lnTo>
                      <a:pt x="4386" y="3712"/>
                    </a:lnTo>
                    <a:lnTo>
                      <a:pt x="4394" y="3711"/>
                    </a:lnTo>
                    <a:lnTo>
                      <a:pt x="4538" y="3694"/>
                    </a:lnTo>
                    <a:lnTo>
                      <a:pt x="4546" y="3693"/>
                    </a:lnTo>
                    <a:lnTo>
                      <a:pt x="4690" y="3681"/>
                    </a:lnTo>
                    <a:lnTo>
                      <a:pt x="4699" y="3680"/>
                    </a:lnTo>
                    <a:lnTo>
                      <a:pt x="4843" y="3673"/>
                    </a:lnTo>
                    <a:lnTo>
                      <a:pt x="4851" y="3672"/>
                    </a:lnTo>
                    <a:lnTo>
                      <a:pt x="4875" y="3672"/>
                    </a:lnTo>
                    <a:lnTo>
                      <a:pt x="4875" y="2645"/>
                    </a:lnTo>
                    <a:lnTo>
                      <a:pt x="4876" y="2629"/>
                    </a:lnTo>
                    <a:lnTo>
                      <a:pt x="4879" y="2613"/>
                    </a:lnTo>
                    <a:lnTo>
                      <a:pt x="4885" y="2597"/>
                    </a:lnTo>
                    <a:lnTo>
                      <a:pt x="4892" y="2582"/>
                    </a:lnTo>
                    <a:lnTo>
                      <a:pt x="4901" y="2569"/>
                    </a:lnTo>
                    <a:lnTo>
                      <a:pt x="4912" y="2557"/>
                    </a:lnTo>
                    <a:lnTo>
                      <a:pt x="4924" y="2546"/>
                    </a:lnTo>
                    <a:lnTo>
                      <a:pt x="4938" y="2537"/>
                    </a:lnTo>
                    <a:lnTo>
                      <a:pt x="4952" y="2530"/>
                    </a:lnTo>
                    <a:lnTo>
                      <a:pt x="4968" y="2524"/>
                    </a:lnTo>
                    <a:lnTo>
                      <a:pt x="4984" y="2521"/>
                    </a:lnTo>
                    <a:lnTo>
                      <a:pt x="5000" y="2520"/>
                    </a:lnTo>
                    <a:lnTo>
                      <a:pt x="5016" y="2521"/>
                    </a:lnTo>
                    <a:lnTo>
                      <a:pt x="5032" y="2524"/>
                    </a:lnTo>
                    <a:lnTo>
                      <a:pt x="5048" y="2530"/>
                    </a:lnTo>
                    <a:lnTo>
                      <a:pt x="5062" y="2537"/>
                    </a:lnTo>
                    <a:lnTo>
                      <a:pt x="5076" y="2546"/>
                    </a:lnTo>
                    <a:lnTo>
                      <a:pt x="5088" y="2557"/>
                    </a:lnTo>
                    <a:lnTo>
                      <a:pt x="5099" y="2569"/>
                    </a:lnTo>
                    <a:lnTo>
                      <a:pt x="5108" y="2582"/>
                    </a:lnTo>
                    <a:lnTo>
                      <a:pt x="5115" y="2597"/>
                    </a:lnTo>
                    <a:lnTo>
                      <a:pt x="5121" y="2613"/>
                    </a:lnTo>
                    <a:lnTo>
                      <a:pt x="5124" y="2629"/>
                    </a:lnTo>
                    <a:lnTo>
                      <a:pt x="5125" y="2645"/>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grpSp>
        <p:nvGrpSpPr>
          <p:cNvPr id="362" name="Google Shape;362;p12"/>
          <p:cNvGrpSpPr/>
          <p:nvPr/>
        </p:nvGrpSpPr>
        <p:grpSpPr>
          <a:xfrm>
            <a:off x="8808334" y="2382959"/>
            <a:ext cx="2789499" cy="1038884"/>
            <a:chOff x="8808334" y="2348234"/>
            <a:chExt cx="2789499" cy="1038884"/>
          </a:xfrm>
        </p:grpSpPr>
        <p:sp>
          <p:nvSpPr>
            <p:cNvPr id="363" name="Google Shape;363;p12"/>
            <p:cNvSpPr txBox="1"/>
            <p:nvPr/>
          </p:nvSpPr>
          <p:spPr>
            <a:xfrm>
              <a:off x="8808335" y="2348234"/>
              <a:ext cx="2789498" cy="259279"/>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400">
                  <a:solidFill>
                    <a:schemeClr val="accent2"/>
                  </a:solidFill>
                  <a:latin typeface="Georgia"/>
                  <a:ea typeface="Georgia"/>
                  <a:cs typeface="Georgia"/>
                  <a:sym typeface="Georgia"/>
                </a:rPr>
                <a:t>Gap</a:t>
              </a:r>
              <a:endParaRPr b="1" sz="1400">
                <a:solidFill>
                  <a:schemeClr val="accent2"/>
                </a:solidFill>
                <a:latin typeface="Georgia"/>
                <a:ea typeface="Georgia"/>
                <a:cs typeface="Georgia"/>
                <a:sym typeface="Georgia"/>
              </a:endParaRPr>
            </a:p>
          </p:txBody>
        </p:sp>
        <p:sp>
          <p:nvSpPr>
            <p:cNvPr id="364" name="Google Shape;364;p12"/>
            <p:cNvSpPr txBox="1"/>
            <p:nvPr/>
          </p:nvSpPr>
          <p:spPr>
            <a:xfrm>
              <a:off x="8808334" y="2607513"/>
              <a:ext cx="2789498" cy="779605"/>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Maturity is uneven across the six dimensions: data and strategy are emerging, while platform, talent, and governance lag the peer median.</a:t>
              </a:r>
              <a:endParaRPr/>
            </a:p>
          </p:txBody>
        </p:sp>
      </p:grpSp>
      <p:grpSp>
        <p:nvGrpSpPr>
          <p:cNvPr id="365" name="Google Shape;365;p12"/>
          <p:cNvGrpSpPr/>
          <p:nvPr/>
        </p:nvGrpSpPr>
        <p:grpSpPr>
          <a:xfrm>
            <a:off x="8808334" y="3482150"/>
            <a:ext cx="2789499" cy="1038884"/>
            <a:chOff x="8808334" y="2348234"/>
            <a:chExt cx="2789499" cy="1038884"/>
          </a:xfrm>
        </p:grpSpPr>
        <p:sp>
          <p:nvSpPr>
            <p:cNvPr id="366" name="Google Shape;366;p12"/>
            <p:cNvSpPr txBox="1"/>
            <p:nvPr/>
          </p:nvSpPr>
          <p:spPr>
            <a:xfrm>
              <a:off x="8808335" y="2348234"/>
              <a:ext cx="2789498" cy="259279"/>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400">
                  <a:solidFill>
                    <a:schemeClr val="accent2"/>
                  </a:solidFill>
                  <a:latin typeface="Georgia"/>
                  <a:ea typeface="Georgia"/>
                  <a:cs typeface="Georgia"/>
                  <a:sym typeface="Georgia"/>
                </a:rPr>
                <a:t>Priority</a:t>
              </a:r>
              <a:endParaRPr b="1" sz="1400">
                <a:solidFill>
                  <a:schemeClr val="accent2"/>
                </a:solidFill>
                <a:latin typeface="Georgia"/>
                <a:ea typeface="Georgia"/>
                <a:cs typeface="Georgia"/>
                <a:sym typeface="Georgia"/>
              </a:endParaRPr>
            </a:p>
          </p:txBody>
        </p:sp>
        <p:sp>
          <p:nvSpPr>
            <p:cNvPr id="367" name="Google Shape;367;p12"/>
            <p:cNvSpPr txBox="1"/>
            <p:nvPr/>
          </p:nvSpPr>
          <p:spPr>
            <a:xfrm>
              <a:off x="8808334" y="2607513"/>
              <a:ext cx="2789498" cy="779605"/>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Platform and talent are the highest-priority gaps because every use case depends on them to scale.</a:t>
              </a:r>
              <a:endParaRPr/>
            </a:p>
          </p:txBody>
        </p:sp>
      </p:grpSp>
      <p:grpSp>
        <p:nvGrpSpPr>
          <p:cNvPr id="368" name="Google Shape;368;p12"/>
          <p:cNvGrpSpPr/>
          <p:nvPr/>
        </p:nvGrpSpPr>
        <p:grpSpPr>
          <a:xfrm>
            <a:off x="8808334" y="4581340"/>
            <a:ext cx="2789499" cy="1038884"/>
            <a:chOff x="8808334" y="2348234"/>
            <a:chExt cx="2789499" cy="1038884"/>
          </a:xfrm>
        </p:grpSpPr>
        <p:sp>
          <p:nvSpPr>
            <p:cNvPr id="369" name="Google Shape;369;p12"/>
            <p:cNvSpPr txBox="1"/>
            <p:nvPr/>
          </p:nvSpPr>
          <p:spPr>
            <a:xfrm>
              <a:off x="8808335" y="2348234"/>
              <a:ext cx="2789498" cy="259279"/>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400">
                  <a:solidFill>
                    <a:schemeClr val="accent2"/>
                  </a:solidFill>
                  <a:latin typeface="Georgia"/>
                  <a:ea typeface="Georgia"/>
                  <a:cs typeface="Georgia"/>
                  <a:sym typeface="Georgia"/>
                </a:rPr>
                <a:t>Read</a:t>
              </a:r>
              <a:endParaRPr b="1" sz="1400">
                <a:solidFill>
                  <a:schemeClr val="accent2"/>
                </a:solidFill>
                <a:latin typeface="Georgia"/>
                <a:ea typeface="Georgia"/>
                <a:cs typeface="Georgia"/>
                <a:sym typeface="Georgia"/>
              </a:endParaRPr>
            </a:p>
          </p:txBody>
        </p:sp>
        <p:sp>
          <p:nvSpPr>
            <p:cNvPr id="370" name="Google Shape;370;p12"/>
            <p:cNvSpPr txBox="1"/>
            <p:nvPr/>
          </p:nvSpPr>
          <p:spPr>
            <a:xfrm>
              <a:off x="8808334" y="2607513"/>
              <a:ext cx="2789498" cy="779605"/>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Filled circles indicate higher maturity; the target reflects the level required to scale AI enterprise-wide.</a:t>
              </a:r>
              <a:endParaRPr/>
            </a:p>
          </p:txBody>
        </p:sp>
      </p:grpSp>
      <p:grpSp>
        <p:nvGrpSpPr>
          <p:cNvPr id="371" name="Google Shape;371;p12"/>
          <p:cNvGrpSpPr/>
          <p:nvPr/>
        </p:nvGrpSpPr>
        <p:grpSpPr>
          <a:xfrm>
            <a:off x="7922482" y="3658981"/>
            <a:ext cx="685223" cy="685223"/>
            <a:chOff x="1390775" y="1390753"/>
            <a:chExt cx="1493520" cy="1493520"/>
          </a:xfrm>
        </p:grpSpPr>
        <p:sp>
          <p:nvSpPr>
            <p:cNvPr id="372" name="Google Shape;372;p12"/>
            <p:cNvSpPr/>
            <p:nvPr/>
          </p:nvSpPr>
          <p:spPr>
            <a:xfrm>
              <a:off x="1390775" y="1390753"/>
              <a:ext cx="1493520" cy="1493520"/>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373" name="Google Shape;373;p12"/>
            <p:cNvGrpSpPr/>
            <p:nvPr/>
          </p:nvGrpSpPr>
          <p:grpSpPr>
            <a:xfrm>
              <a:off x="1720068" y="1720046"/>
              <a:ext cx="834934" cy="834934"/>
              <a:chOff x="6968299" y="1554480"/>
              <a:chExt cx="914400" cy="914400"/>
            </a:xfrm>
          </p:grpSpPr>
          <p:sp>
            <p:nvSpPr>
              <p:cNvPr id="374" name="Google Shape;374;p12"/>
              <p:cNvSpPr/>
              <p:nvPr/>
            </p:nvSpPr>
            <p:spPr>
              <a:xfrm>
                <a:off x="6968299" y="1554480"/>
                <a:ext cx="914400" cy="914400"/>
              </a:xfrm>
              <a:custGeom>
                <a:rect b="b" l="l" r="r" t="t"/>
                <a:pathLst>
                  <a:path extrusionOk="0" h="10000" w="10000">
                    <a:moveTo>
                      <a:pt x="8400" y="2567"/>
                    </a:moveTo>
                    <a:lnTo>
                      <a:pt x="8400" y="1600"/>
                    </a:lnTo>
                    <a:lnTo>
                      <a:pt x="7433" y="1600"/>
                    </a:lnTo>
                    <a:lnTo>
                      <a:pt x="7400" y="1598"/>
                    </a:lnTo>
                    <a:lnTo>
                      <a:pt x="7368" y="1591"/>
                    </a:lnTo>
                    <a:lnTo>
                      <a:pt x="7337" y="1581"/>
                    </a:lnTo>
                    <a:lnTo>
                      <a:pt x="7308" y="1567"/>
                    </a:lnTo>
                    <a:lnTo>
                      <a:pt x="7281" y="1548"/>
                    </a:lnTo>
                    <a:lnTo>
                      <a:pt x="7256" y="1527"/>
                    </a:lnTo>
                    <a:lnTo>
                      <a:pt x="7235" y="1502"/>
                    </a:lnTo>
                    <a:lnTo>
                      <a:pt x="7216" y="1475"/>
                    </a:lnTo>
                    <a:lnTo>
                      <a:pt x="7202" y="1446"/>
                    </a:lnTo>
                    <a:lnTo>
                      <a:pt x="7192" y="1415"/>
                    </a:lnTo>
                    <a:lnTo>
                      <a:pt x="7185" y="1383"/>
                    </a:lnTo>
                    <a:lnTo>
                      <a:pt x="7183" y="1350"/>
                    </a:lnTo>
                    <a:lnTo>
                      <a:pt x="7185" y="1317"/>
                    </a:lnTo>
                    <a:lnTo>
                      <a:pt x="7192" y="1285"/>
                    </a:lnTo>
                    <a:lnTo>
                      <a:pt x="7202" y="1254"/>
                    </a:lnTo>
                    <a:lnTo>
                      <a:pt x="7216" y="1225"/>
                    </a:lnTo>
                    <a:lnTo>
                      <a:pt x="7235" y="1198"/>
                    </a:lnTo>
                    <a:lnTo>
                      <a:pt x="7256" y="1173"/>
                    </a:lnTo>
                    <a:lnTo>
                      <a:pt x="7281" y="1152"/>
                    </a:lnTo>
                    <a:lnTo>
                      <a:pt x="7308" y="1133"/>
                    </a:lnTo>
                    <a:lnTo>
                      <a:pt x="7337" y="1119"/>
                    </a:lnTo>
                    <a:lnTo>
                      <a:pt x="7368" y="1109"/>
                    </a:lnTo>
                    <a:lnTo>
                      <a:pt x="7400" y="1102"/>
                    </a:lnTo>
                    <a:lnTo>
                      <a:pt x="7433" y="1100"/>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900" y="2567"/>
                    </a:lnTo>
                    <a:lnTo>
                      <a:pt x="8898" y="2600"/>
                    </a:lnTo>
                    <a:lnTo>
                      <a:pt x="8891" y="2632"/>
                    </a:lnTo>
                    <a:lnTo>
                      <a:pt x="8881" y="2663"/>
                    </a:lnTo>
                    <a:lnTo>
                      <a:pt x="8867" y="2692"/>
                    </a:lnTo>
                    <a:lnTo>
                      <a:pt x="8848" y="2719"/>
                    </a:lnTo>
                    <a:lnTo>
                      <a:pt x="8827" y="2744"/>
                    </a:lnTo>
                    <a:lnTo>
                      <a:pt x="8802" y="2765"/>
                    </a:lnTo>
                    <a:lnTo>
                      <a:pt x="8775" y="2784"/>
                    </a:lnTo>
                    <a:lnTo>
                      <a:pt x="8746" y="2798"/>
                    </a:lnTo>
                    <a:lnTo>
                      <a:pt x="8715" y="2808"/>
                    </a:lnTo>
                    <a:lnTo>
                      <a:pt x="8683" y="2815"/>
                    </a:lnTo>
                    <a:lnTo>
                      <a:pt x="8650" y="2817"/>
                    </a:lnTo>
                    <a:lnTo>
                      <a:pt x="8617" y="2815"/>
                    </a:lnTo>
                    <a:lnTo>
                      <a:pt x="8585" y="2808"/>
                    </a:lnTo>
                    <a:lnTo>
                      <a:pt x="8554" y="2798"/>
                    </a:lnTo>
                    <a:lnTo>
                      <a:pt x="8525" y="2784"/>
                    </a:lnTo>
                    <a:lnTo>
                      <a:pt x="8498" y="2765"/>
                    </a:lnTo>
                    <a:lnTo>
                      <a:pt x="8473" y="2744"/>
                    </a:lnTo>
                    <a:lnTo>
                      <a:pt x="8452" y="2719"/>
                    </a:lnTo>
                    <a:lnTo>
                      <a:pt x="8433" y="2692"/>
                    </a:lnTo>
                    <a:lnTo>
                      <a:pt x="8419" y="2663"/>
                    </a:lnTo>
                    <a:lnTo>
                      <a:pt x="8409" y="2632"/>
                    </a:lnTo>
                    <a:lnTo>
                      <a:pt x="8402" y="2600"/>
                    </a:lnTo>
                    <a:lnTo>
                      <a:pt x="8400" y="2567"/>
                    </a:lnTo>
                    <a:close/>
                    <a:moveTo>
                      <a:pt x="5486" y="5216"/>
                    </a:moveTo>
                    <a:lnTo>
                      <a:pt x="5487" y="5243"/>
                    </a:lnTo>
                    <a:lnTo>
                      <a:pt x="5486" y="5270"/>
                    </a:lnTo>
                    <a:lnTo>
                      <a:pt x="5485" y="5298"/>
                    </a:lnTo>
                    <a:lnTo>
                      <a:pt x="5482" y="5325"/>
                    </a:lnTo>
                    <a:lnTo>
                      <a:pt x="5479" y="5352"/>
                    </a:lnTo>
                    <a:lnTo>
                      <a:pt x="5474" y="5379"/>
                    </a:lnTo>
                    <a:lnTo>
                      <a:pt x="5469" y="5405"/>
                    </a:lnTo>
                    <a:lnTo>
                      <a:pt x="5462" y="5432"/>
                    </a:lnTo>
                    <a:lnTo>
                      <a:pt x="5454" y="5458"/>
                    </a:lnTo>
                    <a:lnTo>
                      <a:pt x="5446" y="5484"/>
                    </a:lnTo>
                    <a:lnTo>
                      <a:pt x="5436" y="5509"/>
                    </a:lnTo>
                    <a:lnTo>
                      <a:pt x="5426" y="5535"/>
                    </a:lnTo>
                    <a:lnTo>
                      <a:pt x="5415" y="5560"/>
                    </a:lnTo>
                    <a:lnTo>
                      <a:pt x="5402" y="5584"/>
                    </a:lnTo>
                    <a:lnTo>
                      <a:pt x="5389" y="5608"/>
                    </a:lnTo>
                    <a:lnTo>
                      <a:pt x="5375" y="5631"/>
                    </a:lnTo>
                    <a:lnTo>
                      <a:pt x="5360" y="5654"/>
                    </a:lnTo>
                    <a:lnTo>
                      <a:pt x="5344" y="5677"/>
                    </a:lnTo>
                    <a:lnTo>
                      <a:pt x="5327" y="5698"/>
                    </a:lnTo>
                    <a:lnTo>
                      <a:pt x="5310" y="5719"/>
                    </a:lnTo>
                    <a:lnTo>
                      <a:pt x="5292" y="5740"/>
                    </a:lnTo>
                    <a:lnTo>
                      <a:pt x="5273" y="5759"/>
                    </a:lnTo>
                    <a:lnTo>
                      <a:pt x="5254" y="5778"/>
                    </a:lnTo>
                    <a:lnTo>
                      <a:pt x="5233" y="5796"/>
                    </a:lnTo>
                    <a:lnTo>
                      <a:pt x="5212" y="5814"/>
                    </a:lnTo>
                    <a:lnTo>
                      <a:pt x="5191" y="5831"/>
                    </a:lnTo>
                    <a:lnTo>
                      <a:pt x="5168" y="5847"/>
                    </a:lnTo>
                    <a:lnTo>
                      <a:pt x="5145" y="5862"/>
                    </a:lnTo>
                    <a:lnTo>
                      <a:pt x="5122" y="5876"/>
                    </a:lnTo>
                    <a:lnTo>
                      <a:pt x="5098" y="5889"/>
                    </a:lnTo>
                    <a:lnTo>
                      <a:pt x="5074" y="5902"/>
                    </a:lnTo>
                    <a:lnTo>
                      <a:pt x="5049" y="5913"/>
                    </a:lnTo>
                    <a:lnTo>
                      <a:pt x="5023" y="5923"/>
                    </a:lnTo>
                    <a:lnTo>
                      <a:pt x="4998" y="5933"/>
                    </a:lnTo>
                    <a:lnTo>
                      <a:pt x="4972" y="5941"/>
                    </a:lnTo>
                    <a:lnTo>
                      <a:pt x="4946" y="5948"/>
                    </a:lnTo>
                    <a:lnTo>
                      <a:pt x="4919" y="5955"/>
                    </a:lnTo>
                    <a:lnTo>
                      <a:pt x="4893" y="5960"/>
                    </a:lnTo>
                    <a:lnTo>
                      <a:pt x="4866" y="5965"/>
                    </a:lnTo>
                    <a:lnTo>
                      <a:pt x="4839" y="5968"/>
                    </a:lnTo>
                    <a:lnTo>
                      <a:pt x="4812" y="5971"/>
                    </a:lnTo>
                    <a:lnTo>
                      <a:pt x="4784" y="5972"/>
                    </a:lnTo>
                    <a:lnTo>
                      <a:pt x="4757" y="5973"/>
                    </a:lnTo>
                    <a:lnTo>
                      <a:pt x="4730" y="5972"/>
                    </a:lnTo>
                    <a:lnTo>
                      <a:pt x="4702" y="5971"/>
                    </a:lnTo>
                    <a:lnTo>
                      <a:pt x="4675" y="5968"/>
                    </a:lnTo>
                    <a:lnTo>
                      <a:pt x="4648" y="5965"/>
                    </a:lnTo>
                    <a:lnTo>
                      <a:pt x="4621" y="5960"/>
                    </a:lnTo>
                    <a:lnTo>
                      <a:pt x="4595" y="5955"/>
                    </a:lnTo>
                    <a:lnTo>
                      <a:pt x="4568" y="5948"/>
                    </a:lnTo>
                    <a:lnTo>
                      <a:pt x="4542" y="5941"/>
                    </a:lnTo>
                    <a:lnTo>
                      <a:pt x="4516" y="5933"/>
                    </a:lnTo>
                    <a:lnTo>
                      <a:pt x="4491" y="5923"/>
                    </a:lnTo>
                    <a:lnTo>
                      <a:pt x="4465" y="5913"/>
                    </a:lnTo>
                    <a:lnTo>
                      <a:pt x="4440" y="5902"/>
                    </a:lnTo>
                    <a:lnTo>
                      <a:pt x="4416" y="5889"/>
                    </a:lnTo>
                    <a:lnTo>
                      <a:pt x="4392" y="5876"/>
                    </a:lnTo>
                    <a:lnTo>
                      <a:pt x="4369" y="5862"/>
                    </a:lnTo>
                    <a:lnTo>
                      <a:pt x="4346" y="5847"/>
                    </a:lnTo>
                    <a:lnTo>
                      <a:pt x="4323" y="5831"/>
                    </a:lnTo>
                    <a:lnTo>
                      <a:pt x="4302" y="5814"/>
                    </a:lnTo>
                    <a:lnTo>
                      <a:pt x="4281" y="5796"/>
                    </a:lnTo>
                    <a:lnTo>
                      <a:pt x="4260" y="5778"/>
                    </a:lnTo>
                    <a:lnTo>
                      <a:pt x="4241" y="5759"/>
                    </a:lnTo>
                    <a:lnTo>
                      <a:pt x="4222" y="5740"/>
                    </a:lnTo>
                    <a:lnTo>
                      <a:pt x="4204" y="5719"/>
                    </a:lnTo>
                    <a:lnTo>
                      <a:pt x="4186" y="5698"/>
                    </a:lnTo>
                    <a:lnTo>
                      <a:pt x="4169" y="5677"/>
                    </a:lnTo>
                    <a:lnTo>
                      <a:pt x="4153" y="5654"/>
                    </a:lnTo>
                    <a:lnTo>
                      <a:pt x="4138" y="5631"/>
                    </a:lnTo>
                    <a:lnTo>
                      <a:pt x="4124" y="5608"/>
                    </a:lnTo>
                    <a:lnTo>
                      <a:pt x="4111" y="5584"/>
                    </a:lnTo>
                    <a:lnTo>
                      <a:pt x="4098" y="5560"/>
                    </a:lnTo>
                    <a:lnTo>
                      <a:pt x="4087" y="5535"/>
                    </a:lnTo>
                    <a:lnTo>
                      <a:pt x="4077" y="5509"/>
                    </a:lnTo>
                    <a:lnTo>
                      <a:pt x="4067" y="5484"/>
                    </a:lnTo>
                    <a:lnTo>
                      <a:pt x="4059" y="5458"/>
                    </a:lnTo>
                    <a:lnTo>
                      <a:pt x="4052" y="5432"/>
                    </a:lnTo>
                    <a:lnTo>
                      <a:pt x="4045" y="5405"/>
                    </a:lnTo>
                    <a:lnTo>
                      <a:pt x="4040" y="5379"/>
                    </a:lnTo>
                    <a:lnTo>
                      <a:pt x="4035" y="5352"/>
                    </a:lnTo>
                    <a:lnTo>
                      <a:pt x="4032" y="5325"/>
                    </a:lnTo>
                    <a:lnTo>
                      <a:pt x="4029" y="5298"/>
                    </a:lnTo>
                    <a:lnTo>
                      <a:pt x="4028" y="5270"/>
                    </a:lnTo>
                    <a:lnTo>
                      <a:pt x="4027" y="5243"/>
                    </a:lnTo>
                    <a:lnTo>
                      <a:pt x="4028" y="5216"/>
                    </a:lnTo>
                    <a:lnTo>
                      <a:pt x="4029" y="5188"/>
                    </a:lnTo>
                    <a:lnTo>
                      <a:pt x="4032" y="5161"/>
                    </a:lnTo>
                    <a:lnTo>
                      <a:pt x="4035" y="5134"/>
                    </a:lnTo>
                    <a:lnTo>
                      <a:pt x="4040" y="5107"/>
                    </a:lnTo>
                    <a:lnTo>
                      <a:pt x="4045" y="5081"/>
                    </a:lnTo>
                    <a:lnTo>
                      <a:pt x="4052" y="5054"/>
                    </a:lnTo>
                    <a:lnTo>
                      <a:pt x="4059" y="5028"/>
                    </a:lnTo>
                    <a:lnTo>
                      <a:pt x="4067" y="5002"/>
                    </a:lnTo>
                    <a:lnTo>
                      <a:pt x="4077" y="4977"/>
                    </a:lnTo>
                    <a:lnTo>
                      <a:pt x="4087" y="4951"/>
                    </a:lnTo>
                    <a:lnTo>
                      <a:pt x="4098" y="4926"/>
                    </a:lnTo>
                    <a:lnTo>
                      <a:pt x="4111" y="4902"/>
                    </a:lnTo>
                    <a:lnTo>
                      <a:pt x="4124" y="4878"/>
                    </a:lnTo>
                    <a:lnTo>
                      <a:pt x="4138" y="4855"/>
                    </a:lnTo>
                    <a:lnTo>
                      <a:pt x="4153" y="4832"/>
                    </a:lnTo>
                    <a:lnTo>
                      <a:pt x="4169" y="4809"/>
                    </a:lnTo>
                    <a:lnTo>
                      <a:pt x="4186" y="4788"/>
                    </a:lnTo>
                    <a:lnTo>
                      <a:pt x="4204" y="4767"/>
                    </a:lnTo>
                    <a:lnTo>
                      <a:pt x="4222" y="4746"/>
                    </a:lnTo>
                    <a:lnTo>
                      <a:pt x="4241" y="4727"/>
                    </a:lnTo>
                    <a:lnTo>
                      <a:pt x="4260" y="4708"/>
                    </a:lnTo>
                    <a:lnTo>
                      <a:pt x="4281" y="4690"/>
                    </a:lnTo>
                    <a:lnTo>
                      <a:pt x="4302" y="4673"/>
                    </a:lnTo>
                    <a:lnTo>
                      <a:pt x="4323" y="4656"/>
                    </a:lnTo>
                    <a:lnTo>
                      <a:pt x="4346" y="4640"/>
                    </a:lnTo>
                    <a:lnTo>
                      <a:pt x="4369" y="4625"/>
                    </a:lnTo>
                    <a:lnTo>
                      <a:pt x="4392" y="4611"/>
                    </a:lnTo>
                    <a:lnTo>
                      <a:pt x="4416" y="4598"/>
                    </a:lnTo>
                    <a:lnTo>
                      <a:pt x="4440" y="4585"/>
                    </a:lnTo>
                    <a:lnTo>
                      <a:pt x="4465" y="4574"/>
                    </a:lnTo>
                    <a:lnTo>
                      <a:pt x="4491" y="4564"/>
                    </a:lnTo>
                    <a:lnTo>
                      <a:pt x="4516" y="4554"/>
                    </a:lnTo>
                    <a:lnTo>
                      <a:pt x="4542" y="4546"/>
                    </a:lnTo>
                    <a:lnTo>
                      <a:pt x="4568" y="4538"/>
                    </a:lnTo>
                    <a:lnTo>
                      <a:pt x="4595" y="4531"/>
                    </a:lnTo>
                    <a:lnTo>
                      <a:pt x="4621" y="4526"/>
                    </a:lnTo>
                    <a:lnTo>
                      <a:pt x="4648" y="4521"/>
                    </a:lnTo>
                    <a:lnTo>
                      <a:pt x="4675" y="4518"/>
                    </a:lnTo>
                    <a:lnTo>
                      <a:pt x="4702" y="4515"/>
                    </a:lnTo>
                    <a:lnTo>
                      <a:pt x="4730" y="4514"/>
                    </a:lnTo>
                    <a:lnTo>
                      <a:pt x="4757" y="4513"/>
                    </a:lnTo>
                    <a:lnTo>
                      <a:pt x="4784" y="4514"/>
                    </a:lnTo>
                    <a:lnTo>
                      <a:pt x="4812" y="4515"/>
                    </a:lnTo>
                    <a:lnTo>
                      <a:pt x="4839" y="4518"/>
                    </a:lnTo>
                    <a:lnTo>
                      <a:pt x="4866" y="4521"/>
                    </a:lnTo>
                    <a:lnTo>
                      <a:pt x="4893" y="4526"/>
                    </a:lnTo>
                    <a:lnTo>
                      <a:pt x="4919" y="4531"/>
                    </a:lnTo>
                    <a:lnTo>
                      <a:pt x="4946" y="4538"/>
                    </a:lnTo>
                    <a:lnTo>
                      <a:pt x="4972" y="4546"/>
                    </a:lnTo>
                    <a:lnTo>
                      <a:pt x="4998" y="4554"/>
                    </a:lnTo>
                    <a:lnTo>
                      <a:pt x="5023" y="4564"/>
                    </a:lnTo>
                    <a:lnTo>
                      <a:pt x="5049" y="4574"/>
                    </a:lnTo>
                    <a:lnTo>
                      <a:pt x="5074" y="4585"/>
                    </a:lnTo>
                    <a:lnTo>
                      <a:pt x="5098" y="4598"/>
                    </a:lnTo>
                    <a:lnTo>
                      <a:pt x="5122" y="4611"/>
                    </a:lnTo>
                    <a:lnTo>
                      <a:pt x="5145" y="4625"/>
                    </a:lnTo>
                    <a:lnTo>
                      <a:pt x="5168" y="4640"/>
                    </a:lnTo>
                    <a:lnTo>
                      <a:pt x="5191" y="4656"/>
                    </a:lnTo>
                    <a:lnTo>
                      <a:pt x="5212" y="4673"/>
                    </a:lnTo>
                    <a:lnTo>
                      <a:pt x="5233" y="4690"/>
                    </a:lnTo>
                    <a:lnTo>
                      <a:pt x="5254" y="4708"/>
                    </a:lnTo>
                    <a:lnTo>
                      <a:pt x="5273" y="4727"/>
                    </a:lnTo>
                    <a:lnTo>
                      <a:pt x="5292" y="4746"/>
                    </a:lnTo>
                    <a:lnTo>
                      <a:pt x="5310" y="4767"/>
                    </a:lnTo>
                    <a:lnTo>
                      <a:pt x="5327" y="4788"/>
                    </a:lnTo>
                    <a:lnTo>
                      <a:pt x="5344" y="4809"/>
                    </a:lnTo>
                    <a:lnTo>
                      <a:pt x="5360" y="4832"/>
                    </a:lnTo>
                    <a:lnTo>
                      <a:pt x="5375" y="4855"/>
                    </a:lnTo>
                    <a:lnTo>
                      <a:pt x="5389" y="4878"/>
                    </a:lnTo>
                    <a:lnTo>
                      <a:pt x="5402" y="4902"/>
                    </a:lnTo>
                    <a:lnTo>
                      <a:pt x="5415" y="4926"/>
                    </a:lnTo>
                    <a:lnTo>
                      <a:pt x="5426" y="4951"/>
                    </a:lnTo>
                    <a:lnTo>
                      <a:pt x="5436" y="4977"/>
                    </a:lnTo>
                    <a:lnTo>
                      <a:pt x="5446" y="5002"/>
                    </a:lnTo>
                    <a:lnTo>
                      <a:pt x="5454" y="5028"/>
                    </a:lnTo>
                    <a:lnTo>
                      <a:pt x="5462" y="5054"/>
                    </a:lnTo>
                    <a:lnTo>
                      <a:pt x="5469" y="5081"/>
                    </a:lnTo>
                    <a:lnTo>
                      <a:pt x="5474" y="5107"/>
                    </a:lnTo>
                    <a:lnTo>
                      <a:pt x="5479" y="5134"/>
                    </a:lnTo>
                    <a:lnTo>
                      <a:pt x="5482" y="5161"/>
                    </a:lnTo>
                    <a:lnTo>
                      <a:pt x="5485" y="5188"/>
                    </a:lnTo>
                    <a:lnTo>
                      <a:pt x="5486" y="5216"/>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75" name="Google Shape;375;p12"/>
              <p:cNvSpPr/>
              <p:nvPr/>
            </p:nvSpPr>
            <p:spPr>
              <a:xfrm>
                <a:off x="6968299" y="1554480"/>
                <a:ext cx="914400" cy="914400"/>
              </a:xfrm>
              <a:custGeom>
                <a:rect b="b" l="l" r="r" t="t"/>
                <a:pathLst>
                  <a:path extrusionOk="0" h="10000" w="10000">
                    <a:moveTo>
                      <a:pt x="8867" y="1475"/>
                    </a:moveTo>
                    <a:lnTo>
                      <a:pt x="8848" y="1502"/>
                    </a:lnTo>
                    <a:lnTo>
                      <a:pt x="8827" y="1527"/>
                    </a:lnTo>
                    <a:lnTo>
                      <a:pt x="7513" y="2841"/>
                    </a:lnTo>
                    <a:lnTo>
                      <a:pt x="7525" y="2854"/>
                    </a:lnTo>
                    <a:lnTo>
                      <a:pt x="7531" y="2861"/>
                    </a:lnTo>
                    <a:lnTo>
                      <a:pt x="7612" y="2959"/>
                    </a:lnTo>
                    <a:lnTo>
                      <a:pt x="7618" y="2966"/>
                    </a:lnTo>
                    <a:lnTo>
                      <a:pt x="7695" y="3067"/>
                    </a:lnTo>
                    <a:lnTo>
                      <a:pt x="7701" y="3075"/>
                    </a:lnTo>
                    <a:lnTo>
                      <a:pt x="7775" y="3179"/>
                    </a:lnTo>
                    <a:lnTo>
                      <a:pt x="7780" y="3187"/>
                    </a:lnTo>
                    <a:lnTo>
                      <a:pt x="7850" y="3293"/>
                    </a:lnTo>
                    <a:lnTo>
                      <a:pt x="7855" y="3301"/>
                    </a:lnTo>
                    <a:lnTo>
                      <a:pt x="7921" y="3411"/>
                    </a:lnTo>
                    <a:lnTo>
                      <a:pt x="7926" y="3419"/>
                    </a:lnTo>
                    <a:lnTo>
                      <a:pt x="7988" y="3531"/>
                    </a:lnTo>
                    <a:lnTo>
                      <a:pt x="7992" y="3539"/>
                    </a:lnTo>
                    <a:lnTo>
                      <a:pt x="8050" y="3653"/>
                    </a:lnTo>
                    <a:lnTo>
                      <a:pt x="8054" y="3662"/>
                    </a:lnTo>
                    <a:lnTo>
                      <a:pt x="8107" y="3778"/>
                    </a:lnTo>
                    <a:lnTo>
                      <a:pt x="8111" y="3786"/>
                    </a:lnTo>
                    <a:lnTo>
                      <a:pt x="8159" y="3904"/>
                    </a:lnTo>
                    <a:lnTo>
                      <a:pt x="8163" y="3913"/>
                    </a:lnTo>
                    <a:lnTo>
                      <a:pt x="8207" y="4032"/>
                    </a:lnTo>
                    <a:lnTo>
                      <a:pt x="8210" y="4041"/>
                    </a:lnTo>
                    <a:lnTo>
                      <a:pt x="8250" y="4161"/>
                    </a:lnTo>
                    <a:lnTo>
                      <a:pt x="8252" y="4170"/>
                    </a:lnTo>
                    <a:lnTo>
                      <a:pt x="8287" y="4292"/>
                    </a:lnTo>
                    <a:lnTo>
                      <a:pt x="8290" y="4301"/>
                    </a:lnTo>
                    <a:lnTo>
                      <a:pt x="8320" y="4425"/>
                    </a:lnTo>
                    <a:lnTo>
                      <a:pt x="8322" y="4434"/>
                    </a:lnTo>
                    <a:lnTo>
                      <a:pt x="8348" y="4558"/>
                    </a:lnTo>
                    <a:lnTo>
                      <a:pt x="8350" y="4567"/>
                    </a:lnTo>
                    <a:lnTo>
                      <a:pt x="8371" y="4693"/>
                    </a:lnTo>
                    <a:lnTo>
                      <a:pt x="8373" y="4702"/>
                    </a:lnTo>
                    <a:lnTo>
                      <a:pt x="8389" y="4828"/>
                    </a:lnTo>
                    <a:lnTo>
                      <a:pt x="8390" y="4837"/>
                    </a:lnTo>
                    <a:lnTo>
                      <a:pt x="8402" y="4964"/>
                    </a:lnTo>
                    <a:lnTo>
                      <a:pt x="8403" y="4974"/>
                    </a:lnTo>
                    <a:lnTo>
                      <a:pt x="8410" y="5101"/>
                    </a:lnTo>
                    <a:lnTo>
                      <a:pt x="8411" y="5110"/>
                    </a:lnTo>
                    <a:lnTo>
                      <a:pt x="8413" y="5238"/>
                    </a:lnTo>
                    <a:lnTo>
                      <a:pt x="8413" y="5248"/>
                    </a:lnTo>
                    <a:lnTo>
                      <a:pt x="8411" y="5376"/>
                    </a:lnTo>
                    <a:lnTo>
                      <a:pt x="8410" y="5385"/>
                    </a:lnTo>
                    <a:lnTo>
                      <a:pt x="8403" y="5513"/>
                    </a:lnTo>
                    <a:lnTo>
                      <a:pt x="8402" y="5522"/>
                    </a:lnTo>
                    <a:lnTo>
                      <a:pt x="8390" y="5649"/>
                    </a:lnTo>
                    <a:lnTo>
                      <a:pt x="8389" y="5658"/>
                    </a:lnTo>
                    <a:lnTo>
                      <a:pt x="8373" y="5784"/>
                    </a:lnTo>
                    <a:lnTo>
                      <a:pt x="8371" y="5794"/>
                    </a:lnTo>
                    <a:lnTo>
                      <a:pt x="8350" y="5919"/>
                    </a:lnTo>
                    <a:lnTo>
                      <a:pt x="8348" y="5928"/>
                    </a:lnTo>
                    <a:lnTo>
                      <a:pt x="8322" y="6053"/>
                    </a:lnTo>
                    <a:lnTo>
                      <a:pt x="8320" y="6062"/>
                    </a:lnTo>
                    <a:lnTo>
                      <a:pt x="8290" y="6185"/>
                    </a:lnTo>
                    <a:lnTo>
                      <a:pt x="8287" y="6194"/>
                    </a:lnTo>
                    <a:lnTo>
                      <a:pt x="8252" y="6316"/>
                    </a:lnTo>
                    <a:lnTo>
                      <a:pt x="8250" y="6325"/>
                    </a:lnTo>
                    <a:lnTo>
                      <a:pt x="8210" y="6446"/>
                    </a:lnTo>
                    <a:lnTo>
                      <a:pt x="8207" y="6455"/>
                    </a:lnTo>
                    <a:lnTo>
                      <a:pt x="8163" y="6574"/>
                    </a:lnTo>
                    <a:lnTo>
                      <a:pt x="8159" y="6583"/>
                    </a:lnTo>
                    <a:lnTo>
                      <a:pt x="8111" y="6700"/>
                    </a:lnTo>
                    <a:lnTo>
                      <a:pt x="8107" y="6709"/>
                    </a:lnTo>
                    <a:lnTo>
                      <a:pt x="8054" y="6825"/>
                    </a:lnTo>
                    <a:lnTo>
                      <a:pt x="8050" y="6833"/>
                    </a:lnTo>
                    <a:lnTo>
                      <a:pt x="7992" y="6948"/>
                    </a:lnTo>
                    <a:lnTo>
                      <a:pt x="7988" y="6956"/>
                    </a:lnTo>
                    <a:lnTo>
                      <a:pt x="7926" y="7068"/>
                    </a:lnTo>
                    <a:lnTo>
                      <a:pt x="7921" y="7076"/>
                    </a:lnTo>
                    <a:lnTo>
                      <a:pt x="7855" y="7186"/>
                    </a:lnTo>
                    <a:lnTo>
                      <a:pt x="7850" y="7194"/>
                    </a:lnTo>
                    <a:lnTo>
                      <a:pt x="7780" y="7300"/>
                    </a:lnTo>
                    <a:lnTo>
                      <a:pt x="7775" y="7308"/>
                    </a:lnTo>
                    <a:lnTo>
                      <a:pt x="7701" y="7412"/>
                    </a:lnTo>
                    <a:lnTo>
                      <a:pt x="7695" y="7420"/>
                    </a:lnTo>
                    <a:lnTo>
                      <a:pt x="7618" y="7521"/>
                    </a:lnTo>
                    <a:lnTo>
                      <a:pt x="7612" y="7528"/>
                    </a:lnTo>
                    <a:lnTo>
                      <a:pt x="7531" y="7626"/>
                    </a:lnTo>
                    <a:lnTo>
                      <a:pt x="7525" y="7633"/>
                    </a:lnTo>
                    <a:lnTo>
                      <a:pt x="7440" y="7728"/>
                    </a:lnTo>
                    <a:lnTo>
                      <a:pt x="7434" y="7735"/>
                    </a:lnTo>
                    <a:lnTo>
                      <a:pt x="7346" y="7826"/>
                    </a:lnTo>
                    <a:lnTo>
                      <a:pt x="7339" y="7833"/>
                    </a:lnTo>
                    <a:lnTo>
                      <a:pt x="7248" y="7921"/>
                    </a:lnTo>
                    <a:lnTo>
                      <a:pt x="7241" y="7927"/>
                    </a:lnTo>
                    <a:lnTo>
                      <a:pt x="7146" y="8012"/>
                    </a:lnTo>
                    <a:lnTo>
                      <a:pt x="7139" y="8018"/>
                    </a:lnTo>
                    <a:lnTo>
                      <a:pt x="7041" y="8099"/>
                    </a:lnTo>
                    <a:lnTo>
                      <a:pt x="7034" y="8105"/>
                    </a:lnTo>
                    <a:lnTo>
                      <a:pt x="6933" y="8182"/>
                    </a:lnTo>
                    <a:lnTo>
                      <a:pt x="6925" y="8188"/>
                    </a:lnTo>
                    <a:lnTo>
                      <a:pt x="6821" y="8262"/>
                    </a:lnTo>
                    <a:lnTo>
                      <a:pt x="6813" y="8267"/>
                    </a:lnTo>
                    <a:lnTo>
                      <a:pt x="6707" y="8337"/>
                    </a:lnTo>
                    <a:lnTo>
                      <a:pt x="6699" y="8342"/>
                    </a:lnTo>
                    <a:lnTo>
                      <a:pt x="6589" y="8408"/>
                    </a:lnTo>
                    <a:lnTo>
                      <a:pt x="6581" y="8413"/>
                    </a:lnTo>
                    <a:lnTo>
                      <a:pt x="6469" y="8475"/>
                    </a:lnTo>
                    <a:lnTo>
                      <a:pt x="6461" y="8479"/>
                    </a:lnTo>
                    <a:lnTo>
                      <a:pt x="6347" y="8537"/>
                    </a:lnTo>
                    <a:lnTo>
                      <a:pt x="6338" y="8541"/>
                    </a:lnTo>
                    <a:lnTo>
                      <a:pt x="6222" y="8594"/>
                    </a:lnTo>
                    <a:lnTo>
                      <a:pt x="6214" y="8598"/>
                    </a:lnTo>
                    <a:lnTo>
                      <a:pt x="6096" y="8646"/>
                    </a:lnTo>
                    <a:lnTo>
                      <a:pt x="6087" y="8650"/>
                    </a:lnTo>
                    <a:lnTo>
                      <a:pt x="5968" y="8694"/>
                    </a:lnTo>
                    <a:lnTo>
                      <a:pt x="5959" y="8697"/>
                    </a:lnTo>
                    <a:lnTo>
                      <a:pt x="5839" y="8737"/>
                    </a:lnTo>
                    <a:lnTo>
                      <a:pt x="5830" y="8739"/>
                    </a:lnTo>
                    <a:lnTo>
                      <a:pt x="5708" y="8774"/>
                    </a:lnTo>
                    <a:lnTo>
                      <a:pt x="5699" y="8777"/>
                    </a:lnTo>
                    <a:lnTo>
                      <a:pt x="5575" y="8807"/>
                    </a:lnTo>
                    <a:lnTo>
                      <a:pt x="5566" y="8809"/>
                    </a:lnTo>
                    <a:lnTo>
                      <a:pt x="5442" y="8835"/>
                    </a:lnTo>
                    <a:lnTo>
                      <a:pt x="5433" y="8837"/>
                    </a:lnTo>
                    <a:lnTo>
                      <a:pt x="5307" y="8858"/>
                    </a:lnTo>
                    <a:lnTo>
                      <a:pt x="5298" y="8860"/>
                    </a:lnTo>
                    <a:lnTo>
                      <a:pt x="5172" y="8876"/>
                    </a:lnTo>
                    <a:lnTo>
                      <a:pt x="5163" y="8877"/>
                    </a:lnTo>
                    <a:lnTo>
                      <a:pt x="5036" y="8889"/>
                    </a:lnTo>
                    <a:lnTo>
                      <a:pt x="5026" y="8890"/>
                    </a:lnTo>
                    <a:lnTo>
                      <a:pt x="4899" y="8897"/>
                    </a:lnTo>
                    <a:lnTo>
                      <a:pt x="4890" y="8898"/>
                    </a:lnTo>
                    <a:lnTo>
                      <a:pt x="4762" y="8900"/>
                    </a:lnTo>
                    <a:lnTo>
                      <a:pt x="4752" y="8900"/>
                    </a:lnTo>
                    <a:lnTo>
                      <a:pt x="4624" y="8898"/>
                    </a:lnTo>
                    <a:lnTo>
                      <a:pt x="4615" y="8897"/>
                    </a:lnTo>
                    <a:lnTo>
                      <a:pt x="4487" y="8890"/>
                    </a:lnTo>
                    <a:lnTo>
                      <a:pt x="4478" y="8889"/>
                    </a:lnTo>
                    <a:lnTo>
                      <a:pt x="4351" y="8877"/>
                    </a:lnTo>
                    <a:lnTo>
                      <a:pt x="4342" y="8876"/>
                    </a:lnTo>
                    <a:lnTo>
                      <a:pt x="4216" y="8860"/>
                    </a:lnTo>
                    <a:lnTo>
                      <a:pt x="4206" y="8858"/>
                    </a:lnTo>
                    <a:lnTo>
                      <a:pt x="4081" y="8837"/>
                    </a:lnTo>
                    <a:lnTo>
                      <a:pt x="4072" y="8835"/>
                    </a:lnTo>
                    <a:lnTo>
                      <a:pt x="3947" y="8809"/>
                    </a:lnTo>
                    <a:lnTo>
                      <a:pt x="3938" y="8807"/>
                    </a:lnTo>
                    <a:lnTo>
                      <a:pt x="3815" y="8777"/>
                    </a:lnTo>
                    <a:lnTo>
                      <a:pt x="3806" y="8774"/>
                    </a:lnTo>
                    <a:lnTo>
                      <a:pt x="3684" y="8739"/>
                    </a:lnTo>
                    <a:lnTo>
                      <a:pt x="3675" y="8737"/>
                    </a:lnTo>
                    <a:lnTo>
                      <a:pt x="3554" y="8697"/>
                    </a:lnTo>
                    <a:lnTo>
                      <a:pt x="3545" y="8694"/>
                    </a:lnTo>
                    <a:lnTo>
                      <a:pt x="3426" y="8650"/>
                    </a:lnTo>
                    <a:lnTo>
                      <a:pt x="3417" y="8646"/>
                    </a:lnTo>
                    <a:lnTo>
                      <a:pt x="3300" y="8598"/>
                    </a:lnTo>
                    <a:lnTo>
                      <a:pt x="3291" y="8594"/>
                    </a:lnTo>
                    <a:lnTo>
                      <a:pt x="3175" y="8541"/>
                    </a:lnTo>
                    <a:lnTo>
                      <a:pt x="3167" y="8537"/>
                    </a:lnTo>
                    <a:lnTo>
                      <a:pt x="3052" y="8479"/>
                    </a:lnTo>
                    <a:lnTo>
                      <a:pt x="3044" y="8475"/>
                    </a:lnTo>
                    <a:lnTo>
                      <a:pt x="2932" y="8413"/>
                    </a:lnTo>
                    <a:lnTo>
                      <a:pt x="2924" y="8408"/>
                    </a:lnTo>
                    <a:lnTo>
                      <a:pt x="2814" y="8342"/>
                    </a:lnTo>
                    <a:lnTo>
                      <a:pt x="2806" y="8337"/>
                    </a:lnTo>
                    <a:lnTo>
                      <a:pt x="2700" y="8267"/>
                    </a:lnTo>
                    <a:lnTo>
                      <a:pt x="2692" y="8262"/>
                    </a:lnTo>
                    <a:lnTo>
                      <a:pt x="2588" y="8188"/>
                    </a:lnTo>
                    <a:lnTo>
                      <a:pt x="2580" y="8182"/>
                    </a:lnTo>
                    <a:lnTo>
                      <a:pt x="2479" y="8105"/>
                    </a:lnTo>
                    <a:lnTo>
                      <a:pt x="2472" y="8099"/>
                    </a:lnTo>
                    <a:lnTo>
                      <a:pt x="2374" y="8018"/>
                    </a:lnTo>
                    <a:lnTo>
                      <a:pt x="2367" y="8012"/>
                    </a:lnTo>
                    <a:lnTo>
                      <a:pt x="2272" y="7927"/>
                    </a:lnTo>
                    <a:lnTo>
                      <a:pt x="2265" y="7921"/>
                    </a:lnTo>
                    <a:lnTo>
                      <a:pt x="2174" y="7833"/>
                    </a:lnTo>
                    <a:lnTo>
                      <a:pt x="2167" y="7826"/>
                    </a:lnTo>
                    <a:lnTo>
                      <a:pt x="2079" y="7735"/>
                    </a:lnTo>
                    <a:lnTo>
                      <a:pt x="2073" y="7728"/>
                    </a:lnTo>
                    <a:lnTo>
                      <a:pt x="1988" y="7633"/>
                    </a:lnTo>
                    <a:lnTo>
                      <a:pt x="1982" y="7626"/>
                    </a:lnTo>
                    <a:lnTo>
                      <a:pt x="1901" y="7528"/>
                    </a:lnTo>
                    <a:lnTo>
                      <a:pt x="1895" y="7521"/>
                    </a:lnTo>
                    <a:lnTo>
                      <a:pt x="1818" y="7420"/>
                    </a:lnTo>
                    <a:lnTo>
                      <a:pt x="1812" y="7412"/>
                    </a:lnTo>
                    <a:lnTo>
                      <a:pt x="1738" y="7308"/>
                    </a:lnTo>
                    <a:lnTo>
                      <a:pt x="1733" y="7300"/>
                    </a:lnTo>
                    <a:lnTo>
                      <a:pt x="1663" y="7194"/>
                    </a:lnTo>
                    <a:lnTo>
                      <a:pt x="1658" y="7186"/>
                    </a:lnTo>
                    <a:lnTo>
                      <a:pt x="1592" y="7076"/>
                    </a:lnTo>
                    <a:lnTo>
                      <a:pt x="1587" y="7068"/>
                    </a:lnTo>
                    <a:lnTo>
                      <a:pt x="1525" y="6956"/>
                    </a:lnTo>
                    <a:lnTo>
                      <a:pt x="1521" y="6948"/>
                    </a:lnTo>
                    <a:lnTo>
                      <a:pt x="1463" y="6833"/>
                    </a:lnTo>
                    <a:lnTo>
                      <a:pt x="1459" y="6825"/>
                    </a:lnTo>
                    <a:lnTo>
                      <a:pt x="1406" y="6709"/>
                    </a:lnTo>
                    <a:lnTo>
                      <a:pt x="1402" y="6700"/>
                    </a:lnTo>
                    <a:lnTo>
                      <a:pt x="1354" y="6583"/>
                    </a:lnTo>
                    <a:lnTo>
                      <a:pt x="1350" y="6574"/>
                    </a:lnTo>
                    <a:lnTo>
                      <a:pt x="1306" y="6455"/>
                    </a:lnTo>
                    <a:lnTo>
                      <a:pt x="1303" y="6446"/>
                    </a:lnTo>
                    <a:lnTo>
                      <a:pt x="1263" y="6325"/>
                    </a:lnTo>
                    <a:lnTo>
                      <a:pt x="1261" y="6316"/>
                    </a:lnTo>
                    <a:lnTo>
                      <a:pt x="1226" y="6194"/>
                    </a:lnTo>
                    <a:lnTo>
                      <a:pt x="1223" y="6185"/>
                    </a:lnTo>
                    <a:lnTo>
                      <a:pt x="1193" y="6062"/>
                    </a:lnTo>
                    <a:lnTo>
                      <a:pt x="1191" y="6053"/>
                    </a:lnTo>
                    <a:lnTo>
                      <a:pt x="1165" y="5928"/>
                    </a:lnTo>
                    <a:lnTo>
                      <a:pt x="1163" y="5919"/>
                    </a:lnTo>
                    <a:lnTo>
                      <a:pt x="1142" y="5794"/>
                    </a:lnTo>
                    <a:lnTo>
                      <a:pt x="1140" y="5784"/>
                    </a:lnTo>
                    <a:lnTo>
                      <a:pt x="1124" y="5658"/>
                    </a:lnTo>
                    <a:lnTo>
                      <a:pt x="1123" y="5649"/>
                    </a:lnTo>
                    <a:lnTo>
                      <a:pt x="1111" y="5522"/>
                    </a:lnTo>
                    <a:lnTo>
                      <a:pt x="1110" y="5513"/>
                    </a:lnTo>
                    <a:lnTo>
                      <a:pt x="1103" y="5385"/>
                    </a:lnTo>
                    <a:lnTo>
                      <a:pt x="1102" y="5376"/>
                    </a:lnTo>
                    <a:lnTo>
                      <a:pt x="1100" y="5248"/>
                    </a:lnTo>
                    <a:lnTo>
                      <a:pt x="1100" y="5238"/>
                    </a:lnTo>
                    <a:lnTo>
                      <a:pt x="1102" y="5110"/>
                    </a:lnTo>
                    <a:lnTo>
                      <a:pt x="1103" y="5101"/>
                    </a:lnTo>
                    <a:lnTo>
                      <a:pt x="1110" y="4974"/>
                    </a:lnTo>
                    <a:lnTo>
                      <a:pt x="1111" y="4964"/>
                    </a:lnTo>
                    <a:lnTo>
                      <a:pt x="1123" y="4837"/>
                    </a:lnTo>
                    <a:lnTo>
                      <a:pt x="1124" y="4828"/>
                    </a:lnTo>
                    <a:lnTo>
                      <a:pt x="1140" y="4702"/>
                    </a:lnTo>
                    <a:lnTo>
                      <a:pt x="1142" y="4693"/>
                    </a:lnTo>
                    <a:lnTo>
                      <a:pt x="1163" y="4567"/>
                    </a:lnTo>
                    <a:lnTo>
                      <a:pt x="1165" y="4558"/>
                    </a:lnTo>
                    <a:lnTo>
                      <a:pt x="1191" y="4434"/>
                    </a:lnTo>
                    <a:lnTo>
                      <a:pt x="1193" y="4425"/>
                    </a:lnTo>
                    <a:lnTo>
                      <a:pt x="1223" y="4301"/>
                    </a:lnTo>
                    <a:lnTo>
                      <a:pt x="1226" y="4292"/>
                    </a:lnTo>
                    <a:lnTo>
                      <a:pt x="1261" y="4170"/>
                    </a:lnTo>
                    <a:lnTo>
                      <a:pt x="1263" y="4161"/>
                    </a:lnTo>
                    <a:lnTo>
                      <a:pt x="1303" y="4041"/>
                    </a:lnTo>
                    <a:lnTo>
                      <a:pt x="1306" y="4032"/>
                    </a:lnTo>
                    <a:lnTo>
                      <a:pt x="1350" y="3913"/>
                    </a:lnTo>
                    <a:lnTo>
                      <a:pt x="1354" y="3904"/>
                    </a:lnTo>
                    <a:lnTo>
                      <a:pt x="1402" y="3786"/>
                    </a:lnTo>
                    <a:lnTo>
                      <a:pt x="1406" y="3778"/>
                    </a:lnTo>
                    <a:lnTo>
                      <a:pt x="1459" y="3662"/>
                    </a:lnTo>
                    <a:lnTo>
                      <a:pt x="1463" y="3653"/>
                    </a:lnTo>
                    <a:lnTo>
                      <a:pt x="1521" y="3539"/>
                    </a:lnTo>
                    <a:lnTo>
                      <a:pt x="1525" y="3531"/>
                    </a:lnTo>
                    <a:lnTo>
                      <a:pt x="1587" y="3419"/>
                    </a:lnTo>
                    <a:lnTo>
                      <a:pt x="1592" y="3411"/>
                    </a:lnTo>
                    <a:lnTo>
                      <a:pt x="1658" y="3301"/>
                    </a:lnTo>
                    <a:lnTo>
                      <a:pt x="1663" y="3293"/>
                    </a:lnTo>
                    <a:lnTo>
                      <a:pt x="1733" y="3187"/>
                    </a:lnTo>
                    <a:lnTo>
                      <a:pt x="1738" y="3179"/>
                    </a:lnTo>
                    <a:lnTo>
                      <a:pt x="1812" y="3075"/>
                    </a:lnTo>
                    <a:lnTo>
                      <a:pt x="1818" y="3067"/>
                    </a:lnTo>
                    <a:lnTo>
                      <a:pt x="1895" y="2966"/>
                    </a:lnTo>
                    <a:lnTo>
                      <a:pt x="1901" y="2959"/>
                    </a:lnTo>
                    <a:lnTo>
                      <a:pt x="1982" y="2861"/>
                    </a:lnTo>
                    <a:lnTo>
                      <a:pt x="1988" y="2854"/>
                    </a:lnTo>
                    <a:lnTo>
                      <a:pt x="2073" y="2759"/>
                    </a:lnTo>
                    <a:lnTo>
                      <a:pt x="2079" y="2752"/>
                    </a:lnTo>
                    <a:lnTo>
                      <a:pt x="2167" y="2661"/>
                    </a:lnTo>
                    <a:lnTo>
                      <a:pt x="2174" y="2654"/>
                    </a:lnTo>
                    <a:lnTo>
                      <a:pt x="2265" y="2566"/>
                    </a:lnTo>
                    <a:lnTo>
                      <a:pt x="2272" y="2560"/>
                    </a:lnTo>
                    <a:lnTo>
                      <a:pt x="2367" y="2475"/>
                    </a:lnTo>
                    <a:lnTo>
                      <a:pt x="2374" y="2469"/>
                    </a:lnTo>
                    <a:lnTo>
                      <a:pt x="2472" y="2388"/>
                    </a:lnTo>
                    <a:lnTo>
                      <a:pt x="2479" y="2382"/>
                    </a:lnTo>
                    <a:lnTo>
                      <a:pt x="2580" y="2305"/>
                    </a:lnTo>
                    <a:lnTo>
                      <a:pt x="2588" y="2299"/>
                    </a:lnTo>
                    <a:lnTo>
                      <a:pt x="2692" y="2225"/>
                    </a:lnTo>
                    <a:lnTo>
                      <a:pt x="2700" y="2220"/>
                    </a:lnTo>
                    <a:lnTo>
                      <a:pt x="2806" y="2150"/>
                    </a:lnTo>
                    <a:lnTo>
                      <a:pt x="2814" y="2145"/>
                    </a:lnTo>
                    <a:lnTo>
                      <a:pt x="2924" y="2079"/>
                    </a:lnTo>
                    <a:lnTo>
                      <a:pt x="2932" y="2074"/>
                    </a:lnTo>
                    <a:lnTo>
                      <a:pt x="3044" y="2012"/>
                    </a:lnTo>
                    <a:lnTo>
                      <a:pt x="3052" y="2008"/>
                    </a:lnTo>
                    <a:lnTo>
                      <a:pt x="3167" y="1950"/>
                    </a:lnTo>
                    <a:lnTo>
                      <a:pt x="3175" y="1946"/>
                    </a:lnTo>
                    <a:lnTo>
                      <a:pt x="3291" y="1893"/>
                    </a:lnTo>
                    <a:lnTo>
                      <a:pt x="3300" y="1889"/>
                    </a:lnTo>
                    <a:lnTo>
                      <a:pt x="3417" y="1841"/>
                    </a:lnTo>
                    <a:lnTo>
                      <a:pt x="3426" y="1837"/>
                    </a:lnTo>
                    <a:lnTo>
                      <a:pt x="3545" y="1793"/>
                    </a:lnTo>
                    <a:lnTo>
                      <a:pt x="3554" y="1790"/>
                    </a:lnTo>
                    <a:lnTo>
                      <a:pt x="3675" y="1750"/>
                    </a:lnTo>
                    <a:lnTo>
                      <a:pt x="3684" y="1748"/>
                    </a:lnTo>
                    <a:lnTo>
                      <a:pt x="3806" y="1713"/>
                    </a:lnTo>
                    <a:lnTo>
                      <a:pt x="3815" y="1710"/>
                    </a:lnTo>
                    <a:lnTo>
                      <a:pt x="3938" y="1680"/>
                    </a:lnTo>
                    <a:lnTo>
                      <a:pt x="3947" y="1678"/>
                    </a:lnTo>
                    <a:lnTo>
                      <a:pt x="4072" y="1652"/>
                    </a:lnTo>
                    <a:lnTo>
                      <a:pt x="4081" y="1650"/>
                    </a:lnTo>
                    <a:lnTo>
                      <a:pt x="4206" y="1629"/>
                    </a:lnTo>
                    <a:lnTo>
                      <a:pt x="4216" y="1627"/>
                    </a:lnTo>
                    <a:lnTo>
                      <a:pt x="4342" y="1611"/>
                    </a:lnTo>
                    <a:lnTo>
                      <a:pt x="4351" y="1610"/>
                    </a:lnTo>
                    <a:lnTo>
                      <a:pt x="4478" y="1598"/>
                    </a:lnTo>
                    <a:lnTo>
                      <a:pt x="4487" y="1597"/>
                    </a:lnTo>
                    <a:lnTo>
                      <a:pt x="4615" y="1590"/>
                    </a:lnTo>
                    <a:lnTo>
                      <a:pt x="4624" y="1589"/>
                    </a:lnTo>
                    <a:lnTo>
                      <a:pt x="4752" y="1587"/>
                    </a:lnTo>
                    <a:lnTo>
                      <a:pt x="4762" y="1587"/>
                    </a:lnTo>
                    <a:lnTo>
                      <a:pt x="4890" y="1589"/>
                    </a:lnTo>
                    <a:lnTo>
                      <a:pt x="4899" y="1590"/>
                    </a:lnTo>
                    <a:lnTo>
                      <a:pt x="5026" y="1597"/>
                    </a:lnTo>
                    <a:lnTo>
                      <a:pt x="5036" y="1598"/>
                    </a:lnTo>
                    <a:lnTo>
                      <a:pt x="5163" y="1610"/>
                    </a:lnTo>
                    <a:lnTo>
                      <a:pt x="5172" y="1611"/>
                    </a:lnTo>
                    <a:lnTo>
                      <a:pt x="5298" y="1627"/>
                    </a:lnTo>
                    <a:lnTo>
                      <a:pt x="5307" y="1629"/>
                    </a:lnTo>
                    <a:lnTo>
                      <a:pt x="5433" y="1650"/>
                    </a:lnTo>
                    <a:lnTo>
                      <a:pt x="5442" y="1652"/>
                    </a:lnTo>
                    <a:lnTo>
                      <a:pt x="5566" y="1678"/>
                    </a:lnTo>
                    <a:lnTo>
                      <a:pt x="5575" y="1680"/>
                    </a:lnTo>
                    <a:lnTo>
                      <a:pt x="5699" y="1710"/>
                    </a:lnTo>
                    <a:lnTo>
                      <a:pt x="5708" y="1713"/>
                    </a:lnTo>
                    <a:lnTo>
                      <a:pt x="5830" y="1748"/>
                    </a:lnTo>
                    <a:lnTo>
                      <a:pt x="5839" y="1750"/>
                    </a:lnTo>
                    <a:lnTo>
                      <a:pt x="5959" y="1790"/>
                    </a:lnTo>
                    <a:lnTo>
                      <a:pt x="5968" y="1793"/>
                    </a:lnTo>
                    <a:lnTo>
                      <a:pt x="6087" y="1837"/>
                    </a:lnTo>
                    <a:lnTo>
                      <a:pt x="6096" y="1841"/>
                    </a:lnTo>
                    <a:lnTo>
                      <a:pt x="6214" y="1889"/>
                    </a:lnTo>
                    <a:lnTo>
                      <a:pt x="6222" y="1893"/>
                    </a:lnTo>
                    <a:lnTo>
                      <a:pt x="6338" y="1946"/>
                    </a:lnTo>
                    <a:lnTo>
                      <a:pt x="6347" y="1950"/>
                    </a:lnTo>
                    <a:lnTo>
                      <a:pt x="6461" y="2008"/>
                    </a:lnTo>
                    <a:lnTo>
                      <a:pt x="6469" y="2012"/>
                    </a:lnTo>
                    <a:lnTo>
                      <a:pt x="6581" y="2074"/>
                    </a:lnTo>
                    <a:lnTo>
                      <a:pt x="6589" y="2079"/>
                    </a:lnTo>
                    <a:lnTo>
                      <a:pt x="6699" y="2145"/>
                    </a:lnTo>
                    <a:lnTo>
                      <a:pt x="6707" y="2150"/>
                    </a:lnTo>
                    <a:lnTo>
                      <a:pt x="6813" y="2220"/>
                    </a:lnTo>
                    <a:lnTo>
                      <a:pt x="6821" y="2225"/>
                    </a:lnTo>
                    <a:lnTo>
                      <a:pt x="6925" y="2299"/>
                    </a:lnTo>
                    <a:lnTo>
                      <a:pt x="6933" y="2305"/>
                    </a:lnTo>
                    <a:lnTo>
                      <a:pt x="7034" y="2382"/>
                    </a:lnTo>
                    <a:lnTo>
                      <a:pt x="7041" y="2388"/>
                    </a:lnTo>
                    <a:lnTo>
                      <a:pt x="7139" y="2469"/>
                    </a:lnTo>
                    <a:lnTo>
                      <a:pt x="7146" y="2475"/>
                    </a:lnTo>
                    <a:lnTo>
                      <a:pt x="7159" y="2487"/>
                    </a:lnTo>
                    <a:lnTo>
                      <a:pt x="8473" y="1173"/>
                    </a:lnTo>
                    <a:lnTo>
                      <a:pt x="8498" y="1152"/>
                    </a:lnTo>
                    <a:lnTo>
                      <a:pt x="8525" y="1133"/>
                    </a:lnTo>
                    <a:lnTo>
                      <a:pt x="8554" y="1119"/>
                    </a:lnTo>
                    <a:lnTo>
                      <a:pt x="8585" y="1109"/>
                    </a:lnTo>
                    <a:lnTo>
                      <a:pt x="8617" y="1102"/>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898" y="1383"/>
                    </a:lnTo>
                    <a:lnTo>
                      <a:pt x="8891" y="1415"/>
                    </a:lnTo>
                    <a:lnTo>
                      <a:pt x="8881" y="1446"/>
                    </a:lnTo>
                    <a:lnTo>
                      <a:pt x="8867" y="1475"/>
                    </a:lnTo>
                    <a:close/>
                    <a:moveTo>
                      <a:pt x="6123" y="3523"/>
                    </a:moveTo>
                    <a:lnTo>
                      <a:pt x="6805" y="2842"/>
                    </a:lnTo>
                    <a:lnTo>
                      <a:pt x="6726" y="2776"/>
                    </a:lnTo>
                    <a:lnTo>
                      <a:pt x="6632" y="2704"/>
                    </a:lnTo>
                    <a:lnTo>
                      <a:pt x="6536" y="2636"/>
                    </a:lnTo>
                    <a:lnTo>
                      <a:pt x="6437" y="2571"/>
                    </a:lnTo>
                    <a:lnTo>
                      <a:pt x="6335" y="2510"/>
                    </a:lnTo>
                    <a:lnTo>
                      <a:pt x="6231" y="2452"/>
                    </a:lnTo>
                    <a:lnTo>
                      <a:pt x="6126" y="2399"/>
                    </a:lnTo>
                    <a:lnTo>
                      <a:pt x="6018" y="2350"/>
                    </a:lnTo>
                    <a:lnTo>
                      <a:pt x="5909" y="2305"/>
                    </a:lnTo>
                    <a:lnTo>
                      <a:pt x="5799" y="2264"/>
                    </a:lnTo>
                    <a:lnTo>
                      <a:pt x="5687" y="2227"/>
                    </a:lnTo>
                    <a:lnTo>
                      <a:pt x="5574" y="2194"/>
                    </a:lnTo>
                    <a:lnTo>
                      <a:pt x="5460" y="2166"/>
                    </a:lnTo>
                    <a:lnTo>
                      <a:pt x="5344" y="2142"/>
                    </a:lnTo>
                    <a:lnTo>
                      <a:pt x="5228" y="2122"/>
                    </a:lnTo>
                    <a:lnTo>
                      <a:pt x="5111" y="2107"/>
                    </a:lnTo>
                    <a:lnTo>
                      <a:pt x="4994" y="2096"/>
                    </a:lnTo>
                    <a:lnTo>
                      <a:pt x="4876" y="2089"/>
                    </a:lnTo>
                    <a:lnTo>
                      <a:pt x="4757" y="2087"/>
                    </a:lnTo>
                    <a:lnTo>
                      <a:pt x="4638" y="2089"/>
                    </a:lnTo>
                    <a:lnTo>
                      <a:pt x="4520" y="2096"/>
                    </a:lnTo>
                    <a:lnTo>
                      <a:pt x="4403" y="2107"/>
                    </a:lnTo>
                    <a:lnTo>
                      <a:pt x="4286" y="2122"/>
                    </a:lnTo>
                    <a:lnTo>
                      <a:pt x="4169" y="2142"/>
                    </a:lnTo>
                    <a:lnTo>
                      <a:pt x="4054" y="2166"/>
                    </a:lnTo>
                    <a:lnTo>
                      <a:pt x="3940" y="2194"/>
                    </a:lnTo>
                    <a:lnTo>
                      <a:pt x="3826" y="2227"/>
                    </a:lnTo>
                    <a:lnTo>
                      <a:pt x="3714" y="2264"/>
                    </a:lnTo>
                    <a:lnTo>
                      <a:pt x="3604" y="2305"/>
                    </a:lnTo>
                    <a:lnTo>
                      <a:pt x="3495" y="2350"/>
                    </a:lnTo>
                    <a:lnTo>
                      <a:pt x="3387" y="2399"/>
                    </a:lnTo>
                    <a:lnTo>
                      <a:pt x="3282" y="2452"/>
                    </a:lnTo>
                    <a:lnTo>
                      <a:pt x="3178" y="2510"/>
                    </a:lnTo>
                    <a:lnTo>
                      <a:pt x="3076" y="2571"/>
                    </a:lnTo>
                    <a:lnTo>
                      <a:pt x="2977" y="2636"/>
                    </a:lnTo>
                    <a:lnTo>
                      <a:pt x="2881" y="2704"/>
                    </a:lnTo>
                    <a:lnTo>
                      <a:pt x="2787" y="2776"/>
                    </a:lnTo>
                    <a:lnTo>
                      <a:pt x="2697" y="2851"/>
                    </a:lnTo>
                    <a:lnTo>
                      <a:pt x="2609" y="2930"/>
                    </a:lnTo>
                    <a:lnTo>
                      <a:pt x="2524" y="3011"/>
                    </a:lnTo>
                    <a:lnTo>
                      <a:pt x="2443" y="3096"/>
                    </a:lnTo>
                    <a:lnTo>
                      <a:pt x="2364" y="3184"/>
                    </a:lnTo>
                    <a:lnTo>
                      <a:pt x="2289" y="3274"/>
                    </a:lnTo>
                    <a:lnTo>
                      <a:pt x="2217" y="3368"/>
                    </a:lnTo>
                    <a:lnTo>
                      <a:pt x="2149" y="3464"/>
                    </a:lnTo>
                    <a:lnTo>
                      <a:pt x="2084" y="3563"/>
                    </a:lnTo>
                    <a:lnTo>
                      <a:pt x="2023" y="3665"/>
                    </a:lnTo>
                    <a:lnTo>
                      <a:pt x="1965" y="3769"/>
                    </a:lnTo>
                    <a:lnTo>
                      <a:pt x="1912" y="3874"/>
                    </a:lnTo>
                    <a:lnTo>
                      <a:pt x="1863" y="3982"/>
                    </a:lnTo>
                    <a:lnTo>
                      <a:pt x="1818" y="4091"/>
                    </a:lnTo>
                    <a:lnTo>
                      <a:pt x="1777" y="4201"/>
                    </a:lnTo>
                    <a:lnTo>
                      <a:pt x="1740" y="4313"/>
                    </a:lnTo>
                    <a:lnTo>
                      <a:pt x="1707" y="4426"/>
                    </a:lnTo>
                    <a:lnTo>
                      <a:pt x="1679" y="4540"/>
                    </a:lnTo>
                    <a:lnTo>
                      <a:pt x="1655" y="4656"/>
                    </a:lnTo>
                    <a:lnTo>
                      <a:pt x="1635" y="4772"/>
                    </a:lnTo>
                    <a:lnTo>
                      <a:pt x="1620" y="4889"/>
                    </a:lnTo>
                    <a:lnTo>
                      <a:pt x="1609" y="5006"/>
                    </a:lnTo>
                    <a:lnTo>
                      <a:pt x="1602" y="5124"/>
                    </a:lnTo>
                    <a:lnTo>
                      <a:pt x="1600" y="5243"/>
                    </a:lnTo>
                    <a:lnTo>
                      <a:pt x="1602" y="5362"/>
                    </a:lnTo>
                    <a:lnTo>
                      <a:pt x="1609" y="5480"/>
                    </a:lnTo>
                    <a:lnTo>
                      <a:pt x="1620" y="5597"/>
                    </a:lnTo>
                    <a:lnTo>
                      <a:pt x="1635" y="5714"/>
                    </a:lnTo>
                    <a:lnTo>
                      <a:pt x="1655" y="5831"/>
                    </a:lnTo>
                    <a:lnTo>
                      <a:pt x="1679" y="5946"/>
                    </a:lnTo>
                    <a:lnTo>
                      <a:pt x="1707" y="6060"/>
                    </a:lnTo>
                    <a:lnTo>
                      <a:pt x="1740" y="6174"/>
                    </a:lnTo>
                    <a:lnTo>
                      <a:pt x="1777" y="6286"/>
                    </a:lnTo>
                    <a:lnTo>
                      <a:pt x="1818" y="6396"/>
                    </a:lnTo>
                    <a:lnTo>
                      <a:pt x="1863" y="6505"/>
                    </a:lnTo>
                    <a:lnTo>
                      <a:pt x="1912" y="6613"/>
                    </a:lnTo>
                    <a:lnTo>
                      <a:pt x="1965" y="6718"/>
                    </a:lnTo>
                    <a:lnTo>
                      <a:pt x="2023" y="6822"/>
                    </a:lnTo>
                    <a:lnTo>
                      <a:pt x="2084" y="6924"/>
                    </a:lnTo>
                    <a:lnTo>
                      <a:pt x="2149" y="7023"/>
                    </a:lnTo>
                    <a:lnTo>
                      <a:pt x="2217" y="7119"/>
                    </a:lnTo>
                    <a:lnTo>
                      <a:pt x="2289" y="7213"/>
                    </a:lnTo>
                    <a:lnTo>
                      <a:pt x="2364" y="7303"/>
                    </a:lnTo>
                    <a:lnTo>
                      <a:pt x="2443" y="7391"/>
                    </a:lnTo>
                    <a:lnTo>
                      <a:pt x="2524" y="7476"/>
                    </a:lnTo>
                    <a:lnTo>
                      <a:pt x="2609" y="7557"/>
                    </a:lnTo>
                    <a:lnTo>
                      <a:pt x="2697" y="7636"/>
                    </a:lnTo>
                    <a:lnTo>
                      <a:pt x="2787" y="7711"/>
                    </a:lnTo>
                    <a:lnTo>
                      <a:pt x="2881" y="7783"/>
                    </a:lnTo>
                    <a:lnTo>
                      <a:pt x="2977" y="7851"/>
                    </a:lnTo>
                    <a:lnTo>
                      <a:pt x="3076" y="7916"/>
                    </a:lnTo>
                    <a:lnTo>
                      <a:pt x="3178" y="7977"/>
                    </a:lnTo>
                    <a:lnTo>
                      <a:pt x="3282" y="8035"/>
                    </a:lnTo>
                    <a:lnTo>
                      <a:pt x="3387" y="8088"/>
                    </a:lnTo>
                    <a:lnTo>
                      <a:pt x="3495" y="8137"/>
                    </a:lnTo>
                    <a:lnTo>
                      <a:pt x="3604" y="8182"/>
                    </a:lnTo>
                    <a:lnTo>
                      <a:pt x="3714" y="8223"/>
                    </a:lnTo>
                    <a:lnTo>
                      <a:pt x="3826" y="8260"/>
                    </a:lnTo>
                    <a:lnTo>
                      <a:pt x="3940" y="8293"/>
                    </a:lnTo>
                    <a:lnTo>
                      <a:pt x="4054" y="8321"/>
                    </a:lnTo>
                    <a:lnTo>
                      <a:pt x="4169" y="8345"/>
                    </a:lnTo>
                    <a:lnTo>
                      <a:pt x="4286" y="8365"/>
                    </a:lnTo>
                    <a:lnTo>
                      <a:pt x="4403" y="8380"/>
                    </a:lnTo>
                    <a:lnTo>
                      <a:pt x="4520" y="8391"/>
                    </a:lnTo>
                    <a:lnTo>
                      <a:pt x="4638" y="8398"/>
                    </a:lnTo>
                    <a:lnTo>
                      <a:pt x="4757" y="8400"/>
                    </a:lnTo>
                    <a:lnTo>
                      <a:pt x="4876" y="8398"/>
                    </a:lnTo>
                    <a:lnTo>
                      <a:pt x="4994" y="8391"/>
                    </a:lnTo>
                    <a:lnTo>
                      <a:pt x="5111" y="8380"/>
                    </a:lnTo>
                    <a:lnTo>
                      <a:pt x="5228" y="8365"/>
                    </a:lnTo>
                    <a:lnTo>
                      <a:pt x="5344" y="8345"/>
                    </a:lnTo>
                    <a:lnTo>
                      <a:pt x="5460" y="8321"/>
                    </a:lnTo>
                    <a:lnTo>
                      <a:pt x="5574" y="8293"/>
                    </a:lnTo>
                    <a:lnTo>
                      <a:pt x="5687" y="8260"/>
                    </a:lnTo>
                    <a:lnTo>
                      <a:pt x="5799" y="8223"/>
                    </a:lnTo>
                    <a:lnTo>
                      <a:pt x="5909" y="8182"/>
                    </a:lnTo>
                    <a:lnTo>
                      <a:pt x="6018" y="8137"/>
                    </a:lnTo>
                    <a:lnTo>
                      <a:pt x="6126" y="8088"/>
                    </a:lnTo>
                    <a:lnTo>
                      <a:pt x="6231" y="8035"/>
                    </a:lnTo>
                    <a:lnTo>
                      <a:pt x="6335" y="7977"/>
                    </a:lnTo>
                    <a:lnTo>
                      <a:pt x="6437" y="7916"/>
                    </a:lnTo>
                    <a:lnTo>
                      <a:pt x="6536" y="7851"/>
                    </a:lnTo>
                    <a:lnTo>
                      <a:pt x="6632" y="7783"/>
                    </a:lnTo>
                    <a:lnTo>
                      <a:pt x="6726" y="7711"/>
                    </a:lnTo>
                    <a:lnTo>
                      <a:pt x="6816" y="7636"/>
                    </a:lnTo>
                    <a:lnTo>
                      <a:pt x="6904" y="7557"/>
                    </a:lnTo>
                    <a:lnTo>
                      <a:pt x="6989" y="7476"/>
                    </a:lnTo>
                    <a:lnTo>
                      <a:pt x="7070" y="7391"/>
                    </a:lnTo>
                    <a:lnTo>
                      <a:pt x="7149" y="7303"/>
                    </a:lnTo>
                    <a:lnTo>
                      <a:pt x="7224" y="7213"/>
                    </a:lnTo>
                    <a:lnTo>
                      <a:pt x="7296" y="7119"/>
                    </a:lnTo>
                    <a:lnTo>
                      <a:pt x="7364" y="7023"/>
                    </a:lnTo>
                    <a:lnTo>
                      <a:pt x="7429" y="6924"/>
                    </a:lnTo>
                    <a:lnTo>
                      <a:pt x="7490" y="6822"/>
                    </a:lnTo>
                    <a:lnTo>
                      <a:pt x="7548" y="6718"/>
                    </a:lnTo>
                    <a:lnTo>
                      <a:pt x="7601" y="6613"/>
                    </a:lnTo>
                    <a:lnTo>
                      <a:pt x="7650" y="6505"/>
                    </a:lnTo>
                    <a:lnTo>
                      <a:pt x="7695" y="6396"/>
                    </a:lnTo>
                    <a:lnTo>
                      <a:pt x="7736" y="6286"/>
                    </a:lnTo>
                    <a:lnTo>
                      <a:pt x="7773" y="6174"/>
                    </a:lnTo>
                    <a:lnTo>
                      <a:pt x="7806" y="6060"/>
                    </a:lnTo>
                    <a:lnTo>
                      <a:pt x="7834" y="5946"/>
                    </a:lnTo>
                    <a:lnTo>
                      <a:pt x="7858" y="5831"/>
                    </a:lnTo>
                    <a:lnTo>
                      <a:pt x="7878" y="5714"/>
                    </a:lnTo>
                    <a:lnTo>
                      <a:pt x="7893" y="5597"/>
                    </a:lnTo>
                    <a:lnTo>
                      <a:pt x="7904" y="5480"/>
                    </a:lnTo>
                    <a:lnTo>
                      <a:pt x="7911" y="5362"/>
                    </a:lnTo>
                    <a:lnTo>
                      <a:pt x="7913" y="5243"/>
                    </a:lnTo>
                    <a:lnTo>
                      <a:pt x="7911" y="5124"/>
                    </a:lnTo>
                    <a:lnTo>
                      <a:pt x="7904" y="5006"/>
                    </a:lnTo>
                    <a:lnTo>
                      <a:pt x="7893" y="4889"/>
                    </a:lnTo>
                    <a:lnTo>
                      <a:pt x="7878" y="4772"/>
                    </a:lnTo>
                    <a:lnTo>
                      <a:pt x="7858" y="4656"/>
                    </a:lnTo>
                    <a:lnTo>
                      <a:pt x="7834" y="4540"/>
                    </a:lnTo>
                    <a:lnTo>
                      <a:pt x="7806" y="4426"/>
                    </a:lnTo>
                    <a:lnTo>
                      <a:pt x="7773" y="4313"/>
                    </a:lnTo>
                    <a:lnTo>
                      <a:pt x="7736" y="4201"/>
                    </a:lnTo>
                    <a:lnTo>
                      <a:pt x="7695" y="4091"/>
                    </a:lnTo>
                    <a:lnTo>
                      <a:pt x="7650" y="3982"/>
                    </a:lnTo>
                    <a:lnTo>
                      <a:pt x="7601" y="3874"/>
                    </a:lnTo>
                    <a:lnTo>
                      <a:pt x="7548" y="3769"/>
                    </a:lnTo>
                    <a:lnTo>
                      <a:pt x="7490" y="3665"/>
                    </a:lnTo>
                    <a:lnTo>
                      <a:pt x="7429" y="3563"/>
                    </a:lnTo>
                    <a:lnTo>
                      <a:pt x="7364" y="3464"/>
                    </a:lnTo>
                    <a:lnTo>
                      <a:pt x="7296" y="3368"/>
                    </a:lnTo>
                    <a:lnTo>
                      <a:pt x="7224" y="3274"/>
                    </a:lnTo>
                    <a:lnTo>
                      <a:pt x="7158" y="3195"/>
                    </a:lnTo>
                    <a:lnTo>
                      <a:pt x="6477" y="3877"/>
                    </a:lnTo>
                    <a:lnTo>
                      <a:pt x="6477" y="3877"/>
                    </a:lnTo>
                    <a:lnTo>
                      <a:pt x="6521" y="3935"/>
                    </a:lnTo>
                    <a:lnTo>
                      <a:pt x="6527" y="3942"/>
                    </a:lnTo>
                    <a:lnTo>
                      <a:pt x="6569" y="4002"/>
                    </a:lnTo>
                    <a:lnTo>
                      <a:pt x="6574" y="4009"/>
                    </a:lnTo>
                    <a:lnTo>
                      <a:pt x="6614" y="4070"/>
                    </a:lnTo>
                    <a:lnTo>
                      <a:pt x="6619" y="4078"/>
                    </a:lnTo>
                    <a:lnTo>
                      <a:pt x="6657" y="4141"/>
                    </a:lnTo>
                    <a:lnTo>
                      <a:pt x="6662" y="4150"/>
                    </a:lnTo>
                    <a:lnTo>
                      <a:pt x="6697" y="4214"/>
                    </a:lnTo>
                    <a:lnTo>
                      <a:pt x="6702" y="4222"/>
                    </a:lnTo>
                    <a:lnTo>
                      <a:pt x="6734" y="4287"/>
                    </a:lnTo>
                    <a:lnTo>
                      <a:pt x="6738" y="4295"/>
                    </a:lnTo>
                    <a:lnTo>
                      <a:pt x="6769" y="4362"/>
                    </a:lnTo>
                    <a:lnTo>
                      <a:pt x="6772" y="4370"/>
                    </a:lnTo>
                    <a:lnTo>
                      <a:pt x="6800" y="4437"/>
                    </a:lnTo>
                    <a:lnTo>
                      <a:pt x="6803" y="4446"/>
                    </a:lnTo>
                    <a:lnTo>
                      <a:pt x="6829" y="4514"/>
                    </a:lnTo>
                    <a:lnTo>
                      <a:pt x="6832" y="4523"/>
                    </a:lnTo>
                    <a:lnTo>
                      <a:pt x="6854" y="4592"/>
                    </a:lnTo>
                    <a:lnTo>
                      <a:pt x="6857" y="4601"/>
                    </a:lnTo>
                    <a:lnTo>
                      <a:pt x="6877" y="4671"/>
                    </a:lnTo>
                    <a:lnTo>
                      <a:pt x="6879" y="4680"/>
                    </a:lnTo>
                    <a:lnTo>
                      <a:pt x="6897" y="4750"/>
                    </a:lnTo>
                    <a:lnTo>
                      <a:pt x="6899" y="4759"/>
                    </a:lnTo>
                    <a:lnTo>
                      <a:pt x="6914" y="4830"/>
                    </a:lnTo>
                    <a:lnTo>
                      <a:pt x="6915" y="4839"/>
                    </a:lnTo>
                    <a:lnTo>
                      <a:pt x="6928" y="4911"/>
                    </a:lnTo>
                    <a:lnTo>
                      <a:pt x="6929" y="4920"/>
                    </a:lnTo>
                    <a:lnTo>
                      <a:pt x="6939" y="4992"/>
                    </a:lnTo>
                    <a:lnTo>
                      <a:pt x="6940" y="5001"/>
                    </a:lnTo>
                    <a:lnTo>
                      <a:pt x="6946" y="5074"/>
                    </a:lnTo>
                    <a:lnTo>
                      <a:pt x="6947" y="5083"/>
                    </a:lnTo>
                    <a:lnTo>
                      <a:pt x="6951" y="5156"/>
                    </a:lnTo>
                    <a:lnTo>
                      <a:pt x="6952" y="5165"/>
                    </a:lnTo>
                    <a:lnTo>
                      <a:pt x="6953" y="5238"/>
                    </a:lnTo>
                    <a:lnTo>
                      <a:pt x="6953" y="5248"/>
                    </a:lnTo>
                    <a:lnTo>
                      <a:pt x="6952" y="5321"/>
                    </a:lnTo>
                    <a:lnTo>
                      <a:pt x="6951" y="5330"/>
                    </a:lnTo>
                    <a:lnTo>
                      <a:pt x="6947" y="5403"/>
                    </a:lnTo>
                    <a:lnTo>
                      <a:pt x="6946" y="5412"/>
                    </a:lnTo>
                    <a:lnTo>
                      <a:pt x="6940" y="5485"/>
                    </a:lnTo>
                    <a:lnTo>
                      <a:pt x="6939" y="5494"/>
                    </a:lnTo>
                    <a:lnTo>
                      <a:pt x="6929" y="5567"/>
                    </a:lnTo>
                    <a:lnTo>
                      <a:pt x="6928" y="5576"/>
                    </a:lnTo>
                    <a:lnTo>
                      <a:pt x="6915" y="5647"/>
                    </a:lnTo>
                    <a:lnTo>
                      <a:pt x="6914" y="5657"/>
                    </a:lnTo>
                    <a:lnTo>
                      <a:pt x="6899" y="5728"/>
                    </a:lnTo>
                    <a:lnTo>
                      <a:pt x="6897" y="5737"/>
                    </a:lnTo>
                    <a:lnTo>
                      <a:pt x="6879" y="5807"/>
                    </a:lnTo>
                    <a:lnTo>
                      <a:pt x="6877" y="5816"/>
                    </a:lnTo>
                    <a:lnTo>
                      <a:pt x="6857" y="5886"/>
                    </a:lnTo>
                    <a:lnTo>
                      <a:pt x="6854" y="5895"/>
                    </a:lnTo>
                    <a:lnTo>
                      <a:pt x="6832" y="5964"/>
                    </a:lnTo>
                    <a:lnTo>
                      <a:pt x="6829" y="5973"/>
                    </a:lnTo>
                    <a:lnTo>
                      <a:pt x="6803" y="6041"/>
                    </a:lnTo>
                    <a:lnTo>
                      <a:pt x="6800" y="6050"/>
                    </a:lnTo>
                    <a:lnTo>
                      <a:pt x="6772" y="6117"/>
                    </a:lnTo>
                    <a:lnTo>
                      <a:pt x="6769" y="6125"/>
                    </a:lnTo>
                    <a:lnTo>
                      <a:pt x="6738" y="6192"/>
                    </a:lnTo>
                    <a:lnTo>
                      <a:pt x="6734" y="6200"/>
                    </a:lnTo>
                    <a:lnTo>
                      <a:pt x="6702" y="6265"/>
                    </a:lnTo>
                    <a:lnTo>
                      <a:pt x="6697" y="6273"/>
                    </a:lnTo>
                    <a:lnTo>
                      <a:pt x="6662" y="6337"/>
                    </a:lnTo>
                    <a:lnTo>
                      <a:pt x="6657" y="6346"/>
                    </a:lnTo>
                    <a:lnTo>
                      <a:pt x="6619" y="6409"/>
                    </a:lnTo>
                    <a:lnTo>
                      <a:pt x="6614" y="6417"/>
                    </a:lnTo>
                    <a:lnTo>
                      <a:pt x="6574" y="6478"/>
                    </a:lnTo>
                    <a:lnTo>
                      <a:pt x="6569" y="6486"/>
                    </a:lnTo>
                    <a:lnTo>
                      <a:pt x="6527" y="6545"/>
                    </a:lnTo>
                    <a:lnTo>
                      <a:pt x="6521" y="6552"/>
                    </a:lnTo>
                    <a:lnTo>
                      <a:pt x="6477" y="6610"/>
                    </a:lnTo>
                    <a:lnTo>
                      <a:pt x="6471" y="6617"/>
                    </a:lnTo>
                    <a:lnTo>
                      <a:pt x="6425" y="6673"/>
                    </a:lnTo>
                    <a:lnTo>
                      <a:pt x="6418" y="6680"/>
                    </a:lnTo>
                    <a:lnTo>
                      <a:pt x="6370" y="6734"/>
                    </a:lnTo>
                    <a:lnTo>
                      <a:pt x="6364" y="6741"/>
                    </a:lnTo>
                    <a:lnTo>
                      <a:pt x="6313" y="6794"/>
                    </a:lnTo>
                    <a:lnTo>
                      <a:pt x="6307" y="6800"/>
                    </a:lnTo>
                    <a:lnTo>
                      <a:pt x="6254" y="6850"/>
                    </a:lnTo>
                    <a:lnTo>
                      <a:pt x="6247" y="6857"/>
                    </a:lnTo>
                    <a:lnTo>
                      <a:pt x="6193" y="6905"/>
                    </a:lnTo>
                    <a:lnTo>
                      <a:pt x="6186" y="6911"/>
                    </a:lnTo>
                    <a:lnTo>
                      <a:pt x="6130" y="6957"/>
                    </a:lnTo>
                    <a:lnTo>
                      <a:pt x="6123" y="6963"/>
                    </a:lnTo>
                    <a:lnTo>
                      <a:pt x="6065" y="7008"/>
                    </a:lnTo>
                    <a:lnTo>
                      <a:pt x="6058" y="7013"/>
                    </a:lnTo>
                    <a:lnTo>
                      <a:pt x="5998" y="7055"/>
                    </a:lnTo>
                    <a:lnTo>
                      <a:pt x="5991" y="7060"/>
                    </a:lnTo>
                    <a:lnTo>
                      <a:pt x="5930" y="7100"/>
                    </a:lnTo>
                    <a:lnTo>
                      <a:pt x="5922" y="7105"/>
                    </a:lnTo>
                    <a:lnTo>
                      <a:pt x="5859" y="7143"/>
                    </a:lnTo>
                    <a:lnTo>
                      <a:pt x="5851" y="7148"/>
                    </a:lnTo>
                    <a:lnTo>
                      <a:pt x="5787" y="7183"/>
                    </a:lnTo>
                    <a:lnTo>
                      <a:pt x="5779" y="7188"/>
                    </a:lnTo>
                    <a:lnTo>
                      <a:pt x="5713" y="7220"/>
                    </a:lnTo>
                    <a:lnTo>
                      <a:pt x="5705" y="7225"/>
                    </a:lnTo>
                    <a:lnTo>
                      <a:pt x="5639" y="7255"/>
                    </a:lnTo>
                    <a:lnTo>
                      <a:pt x="5630" y="7259"/>
                    </a:lnTo>
                    <a:lnTo>
                      <a:pt x="5563" y="7287"/>
                    </a:lnTo>
                    <a:lnTo>
                      <a:pt x="5554" y="7290"/>
                    </a:lnTo>
                    <a:lnTo>
                      <a:pt x="5486" y="7315"/>
                    </a:lnTo>
                    <a:lnTo>
                      <a:pt x="5477" y="7318"/>
                    </a:lnTo>
                    <a:lnTo>
                      <a:pt x="5408" y="7341"/>
                    </a:lnTo>
                    <a:lnTo>
                      <a:pt x="5399" y="7344"/>
                    </a:lnTo>
                    <a:lnTo>
                      <a:pt x="5330" y="7364"/>
                    </a:lnTo>
                    <a:lnTo>
                      <a:pt x="5321" y="7366"/>
                    </a:lnTo>
                    <a:lnTo>
                      <a:pt x="5250" y="7384"/>
                    </a:lnTo>
                    <a:lnTo>
                      <a:pt x="5241" y="7386"/>
                    </a:lnTo>
                    <a:lnTo>
                      <a:pt x="5170" y="7401"/>
                    </a:lnTo>
                    <a:lnTo>
                      <a:pt x="5161" y="7402"/>
                    </a:lnTo>
                    <a:lnTo>
                      <a:pt x="5089" y="7415"/>
                    </a:lnTo>
                    <a:lnTo>
                      <a:pt x="5080" y="7416"/>
                    </a:lnTo>
                    <a:lnTo>
                      <a:pt x="5008" y="7426"/>
                    </a:lnTo>
                    <a:lnTo>
                      <a:pt x="4999" y="7427"/>
                    </a:lnTo>
                    <a:lnTo>
                      <a:pt x="4926" y="7433"/>
                    </a:lnTo>
                    <a:lnTo>
                      <a:pt x="4917" y="7434"/>
                    </a:lnTo>
                    <a:lnTo>
                      <a:pt x="4844" y="7438"/>
                    </a:lnTo>
                    <a:lnTo>
                      <a:pt x="4835" y="7439"/>
                    </a:lnTo>
                    <a:lnTo>
                      <a:pt x="4762" y="7440"/>
                    </a:lnTo>
                    <a:lnTo>
                      <a:pt x="4752" y="7440"/>
                    </a:lnTo>
                    <a:lnTo>
                      <a:pt x="4679" y="7439"/>
                    </a:lnTo>
                    <a:lnTo>
                      <a:pt x="4670" y="7438"/>
                    </a:lnTo>
                    <a:lnTo>
                      <a:pt x="4597" y="7434"/>
                    </a:lnTo>
                    <a:lnTo>
                      <a:pt x="4587" y="7433"/>
                    </a:lnTo>
                    <a:lnTo>
                      <a:pt x="4515" y="7427"/>
                    </a:lnTo>
                    <a:lnTo>
                      <a:pt x="4506" y="7426"/>
                    </a:lnTo>
                    <a:lnTo>
                      <a:pt x="4433" y="7416"/>
                    </a:lnTo>
                    <a:lnTo>
                      <a:pt x="4424" y="7415"/>
                    </a:lnTo>
                    <a:lnTo>
                      <a:pt x="4352" y="7402"/>
                    </a:lnTo>
                    <a:lnTo>
                      <a:pt x="4343" y="7401"/>
                    </a:lnTo>
                    <a:lnTo>
                      <a:pt x="4272" y="7386"/>
                    </a:lnTo>
                    <a:lnTo>
                      <a:pt x="4263" y="7384"/>
                    </a:lnTo>
                    <a:lnTo>
                      <a:pt x="4193" y="7366"/>
                    </a:lnTo>
                    <a:lnTo>
                      <a:pt x="4184" y="7364"/>
                    </a:lnTo>
                    <a:lnTo>
                      <a:pt x="4114" y="7344"/>
                    </a:lnTo>
                    <a:lnTo>
                      <a:pt x="4105" y="7341"/>
                    </a:lnTo>
                    <a:lnTo>
                      <a:pt x="4036" y="7318"/>
                    </a:lnTo>
                    <a:lnTo>
                      <a:pt x="4027" y="7315"/>
                    </a:lnTo>
                    <a:lnTo>
                      <a:pt x="3959" y="7290"/>
                    </a:lnTo>
                    <a:lnTo>
                      <a:pt x="3950" y="7287"/>
                    </a:lnTo>
                    <a:lnTo>
                      <a:pt x="3883" y="7259"/>
                    </a:lnTo>
                    <a:lnTo>
                      <a:pt x="3874" y="7255"/>
                    </a:lnTo>
                    <a:lnTo>
                      <a:pt x="3808" y="7225"/>
                    </a:lnTo>
                    <a:lnTo>
                      <a:pt x="3800" y="7220"/>
                    </a:lnTo>
                    <a:lnTo>
                      <a:pt x="3734" y="7188"/>
                    </a:lnTo>
                    <a:lnTo>
                      <a:pt x="3726" y="7183"/>
                    </a:lnTo>
                    <a:lnTo>
                      <a:pt x="3662" y="7148"/>
                    </a:lnTo>
                    <a:lnTo>
                      <a:pt x="3654" y="7143"/>
                    </a:lnTo>
                    <a:lnTo>
                      <a:pt x="3591" y="7105"/>
                    </a:lnTo>
                    <a:lnTo>
                      <a:pt x="3583" y="7100"/>
                    </a:lnTo>
                    <a:lnTo>
                      <a:pt x="3522" y="7060"/>
                    </a:lnTo>
                    <a:lnTo>
                      <a:pt x="3515" y="7055"/>
                    </a:lnTo>
                    <a:lnTo>
                      <a:pt x="3455" y="7013"/>
                    </a:lnTo>
                    <a:lnTo>
                      <a:pt x="3448" y="7007"/>
                    </a:lnTo>
                    <a:lnTo>
                      <a:pt x="3390" y="6963"/>
                    </a:lnTo>
                    <a:lnTo>
                      <a:pt x="3383" y="6957"/>
                    </a:lnTo>
                    <a:lnTo>
                      <a:pt x="3327" y="6911"/>
                    </a:lnTo>
                    <a:lnTo>
                      <a:pt x="3320" y="6905"/>
                    </a:lnTo>
                    <a:lnTo>
                      <a:pt x="3266" y="6857"/>
                    </a:lnTo>
                    <a:lnTo>
                      <a:pt x="3259" y="6850"/>
                    </a:lnTo>
                    <a:lnTo>
                      <a:pt x="3207" y="6800"/>
                    </a:lnTo>
                    <a:lnTo>
                      <a:pt x="3200" y="6793"/>
                    </a:lnTo>
                    <a:lnTo>
                      <a:pt x="3150" y="6741"/>
                    </a:lnTo>
                    <a:lnTo>
                      <a:pt x="3143" y="6734"/>
                    </a:lnTo>
                    <a:lnTo>
                      <a:pt x="3095" y="6680"/>
                    </a:lnTo>
                    <a:lnTo>
                      <a:pt x="3089" y="6673"/>
                    </a:lnTo>
                    <a:lnTo>
                      <a:pt x="3043" y="6617"/>
                    </a:lnTo>
                    <a:lnTo>
                      <a:pt x="3037" y="6610"/>
                    </a:lnTo>
                    <a:lnTo>
                      <a:pt x="2993" y="6552"/>
                    </a:lnTo>
                    <a:lnTo>
                      <a:pt x="2987" y="6545"/>
                    </a:lnTo>
                    <a:lnTo>
                      <a:pt x="2945" y="6485"/>
                    </a:lnTo>
                    <a:lnTo>
                      <a:pt x="2940" y="6478"/>
                    </a:lnTo>
                    <a:lnTo>
                      <a:pt x="2900" y="6417"/>
                    </a:lnTo>
                    <a:lnTo>
                      <a:pt x="2895" y="6409"/>
                    </a:lnTo>
                    <a:lnTo>
                      <a:pt x="2857" y="6346"/>
                    </a:lnTo>
                    <a:lnTo>
                      <a:pt x="2852" y="6338"/>
                    </a:lnTo>
                    <a:lnTo>
                      <a:pt x="2817" y="6274"/>
                    </a:lnTo>
                    <a:lnTo>
                      <a:pt x="2812" y="6266"/>
                    </a:lnTo>
                    <a:lnTo>
                      <a:pt x="2780" y="6200"/>
                    </a:lnTo>
                    <a:lnTo>
                      <a:pt x="2775" y="6192"/>
                    </a:lnTo>
                    <a:lnTo>
                      <a:pt x="2745" y="6126"/>
                    </a:lnTo>
                    <a:lnTo>
                      <a:pt x="2741" y="6117"/>
                    </a:lnTo>
                    <a:lnTo>
                      <a:pt x="2713" y="6050"/>
                    </a:lnTo>
                    <a:lnTo>
                      <a:pt x="2710" y="6041"/>
                    </a:lnTo>
                    <a:lnTo>
                      <a:pt x="2685" y="5973"/>
                    </a:lnTo>
                    <a:lnTo>
                      <a:pt x="2682" y="5964"/>
                    </a:lnTo>
                    <a:lnTo>
                      <a:pt x="2659" y="5895"/>
                    </a:lnTo>
                    <a:lnTo>
                      <a:pt x="2656" y="5886"/>
                    </a:lnTo>
                    <a:lnTo>
                      <a:pt x="2636" y="5816"/>
                    </a:lnTo>
                    <a:lnTo>
                      <a:pt x="2634" y="5807"/>
                    </a:lnTo>
                    <a:lnTo>
                      <a:pt x="2616" y="5737"/>
                    </a:lnTo>
                    <a:lnTo>
                      <a:pt x="2614" y="5728"/>
                    </a:lnTo>
                    <a:lnTo>
                      <a:pt x="2599" y="5657"/>
                    </a:lnTo>
                    <a:lnTo>
                      <a:pt x="2598" y="5648"/>
                    </a:lnTo>
                    <a:lnTo>
                      <a:pt x="2585" y="5576"/>
                    </a:lnTo>
                    <a:lnTo>
                      <a:pt x="2584" y="5567"/>
                    </a:lnTo>
                    <a:lnTo>
                      <a:pt x="2574" y="5494"/>
                    </a:lnTo>
                    <a:lnTo>
                      <a:pt x="2573" y="5485"/>
                    </a:lnTo>
                    <a:lnTo>
                      <a:pt x="2567" y="5413"/>
                    </a:lnTo>
                    <a:lnTo>
                      <a:pt x="2566" y="5403"/>
                    </a:lnTo>
                    <a:lnTo>
                      <a:pt x="2562" y="5330"/>
                    </a:lnTo>
                    <a:lnTo>
                      <a:pt x="2561" y="5321"/>
                    </a:lnTo>
                    <a:lnTo>
                      <a:pt x="2560" y="5248"/>
                    </a:lnTo>
                    <a:lnTo>
                      <a:pt x="2560" y="5238"/>
                    </a:lnTo>
                    <a:lnTo>
                      <a:pt x="2561" y="5165"/>
                    </a:lnTo>
                    <a:lnTo>
                      <a:pt x="2562" y="5156"/>
                    </a:lnTo>
                    <a:lnTo>
                      <a:pt x="2566" y="5083"/>
                    </a:lnTo>
                    <a:lnTo>
                      <a:pt x="2567" y="5074"/>
                    </a:lnTo>
                    <a:lnTo>
                      <a:pt x="2573" y="5001"/>
                    </a:lnTo>
                    <a:lnTo>
                      <a:pt x="2574" y="4992"/>
                    </a:lnTo>
                    <a:lnTo>
                      <a:pt x="2584" y="4920"/>
                    </a:lnTo>
                    <a:lnTo>
                      <a:pt x="2585" y="4911"/>
                    </a:lnTo>
                    <a:lnTo>
                      <a:pt x="2598" y="4839"/>
                    </a:lnTo>
                    <a:lnTo>
                      <a:pt x="2599" y="4830"/>
                    </a:lnTo>
                    <a:lnTo>
                      <a:pt x="2614" y="4759"/>
                    </a:lnTo>
                    <a:lnTo>
                      <a:pt x="2616" y="4750"/>
                    </a:lnTo>
                    <a:lnTo>
                      <a:pt x="2634" y="4679"/>
                    </a:lnTo>
                    <a:lnTo>
                      <a:pt x="2636" y="4670"/>
                    </a:lnTo>
                    <a:lnTo>
                      <a:pt x="2656" y="4601"/>
                    </a:lnTo>
                    <a:lnTo>
                      <a:pt x="2659" y="4592"/>
                    </a:lnTo>
                    <a:lnTo>
                      <a:pt x="2682" y="4523"/>
                    </a:lnTo>
                    <a:lnTo>
                      <a:pt x="2685" y="4514"/>
                    </a:lnTo>
                    <a:lnTo>
                      <a:pt x="2710" y="4446"/>
                    </a:lnTo>
                    <a:lnTo>
                      <a:pt x="2713" y="4437"/>
                    </a:lnTo>
                    <a:lnTo>
                      <a:pt x="2741" y="4370"/>
                    </a:lnTo>
                    <a:lnTo>
                      <a:pt x="2745" y="4361"/>
                    </a:lnTo>
                    <a:lnTo>
                      <a:pt x="2775" y="4295"/>
                    </a:lnTo>
                    <a:lnTo>
                      <a:pt x="2780" y="4287"/>
                    </a:lnTo>
                    <a:lnTo>
                      <a:pt x="2812" y="4221"/>
                    </a:lnTo>
                    <a:lnTo>
                      <a:pt x="2817" y="4213"/>
                    </a:lnTo>
                    <a:lnTo>
                      <a:pt x="2852" y="4149"/>
                    </a:lnTo>
                    <a:lnTo>
                      <a:pt x="2857" y="4141"/>
                    </a:lnTo>
                    <a:lnTo>
                      <a:pt x="2895" y="4078"/>
                    </a:lnTo>
                    <a:lnTo>
                      <a:pt x="2900" y="4070"/>
                    </a:lnTo>
                    <a:lnTo>
                      <a:pt x="2940" y="4009"/>
                    </a:lnTo>
                    <a:lnTo>
                      <a:pt x="2945" y="4002"/>
                    </a:lnTo>
                    <a:lnTo>
                      <a:pt x="2987" y="3942"/>
                    </a:lnTo>
                    <a:lnTo>
                      <a:pt x="2992" y="3935"/>
                    </a:lnTo>
                    <a:lnTo>
                      <a:pt x="3037" y="3877"/>
                    </a:lnTo>
                    <a:lnTo>
                      <a:pt x="3043" y="3870"/>
                    </a:lnTo>
                    <a:lnTo>
                      <a:pt x="3089" y="3814"/>
                    </a:lnTo>
                    <a:lnTo>
                      <a:pt x="3095" y="3807"/>
                    </a:lnTo>
                    <a:lnTo>
                      <a:pt x="3143" y="3753"/>
                    </a:lnTo>
                    <a:lnTo>
                      <a:pt x="3150" y="3746"/>
                    </a:lnTo>
                    <a:lnTo>
                      <a:pt x="3200" y="3693"/>
                    </a:lnTo>
                    <a:lnTo>
                      <a:pt x="3206" y="3687"/>
                    </a:lnTo>
                    <a:lnTo>
                      <a:pt x="3259" y="3636"/>
                    </a:lnTo>
                    <a:lnTo>
                      <a:pt x="3266" y="3630"/>
                    </a:lnTo>
                    <a:lnTo>
                      <a:pt x="3320" y="3582"/>
                    </a:lnTo>
                    <a:lnTo>
                      <a:pt x="3327" y="3575"/>
                    </a:lnTo>
                    <a:lnTo>
                      <a:pt x="3383" y="3529"/>
                    </a:lnTo>
                    <a:lnTo>
                      <a:pt x="3390" y="3523"/>
                    </a:lnTo>
                    <a:lnTo>
                      <a:pt x="3448" y="3479"/>
                    </a:lnTo>
                    <a:lnTo>
                      <a:pt x="3455" y="3473"/>
                    </a:lnTo>
                    <a:lnTo>
                      <a:pt x="3514" y="3431"/>
                    </a:lnTo>
                    <a:lnTo>
                      <a:pt x="3522" y="3426"/>
                    </a:lnTo>
                    <a:lnTo>
                      <a:pt x="3583" y="3386"/>
                    </a:lnTo>
                    <a:lnTo>
                      <a:pt x="3591" y="3381"/>
                    </a:lnTo>
                    <a:lnTo>
                      <a:pt x="3654" y="3343"/>
                    </a:lnTo>
                    <a:lnTo>
                      <a:pt x="3663" y="3338"/>
                    </a:lnTo>
                    <a:lnTo>
                      <a:pt x="3727" y="3303"/>
                    </a:lnTo>
                    <a:lnTo>
                      <a:pt x="3735" y="3298"/>
                    </a:lnTo>
                    <a:lnTo>
                      <a:pt x="3800" y="3266"/>
                    </a:lnTo>
                    <a:lnTo>
                      <a:pt x="3808" y="3262"/>
                    </a:lnTo>
                    <a:lnTo>
                      <a:pt x="3875" y="3231"/>
                    </a:lnTo>
                    <a:lnTo>
                      <a:pt x="3883" y="3228"/>
                    </a:lnTo>
                    <a:lnTo>
                      <a:pt x="3950" y="3200"/>
                    </a:lnTo>
                    <a:lnTo>
                      <a:pt x="3959" y="3197"/>
                    </a:lnTo>
                    <a:lnTo>
                      <a:pt x="4027" y="3171"/>
                    </a:lnTo>
                    <a:lnTo>
                      <a:pt x="4036" y="3168"/>
                    </a:lnTo>
                    <a:lnTo>
                      <a:pt x="4105" y="3146"/>
                    </a:lnTo>
                    <a:lnTo>
                      <a:pt x="4114" y="3143"/>
                    </a:lnTo>
                    <a:lnTo>
                      <a:pt x="4184" y="3123"/>
                    </a:lnTo>
                    <a:lnTo>
                      <a:pt x="4193" y="3121"/>
                    </a:lnTo>
                    <a:lnTo>
                      <a:pt x="4263" y="3103"/>
                    </a:lnTo>
                    <a:lnTo>
                      <a:pt x="4272" y="3101"/>
                    </a:lnTo>
                    <a:lnTo>
                      <a:pt x="4343" y="3086"/>
                    </a:lnTo>
                    <a:lnTo>
                      <a:pt x="4353" y="3085"/>
                    </a:lnTo>
                    <a:lnTo>
                      <a:pt x="4424" y="3072"/>
                    </a:lnTo>
                    <a:lnTo>
                      <a:pt x="4433" y="3071"/>
                    </a:lnTo>
                    <a:lnTo>
                      <a:pt x="4506" y="3061"/>
                    </a:lnTo>
                    <a:lnTo>
                      <a:pt x="4515" y="3060"/>
                    </a:lnTo>
                    <a:lnTo>
                      <a:pt x="4588" y="3054"/>
                    </a:lnTo>
                    <a:lnTo>
                      <a:pt x="4597" y="3053"/>
                    </a:lnTo>
                    <a:lnTo>
                      <a:pt x="4670" y="3049"/>
                    </a:lnTo>
                    <a:lnTo>
                      <a:pt x="4679" y="3048"/>
                    </a:lnTo>
                    <a:lnTo>
                      <a:pt x="4752" y="3047"/>
                    </a:lnTo>
                    <a:lnTo>
                      <a:pt x="4762" y="3047"/>
                    </a:lnTo>
                    <a:lnTo>
                      <a:pt x="4835" y="3048"/>
                    </a:lnTo>
                    <a:lnTo>
                      <a:pt x="4844" y="3049"/>
                    </a:lnTo>
                    <a:lnTo>
                      <a:pt x="4917" y="3053"/>
                    </a:lnTo>
                    <a:lnTo>
                      <a:pt x="4926" y="3054"/>
                    </a:lnTo>
                    <a:lnTo>
                      <a:pt x="4999" y="3060"/>
                    </a:lnTo>
                    <a:lnTo>
                      <a:pt x="5008" y="3061"/>
                    </a:lnTo>
                    <a:lnTo>
                      <a:pt x="5080" y="3071"/>
                    </a:lnTo>
                    <a:lnTo>
                      <a:pt x="5089" y="3072"/>
                    </a:lnTo>
                    <a:lnTo>
                      <a:pt x="5161" y="3085"/>
                    </a:lnTo>
                    <a:lnTo>
                      <a:pt x="5170" y="3086"/>
                    </a:lnTo>
                    <a:lnTo>
                      <a:pt x="5241" y="3101"/>
                    </a:lnTo>
                    <a:lnTo>
                      <a:pt x="5250" y="3103"/>
                    </a:lnTo>
                    <a:lnTo>
                      <a:pt x="5320" y="3121"/>
                    </a:lnTo>
                    <a:lnTo>
                      <a:pt x="5329" y="3123"/>
                    </a:lnTo>
                    <a:lnTo>
                      <a:pt x="5399" y="3143"/>
                    </a:lnTo>
                    <a:lnTo>
                      <a:pt x="5408" y="3146"/>
                    </a:lnTo>
                    <a:lnTo>
                      <a:pt x="5477" y="3168"/>
                    </a:lnTo>
                    <a:lnTo>
                      <a:pt x="5486" y="3171"/>
                    </a:lnTo>
                    <a:lnTo>
                      <a:pt x="5554" y="3197"/>
                    </a:lnTo>
                    <a:lnTo>
                      <a:pt x="5563" y="3200"/>
                    </a:lnTo>
                    <a:lnTo>
                      <a:pt x="5630" y="3228"/>
                    </a:lnTo>
                    <a:lnTo>
                      <a:pt x="5638" y="3231"/>
                    </a:lnTo>
                    <a:lnTo>
                      <a:pt x="5705" y="3262"/>
                    </a:lnTo>
                    <a:lnTo>
                      <a:pt x="5713" y="3266"/>
                    </a:lnTo>
                    <a:lnTo>
                      <a:pt x="5778" y="3298"/>
                    </a:lnTo>
                    <a:lnTo>
                      <a:pt x="5786" y="3303"/>
                    </a:lnTo>
                    <a:lnTo>
                      <a:pt x="5850" y="3338"/>
                    </a:lnTo>
                    <a:lnTo>
                      <a:pt x="5859" y="3343"/>
                    </a:lnTo>
                    <a:lnTo>
                      <a:pt x="5922" y="3381"/>
                    </a:lnTo>
                    <a:lnTo>
                      <a:pt x="5930" y="3386"/>
                    </a:lnTo>
                    <a:lnTo>
                      <a:pt x="5991" y="3426"/>
                    </a:lnTo>
                    <a:lnTo>
                      <a:pt x="5998" y="3431"/>
                    </a:lnTo>
                    <a:lnTo>
                      <a:pt x="6058" y="3473"/>
                    </a:lnTo>
                    <a:lnTo>
                      <a:pt x="6065" y="3479"/>
                    </a:lnTo>
                    <a:lnTo>
                      <a:pt x="6123" y="3523"/>
                    </a:lnTo>
                    <a:lnTo>
                      <a:pt x="6123" y="3523"/>
                    </a:lnTo>
                    <a:close/>
                    <a:moveTo>
                      <a:pt x="5177" y="4470"/>
                    </a:moveTo>
                    <a:lnTo>
                      <a:pt x="5767" y="3880"/>
                    </a:lnTo>
                    <a:lnTo>
                      <a:pt x="5765" y="3878"/>
                    </a:lnTo>
                    <a:lnTo>
                      <a:pt x="5713" y="3841"/>
                    </a:lnTo>
                    <a:lnTo>
                      <a:pt x="5660" y="3806"/>
                    </a:lnTo>
                    <a:lnTo>
                      <a:pt x="5605" y="3774"/>
                    </a:lnTo>
                    <a:lnTo>
                      <a:pt x="5550" y="3743"/>
                    </a:lnTo>
                    <a:lnTo>
                      <a:pt x="5493" y="3715"/>
                    </a:lnTo>
                    <a:lnTo>
                      <a:pt x="5435" y="3688"/>
                    </a:lnTo>
                    <a:lnTo>
                      <a:pt x="5376" y="3664"/>
                    </a:lnTo>
                    <a:lnTo>
                      <a:pt x="5317" y="3642"/>
                    </a:lnTo>
                    <a:lnTo>
                      <a:pt x="5257" y="3622"/>
                    </a:lnTo>
                    <a:lnTo>
                      <a:pt x="5196" y="3605"/>
                    </a:lnTo>
                    <a:lnTo>
                      <a:pt x="5134" y="3590"/>
                    </a:lnTo>
                    <a:lnTo>
                      <a:pt x="5072" y="3577"/>
                    </a:lnTo>
                    <a:lnTo>
                      <a:pt x="5010" y="3566"/>
                    </a:lnTo>
                    <a:lnTo>
                      <a:pt x="4947" y="3558"/>
                    </a:lnTo>
                    <a:lnTo>
                      <a:pt x="4884" y="3552"/>
                    </a:lnTo>
                    <a:lnTo>
                      <a:pt x="4821" y="3548"/>
                    </a:lnTo>
                    <a:lnTo>
                      <a:pt x="4757" y="3547"/>
                    </a:lnTo>
                    <a:lnTo>
                      <a:pt x="4693" y="3548"/>
                    </a:lnTo>
                    <a:lnTo>
                      <a:pt x="4630" y="3552"/>
                    </a:lnTo>
                    <a:lnTo>
                      <a:pt x="4566" y="3558"/>
                    </a:lnTo>
                    <a:lnTo>
                      <a:pt x="4503" y="3566"/>
                    </a:lnTo>
                    <a:lnTo>
                      <a:pt x="4441" y="3577"/>
                    </a:lnTo>
                    <a:lnTo>
                      <a:pt x="4379" y="3590"/>
                    </a:lnTo>
                    <a:lnTo>
                      <a:pt x="4317" y="3605"/>
                    </a:lnTo>
                    <a:lnTo>
                      <a:pt x="4256" y="3622"/>
                    </a:lnTo>
                    <a:lnTo>
                      <a:pt x="4196" y="3642"/>
                    </a:lnTo>
                    <a:lnTo>
                      <a:pt x="4137" y="3664"/>
                    </a:lnTo>
                    <a:lnTo>
                      <a:pt x="4078" y="3688"/>
                    </a:lnTo>
                    <a:lnTo>
                      <a:pt x="4020" y="3715"/>
                    </a:lnTo>
                    <a:lnTo>
                      <a:pt x="3963" y="3743"/>
                    </a:lnTo>
                    <a:lnTo>
                      <a:pt x="3908" y="3774"/>
                    </a:lnTo>
                    <a:lnTo>
                      <a:pt x="3854" y="3806"/>
                    </a:lnTo>
                    <a:lnTo>
                      <a:pt x="3800" y="3841"/>
                    </a:lnTo>
                    <a:lnTo>
                      <a:pt x="3749" y="3878"/>
                    </a:lnTo>
                    <a:lnTo>
                      <a:pt x="3698" y="3917"/>
                    </a:lnTo>
                    <a:lnTo>
                      <a:pt x="3650" y="3957"/>
                    </a:lnTo>
                    <a:lnTo>
                      <a:pt x="3603" y="3999"/>
                    </a:lnTo>
                    <a:lnTo>
                      <a:pt x="3557" y="4043"/>
                    </a:lnTo>
                    <a:lnTo>
                      <a:pt x="3513" y="4089"/>
                    </a:lnTo>
                    <a:lnTo>
                      <a:pt x="3471" y="4136"/>
                    </a:lnTo>
                    <a:lnTo>
                      <a:pt x="3431" y="4185"/>
                    </a:lnTo>
                    <a:lnTo>
                      <a:pt x="3392" y="4235"/>
                    </a:lnTo>
                    <a:lnTo>
                      <a:pt x="3355" y="4287"/>
                    </a:lnTo>
                    <a:lnTo>
                      <a:pt x="3320" y="4340"/>
                    </a:lnTo>
                    <a:lnTo>
                      <a:pt x="3288" y="4395"/>
                    </a:lnTo>
                    <a:lnTo>
                      <a:pt x="3257" y="4451"/>
                    </a:lnTo>
                    <a:lnTo>
                      <a:pt x="3228" y="4508"/>
                    </a:lnTo>
                    <a:lnTo>
                      <a:pt x="3202" y="4565"/>
                    </a:lnTo>
                    <a:lnTo>
                      <a:pt x="3177" y="4624"/>
                    </a:lnTo>
                    <a:lnTo>
                      <a:pt x="3155" y="4683"/>
                    </a:lnTo>
                    <a:lnTo>
                      <a:pt x="3135" y="4744"/>
                    </a:lnTo>
                    <a:lnTo>
                      <a:pt x="3118" y="4804"/>
                    </a:lnTo>
                    <a:lnTo>
                      <a:pt x="3103" y="4866"/>
                    </a:lnTo>
                    <a:lnTo>
                      <a:pt x="3090" y="4928"/>
                    </a:lnTo>
                    <a:lnTo>
                      <a:pt x="3079" y="4990"/>
                    </a:lnTo>
                    <a:lnTo>
                      <a:pt x="3071" y="5053"/>
                    </a:lnTo>
                    <a:lnTo>
                      <a:pt x="3065" y="5116"/>
                    </a:lnTo>
                    <a:lnTo>
                      <a:pt x="3061" y="5179"/>
                    </a:lnTo>
                    <a:lnTo>
                      <a:pt x="3060" y="5243"/>
                    </a:lnTo>
                    <a:lnTo>
                      <a:pt x="3061" y="5307"/>
                    </a:lnTo>
                    <a:lnTo>
                      <a:pt x="3065" y="5370"/>
                    </a:lnTo>
                    <a:lnTo>
                      <a:pt x="3071" y="5434"/>
                    </a:lnTo>
                    <a:lnTo>
                      <a:pt x="3079" y="5497"/>
                    </a:lnTo>
                    <a:lnTo>
                      <a:pt x="3090" y="5559"/>
                    </a:lnTo>
                    <a:lnTo>
                      <a:pt x="3103" y="5621"/>
                    </a:lnTo>
                    <a:lnTo>
                      <a:pt x="3118" y="5683"/>
                    </a:lnTo>
                    <a:lnTo>
                      <a:pt x="3135" y="5743"/>
                    </a:lnTo>
                    <a:lnTo>
                      <a:pt x="3155" y="5804"/>
                    </a:lnTo>
                    <a:lnTo>
                      <a:pt x="3177" y="5863"/>
                    </a:lnTo>
                    <a:lnTo>
                      <a:pt x="3202" y="5922"/>
                    </a:lnTo>
                    <a:lnTo>
                      <a:pt x="3228" y="5979"/>
                    </a:lnTo>
                    <a:lnTo>
                      <a:pt x="3257" y="6036"/>
                    </a:lnTo>
                    <a:lnTo>
                      <a:pt x="3288" y="6092"/>
                    </a:lnTo>
                    <a:lnTo>
                      <a:pt x="3320" y="6147"/>
                    </a:lnTo>
                    <a:lnTo>
                      <a:pt x="3355" y="6200"/>
                    </a:lnTo>
                    <a:lnTo>
                      <a:pt x="3392" y="6252"/>
                    </a:lnTo>
                    <a:lnTo>
                      <a:pt x="3431" y="6302"/>
                    </a:lnTo>
                    <a:lnTo>
                      <a:pt x="3471" y="6350"/>
                    </a:lnTo>
                    <a:lnTo>
                      <a:pt x="3513" y="6398"/>
                    </a:lnTo>
                    <a:lnTo>
                      <a:pt x="3557" y="6443"/>
                    </a:lnTo>
                    <a:lnTo>
                      <a:pt x="3602" y="6487"/>
                    </a:lnTo>
                    <a:lnTo>
                      <a:pt x="3650" y="6529"/>
                    </a:lnTo>
                    <a:lnTo>
                      <a:pt x="3698" y="6569"/>
                    </a:lnTo>
                    <a:lnTo>
                      <a:pt x="3748" y="6608"/>
                    </a:lnTo>
                    <a:lnTo>
                      <a:pt x="3800" y="6645"/>
                    </a:lnTo>
                    <a:lnTo>
                      <a:pt x="3853" y="6680"/>
                    </a:lnTo>
                    <a:lnTo>
                      <a:pt x="3908" y="6712"/>
                    </a:lnTo>
                    <a:lnTo>
                      <a:pt x="3964" y="6743"/>
                    </a:lnTo>
                    <a:lnTo>
                      <a:pt x="4021" y="6772"/>
                    </a:lnTo>
                    <a:lnTo>
                      <a:pt x="4078" y="6798"/>
                    </a:lnTo>
                    <a:lnTo>
                      <a:pt x="4137" y="6823"/>
                    </a:lnTo>
                    <a:lnTo>
                      <a:pt x="4196" y="6845"/>
                    </a:lnTo>
                    <a:lnTo>
                      <a:pt x="4257" y="6865"/>
                    </a:lnTo>
                    <a:lnTo>
                      <a:pt x="4317" y="6882"/>
                    </a:lnTo>
                    <a:lnTo>
                      <a:pt x="4379" y="6897"/>
                    </a:lnTo>
                    <a:lnTo>
                      <a:pt x="4441" y="6910"/>
                    </a:lnTo>
                    <a:lnTo>
                      <a:pt x="4503" y="6921"/>
                    </a:lnTo>
                    <a:lnTo>
                      <a:pt x="4566" y="6929"/>
                    </a:lnTo>
                    <a:lnTo>
                      <a:pt x="4630" y="6935"/>
                    </a:lnTo>
                    <a:lnTo>
                      <a:pt x="4693" y="6939"/>
                    </a:lnTo>
                    <a:lnTo>
                      <a:pt x="4757" y="6940"/>
                    </a:lnTo>
                    <a:lnTo>
                      <a:pt x="4821" y="6939"/>
                    </a:lnTo>
                    <a:lnTo>
                      <a:pt x="4884" y="6935"/>
                    </a:lnTo>
                    <a:lnTo>
                      <a:pt x="4947" y="6929"/>
                    </a:lnTo>
                    <a:lnTo>
                      <a:pt x="5010" y="6921"/>
                    </a:lnTo>
                    <a:lnTo>
                      <a:pt x="5072" y="6910"/>
                    </a:lnTo>
                    <a:lnTo>
                      <a:pt x="5134" y="6897"/>
                    </a:lnTo>
                    <a:lnTo>
                      <a:pt x="5196" y="6882"/>
                    </a:lnTo>
                    <a:lnTo>
                      <a:pt x="5256" y="6865"/>
                    </a:lnTo>
                    <a:lnTo>
                      <a:pt x="5317" y="6845"/>
                    </a:lnTo>
                    <a:lnTo>
                      <a:pt x="5376" y="6823"/>
                    </a:lnTo>
                    <a:lnTo>
                      <a:pt x="5435" y="6798"/>
                    </a:lnTo>
                    <a:lnTo>
                      <a:pt x="5492" y="6772"/>
                    </a:lnTo>
                    <a:lnTo>
                      <a:pt x="5549" y="6743"/>
                    </a:lnTo>
                    <a:lnTo>
                      <a:pt x="5605" y="6712"/>
                    </a:lnTo>
                    <a:lnTo>
                      <a:pt x="5660" y="6680"/>
                    </a:lnTo>
                    <a:lnTo>
                      <a:pt x="5713" y="6645"/>
                    </a:lnTo>
                    <a:lnTo>
                      <a:pt x="5765" y="6608"/>
                    </a:lnTo>
                    <a:lnTo>
                      <a:pt x="5815" y="6569"/>
                    </a:lnTo>
                    <a:lnTo>
                      <a:pt x="5864" y="6529"/>
                    </a:lnTo>
                    <a:lnTo>
                      <a:pt x="5911" y="6487"/>
                    </a:lnTo>
                    <a:lnTo>
                      <a:pt x="5957" y="6443"/>
                    </a:lnTo>
                    <a:lnTo>
                      <a:pt x="6001" y="6397"/>
                    </a:lnTo>
                    <a:lnTo>
                      <a:pt x="6043" y="6350"/>
                    </a:lnTo>
                    <a:lnTo>
                      <a:pt x="6083" y="6302"/>
                    </a:lnTo>
                    <a:lnTo>
                      <a:pt x="6122" y="6251"/>
                    </a:lnTo>
                    <a:lnTo>
                      <a:pt x="6159" y="6200"/>
                    </a:lnTo>
                    <a:lnTo>
                      <a:pt x="6194" y="6146"/>
                    </a:lnTo>
                    <a:lnTo>
                      <a:pt x="6226" y="6092"/>
                    </a:lnTo>
                    <a:lnTo>
                      <a:pt x="6257" y="6037"/>
                    </a:lnTo>
                    <a:lnTo>
                      <a:pt x="6285" y="5980"/>
                    </a:lnTo>
                    <a:lnTo>
                      <a:pt x="6312" y="5922"/>
                    </a:lnTo>
                    <a:lnTo>
                      <a:pt x="6336" y="5863"/>
                    </a:lnTo>
                    <a:lnTo>
                      <a:pt x="6358" y="5804"/>
                    </a:lnTo>
                    <a:lnTo>
                      <a:pt x="6378" y="5744"/>
                    </a:lnTo>
                    <a:lnTo>
                      <a:pt x="6395" y="5683"/>
                    </a:lnTo>
                    <a:lnTo>
                      <a:pt x="6410" y="5621"/>
                    </a:lnTo>
                    <a:lnTo>
                      <a:pt x="6423" y="5559"/>
                    </a:lnTo>
                    <a:lnTo>
                      <a:pt x="6434" y="5497"/>
                    </a:lnTo>
                    <a:lnTo>
                      <a:pt x="6442" y="5434"/>
                    </a:lnTo>
                    <a:lnTo>
                      <a:pt x="6448" y="5370"/>
                    </a:lnTo>
                    <a:lnTo>
                      <a:pt x="6452" y="5307"/>
                    </a:lnTo>
                    <a:lnTo>
                      <a:pt x="6453" y="5243"/>
                    </a:lnTo>
                    <a:lnTo>
                      <a:pt x="6452" y="5179"/>
                    </a:lnTo>
                    <a:lnTo>
                      <a:pt x="6448" y="5116"/>
                    </a:lnTo>
                    <a:lnTo>
                      <a:pt x="6442" y="5053"/>
                    </a:lnTo>
                    <a:lnTo>
                      <a:pt x="6434" y="4990"/>
                    </a:lnTo>
                    <a:lnTo>
                      <a:pt x="6423" y="4928"/>
                    </a:lnTo>
                    <a:lnTo>
                      <a:pt x="6410" y="4866"/>
                    </a:lnTo>
                    <a:lnTo>
                      <a:pt x="6395" y="4804"/>
                    </a:lnTo>
                    <a:lnTo>
                      <a:pt x="6378" y="4743"/>
                    </a:lnTo>
                    <a:lnTo>
                      <a:pt x="6358" y="4683"/>
                    </a:lnTo>
                    <a:lnTo>
                      <a:pt x="6336" y="4624"/>
                    </a:lnTo>
                    <a:lnTo>
                      <a:pt x="6312" y="4565"/>
                    </a:lnTo>
                    <a:lnTo>
                      <a:pt x="6285" y="4507"/>
                    </a:lnTo>
                    <a:lnTo>
                      <a:pt x="6257" y="4450"/>
                    </a:lnTo>
                    <a:lnTo>
                      <a:pt x="6226" y="4395"/>
                    </a:lnTo>
                    <a:lnTo>
                      <a:pt x="6194" y="4340"/>
                    </a:lnTo>
                    <a:lnTo>
                      <a:pt x="6159" y="4287"/>
                    </a:lnTo>
                    <a:lnTo>
                      <a:pt x="6122" y="4235"/>
                    </a:lnTo>
                    <a:lnTo>
                      <a:pt x="6120" y="4233"/>
                    </a:lnTo>
                    <a:lnTo>
                      <a:pt x="5530" y="4823"/>
                    </a:lnTo>
                    <a:lnTo>
                      <a:pt x="5534" y="4830"/>
                    </a:lnTo>
                    <a:lnTo>
                      <a:pt x="5536" y="4834"/>
                    </a:lnTo>
                    <a:lnTo>
                      <a:pt x="5549" y="4859"/>
                    </a:lnTo>
                    <a:lnTo>
                      <a:pt x="5551" y="4864"/>
                    </a:lnTo>
                    <a:lnTo>
                      <a:pt x="5562" y="4889"/>
                    </a:lnTo>
                    <a:lnTo>
                      <a:pt x="5565" y="4894"/>
                    </a:lnTo>
                    <a:lnTo>
                      <a:pt x="5575" y="4919"/>
                    </a:lnTo>
                    <a:lnTo>
                      <a:pt x="5577" y="4924"/>
                    </a:lnTo>
                    <a:lnTo>
                      <a:pt x="5587" y="4950"/>
                    </a:lnTo>
                    <a:lnTo>
                      <a:pt x="5588" y="4955"/>
                    </a:lnTo>
                    <a:lnTo>
                      <a:pt x="5597" y="4981"/>
                    </a:lnTo>
                    <a:lnTo>
                      <a:pt x="5599" y="4986"/>
                    </a:lnTo>
                    <a:lnTo>
                      <a:pt x="5606" y="5012"/>
                    </a:lnTo>
                    <a:lnTo>
                      <a:pt x="5608" y="5018"/>
                    </a:lnTo>
                    <a:lnTo>
                      <a:pt x="5614" y="5044"/>
                    </a:lnTo>
                    <a:lnTo>
                      <a:pt x="5615" y="5050"/>
                    </a:lnTo>
                    <a:lnTo>
                      <a:pt x="5621" y="5076"/>
                    </a:lnTo>
                    <a:lnTo>
                      <a:pt x="5622" y="5082"/>
                    </a:lnTo>
                    <a:lnTo>
                      <a:pt x="5627" y="5109"/>
                    </a:lnTo>
                    <a:lnTo>
                      <a:pt x="5627" y="5114"/>
                    </a:lnTo>
                    <a:lnTo>
                      <a:pt x="5631" y="5141"/>
                    </a:lnTo>
                    <a:lnTo>
                      <a:pt x="5632" y="5147"/>
                    </a:lnTo>
                    <a:lnTo>
                      <a:pt x="5634" y="5174"/>
                    </a:lnTo>
                    <a:lnTo>
                      <a:pt x="5635" y="5180"/>
                    </a:lnTo>
                    <a:lnTo>
                      <a:pt x="5636" y="5207"/>
                    </a:lnTo>
                    <a:lnTo>
                      <a:pt x="5636" y="5213"/>
                    </a:lnTo>
                    <a:lnTo>
                      <a:pt x="5637" y="5240"/>
                    </a:lnTo>
                    <a:lnTo>
                      <a:pt x="5637" y="5246"/>
                    </a:lnTo>
                    <a:lnTo>
                      <a:pt x="5636" y="5273"/>
                    </a:lnTo>
                    <a:lnTo>
                      <a:pt x="5636" y="5279"/>
                    </a:lnTo>
                    <a:lnTo>
                      <a:pt x="5635" y="5306"/>
                    </a:lnTo>
                    <a:lnTo>
                      <a:pt x="5634" y="5312"/>
                    </a:lnTo>
                    <a:lnTo>
                      <a:pt x="5632" y="5339"/>
                    </a:lnTo>
                    <a:lnTo>
                      <a:pt x="5631" y="5345"/>
                    </a:lnTo>
                    <a:lnTo>
                      <a:pt x="5627" y="5372"/>
                    </a:lnTo>
                    <a:lnTo>
                      <a:pt x="5627" y="5377"/>
                    </a:lnTo>
                    <a:lnTo>
                      <a:pt x="5622" y="5404"/>
                    </a:lnTo>
                    <a:lnTo>
                      <a:pt x="5621" y="5410"/>
                    </a:lnTo>
                    <a:lnTo>
                      <a:pt x="5615" y="5436"/>
                    </a:lnTo>
                    <a:lnTo>
                      <a:pt x="5614" y="5442"/>
                    </a:lnTo>
                    <a:lnTo>
                      <a:pt x="5608" y="5468"/>
                    </a:lnTo>
                    <a:lnTo>
                      <a:pt x="5606" y="5474"/>
                    </a:lnTo>
                    <a:lnTo>
                      <a:pt x="5599" y="5500"/>
                    </a:lnTo>
                    <a:lnTo>
                      <a:pt x="5597" y="5505"/>
                    </a:lnTo>
                    <a:lnTo>
                      <a:pt x="5588" y="5531"/>
                    </a:lnTo>
                    <a:lnTo>
                      <a:pt x="5587" y="5536"/>
                    </a:lnTo>
                    <a:lnTo>
                      <a:pt x="5577" y="5562"/>
                    </a:lnTo>
                    <a:lnTo>
                      <a:pt x="5575" y="5567"/>
                    </a:lnTo>
                    <a:lnTo>
                      <a:pt x="5565" y="5592"/>
                    </a:lnTo>
                    <a:lnTo>
                      <a:pt x="5562" y="5597"/>
                    </a:lnTo>
                    <a:lnTo>
                      <a:pt x="5551" y="5622"/>
                    </a:lnTo>
                    <a:lnTo>
                      <a:pt x="5549" y="5627"/>
                    </a:lnTo>
                    <a:lnTo>
                      <a:pt x="5536" y="5652"/>
                    </a:lnTo>
                    <a:lnTo>
                      <a:pt x="5534" y="5656"/>
                    </a:lnTo>
                    <a:lnTo>
                      <a:pt x="5520" y="5680"/>
                    </a:lnTo>
                    <a:lnTo>
                      <a:pt x="5518" y="5685"/>
                    </a:lnTo>
                    <a:lnTo>
                      <a:pt x="5503" y="5709"/>
                    </a:lnTo>
                    <a:lnTo>
                      <a:pt x="5500" y="5714"/>
                    </a:lnTo>
                    <a:lnTo>
                      <a:pt x="5485" y="5737"/>
                    </a:lnTo>
                    <a:lnTo>
                      <a:pt x="5482" y="5741"/>
                    </a:lnTo>
                    <a:lnTo>
                      <a:pt x="5466" y="5763"/>
                    </a:lnTo>
                    <a:lnTo>
                      <a:pt x="5463" y="5768"/>
                    </a:lnTo>
                    <a:lnTo>
                      <a:pt x="5447" y="5790"/>
                    </a:lnTo>
                    <a:lnTo>
                      <a:pt x="5443" y="5794"/>
                    </a:lnTo>
                    <a:lnTo>
                      <a:pt x="5426" y="5815"/>
                    </a:lnTo>
                    <a:lnTo>
                      <a:pt x="5422" y="5819"/>
                    </a:lnTo>
                    <a:lnTo>
                      <a:pt x="5404" y="5839"/>
                    </a:lnTo>
                    <a:lnTo>
                      <a:pt x="5400" y="5844"/>
                    </a:lnTo>
                    <a:lnTo>
                      <a:pt x="5381" y="5863"/>
                    </a:lnTo>
                    <a:lnTo>
                      <a:pt x="5377" y="5867"/>
                    </a:lnTo>
                    <a:lnTo>
                      <a:pt x="5358" y="5886"/>
                    </a:lnTo>
                    <a:lnTo>
                      <a:pt x="5354" y="5890"/>
                    </a:lnTo>
                    <a:lnTo>
                      <a:pt x="5333" y="5908"/>
                    </a:lnTo>
                    <a:lnTo>
                      <a:pt x="5329" y="5912"/>
                    </a:lnTo>
                    <a:lnTo>
                      <a:pt x="5308" y="5929"/>
                    </a:lnTo>
                    <a:lnTo>
                      <a:pt x="5304" y="5933"/>
                    </a:lnTo>
                    <a:lnTo>
                      <a:pt x="5282" y="5949"/>
                    </a:lnTo>
                    <a:lnTo>
                      <a:pt x="5278" y="5953"/>
                    </a:lnTo>
                    <a:lnTo>
                      <a:pt x="5256" y="5968"/>
                    </a:lnTo>
                    <a:lnTo>
                      <a:pt x="5251" y="5972"/>
                    </a:lnTo>
                    <a:lnTo>
                      <a:pt x="5228" y="5987"/>
                    </a:lnTo>
                    <a:lnTo>
                      <a:pt x="5224" y="5990"/>
                    </a:lnTo>
                    <a:lnTo>
                      <a:pt x="5200" y="6004"/>
                    </a:lnTo>
                    <a:lnTo>
                      <a:pt x="5194" y="6007"/>
                    </a:lnTo>
                    <a:lnTo>
                      <a:pt x="5170" y="6021"/>
                    </a:lnTo>
                    <a:lnTo>
                      <a:pt x="5165" y="6023"/>
                    </a:lnTo>
                    <a:lnTo>
                      <a:pt x="5141" y="6036"/>
                    </a:lnTo>
                    <a:lnTo>
                      <a:pt x="5136" y="6038"/>
                    </a:lnTo>
                    <a:lnTo>
                      <a:pt x="5111" y="6049"/>
                    </a:lnTo>
                    <a:lnTo>
                      <a:pt x="5106" y="6052"/>
                    </a:lnTo>
                    <a:lnTo>
                      <a:pt x="5081" y="6062"/>
                    </a:lnTo>
                    <a:lnTo>
                      <a:pt x="5075" y="6064"/>
                    </a:lnTo>
                    <a:lnTo>
                      <a:pt x="5050" y="6073"/>
                    </a:lnTo>
                    <a:lnTo>
                      <a:pt x="5044" y="6075"/>
                    </a:lnTo>
                    <a:lnTo>
                      <a:pt x="5018" y="6084"/>
                    </a:lnTo>
                    <a:lnTo>
                      <a:pt x="5013" y="6085"/>
                    </a:lnTo>
                    <a:lnTo>
                      <a:pt x="4987" y="6093"/>
                    </a:lnTo>
                    <a:lnTo>
                      <a:pt x="4982" y="6094"/>
                    </a:lnTo>
                    <a:lnTo>
                      <a:pt x="4955" y="6101"/>
                    </a:lnTo>
                    <a:lnTo>
                      <a:pt x="4950" y="6102"/>
                    </a:lnTo>
                    <a:lnTo>
                      <a:pt x="4923" y="6107"/>
                    </a:lnTo>
                    <a:lnTo>
                      <a:pt x="4918" y="6108"/>
                    </a:lnTo>
                    <a:lnTo>
                      <a:pt x="4891" y="6113"/>
                    </a:lnTo>
                    <a:lnTo>
                      <a:pt x="4885" y="6114"/>
                    </a:lnTo>
                    <a:lnTo>
                      <a:pt x="4858" y="6117"/>
                    </a:lnTo>
                    <a:lnTo>
                      <a:pt x="4853" y="6118"/>
                    </a:lnTo>
                    <a:lnTo>
                      <a:pt x="4825" y="6120"/>
                    </a:lnTo>
                    <a:lnTo>
                      <a:pt x="4820" y="6121"/>
                    </a:lnTo>
                    <a:lnTo>
                      <a:pt x="4793" y="6122"/>
                    </a:lnTo>
                    <a:lnTo>
                      <a:pt x="4787" y="6122"/>
                    </a:lnTo>
                    <a:lnTo>
                      <a:pt x="4760" y="6123"/>
                    </a:lnTo>
                    <a:lnTo>
                      <a:pt x="4754" y="6123"/>
                    </a:lnTo>
                    <a:lnTo>
                      <a:pt x="4727" y="6122"/>
                    </a:lnTo>
                    <a:lnTo>
                      <a:pt x="4721" y="6122"/>
                    </a:lnTo>
                    <a:lnTo>
                      <a:pt x="4694" y="6121"/>
                    </a:lnTo>
                    <a:lnTo>
                      <a:pt x="4689" y="6120"/>
                    </a:lnTo>
                    <a:lnTo>
                      <a:pt x="4661" y="6118"/>
                    </a:lnTo>
                    <a:lnTo>
                      <a:pt x="4656" y="6117"/>
                    </a:lnTo>
                    <a:lnTo>
                      <a:pt x="4629" y="6114"/>
                    </a:lnTo>
                    <a:lnTo>
                      <a:pt x="4623" y="6113"/>
                    </a:lnTo>
                    <a:lnTo>
                      <a:pt x="4596" y="6108"/>
                    </a:lnTo>
                    <a:lnTo>
                      <a:pt x="4591" y="6107"/>
                    </a:lnTo>
                    <a:lnTo>
                      <a:pt x="4564" y="6102"/>
                    </a:lnTo>
                    <a:lnTo>
                      <a:pt x="4559" y="6101"/>
                    </a:lnTo>
                    <a:lnTo>
                      <a:pt x="4532" y="6094"/>
                    </a:lnTo>
                    <a:lnTo>
                      <a:pt x="4527" y="6093"/>
                    </a:lnTo>
                    <a:lnTo>
                      <a:pt x="4501" y="6085"/>
                    </a:lnTo>
                    <a:lnTo>
                      <a:pt x="4496" y="6084"/>
                    </a:lnTo>
                    <a:lnTo>
                      <a:pt x="4470" y="6075"/>
                    </a:lnTo>
                    <a:lnTo>
                      <a:pt x="4464" y="6073"/>
                    </a:lnTo>
                    <a:lnTo>
                      <a:pt x="4439" y="6064"/>
                    </a:lnTo>
                    <a:lnTo>
                      <a:pt x="4433" y="6062"/>
                    </a:lnTo>
                    <a:lnTo>
                      <a:pt x="4408" y="6052"/>
                    </a:lnTo>
                    <a:lnTo>
                      <a:pt x="4403" y="6049"/>
                    </a:lnTo>
                    <a:lnTo>
                      <a:pt x="4378" y="6038"/>
                    </a:lnTo>
                    <a:lnTo>
                      <a:pt x="4373" y="6036"/>
                    </a:lnTo>
                    <a:lnTo>
                      <a:pt x="4349" y="6023"/>
                    </a:lnTo>
                    <a:lnTo>
                      <a:pt x="4344" y="6021"/>
                    </a:lnTo>
                    <a:lnTo>
                      <a:pt x="4320" y="6007"/>
                    </a:lnTo>
                    <a:lnTo>
                      <a:pt x="4314" y="6004"/>
                    </a:lnTo>
                    <a:lnTo>
                      <a:pt x="4290" y="5990"/>
                    </a:lnTo>
                    <a:lnTo>
                      <a:pt x="4286" y="5987"/>
                    </a:lnTo>
                    <a:lnTo>
                      <a:pt x="4263" y="5972"/>
                    </a:lnTo>
                    <a:lnTo>
                      <a:pt x="4258" y="5969"/>
                    </a:lnTo>
                    <a:lnTo>
                      <a:pt x="4236" y="5953"/>
                    </a:lnTo>
                    <a:lnTo>
                      <a:pt x="4232" y="5949"/>
                    </a:lnTo>
                    <a:lnTo>
                      <a:pt x="4210" y="5933"/>
                    </a:lnTo>
                    <a:lnTo>
                      <a:pt x="4206" y="5929"/>
                    </a:lnTo>
                    <a:lnTo>
                      <a:pt x="4185" y="5912"/>
                    </a:lnTo>
                    <a:lnTo>
                      <a:pt x="4181" y="5908"/>
                    </a:lnTo>
                    <a:lnTo>
                      <a:pt x="4160" y="5890"/>
                    </a:lnTo>
                    <a:lnTo>
                      <a:pt x="4156" y="5886"/>
                    </a:lnTo>
                    <a:lnTo>
                      <a:pt x="4137" y="5867"/>
                    </a:lnTo>
                    <a:lnTo>
                      <a:pt x="4133" y="5863"/>
                    </a:lnTo>
                    <a:lnTo>
                      <a:pt x="4114" y="5844"/>
                    </a:lnTo>
                    <a:lnTo>
                      <a:pt x="4110" y="5840"/>
                    </a:lnTo>
                    <a:lnTo>
                      <a:pt x="4092" y="5819"/>
                    </a:lnTo>
                    <a:lnTo>
                      <a:pt x="4088" y="5815"/>
                    </a:lnTo>
                    <a:lnTo>
                      <a:pt x="4071" y="5794"/>
                    </a:lnTo>
                    <a:lnTo>
                      <a:pt x="4067" y="5790"/>
                    </a:lnTo>
                    <a:lnTo>
                      <a:pt x="4051" y="5768"/>
                    </a:lnTo>
                    <a:lnTo>
                      <a:pt x="4047" y="5764"/>
                    </a:lnTo>
                    <a:lnTo>
                      <a:pt x="4031" y="5742"/>
                    </a:lnTo>
                    <a:lnTo>
                      <a:pt x="4028" y="5737"/>
                    </a:lnTo>
                    <a:lnTo>
                      <a:pt x="4013" y="5714"/>
                    </a:lnTo>
                    <a:lnTo>
                      <a:pt x="4010" y="5710"/>
                    </a:lnTo>
                    <a:lnTo>
                      <a:pt x="3996" y="5686"/>
                    </a:lnTo>
                    <a:lnTo>
                      <a:pt x="3993" y="5680"/>
                    </a:lnTo>
                    <a:lnTo>
                      <a:pt x="3979" y="5656"/>
                    </a:lnTo>
                    <a:lnTo>
                      <a:pt x="3977" y="5651"/>
                    </a:lnTo>
                    <a:lnTo>
                      <a:pt x="3964" y="5627"/>
                    </a:lnTo>
                    <a:lnTo>
                      <a:pt x="3962" y="5622"/>
                    </a:lnTo>
                    <a:lnTo>
                      <a:pt x="3951" y="5597"/>
                    </a:lnTo>
                    <a:lnTo>
                      <a:pt x="3948" y="5592"/>
                    </a:lnTo>
                    <a:lnTo>
                      <a:pt x="3938" y="5567"/>
                    </a:lnTo>
                    <a:lnTo>
                      <a:pt x="3936" y="5561"/>
                    </a:lnTo>
                    <a:lnTo>
                      <a:pt x="3927" y="5536"/>
                    </a:lnTo>
                    <a:lnTo>
                      <a:pt x="3925" y="5530"/>
                    </a:lnTo>
                    <a:lnTo>
                      <a:pt x="3916" y="5504"/>
                    </a:lnTo>
                    <a:lnTo>
                      <a:pt x="3915" y="5499"/>
                    </a:lnTo>
                    <a:lnTo>
                      <a:pt x="3907" y="5473"/>
                    </a:lnTo>
                    <a:lnTo>
                      <a:pt x="3906" y="5468"/>
                    </a:lnTo>
                    <a:lnTo>
                      <a:pt x="3899" y="5441"/>
                    </a:lnTo>
                    <a:lnTo>
                      <a:pt x="3898" y="5436"/>
                    </a:lnTo>
                    <a:lnTo>
                      <a:pt x="3893" y="5409"/>
                    </a:lnTo>
                    <a:lnTo>
                      <a:pt x="3892" y="5404"/>
                    </a:lnTo>
                    <a:lnTo>
                      <a:pt x="3887" y="5377"/>
                    </a:lnTo>
                    <a:lnTo>
                      <a:pt x="3886" y="5371"/>
                    </a:lnTo>
                    <a:lnTo>
                      <a:pt x="3883" y="5344"/>
                    </a:lnTo>
                    <a:lnTo>
                      <a:pt x="3882" y="5339"/>
                    </a:lnTo>
                    <a:lnTo>
                      <a:pt x="3880" y="5311"/>
                    </a:lnTo>
                    <a:lnTo>
                      <a:pt x="3879" y="5306"/>
                    </a:lnTo>
                    <a:lnTo>
                      <a:pt x="3878" y="5279"/>
                    </a:lnTo>
                    <a:lnTo>
                      <a:pt x="3878" y="5273"/>
                    </a:lnTo>
                    <a:lnTo>
                      <a:pt x="3877" y="5246"/>
                    </a:lnTo>
                    <a:lnTo>
                      <a:pt x="3877" y="5240"/>
                    </a:lnTo>
                    <a:lnTo>
                      <a:pt x="3878" y="5213"/>
                    </a:lnTo>
                    <a:lnTo>
                      <a:pt x="3878" y="5207"/>
                    </a:lnTo>
                    <a:lnTo>
                      <a:pt x="3879" y="5180"/>
                    </a:lnTo>
                    <a:lnTo>
                      <a:pt x="3880" y="5175"/>
                    </a:lnTo>
                    <a:lnTo>
                      <a:pt x="3882" y="5147"/>
                    </a:lnTo>
                    <a:lnTo>
                      <a:pt x="3883" y="5142"/>
                    </a:lnTo>
                    <a:lnTo>
                      <a:pt x="3886" y="5115"/>
                    </a:lnTo>
                    <a:lnTo>
                      <a:pt x="3887" y="5109"/>
                    </a:lnTo>
                    <a:lnTo>
                      <a:pt x="3892" y="5082"/>
                    </a:lnTo>
                    <a:lnTo>
                      <a:pt x="3893" y="5077"/>
                    </a:lnTo>
                    <a:lnTo>
                      <a:pt x="3898" y="5050"/>
                    </a:lnTo>
                    <a:lnTo>
                      <a:pt x="3899" y="5045"/>
                    </a:lnTo>
                    <a:lnTo>
                      <a:pt x="3906" y="5018"/>
                    </a:lnTo>
                    <a:lnTo>
                      <a:pt x="3907" y="5013"/>
                    </a:lnTo>
                    <a:lnTo>
                      <a:pt x="3915" y="4987"/>
                    </a:lnTo>
                    <a:lnTo>
                      <a:pt x="3916" y="4982"/>
                    </a:lnTo>
                    <a:lnTo>
                      <a:pt x="3925" y="4956"/>
                    </a:lnTo>
                    <a:lnTo>
                      <a:pt x="3927" y="4950"/>
                    </a:lnTo>
                    <a:lnTo>
                      <a:pt x="3936" y="4925"/>
                    </a:lnTo>
                    <a:lnTo>
                      <a:pt x="3938" y="4919"/>
                    </a:lnTo>
                    <a:lnTo>
                      <a:pt x="3948" y="4894"/>
                    </a:lnTo>
                    <a:lnTo>
                      <a:pt x="3951" y="4889"/>
                    </a:lnTo>
                    <a:lnTo>
                      <a:pt x="3962" y="4864"/>
                    </a:lnTo>
                    <a:lnTo>
                      <a:pt x="3964" y="4859"/>
                    </a:lnTo>
                    <a:lnTo>
                      <a:pt x="3977" y="4835"/>
                    </a:lnTo>
                    <a:lnTo>
                      <a:pt x="3979" y="4830"/>
                    </a:lnTo>
                    <a:lnTo>
                      <a:pt x="3993" y="4806"/>
                    </a:lnTo>
                    <a:lnTo>
                      <a:pt x="3996" y="4800"/>
                    </a:lnTo>
                    <a:lnTo>
                      <a:pt x="4010" y="4776"/>
                    </a:lnTo>
                    <a:lnTo>
                      <a:pt x="4013" y="4772"/>
                    </a:lnTo>
                    <a:lnTo>
                      <a:pt x="4028" y="4749"/>
                    </a:lnTo>
                    <a:lnTo>
                      <a:pt x="4032" y="4744"/>
                    </a:lnTo>
                    <a:lnTo>
                      <a:pt x="4047" y="4722"/>
                    </a:lnTo>
                    <a:lnTo>
                      <a:pt x="4051" y="4718"/>
                    </a:lnTo>
                    <a:lnTo>
                      <a:pt x="4067" y="4696"/>
                    </a:lnTo>
                    <a:lnTo>
                      <a:pt x="4071" y="4692"/>
                    </a:lnTo>
                    <a:lnTo>
                      <a:pt x="4088" y="4671"/>
                    </a:lnTo>
                    <a:lnTo>
                      <a:pt x="4092" y="4667"/>
                    </a:lnTo>
                    <a:lnTo>
                      <a:pt x="4110" y="4646"/>
                    </a:lnTo>
                    <a:lnTo>
                      <a:pt x="4114" y="4642"/>
                    </a:lnTo>
                    <a:lnTo>
                      <a:pt x="4133" y="4623"/>
                    </a:lnTo>
                    <a:lnTo>
                      <a:pt x="4137" y="4619"/>
                    </a:lnTo>
                    <a:lnTo>
                      <a:pt x="4156" y="4600"/>
                    </a:lnTo>
                    <a:lnTo>
                      <a:pt x="4161" y="4596"/>
                    </a:lnTo>
                    <a:lnTo>
                      <a:pt x="4181" y="4578"/>
                    </a:lnTo>
                    <a:lnTo>
                      <a:pt x="4185" y="4574"/>
                    </a:lnTo>
                    <a:lnTo>
                      <a:pt x="4206" y="4557"/>
                    </a:lnTo>
                    <a:lnTo>
                      <a:pt x="4210" y="4553"/>
                    </a:lnTo>
                    <a:lnTo>
                      <a:pt x="4232" y="4537"/>
                    </a:lnTo>
                    <a:lnTo>
                      <a:pt x="4237" y="4534"/>
                    </a:lnTo>
                    <a:lnTo>
                      <a:pt x="4259" y="4518"/>
                    </a:lnTo>
                    <a:lnTo>
                      <a:pt x="4263" y="4515"/>
                    </a:lnTo>
                    <a:lnTo>
                      <a:pt x="4286" y="4500"/>
                    </a:lnTo>
                    <a:lnTo>
                      <a:pt x="4291" y="4497"/>
                    </a:lnTo>
                    <a:lnTo>
                      <a:pt x="4315" y="4482"/>
                    </a:lnTo>
                    <a:lnTo>
                      <a:pt x="4320" y="4480"/>
                    </a:lnTo>
                    <a:lnTo>
                      <a:pt x="4344" y="4466"/>
                    </a:lnTo>
                    <a:lnTo>
                      <a:pt x="4348" y="4464"/>
                    </a:lnTo>
                    <a:lnTo>
                      <a:pt x="4373" y="4451"/>
                    </a:lnTo>
                    <a:lnTo>
                      <a:pt x="4378" y="4449"/>
                    </a:lnTo>
                    <a:lnTo>
                      <a:pt x="4403" y="4438"/>
                    </a:lnTo>
                    <a:lnTo>
                      <a:pt x="4408" y="4435"/>
                    </a:lnTo>
                    <a:lnTo>
                      <a:pt x="4433" y="4425"/>
                    </a:lnTo>
                    <a:lnTo>
                      <a:pt x="4438" y="4423"/>
                    </a:lnTo>
                    <a:lnTo>
                      <a:pt x="4464" y="4413"/>
                    </a:lnTo>
                    <a:lnTo>
                      <a:pt x="4469" y="4412"/>
                    </a:lnTo>
                    <a:lnTo>
                      <a:pt x="4495" y="4403"/>
                    </a:lnTo>
                    <a:lnTo>
                      <a:pt x="4500" y="4401"/>
                    </a:lnTo>
                    <a:lnTo>
                      <a:pt x="4526" y="4394"/>
                    </a:lnTo>
                    <a:lnTo>
                      <a:pt x="4532" y="4392"/>
                    </a:lnTo>
                    <a:lnTo>
                      <a:pt x="4558" y="4386"/>
                    </a:lnTo>
                    <a:lnTo>
                      <a:pt x="4564" y="4385"/>
                    </a:lnTo>
                    <a:lnTo>
                      <a:pt x="4590" y="4379"/>
                    </a:lnTo>
                    <a:lnTo>
                      <a:pt x="4596" y="4378"/>
                    </a:lnTo>
                    <a:lnTo>
                      <a:pt x="4623" y="4373"/>
                    </a:lnTo>
                    <a:lnTo>
                      <a:pt x="4628" y="4373"/>
                    </a:lnTo>
                    <a:lnTo>
                      <a:pt x="4655" y="4369"/>
                    </a:lnTo>
                    <a:lnTo>
                      <a:pt x="4661" y="4368"/>
                    </a:lnTo>
                    <a:lnTo>
                      <a:pt x="4688" y="4366"/>
                    </a:lnTo>
                    <a:lnTo>
                      <a:pt x="4694" y="4365"/>
                    </a:lnTo>
                    <a:lnTo>
                      <a:pt x="4721" y="4364"/>
                    </a:lnTo>
                    <a:lnTo>
                      <a:pt x="4727" y="4364"/>
                    </a:lnTo>
                    <a:lnTo>
                      <a:pt x="4754" y="4363"/>
                    </a:lnTo>
                    <a:lnTo>
                      <a:pt x="4760" y="4363"/>
                    </a:lnTo>
                    <a:lnTo>
                      <a:pt x="4787" y="4364"/>
                    </a:lnTo>
                    <a:lnTo>
                      <a:pt x="4793" y="4364"/>
                    </a:lnTo>
                    <a:lnTo>
                      <a:pt x="4820" y="4365"/>
                    </a:lnTo>
                    <a:lnTo>
                      <a:pt x="4826" y="4366"/>
                    </a:lnTo>
                    <a:lnTo>
                      <a:pt x="4853" y="4368"/>
                    </a:lnTo>
                    <a:lnTo>
                      <a:pt x="4859" y="4369"/>
                    </a:lnTo>
                    <a:lnTo>
                      <a:pt x="4886" y="4373"/>
                    </a:lnTo>
                    <a:lnTo>
                      <a:pt x="4891" y="4373"/>
                    </a:lnTo>
                    <a:lnTo>
                      <a:pt x="4918" y="4378"/>
                    </a:lnTo>
                    <a:lnTo>
                      <a:pt x="4924" y="4379"/>
                    </a:lnTo>
                    <a:lnTo>
                      <a:pt x="4950" y="4385"/>
                    </a:lnTo>
                    <a:lnTo>
                      <a:pt x="4956" y="4386"/>
                    </a:lnTo>
                    <a:lnTo>
                      <a:pt x="4982" y="4392"/>
                    </a:lnTo>
                    <a:lnTo>
                      <a:pt x="4988" y="4394"/>
                    </a:lnTo>
                    <a:lnTo>
                      <a:pt x="5014" y="4401"/>
                    </a:lnTo>
                    <a:lnTo>
                      <a:pt x="5019" y="4403"/>
                    </a:lnTo>
                    <a:lnTo>
                      <a:pt x="5045" y="4412"/>
                    </a:lnTo>
                    <a:lnTo>
                      <a:pt x="5050" y="4413"/>
                    </a:lnTo>
                    <a:lnTo>
                      <a:pt x="5076" y="4423"/>
                    </a:lnTo>
                    <a:lnTo>
                      <a:pt x="5081" y="4425"/>
                    </a:lnTo>
                    <a:lnTo>
                      <a:pt x="5106" y="4435"/>
                    </a:lnTo>
                    <a:lnTo>
                      <a:pt x="5111" y="4438"/>
                    </a:lnTo>
                    <a:lnTo>
                      <a:pt x="5136" y="4449"/>
                    </a:lnTo>
                    <a:lnTo>
                      <a:pt x="5141" y="4451"/>
                    </a:lnTo>
                    <a:lnTo>
                      <a:pt x="5166" y="4464"/>
                    </a:lnTo>
                    <a:lnTo>
                      <a:pt x="5170" y="4466"/>
                    </a:lnTo>
                    <a:lnTo>
                      <a:pt x="5177" y="4470"/>
                    </a:lnTo>
                    <a:close/>
                    <a:moveTo>
                      <a:pt x="4559" y="5091"/>
                    </a:moveTo>
                    <a:lnTo>
                      <a:pt x="4580" y="5066"/>
                    </a:lnTo>
                    <a:lnTo>
                      <a:pt x="4950" y="4696"/>
                    </a:lnTo>
                    <a:lnTo>
                      <a:pt x="4948" y="4696"/>
                    </a:lnTo>
                    <a:lnTo>
                      <a:pt x="4928" y="4689"/>
                    </a:lnTo>
                    <a:lnTo>
                      <a:pt x="4907" y="4683"/>
                    </a:lnTo>
                    <a:lnTo>
                      <a:pt x="4886" y="4678"/>
                    </a:lnTo>
                    <a:lnTo>
                      <a:pt x="4865" y="4673"/>
                    </a:lnTo>
                    <a:lnTo>
                      <a:pt x="4843" y="4670"/>
                    </a:lnTo>
                    <a:lnTo>
                      <a:pt x="4822" y="4667"/>
                    </a:lnTo>
                    <a:lnTo>
                      <a:pt x="4800" y="4665"/>
                    </a:lnTo>
                    <a:lnTo>
                      <a:pt x="4779" y="4663"/>
                    </a:lnTo>
                    <a:lnTo>
                      <a:pt x="4757" y="4663"/>
                    </a:lnTo>
                    <a:lnTo>
                      <a:pt x="4735" y="4663"/>
                    </a:lnTo>
                    <a:lnTo>
                      <a:pt x="4714" y="4665"/>
                    </a:lnTo>
                    <a:lnTo>
                      <a:pt x="4692" y="4667"/>
                    </a:lnTo>
                    <a:lnTo>
                      <a:pt x="4671" y="4670"/>
                    </a:lnTo>
                    <a:lnTo>
                      <a:pt x="4649" y="4673"/>
                    </a:lnTo>
                    <a:lnTo>
                      <a:pt x="4628" y="4678"/>
                    </a:lnTo>
                    <a:lnTo>
                      <a:pt x="4607" y="4683"/>
                    </a:lnTo>
                    <a:lnTo>
                      <a:pt x="4586" y="4689"/>
                    </a:lnTo>
                    <a:lnTo>
                      <a:pt x="4566" y="4696"/>
                    </a:lnTo>
                    <a:lnTo>
                      <a:pt x="4545" y="4703"/>
                    </a:lnTo>
                    <a:lnTo>
                      <a:pt x="4525" y="4712"/>
                    </a:lnTo>
                    <a:lnTo>
                      <a:pt x="4506" y="4721"/>
                    </a:lnTo>
                    <a:lnTo>
                      <a:pt x="4486" y="4730"/>
                    </a:lnTo>
                    <a:lnTo>
                      <a:pt x="4467" y="4741"/>
                    </a:lnTo>
                    <a:lnTo>
                      <a:pt x="4448" y="4752"/>
                    </a:lnTo>
                    <a:lnTo>
                      <a:pt x="4430" y="4764"/>
                    </a:lnTo>
                    <a:lnTo>
                      <a:pt x="4412" y="4777"/>
                    </a:lnTo>
                    <a:lnTo>
                      <a:pt x="4395" y="4790"/>
                    </a:lnTo>
                    <a:lnTo>
                      <a:pt x="4378" y="4804"/>
                    </a:lnTo>
                    <a:lnTo>
                      <a:pt x="4362" y="4818"/>
                    </a:lnTo>
                    <a:lnTo>
                      <a:pt x="4347" y="4833"/>
                    </a:lnTo>
                    <a:lnTo>
                      <a:pt x="4332" y="4849"/>
                    </a:lnTo>
                    <a:lnTo>
                      <a:pt x="4317" y="4865"/>
                    </a:lnTo>
                    <a:lnTo>
                      <a:pt x="4303" y="4882"/>
                    </a:lnTo>
                    <a:lnTo>
                      <a:pt x="4290" y="4899"/>
                    </a:lnTo>
                    <a:lnTo>
                      <a:pt x="4277" y="4917"/>
                    </a:lnTo>
                    <a:lnTo>
                      <a:pt x="4265" y="4935"/>
                    </a:lnTo>
                    <a:lnTo>
                      <a:pt x="4254" y="4953"/>
                    </a:lnTo>
                    <a:lnTo>
                      <a:pt x="4243" y="4972"/>
                    </a:lnTo>
                    <a:lnTo>
                      <a:pt x="4234" y="4991"/>
                    </a:lnTo>
                    <a:lnTo>
                      <a:pt x="4225" y="5011"/>
                    </a:lnTo>
                    <a:lnTo>
                      <a:pt x="4217" y="5031"/>
                    </a:lnTo>
                    <a:lnTo>
                      <a:pt x="4209" y="5051"/>
                    </a:lnTo>
                    <a:lnTo>
                      <a:pt x="4202" y="5072"/>
                    </a:lnTo>
                    <a:lnTo>
                      <a:pt x="4197" y="5093"/>
                    </a:lnTo>
                    <a:lnTo>
                      <a:pt x="4191" y="5114"/>
                    </a:lnTo>
                    <a:lnTo>
                      <a:pt x="4187" y="5135"/>
                    </a:lnTo>
                    <a:lnTo>
                      <a:pt x="4183" y="5156"/>
                    </a:lnTo>
                    <a:lnTo>
                      <a:pt x="4181" y="5178"/>
                    </a:lnTo>
                    <a:lnTo>
                      <a:pt x="4179" y="5199"/>
                    </a:lnTo>
                    <a:lnTo>
                      <a:pt x="4177" y="5221"/>
                    </a:lnTo>
                    <a:lnTo>
                      <a:pt x="4177" y="5243"/>
                    </a:lnTo>
                    <a:lnTo>
                      <a:pt x="4177" y="5265"/>
                    </a:lnTo>
                    <a:lnTo>
                      <a:pt x="4179" y="5287"/>
                    </a:lnTo>
                    <a:lnTo>
                      <a:pt x="4181" y="5308"/>
                    </a:lnTo>
                    <a:lnTo>
                      <a:pt x="4183" y="5330"/>
                    </a:lnTo>
                    <a:lnTo>
                      <a:pt x="4187" y="5351"/>
                    </a:lnTo>
                    <a:lnTo>
                      <a:pt x="4191" y="5372"/>
                    </a:lnTo>
                    <a:lnTo>
                      <a:pt x="4197" y="5393"/>
                    </a:lnTo>
                    <a:lnTo>
                      <a:pt x="4202" y="5414"/>
                    </a:lnTo>
                    <a:lnTo>
                      <a:pt x="4209" y="5435"/>
                    </a:lnTo>
                    <a:lnTo>
                      <a:pt x="4217" y="5455"/>
                    </a:lnTo>
                    <a:lnTo>
                      <a:pt x="4225" y="5475"/>
                    </a:lnTo>
                    <a:lnTo>
                      <a:pt x="4234" y="5495"/>
                    </a:lnTo>
                    <a:lnTo>
                      <a:pt x="4243" y="5514"/>
                    </a:lnTo>
                    <a:lnTo>
                      <a:pt x="4254" y="5533"/>
                    </a:lnTo>
                    <a:lnTo>
                      <a:pt x="4265" y="5551"/>
                    </a:lnTo>
                    <a:lnTo>
                      <a:pt x="4277" y="5569"/>
                    </a:lnTo>
                    <a:lnTo>
                      <a:pt x="4290" y="5587"/>
                    </a:lnTo>
                    <a:lnTo>
                      <a:pt x="4303" y="5604"/>
                    </a:lnTo>
                    <a:lnTo>
                      <a:pt x="4317" y="5621"/>
                    </a:lnTo>
                    <a:lnTo>
                      <a:pt x="4332" y="5637"/>
                    </a:lnTo>
                    <a:lnTo>
                      <a:pt x="4347" y="5653"/>
                    </a:lnTo>
                    <a:lnTo>
                      <a:pt x="4363" y="5668"/>
                    </a:lnTo>
                    <a:lnTo>
                      <a:pt x="4379" y="5683"/>
                    </a:lnTo>
                    <a:lnTo>
                      <a:pt x="4396" y="5697"/>
                    </a:lnTo>
                    <a:lnTo>
                      <a:pt x="4413" y="5710"/>
                    </a:lnTo>
                    <a:lnTo>
                      <a:pt x="4431" y="5723"/>
                    </a:lnTo>
                    <a:lnTo>
                      <a:pt x="4449" y="5735"/>
                    </a:lnTo>
                    <a:lnTo>
                      <a:pt x="4467" y="5746"/>
                    </a:lnTo>
                    <a:lnTo>
                      <a:pt x="4486" y="5757"/>
                    </a:lnTo>
                    <a:lnTo>
                      <a:pt x="4505" y="5766"/>
                    </a:lnTo>
                    <a:lnTo>
                      <a:pt x="4525" y="5775"/>
                    </a:lnTo>
                    <a:lnTo>
                      <a:pt x="4545" y="5783"/>
                    </a:lnTo>
                    <a:lnTo>
                      <a:pt x="4565" y="5791"/>
                    </a:lnTo>
                    <a:lnTo>
                      <a:pt x="4586" y="5798"/>
                    </a:lnTo>
                    <a:lnTo>
                      <a:pt x="4607" y="5803"/>
                    </a:lnTo>
                    <a:lnTo>
                      <a:pt x="4628" y="5809"/>
                    </a:lnTo>
                    <a:lnTo>
                      <a:pt x="4649" y="5813"/>
                    </a:lnTo>
                    <a:lnTo>
                      <a:pt x="4670" y="5817"/>
                    </a:lnTo>
                    <a:lnTo>
                      <a:pt x="4692" y="5819"/>
                    </a:lnTo>
                    <a:lnTo>
                      <a:pt x="4713" y="5821"/>
                    </a:lnTo>
                    <a:lnTo>
                      <a:pt x="4735" y="5823"/>
                    </a:lnTo>
                    <a:lnTo>
                      <a:pt x="4757" y="5823"/>
                    </a:lnTo>
                    <a:lnTo>
                      <a:pt x="4779" y="5823"/>
                    </a:lnTo>
                    <a:lnTo>
                      <a:pt x="4801" y="5821"/>
                    </a:lnTo>
                    <a:lnTo>
                      <a:pt x="4822" y="5819"/>
                    </a:lnTo>
                    <a:lnTo>
                      <a:pt x="4844" y="5817"/>
                    </a:lnTo>
                    <a:lnTo>
                      <a:pt x="4865" y="5813"/>
                    </a:lnTo>
                    <a:lnTo>
                      <a:pt x="4886" y="5809"/>
                    </a:lnTo>
                    <a:lnTo>
                      <a:pt x="4907" y="5803"/>
                    </a:lnTo>
                    <a:lnTo>
                      <a:pt x="4928" y="5798"/>
                    </a:lnTo>
                    <a:lnTo>
                      <a:pt x="4949" y="5791"/>
                    </a:lnTo>
                    <a:lnTo>
                      <a:pt x="4969" y="5783"/>
                    </a:lnTo>
                    <a:lnTo>
                      <a:pt x="4989" y="5775"/>
                    </a:lnTo>
                    <a:lnTo>
                      <a:pt x="5009" y="5766"/>
                    </a:lnTo>
                    <a:lnTo>
                      <a:pt x="5028" y="5757"/>
                    </a:lnTo>
                    <a:lnTo>
                      <a:pt x="5047" y="5746"/>
                    </a:lnTo>
                    <a:lnTo>
                      <a:pt x="5065" y="5735"/>
                    </a:lnTo>
                    <a:lnTo>
                      <a:pt x="5083" y="5723"/>
                    </a:lnTo>
                    <a:lnTo>
                      <a:pt x="5101" y="5710"/>
                    </a:lnTo>
                    <a:lnTo>
                      <a:pt x="5118" y="5697"/>
                    </a:lnTo>
                    <a:lnTo>
                      <a:pt x="5135" y="5683"/>
                    </a:lnTo>
                    <a:lnTo>
                      <a:pt x="5151" y="5668"/>
                    </a:lnTo>
                    <a:lnTo>
                      <a:pt x="5167" y="5653"/>
                    </a:lnTo>
                    <a:lnTo>
                      <a:pt x="5182" y="5638"/>
                    </a:lnTo>
                    <a:lnTo>
                      <a:pt x="5196" y="5622"/>
                    </a:lnTo>
                    <a:lnTo>
                      <a:pt x="5210" y="5605"/>
                    </a:lnTo>
                    <a:lnTo>
                      <a:pt x="5223" y="5588"/>
                    </a:lnTo>
                    <a:lnTo>
                      <a:pt x="5236" y="5570"/>
                    </a:lnTo>
                    <a:lnTo>
                      <a:pt x="5248" y="5552"/>
                    </a:lnTo>
                    <a:lnTo>
                      <a:pt x="5259" y="5533"/>
                    </a:lnTo>
                    <a:lnTo>
                      <a:pt x="5270" y="5514"/>
                    </a:lnTo>
                    <a:lnTo>
                      <a:pt x="5279" y="5494"/>
                    </a:lnTo>
                    <a:lnTo>
                      <a:pt x="5288" y="5475"/>
                    </a:lnTo>
                    <a:lnTo>
                      <a:pt x="5297" y="5455"/>
                    </a:lnTo>
                    <a:lnTo>
                      <a:pt x="5304" y="5434"/>
                    </a:lnTo>
                    <a:lnTo>
                      <a:pt x="5311" y="5414"/>
                    </a:lnTo>
                    <a:lnTo>
                      <a:pt x="5317" y="5393"/>
                    </a:lnTo>
                    <a:lnTo>
                      <a:pt x="5322" y="5372"/>
                    </a:lnTo>
                    <a:lnTo>
                      <a:pt x="5327" y="5351"/>
                    </a:lnTo>
                    <a:lnTo>
                      <a:pt x="5330" y="5329"/>
                    </a:lnTo>
                    <a:lnTo>
                      <a:pt x="5333" y="5308"/>
                    </a:lnTo>
                    <a:lnTo>
                      <a:pt x="5335" y="5286"/>
                    </a:lnTo>
                    <a:lnTo>
                      <a:pt x="5337" y="5265"/>
                    </a:lnTo>
                    <a:lnTo>
                      <a:pt x="5337" y="5243"/>
                    </a:lnTo>
                    <a:lnTo>
                      <a:pt x="5337" y="5221"/>
                    </a:lnTo>
                    <a:lnTo>
                      <a:pt x="5335" y="5200"/>
                    </a:lnTo>
                    <a:lnTo>
                      <a:pt x="5333" y="5178"/>
                    </a:lnTo>
                    <a:lnTo>
                      <a:pt x="5330" y="5157"/>
                    </a:lnTo>
                    <a:lnTo>
                      <a:pt x="5327" y="5135"/>
                    </a:lnTo>
                    <a:lnTo>
                      <a:pt x="5322" y="5114"/>
                    </a:lnTo>
                    <a:lnTo>
                      <a:pt x="5317" y="5093"/>
                    </a:lnTo>
                    <a:lnTo>
                      <a:pt x="5311" y="5072"/>
                    </a:lnTo>
                    <a:lnTo>
                      <a:pt x="5304" y="5052"/>
                    </a:lnTo>
                    <a:lnTo>
                      <a:pt x="5304" y="5050"/>
                    </a:lnTo>
                    <a:lnTo>
                      <a:pt x="4934" y="5420"/>
                    </a:lnTo>
                    <a:lnTo>
                      <a:pt x="4909" y="5441"/>
                    </a:lnTo>
                    <a:lnTo>
                      <a:pt x="4882" y="5460"/>
                    </a:lnTo>
                    <a:lnTo>
                      <a:pt x="4853" y="5474"/>
                    </a:lnTo>
                    <a:lnTo>
                      <a:pt x="4822" y="5484"/>
                    </a:lnTo>
                    <a:lnTo>
                      <a:pt x="4790" y="5491"/>
                    </a:lnTo>
                    <a:lnTo>
                      <a:pt x="4757" y="5493"/>
                    </a:lnTo>
                    <a:lnTo>
                      <a:pt x="4724" y="5491"/>
                    </a:lnTo>
                    <a:lnTo>
                      <a:pt x="4692" y="5484"/>
                    </a:lnTo>
                    <a:lnTo>
                      <a:pt x="4661" y="5474"/>
                    </a:lnTo>
                    <a:lnTo>
                      <a:pt x="4632" y="5460"/>
                    </a:lnTo>
                    <a:lnTo>
                      <a:pt x="4605" y="5441"/>
                    </a:lnTo>
                    <a:lnTo>
                      <a:pt x="4580" y="5420"/>
                    </a:lnTo>
                    <a:lnTo>
                      <a:pt x="4559" y="5395"/>
                    </a:lnTo>
                    <a:lnTo>
                      <a:pt x="4540" y="5368"/>
                    </a:lnTo>
                    <a:lnTo>
                      <a:pt x="4526" y="5339"/>
                    </a:lnTo>
                    <a:lnTo>
                      <a:pt x="4516" y="5308"/>
                    </a:lnTo>
                    <a:lnTo>
                      <a:pt x="4509" y="5276"/>
                    </a:lnTo>
                    <a:lnTo>
                      <a:pt x="4507" y="5243"/>
                    </a:lnTo>
                    <a:lnTo>
                      <a:pt x="4509" y="5210"/>
                    </a:lnTo>
                    <a:lnTo>
                      <a:pt x="4516" y="5178"/>
                    </a:lnTo>
                    <a:lnTo>
                      <a:pt x="4526" y="5147"/>
                    </a:lnTo>
                    <a:lnTo>
                      <a:pt x="4540" y="5118"/>
                    </a:lnTo>
                    <a:lnTo>
                      <a:pt x="4559" y="5091"/>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grpSp>
        <p:nvGrpSpPr>
          <p:cNvPr id="376" name="Google Shape;376;p12"/>
          <p:cNvGrpSpPr/>
          <p:nvPr/>
        </p:nvGrpSpPr>
        <p:grpSpPr>
          <a:xfrm>
            <a:off x="7922482" y="4758171"/>
            <a:ext cx="685223" cy="685223"/>
            <a:chOff x="1390775" y="1390753"/>
            <a:chExt cx="1493520" cy="1493520"/>
          </a:xfrm>
        </p:grpSpPr>
        <p:sp>
          <p:nvSpPr>
            <p:cNvPr id="377" name="Google Shape;377;p12"/>
            <p:cNvSpPr/>
            <p:nvPr/>
          </p:nvSpPr>
          <p:spPr>
            <a:xfrm>
              <a:off x="1390775" y="1390753"/>
              <a:ext cx="1493520" cy="1493520"/>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378" name="Google Shape;378;p12"/>
            <p:cNvGrpSpPr/>
            <p:nvPr/>
          </p:nvGrpSpPr>
          <p:grpSpPr>
            <a:xfrm>
              <a:off x="1720068" y="1720046"/>
              <a:ext cx="834934" cy="834934"/>
              <a:chOff x="9627603" y="1524000"/>
              <a:chExt cx="914400" cy="914400"/>
            </a:xfrm>
          </p:grpSpPr>
          <p:sp>
            <p:nvSpPr>
              <p:cNvPr id="379" name="Google Shape;379;p12"/>
              <p:cNvSpPr/>
              <p:nvPr/>
            </p:nvSpPr>
            <p:spPr>
              <a:xfrm>
                <a:off x="9627603" y="1524000"/>
                <a:ext cx="914400" cy="914400"/>
              </a:xfrm>
              <a:custGeom>
                <a:rect b="b" l="l" r="r" t="t"/>
                <a:pathLst>
                  <a:path extrusionOk="0" h="10000" w="10000">
                    <a:moveTo>
                      <a:pt x="5664" y="5000"/>
                    </a:moveTo>
                    <a:lnTo>
                      <a:pt x="5664" y="5025"/>
                    </a:lnTo>
                    <a:lnTo>
                      <a:pt x="5662" y="5050"/>
                    </a:lnTo>
                    <a:lnTo>
                      <a:pt x="5660" y="5075"/>
                    </a:lnTo>
                    <a:lnTo>
                      <a:pt x="5657" y="5099"/>
                    </a:lnTo>
                    <a:lnTo>
                      <a:pt x="5652" y="5124"/>
                    </a:lnTo>
                    <a:lnTo>
                      <a:pt x="5647" y="5148"/>
                    </a:lnTo>
                    <a:lnTo>
                      <a:pt x="5641" y="5172"/>
                    </a:lnTo>
                    <a:lnTo>
                      <a:pt x="5634" y="5196"/>
                    </a:lnTo>
                    <a:lnTo>
                      <a:pt x="5627" y="5219"/>
                    </a:lnTo>
                    <a:lnTo>
                      <a:pt x="5618" y="5242"/>
                    </a:lnTo>
                    <a:lnTo>
                      <a:pt x="5609" y="5265"/>
                    </a:lnTo>
                    <a:lnTo>
                      <a:pt x="5598" y="5288"/>
                    </a:lnTo>
                    <a:lnTo>
                      <a:pt x="5587" y="5310"/>
                    </a:lnTo>
                    <a:lnTo>
                      <a:pt x="5575" y="5332"/>
                    </a:lnTo>
                    <a:lnTo>
                      <a:pt x="5562" y="5353"/>
                    </a:lnTo>
                    <a:lnTo>
                      <a:pt x="5549" y="5374"/>
                    </a:lnTo>
                    <a:lnTo>
                      <a:pt x="5534" y="5394"/>
                    </a:lnTo>
                    <a:lnTo>
                      <a:pt x="5519" y="5414"/>
                    </a:lnTo>
                    <a:lnTo>
                      <a:pt x="5503" y="5433"/>
                    </a:lnTo>
                    <a:lnTo>
                      <a:pt x="5487" y="5452"/>
                    </a:lnTo>
                    <a:lnTo>
                      <a:pt x="5470" y="5470"/>
                    </a:lnTo>
                    <a:lnTo>
                      <a:pt x="5452" y="5487"/>
                    </a:lnTo>
                    <a:lnTo>
                      <a:pt x="5433" y="5503"/>
                    </a:lnTo>
                    <a:lnTo>
                      <a:pt x="5414" y="5519"/>
                    </a:lnTo>
                    <a:lnTo>
                      <a:pt x="5394" y="5534"/>
                    </a:lnTo>
                    <a:lnTo>
                      <a:pt x="5374" y="5549"/>
                    </a:lnTo>
                    <a:lnTo>
                      <a:pt x="5353" y="5562"/>
                    </a:lnTo>
                    <a:lnTo>
                      <a:pt x="5332" y="5575"/>
                    </a:lnTo>
                    <a:lnTo>
                      <a:pt x="5310" y="5587"/>
                    </a:lnTo>
                    <a:lnTo>
                      <a:pt x="5288" y="5598"/>
                    </a:lnTo>
                    <a:lnTo>
                      <a:pt x="5265" y="5609"/>
                    </a:lnTo>
                    <a:lnTo>
                      <a:pt x="5242" y="5618"/>
                    </a:lnTo>
                    <a:lnTo>
                      <a:pt x="5219" y="5627"/>
                    </a:lnTo>
                    <a:lnTo>
                      <a:pt x="5196" y="5634"/>
                    </a:lnTo>
                    <a:lnTo>
                      <a:pt x="5172" y="5641"/>
                    </a:lnTo>
                    <a:lnTo>
                      <a:pt x="5148" y="5647"/>
                    </a:lnTo>
                    <a:lnTo>
                      <a:pt x="5124" y="5652"/>
                    </a:lnTo>
                    <a:lnTo>
                      <a:pt x="5099" y="5657"/>
                    </a:lnTo>
                    <a:lnTo>
                      <a:pt x="5075" y="5660"/>
                    </a:lnTo>
                    <a:lnTo>
                      <a:pt x="5050" y="5662"/>
                    </a:lnTo>
                    <a:lnTo>
                      <a:pt x="5025" y="5664"/>
                    </a:lnTo>
                    <a:lnTo>
                      <a:pt x="5000" y="5664"/>
                    </a:lnTo>
                    <a:lnTo>
                      <a:pt x="4975" y="5664"/>
                    </a:lnTo>
                    <a:lnTo>
                      <a:pt x="4950" y="5662"/>
                    </a:lnTo>
                    <a:lnTo>
                      <a:pt x="4925" y="5660"/>
                    </a:lnTo>
                    <a:lnTo>
                      <a:pt x="4901" y="5657"/>
                    </a:lnTo>
                    <a:lnTo>
                      <a:pt x="4876" y="5652"/>
                    </a:lnTo>
                    <a:lnTo>
                      <a:pt x="4852" y="5647"/>
                    </a:lnTo>
                    <a:lnTo>
                      <a:pt x="4828" y="5641"/>
                    </a:lnTo>
                    <a:lnTo>
                      <a:pt x="4804" y="5634"/>
                    </a:lnTo>
                    <a:lnTo>
                      <a:pt x="4781" y="5627"/>
                    </a:lnTo>
                    <a:lnTo>
                      <a:pt x="4758" y="5618"/>
                    </a:lnTo>
                    <a:lnTo>
                      <a:pt x="4735" y="5609"/>
                    </a:lnTo>
                    <a:lnTo>
                      <a:pt x="4712" y="5598"/>
                    </a:lnTo>
                    <a:lnTo>
                      <a:pt x="4690" y="5587"/>
                    </a:lnTo>
                    <a:lnTo>
                      <a:pt x="4668" y="5575"/>
                    </a:lnTo>
                    <a:lnTo>
                      <a:pt x="4647" y="5562"/>
                    </a:lnTo>
                    <a:lnTo>
                      <a:pt x="4626" y="5549"/>
                    </a:lnTo>
                    <a:lnTo>
                      <a:pt x="4606" y="5534"/>
                    </a:lnTo>
                    <a:lnTo>
                      <a:pt x="4586" y="5519"/>
                    </a:lnTo>
                    <a:lnTo>
                      <a:pt x="4567" y="5503"/>
                    </a:lnTo>
                    <a:lnTo>
                      <a:pt x="4548" y="5487"/>
                    </a:lnTo>
                    <a:lnTo>
                      <a:pt x="4530" y="5470"/>
                    </a:lnTo>
                    <a:lnTo>
                      <a:pt x="4513" y="5452"/>
                    </a:lnTo>
                    <a:lnTo>
                      <a:pt x="4497" y="5433"/>
                    </a:lnTo>
                    <a:lnTo>
                      <a:pt x="4481" y="5414"/>
                    </a:lnTo>
                    <a:lnTo>
                      <a:pt x="4466" y="5394"/>
                    </a:lnTo>
                    <a:lnTo>
                      <a:pt x="4451" y="5374"/>
                    </a:lnTo>
                    <a:lnTo>
                      <a:pt x="4438" y="5353"/>
                    </a:lnTo>
                    <a:lnTo>
                      <a:pt x="4425" y="5332"/>
                    </a:lnTo>
                    <a:lnTo>
                      <a:pt x="4413" y="5310"/>
                    </a:lnTo>
                    <a:lnTo>
                      <a:pt x="4402" y="5288"/>
                    </a:lnTo>
                    <a:lnTo>
                      <a:pt x="4391" y="5265"/>
                    </a:lnTo>
                    <a:lnTo>
                      <a:pt x="4382" y="5242"/>
                    </a:lnTo>
                    <a:lnTo>
                      <a:pt x="4373" y="5219"/>
                    </a:lnTo>
                    <a:lnTo>
                      <a:pt x="4366" y="5196"/>
                    </a:lnTo>
                    <a:lnTo>
                      <a:pt x="4359" y="5172"/>
                    </a:lnTo>
                    <a:lnTo>
                      <a:pt x="4353" y="5148"/>
                    </a:lnTo>
                    <a:lnTo>
                      <a:pt x="4348" y="5124"/>
                    </a:lnTo>
                    <a:lnTo>
                      <a:pt x="4343" y="5099"/>
                    </a:lnTo>
                    <a:lnTo>
                      <a:pt x="4340" y="5075"/>
                    </a:lnTo>
                    <a:lnTo>
                      <a:pt x="4338" y="5050"/>
                    </a:lnTo>
                    <a:lnTo>
                      <a:pt x="4336" y="5025"/>
                    </a:lnTo>
                    <a:lnTo>
                      <a:pt x="4336" y="5000"/>
                    </a:lnTo>
                    <a:lnTo>
                      <a:pt x="4336" y="4975"/>
                    </a:lnTo>
                    <a:lnTo>
                      <a:pt x="4338" y="4950"/>
                    </a:lnTo>
                    <a:lnTo>
                      <a:pt x="4340" y="4925"/>
                    </a:lnTo>
                    <a:lnTo>
                      <a:pt x="4343" y="4901"/>
                    </a:lnTo>
                    <a:lnTo>
                      <a:pt x="4348" y="4876"/>
                    </a:lnTo>
                    <a:lnTo>
                      <a:pt x="4353" y="4852"/>
                    </a:lnTo>
                    <a:lnTo>
                      <a:pt x="4359" y="4828"/>
                    </a:lnTo>
                    <a:lnTo>
                      <a:pt x="4366" y="4804"/>
                    </a:lnTo>
                    <a:lnTo>
                      <a:pt x="4373" y="4781"/>
                    </a:lnTo>
                    <a:lnTo>
                      <a:pt x="4382" y="4758"/>
                    </a:lnTo>
                    <a:lnTo>
                      <a:pt x="4391" y="4735"/>
                    </a:lnTo>
                    <a:lnTo>
                      <a:pt x="4402" y="4712"/>
                    </a:lnTo>
                    <a:lnTo>
                      <a:pt x="4413" y="4690"/>
                    </a:lnTo>
                    <a:lnTo>
                      <a:pt x="4425" y="4668"/>
                    </a:lnTo>
                    <a:lnTo>
                      <a:pt x="4438" y="4647"/>
                    </a:lnTo>
                    <a:lnTo>
                      <a:pt x="4451" y="4626"/>
                    </a:lnTo>
                    <a:lnTo>
                      <a:pt x="4466" y="4606"/>
                    </a:lnTo>
                    <a:lnTo>
                      <a:pt x="4481" y="4586"/>
                    </a:lnTo>
                    <a:lnTo>
                      <a:pt x="4497" y="4567"/>
                    </a:lnTo>
                    <a:lnTo>
                      <a:pt x="4513" y="4548"/>
                    </a:lnTo>
                    <a:lnTo>
                      <a:pt x="4530" y="4530"/>
                    </a:lnTo>
                    <a:lnTo>
                      <a:pt x="4548" y="4513"/>
                    </a:lnTo>
                    <a:lnTo>
                      <a:pt x="4567" y="4497"/>
                    </a:lnTo>
                    <a:lnTo>
                      <a:pt x="4586" y="4481"/>
                    </a:lnTo>
                    <a:lnTo>
                      <a:pt x="4606" y="4466"/>
                    </a:lnTo>
                    <a:lnTo>
                      <a:pt x="4626" y="4451"/>
                    </a:lnTo>
                    <a:lnTo>
                      <a:pt x="4647" y="4438"/>
                    </a:lnTo>
                    <a:lnTo>
                      <a:pt x="4668" y="4425"/>
                    </a:lnTo>
                    <a:lnTo>
                      <a:pt x="4690" y="4413"/>
                    </a:lnTo>
                    <a:lnTo>
                      <a:pt x="4712" y="4402"/>
                    </a:lnTo>
                    <a:lnTo>
                      <a:pt x="4735" y="4391"/>
                    </a:lnTo>
                    <a:lnTo>
                      <a:pt x="4758" y="4382"/>
                    </a:lnTo>
                    <a:lnTo>
                      <a:pt x="4781" y="4373"/>
                    </a:lnTo>
                    <a:lnTo>
                      <a:pt x="4804" y="4366"/>
                    </a:lnTo>
                    <a:lnTo>
                      <a:pt x="4828" y="4359"/>
                    </a:lnTo>
                    <a:lnTo>
                      <a:pt x="4852" y="4353"/>
                    </a:lnTo>
                    <a:lnTo>
                      <a:pt x="4876" y="4348"/>
                    </a:lnTo>
                    <a:lnTo>
                      <a:pt x="4901" y="4343"/>
                    </a:lnTo>
                    <a:lnTo>
                      <a:pt x="4925" y="4340"/>
                    </a:lnTo>
                    <a:lnTo>
                      <a:pt x="4950" y="4338"/>
                    </a:lnTo>
                    <a:lnTo>
                      <a:pt x="4975" y="4336"/>
                    </a:lnTo>
                    <a:lnTo>
                      <a:pt x="5000" y="4336"/>
                    </a:lnTo>
                    <a:lnTo>
                      <a:pt x="5025" y="4336"/>
                    </a:lnTo>
                    <a:lnTo>
                      <a:pt x="5050" y="4338"/>
                    </a:lnTo>
                    <a:lnTo>
                      <a:pt x="5075" y="4340"/>
                    </a:lnTo>
                    <a:lnTo>
                      <a:pt x="5099" y="4343"/>
                    </a:lnTo>
                    <a:lnTo>
                      <a:pt x="5124" y="4348"/>
                    </a:lnTo>
                    <a:lnTo>
                      <a:pt x="5148" y="4353"/>
                    </a:lnTo>
                    <a:lnTo>
                      <a:pt x="5172" y="4359"/>
                    </a:lnTo>
                    <a:lnTo>
                      <a:pt x="5196" y="4366"/>
                    </a:lnTo>
                    <a:lnTo>
                      <a:pt x="5219" y="4373"/>
                    </a:lnTo>
                    <a:lnTo>
                      <a:pt x="5242" y="4382"/>
                    </a:lnTo>
                    <a:lnTo>
                      <a:pt x="5265" y="4391"/>
                    </a:lnTo>
                    <a:lnTo>
                      <a:pt x="5288" y="4402"/>
                    </a:lnTo>
                    <a:lnTo>
                      <a:pt x="5310" y="4413"/>
                    </a:lnTo>
                    <a:lnTo>
                      <a:pt x="5332" y="4425"/>
                    </a:lnTo>
                    <a:lnTo>
                      <a:pt x="5353" y="4438"/>
                    </a:lnTo>
                    <a:lnTo>
                      <a:pt x="5374" y="4451"/>
                    </a:lnTo>
                    <a:lnTo>
                      <a:pt x="5394" y="4466"/>
                    </a:lnTo>
                    <a:lnTo>
                      <a:pt x="5414" y="4481"/>
                    </a:lnTo>
                    <a:lnTo>
                      <a:pt x="5433" y="4497"/>
                    </a:lnTo>
                    <a:lnTo>
                      <a:pt x="5452" y="4513"/>
                    </a:lnTo>
                    <a:lnTo>
                      <a:pt x="5470" y="4530"/>
                    </a:lnTo>
                    <a:lnTo>
                      <a:pt x="5487" y="4548"/>
                    </a:lnTo>
                    <a:lnTo>
                      <a:pt x="5503" y="4567"/>
                    </a:lnTo>
                    <a:lnTo>
                      <a:pt x="5519" y="4586"/>
                    </a:lnTo>
                    <a:lnTo>
                      <a:pt x="5534" y="4606"/>
                    </a:lnTo>
                    <a:lnTo>
                      <a:pt x="5549" y="4626"/>
                    </a:lnTo>
                    <a:lnTo>
                      <a:pt x="5562" y="4647"/>
                    </a:lnTo>
                    <a:lnTo>
                      <a:pt x="5575" y="4668"/>
                    </a:lnTo>
                    <a:lnTo>
                      <a:pt x="5587" y="4690"/>
                    </a:lnTo>
                    <a:lnTo>
                      <a:pt x="5598" y="4712"/>
                    </a:lnTo>
                    <a:lnTo>
                      <a:pt x="5609" y="4735"/>
                    </a:lnTo>
                    <a:lnTo>
                      <a:pt x="5618" y="4758"/>
                    </a:lnTo>
                    <a:lnTo>
                      <a:pt x="5627" y="4781"/>
                    </a:lnTo>
                    <a:lnTo>
                      <a:pt x="5634" y="4804"/>
                    </a:lnTo>
                    <a:lnTo>
                      <a:pt x="5641" y="4828"/>
                    </a:lnTo>
                    <a:lnTo>
                      <a:pt x="5647" y="4852"/>
                    </a:lnTo>
                    <a:lnTo>
                      <a:pt x="5652" y="4876"/>
                    </a:lnTo>
                    <a:lnTo>
                      <a:pt x="5657" y="4901"/>
                    </a:lnTo>
                    <a:lnTo>
                      <a:pt x="5660" y="4925"/>
                    </a:lnTo>
                    <a:lnTo>
                      <a:pt x="5662" y="4950"/>
                    </a:lnTo>
                    <a:lnTo>
                      <a:pt x="5664" y="4975"/>
                    </a:lnTo>
                    <a:lnTo>
                      <a:pt x="5664" y="500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380" name="Google Shape;380;p12"/>
              <p:cNvSpPr/>
              <p:nvPr/>
            </p:nvSpPr>
            <p:spPr>
              <a:xfrm>
                <a:off x="9627603" y="1524000"/>
                <a:ext cx="914400" cy="914400"/>
              </a:xfrm>
              <a:custGeom>
                <a:rect b="b" l="l" r="r" t="t"/>
                <a:pathLst>
                  <a:path extrusionOk="0" h="10000" w="10000">
                    <a:moveTo>
                      <a:pt x="963" y="5594"/>
                    </a:moveTo>
                    <a:lnTo>
                      <a:pt x="567" y="5171"/>
                    </a:lnTo>
                    <a:lnTo>
                      <a:pt x="546" y="5144"/>
                    </a:lnTo>
                    <a:lnTo>
                      <a:pt x="528" y="5115"/>
                    </a:lnTo>
                    <a:lnTo>
                      <a:pt x="514" y="5084"/>
                    </a:lnTo>
                    <a:lnTo>
                      <a:pt x="505" y="5051"/>
                    </a:lnTo>
                    <a:lnTo>
                      <a:pt x="501" y="5017"/>
                    </a:lnTo>
                    <a:lnTo>
                      <a:pt x="501" y="4983"/>
                    </a:lnTo>
                    <a:lnTo>
                      <a:pt x="505" y="4949"/>
                    </a:lnTo>
                    <a:lnTo>
                      <a:pt x="514" y="4916"/>
                    </a:lnTo>
                    <a:lnTo>
                      <a:pt x="528" y="4885"/>
                    </a:lnTo>
                    <a:lnTo>
                      <a:pt x="546" y="4856"/>
                    </a:lnTo>
                    <a:lnTo>
                      <a:pt x="567" y="4829"/>
                    </a:lnTo>
                    <a:lnTo>
                      <a:pt x="963" y="4406"/>
                    </a:lnTo>
                    <a:lnTo>
                      <a:pt x="999" y="4375"/>
                    </a:lnTo>
                    <a:lnTo>
                      <a:pt x="1492" y="4017"/>
                    </a:lnTo>
                    <a:lnTo>
                      <a:pt x="1526" y="3997"/>
                    </a:lnTo>
                    <a:lnTo>
                      <a:pt x="2100" y="3704"/>
                    </a:lnTo>
                    <a:lnTo>
                      <a:pt x="2130" y="3691"/>
                    </a:lnTo>
                    <a:lnTo>
                      <a:pt x="2770" y="3463"/>
                    </a:lnTo>
                    <a:lnTo>
                      <a:pt x="2796" y="3456"/>
                    </a:lnTo>
                    <a:lnTo>
                      <a:pt x="3484" y="3293"/>
                    </a:lnTo>
                    <a:lnTo>
                      <a:pt x="3508" y="3289"/>
                    </a:lnTo>
                    <a:lnTo>
                      <a:pt x="4229" y="3191"/>
                    </a:lnTo>
                    <a:lnTo>
                      <a:pt x="4252" y="3189"/>
                    </a:lnTo>
                    <a:lnTo>
                      <a:pt x="4989" y="3156"/>
                    </a:lnTo>
                    <a:lnTo>
                      <a:pt x="5011" y="3156"/>
                    </a:lnTo>
                    <a:lnTo>
                      <a:pt x="5748" y="3189"/>
                    </a:lnTo>
                    <a:lnTo>
                      <a:pt x="5771" y="3191"/>
                    </a:lnTo>
                    <a:lnTo>
                      <a:pt x="6492" y="3289"/>
                    </a:lnTo>
                    <a:lnTo>
                      <a:pt x="6516" y="3293"/>
                    </a:lnTo>
                    <a:lnTo>
                      <a:pt x="7204" y="3456"/>
                    </a:lnTo>
                    <a:lnTo>
                      <a:pt x="7230" y="3463"/>
                    </a:lnTo>
                    <a:lnTo>
                      <a:pt x="7870" y="3691"/>
                    </a:lnTo>
                    <a:lnTo>
                      <a:pt x="7900" y="3704"/>
                    </a:lnTo>
                    <a:lnTo>
                      <a:pt x="8474" y="3997"/>
                    </a:lnTo>
                    <a:lnTo>
                      <a:pt x="8508" y="4017"/>
                    </a:lnTo>
                    <a:lnTo>
                      <a:pt x="9001" y="4375"/>
                    </a:lnTo>
                    <a:lnTo>
                      <a:pt x="9037" y="4406"/>
                    </a:lnTo>
                    <a:lnTo>
                      <a:pt x="9433" y="4829"/>
                    </a:lnTo>
                    <a:lnTo>
                      <a:pt x="9454" y="4856"/>
                    </a:lnTo>
                    <a:lnTo>
                      <a:pt x="9472" y="4885"/>
                    </a:lnTo>
                    <a:lnTo>
                      <a:pt x="9486" y="4916"/>
                    </a:lnTo>
                    <a:lnTo>
                      <a:pt x="9495" y="4949"/>
                    </a:lnTo>
                    <a:lnTo>
                      <a:pt x="9499" y="4983"/>
                    </a:lnTo>
                    <a:lnTo>
                      <a:pt x="9499" y="5017"/>
                    </a:lnTo>
                    <a:lnTo>
                      <a:pt x="9495" y="5051"/>
                    </a:lnTo>
                    <a:lnTo>
                      <a:pt x="9486" y="5084"/>
                    </a:lnTo>
                    <a:lnTo>
                      <a:pt x="9472" y="5115"/>
                    </a:lnTo>
                    <a:lnTo>
                      <a:pt x="9454" y="5144"/>
                    </a:lnTo>
                    <a:lnTo>
                      <a:pt x="9433" y="5171"/>
                    </a:lnTo>
                    <a:lnTo>
                      <a:pt x="9037" y="5594"/>
                    </a:lnTo>
                    <a:lnTo>
                      <a:pt x="9001" y="5625"/>
                    </a:lnTo>
                    <a:lnTo>
                      <a:pt x="8508" y="5983"/>
                    </a:lnTo>
                    <a:lnTo>
                      <a:pt x="8474" y="6003"/>
                    </a:lnTo>
                    <a:lnTo>
                      <a:pt x="7900" y="6296"/>
                    </a:lnTo>
                    <a:lnTo>
                      <a:pt x="7870" y="6309"/>
                    </a:lnTo>
                    <a:lnTo>
                      <a:pt x="7230" y="6537"/>
                    </a:lnTo>
                    <a:lnTo>
                      <a:pt x="7204" y="6544"/>
                    </a:lnTo>
                    <a:lnTo>
                      <a:pt x="6516" y="6707"/>
                    </a:lnTo>
                    <a:lnTo>
                      <a:pt x="6492" y="6711"/>
                    </a:lnTo>
                    <a:lnTo>
                      <a:pt x="5771" y="6809"/>
                    </a:lnTo>
                    <a:lnTo>
                      <a:pt x="5748" y="6811"/>
                    </a:lnTo>
                    <a:lnTo>
                      <a:pt x="5011" y="6844"/>
                    </a:lnTo>
                    <a:lnTo>
                      <a:pt x="4989" y="6844"/>
                    </a:lnTo>
                    <a:lnTo>
                      <a:pt x="4252" y="6811"/>
                    </a:lnTo>
                    <a:lnTo>
                      <a:pt x="4229" y="6809"/>
                    </a:lnTo>
                    <a:lnTo>
                      <a:pt x="3508" y="6711"/>
                    </a:lnTo>
                    <a:lnTo>
                      <a:pt x="3484" y="6707"/>
                    </a:lnTo>
                    <a:lnTo>
                      <a:pt x="2796" y="6544"/>
                    </a:lnTo>
                    <a:lnTo>
                      <a:pt x="2770" y="6537"/>
                    </a:lnTo>
                    <a:lnTo>
                      <a:pt x="2130" y="6309"/>
                    </a:lnTo>
                    <a:lnTo>
                      <a:pt x="2100" y="6296"/>
                    </a:lnTo>
                    <a:lnTo>
                      <a:pt x="1526" y="6003"/>
                    </a:lnTo>
                    <a:lnTo>
                      <a:pt x="1492" y="5983"/>
                    </a:lnTo>
                    <a:lnTo>
                      <a:pt x="999" y="5625"/>
                    </a:lnTo>
                    <a:lnTo>
                      <a:pt x="963" y="5594"/>
                    </a:lnTo>
                    <a:close/>
                    <a:moveTo>
                      <a:pt x="6413" y="3782"/>
                    </a:moveTo>
                    <a:lnTo>
                      <a:pt x="6168" y="3749"/>
                    </a:lnTo>
                    <a:lnTo>
                      <a:pt x="6207" y="3787"/>
                    </a:lnTo>
                    <a:lnTo>
                      <a:pt x="6213" y="3793"/>
                    </a:lnTo>
                    <a:lnTo>
                      <a:pt x="6251" y="3833"/>
                    </a:lnTo>
                    <a:lnTo>
                      <a:pt x="6257" y="3840"/>
                    </a:lnTo>
                    <a:lnTo>
                      <a:pt x="6294" y="3880"/>
                    </a:lnTo>
                    <a:lnTo>
                      <a:pt x="6300" y="3887"/>
                    </a:lnTo>
                    <a:lnTo>
                      <a:pt x="6335" y="3929"/>
                    </a:lnTo>
                    <a:lnTo>
                      <a:pt x="6340" y="3937"/>
                    </a:lnTo>
                    <a:lnTo>
                      <a:pt x="6374" y="3980"/>
                    </a:lnTo>
                    <a:lnTo>
                      <a:pt x="6379" y="3988"/>
                    </a:lnTo>
                    <a:lnTo>
                      <a:pt x="6411" y="4033"/>
                    </a:lnTo>
                    <a:lnTo>
                      <a:pt x="6416" y="4040"/>
                    </a:lnTo>
                    <a:lnTo>
                      <a:pt x="6446" y="4086"/>
                    </a:lnTo>
                    <a:lnTo>
                      <a:pt x="6451" y="4094"/>
                    </a:lnTo>
                    <a:lnTo>
                      <a:pt x="6479" y="4141"/>
                    </a:lnTo>
                    <a:lnTo>
                      <a:pt x="6484" y="4149"/>
                    </a:lnTo>
                    <a:lnTo>
                      <a:pt x="6510" y="4197"/>
                    </a:lnTo>
                    <a:lnTo>
                      <a:pt x="6515" y="4205"/>
                    </a:lnTo>
                    <a:lnTo>
                      <a:pt x="6539" y="4254"/>
                    </a:lnTo>
                    <a:lnTo>
                      <a:pt x="6543" y="4263"/>
                    </a:lnTo>
                    <a:lnTo>
                      <a:pt x="6566" y="4312"/>
                    </a:lnTo>
                    <a:lnTo>
                      <a:pt x="6570" y="4321"/>
                    </a:lnTo>
                    <a:lnTo>
                      <a:pt x="6591" y="4371"/>
                    </a:lnTo>
                    <a:lnTo>
                      <a:pt x="6594" y="4380"/>
                    </a:lnTo>
                    <a:lnTo>
                      <a:pt x="6613" y="4431"/>
                    </a:lnTo>
                    <a:lnTo>
                      <a:pt x="6616" y="4440"/>
                    </a:lnTo>
                    <a:lnTo>
                      <a:pt x="6633" y="4492"/>
                    </a:lnTo>
                    <a:lnTo>
                      <a:pt x="6636" y="4501"/>
                    </a:lnTo>
                    <a:lnTo>
                      <a:pt x="6651" y="4553"/>
                    </a:lnTo>
                    <a:lnTo>
                      <a:pt x="6654" y="4562"/>
                    </a:lnTo>
                    <a:lnTo>
                      <a:pt x="6667" y="4615"/>
                    </a:lnTo>
                    <a:lnTo>
                      <a:pt x="6669" y="4624"/>
                    </a:lnTo>
                    <a:lnTo>
                      <a:pt x="6680" y="4677"/>
                    </a:lnTo>
                    <a:lnTo>
                      <a:pt x="6682" y="4686"/>
                    </a:lnTo>
                    <a:lnTo>
                      <a:pt x="6691" y="4740"/>
                    </a:lnTo>
                    <a:lnTo>
                      <a:pt x="6692" y="4749"/>
                    </a:lnTo>
                    <a:lnTo>
                      <a:pt x="6700" y="4803"/>
                    </a:lnTo>
                    <a:lnTo>
                      <a:pt x="6701" y="4813"/>
                    </a:lnTo>
                    <a:lnTo>
                      <a:pt x="6706" y="4867"/>
                    </a:lnTo>
                    <a:lnTo>
                      <a:pt x="6706" y="4876"/>
                    </a:lnTo>
                    <a:lnTo>
                      <a:pt x="6710" y="4931"/>
                    </a:lnTo>
                    <a:lnTo>
                      <a:pt x="6710" y="4940"/>
                    </a:lnTo>
                    <a:lnTo>
                      <a:pt x="6711" y="4995"/>
                    </a:lnTo>
                    <a:lnTo>
                      <a:pt x="6711" y="5005"/>
                    </a:lnTo>
                    <a:lnTo>
                      <a:pt x="6710" y="5060"/>
                    </a:lnTo>
                    <a:lnTo>
                      <a:pt x="6710" y="5069"/>
                    </a:lnTo>
                    <a:lnTo>
                      <a:pt x="6706" y="5124"/>
                    </a:lnTo>
                    <a:lnTo>
                      <a:pt x="6706" y="5133"/>
                    </a:lnTo>
                    <a:lnTo>
                      <a:pt x="6701" y="5187"/>
                    </a:lnTo>
                    <a:lnTo>
                      <a:pt x="6700" y="5197"/>
                    </a:lnTo>
                    <a:lnTo>
                      <a:pt x="6692" y="5251"/>
                    </a:lnTo>
                    <a:lnTo>
                      <a:pt x="6691" y="5260"/>
                    </a:lnTo>
                    <a:lnTo>
                      <a:pt x="6682" y="5314"/>
                    </a:lnTo>
                    <a:lnTo>
                      <a:pt x="6680" y="5323"/>
                    </a:lnTo>
                    <a:lnTo>
                      <a:pt x="6669" y="5376"/>
                    </a:lnTo>
                    <a:lnTo>
                      <a:pt x="6667" y="5385"/>
                    </a:lnTo>
                    <a:lnTo>
                      <a:pt x="6654" y="5438"/>
                    </a:lnTo>
                    <a:lnTo>
                      <a:pt x="6651" y="5447"/>
                    </a:lnTo>
                    <a:lnTo>
                      <a:pt x="6636" y="5499"/>
                    </a:lnTo>
                    <a:lnTo>
                      <a:pt x="6633" y="5508"/>
                    </a:lnTo>
                    <a:lnTo>
                      <a:pt x="6616" y="5560"/>
                    </a:lnTo>
                    <a:lnTo>
                      <a:pt x="6613" y="5569"/>
                    </a:lnTo>
                    <a:lnTo>
                      <a:pt x="6594" y="5620"/>
                    </a:lnTo>
                    <a:lnTo>
                      <a:pt x="6591" y="5629"/>
                    </a:lnTo>
                    <a:lnTo>
                      <a:pt x="6570" y="5679"/>
                    </a:lnTo>
                    <a:lnTo>
                      <a:pt x="6566" y="5688"/>
                    </a:lnTo>
                    <a:lnTo>
                      <a:pt x="6543" y="5737"/>
                    </a:lnTo>
                    <a:lnTo>
                      <a:pt x="6539" y="5746"/>
                    </a:lnTo>
                    <a:lnTo>
                      <a:pt x="6515" y="5795"/>
                    </a:lnTo>
                    <a:lnTo>
                      <a:pt x="6510" y="5803"/>
                    </a:lnTo>
                    <a:lnTo>
                      <a:pt x="6484" y="5851"/>
                    </a:lnTo>
                    <a:lnTo>
                      <a:pt x="6479" y="5859"/>
                    </a:lnTo>
                    <a:lnTo>
                      <a:pt x="6451" y="5906"/>
                    </a:lnTo>
                    <a:lnTo>
                      <a:pt x="6446" y="5914"/>
                    </a:lnTo>
                    <a:lnTo>
                      <a:pt x="6416" y="5960"/>
                    </a:lnTo>
                    <a:lnTo>
                      <a:pt x="6411" y="5967"/>
                    </a:lnTo>
                    <a:lnTo>
                      <a:pt x="6379" y="6012"/>
                    </a:lnTo>
                    <a:lnTo>
                      <a:pt x="6374" y="6020"/>
                    </a:lnTo>
                    <a:lnTo>
                      <a:pt x="6340" y="6063"/>
                    </a:lnTo>
                    <a:lnTo>
                      <a:pt x="6335" y="6071"/>
                    </a:lnTo>
                    <a:lnTo>
                      <a:pt x="6300" y="6113"/>
                    </a:lnTo>
                    <a:lnTo>
                      <a:pt x="6294" y="6120"/>
                    </a:lnTo>
                    <a:lnTo>
                      <a:pt x="6257" y="6160"/>
                    </a:lnTo>
                    <a:lnTo>
                      <a:pt x="6251" y="6167"/>
                    </a:lnTo>
                    <a:lnTo>
                      <a:pt x="6213" y="6207"/>
                    </a:lnTo>
                    <a:lnTo>
                      <a:pt x="6207" y="6213"/>
                    </a:lnTo>
                    <a:lnTo>
                      <a:pt x="6168" y="6251"/>
                    </a:lnTo>
                    <a:lnTo>
                      <a:pt x="6413" y="6218"/>
                    </a:lnTo>
                    <a:lnTo>
                      <a:pt x="7076" y="6061"/>
                    </a:lnTo>
                    <a:lnTo>
                      <a:pt x="7687" y="5843"/>
                    </a:lnTo>
                    <a:lnTo>
                      <a:pt x="8230" y="5567"/>
                    </a:lnTo>
                    <a:lnTo>
                      <a:pt x="8688" y="5235"/>
                    </a:lnTo>
                    <a:lnTo>
                      <a:pt x="8908" y="5000"/>
                    </a:lnTo>
                    <a:lnTo>
                      <a:pt x="8688" y="4765"/>
                    </a:lnTo>
                    <a:lnTo>
                      <a:pt x="8230" y="4433"/>
                    </a:lnTo>
                    <a:lnTo>
                      <a:pt x="7687" y="4157"/>
                    </a:lnTo>
                    <a:lnTo>
                      <a:pt x="7076" y="3939"/>
                    </a:lnTo>
                    <a:lnTo>
                      <a:pt x="6413" y="3782"/>
                    </a:lnTo>
                    <a:close/>
                    <a:moveTo>
                      <a:pt x="6210" y="5045"/>
                    </a:moveTo>
                    <a:lnTo>
                      <a:pt x="6211" y="5000"/>
                    </a:lnTo>
                    <a:lnTo>
                      <a:pt x="6210" y="4955"/>
                    </a:lnTo>
                    <a:lnTo>
                      <a:pt x="6208" y="4909"/>
                    </a:lnTo>
                    <a:lnTo>
                      <a:pt x="6203" y="4864"/>
                    </a:lnTo>
                    <a:lnTo>
                      <a:pt x="6197" y="4820"/>
                    </a:lnTo>
                    <a:lnTo>
                      <a:pt x="6190" y="4775"/>
                    </a:lnTo>
                    <a:lnTo>
                      <a:pt x="6180" y="4731"/>
                    </a:lnTo>
                    <a:lnTo>
                      <a:pt x="6170" y="4687"/>
                    </a:lnTo>
                    <a:lnTo>
                      <a:pt x="6157" y="4644"/>
                    </a:lnTo>
                    <a:lnTo>
                      <a:pt x="6143" y="4601"/>
                    </a:lnTo>
                    <a:lnTo>
                      <a:pt x="6127" y="4558"/>
                    </a:lnTo>
                    <a:lnTo>
                      <a:pt x="6110" y="4517"/>
                    </a:lnTo>
                    <a:lnTo>
                      <a:pt x="6091" y="4475"/>
                    </a:lnTo>
                    <a:lnTo>
                      <a:pt x="6070" y="4435"/>
                    </a:lnTo>
                    <a:lnTo>
                      <a:pt x="6048" y="4395"/>
                    </a:lnTo>
                    <a:lnTo>
                      <a:pt x="6025" y="4355"/>
                    </a:lnTo>
                    <a:lnTo>
                      <a:pt x="6000" y="4317"/>
                    </a:lnTo>
                    <a:lnTo>
                      <a:pt x="5974" y="4280"/>
                    </a:lnTo>
                    <a:lnTo>
                      <a:pt x="5946" y="4244"/>
                    </a:lnTo>
                    <a:lnTo>
                      <a:pt x="5918" y="4210"/>
                    </a:lnTo>
                    <a:lnTo>
                      <a:pt x="5888" y="4176"/>
                    </a:lnTo>
                    <a:lnTo>
                      <a:pt x="5856" y="4144"/>
                    </a:lnTo>
                    <a:lnTo>
                      <a:pt x="5824" y="4112"/>
                    </a:lnTo>
                    <a:lnTo>
                      <a:pt x="5790" y="4082"/>
                    </a:lnTo>
                    <a:lnTo>
                      <a:pt x="5756" y="4054"/>
                    </a:lnTo>
                    <a:lnTo>
                      <a:pt x="5720" y="4026"/>
                    </a:lnTo>
                    <a:lnTo>
                      <a:pt x="5683" y="4000"/>
                    </a:lnTo>
                    <a:lnTo>
                      <a:pt x="5645" y="3975"/>
                    </a:lnTo>
                    <a:lnTo>
                      <a:pt x="5605" y="3952"/>
                    </a:lnTo>
                    <a:lnTo>
                      <a:pt x="5565" y="3930"/>
                    </a:lnTo>
                    <a:lnTo>
                      <a:pt x="5525" y="3909"/>
                    </a:lnTo>
                    <a:lnTo>
                      <a:pt x="5483" y="3890"/>
                    </a:lnTo>
                    <a:lnTo>
                      <a:pt x="5442" y="3873"/>
                    </a:lnTo>
                    <a:lnTo>
                      <a:pt x="5399" y="3857"/>
                    </a:lnTo>
                    <a:lnTo>
                      <a:pt x="5356" y="3843"/>
                    </a:lnTo>
                    <a:lnTo>
                      <a:pt x="5313" y="3830"/>
                    </a:lnTo>
                    <a:lnTo>
                      <a:pt x="5269" y="3820"/>
                    </a:lnTo>
                    <a:lnTo>
                      <a:pt x="5225" y="3810"/>
                    </a:lnTo>
                    <a:lnTo>
                      <a:pt x="5180" y="3803"/>
                    </a:lnTo>
                    <a:lnTo>
                      <a:pt x="5136" y="3797"/>
                    </a:lnTo>
                    <a:lnTo>
                      <a:pt x="5091" y="3792"/>
                    </a:lnTo>
                    <a:lnTo>
                      <a:pt x="5045" y="3790"/>
                    </a:lnTo>
                    <a:lnTo>
                      <a:pt x="5000" y="3789"/>
                    </a:lnTo>
                    <a:lnTo>
                      <a:pt x="4955" y="3790"/>
                    </a:lnTo>
                    <a:lnTo>
                      <a:pt x="4909" y="3792"/>
                    </a:lnTo>
                    <a:lnTo>
                      <a:pt x="4864" y="3797"/>
                    </a:lnTo>
                    <a:lnTo>
                      <a:pt x="4820" y="3803"/>
                    </a:lnTo>
                    <a:lnTo>
                      <a:pt x="4775" y="3810"/>
                    </a:lnTo>
                    <a:lnTo>
                      <a:pt x="4731" y="3820"/>
                    </a:lnTo>
                    <a:lnTo>
                      <a:pt x="4687" y="3830"/>
                    </a:lnTo>
                    <a:lnTo>
                      <a:pt x="4644" y="3843"/>
                    </a:lnTo>
                    <a:lnTo>
                      <a:pt x="4601" y="3857"/>
                    </a:lnTo>
                    <a:lnTo>
                      <a:pt x="4558" y="3873"/>
                    </a:lnTo>
                    <a:lnTo>
                      <a:pt x="4517" y="3890"/>
                    </a:lnTo>
                    <a:lnTo>
                      <a:pt x="4475" y="3909"/>
                    </a:lnTo>
                    <a:lnTo>
                      <a:pt x="4435" y="3930"/>
                    </a:lnTo>
                    <a:lnTo>
                      <a:pt x="4395" y="3952"/>
                    </a:lnTo>
                    <a:lnTo>
                      <a:pt x="4355" y="3975"/>
                    </a:lnTo>
                    <a:lnTo>
                      <a:pt x="4317" y="4000"/>
                    </a:lnTo>
                    <a:lnTo>
                      <a:pt x="4280" y="4026"/>
                    </a:lnTo>
                    <a:lnTo>
                      <a:pt x="4244" y="4054"/>
                    </a:lnTo>
                    <a:lnTo>
                      <a:pt x="4210" y="4082"/>
                    </a:lnTo>
                    <a:lnTo>
                      <a:pt x="4176" y="4112"/>
                    </a:lnTo>
                    <a:lnTo>
                      <a:pt x="4144" y="4144"/>
                    </a:lnTo>
                    <a:lnTo>
                      <a:pt x="4112" y="4176"/>
                    </a:lnTo>
                    <a:lnTo>
                      <a:pt x="4082" y="4210"/>
                    </a:lnTo>
                    <a:lnTo>
                      <a:pt x="4054" y="4244"/>
                    </a:lnTo>
                    <a:lnTo>
                      <a:pt x="4026" y="4280"/>
                    </a:lnTo>
                    <a:lnTo>
                      <a:pt x="4000" y="4317"/>
                    </a:lnTo>
                    <a:lnTo>
                      <a:pt x="3975" y="4355"/>
                    </a:lnTo>
                    <a:lnTo>
                      <a:pt x="3952" y="4395"/>
                    </a:lnTo>
                    <a:lnTo>
                      <a:pt x="3930" y="4435"/>
                    </a:lnTo>
                    <a:lnTo>
                      <a:pt x="3909" y="4475"/>
                    </a:lnTo>
                    <a:lnTo>
                      <a:pt x="3890" y="4517"/>
                    </a:lnTo>
                    <a:lnTo>
                      <a:pt x="3873" y="4558"/>
                    </a:lnTo>
                    <a:lnTo>
                      <a:pt x="3857" y="4601"/>
                    </a:lnTo>
                    <a:lnTo>
                      <a:pt x="3843" y="4644"/>
                    </a:lnTo>
                    <a:lnTo>
                      <a:pt x="3830" y="4687"/>
                    </a:lnTo>
                    <a:lnTo>
                      <a:pt x="3820" y="4731"/>
                    </a:lnTo>
                    <a:lnTo>
                      <a:pt x="3810" y="4775"/>
                    </a:lnTo>
                    <a:lnTo>
                      <a:pt x="3803" y="4820"/>
                    </a:lnTo>
                    <a:lnTo>
                      <a:pt x="3797" y="4864"/>
                    </a:lnTo>
                    <a:lnTo>
                      <a:pt x="3792" y="4909"/>
                    </a:lnTo>
                    <a:lnTo>
                      <a:pt x="3790" y="4955"/>
                    </a:lnTo>
                    <a:lnTo>
                      <a:pt x="3789" y="5000"/>
                    </a:lnTo>
                    <a:lnTo>
                      <a:pt x="3790" y="5045"/>
                    </a:lnTo>
                    <a:lnTo>
                      <a:pt x="3792" y="5091"/>
                    </a:lnTo>
                    <a:lnTo>
                      <a:pt x="3797" y="5136"/>
                    </a:lnTo>
                    <a:lnTo>
                      <a:pt x="3803" y="5180"/>
                    </a:lnTo>
                    <a:lnTo>
                      <a:pt x="3810" y="5225"/>
                    </a:lnTo>
                    <a:lnTo>
                      <a:pt x="3820" y="5269"/>
                    </a:lnTo>
                    <a:lnTo>
                      <a:pt x="3830" y="5313"/>
                    </a:lnTo>
                    <a:lnTo>
                      <a:pt x="3843" y="5356"/>
                    </a:lnTo>
                    <a:lnTo>
                      <a:pt x="3857" y="5399"/>
                    </a:lnTo>
                    <a:lnTo>
                      <a:pt x="3873" y="5442"/>
                    </a:lnTo>
                    <a:lnTo>
                      <a:pt x="3890" y="5483"/>
                    </a:lnTo>
                    <a:lnTo>
                      <a:pt x="3909" y="5525"/>
                    </a:lnTo>
                    <a:lnTo>
                      <a:pt x="3930" y="5565"/>
                    </a:lnTo>
                    <a:lnTo>
                      <a:pt x="3952" y="5605"/>
                    </a:lnTo>
                    <a:lnTo>
                      <a:pt x="3975" y="5645"/>
                    </a:lnTo>
                    <a:lnTo>
                      <a:pt x="4000" y="5683"/>
                    </a:lnTo>
                    <a:lnTo>
                      <a:pt x="4026" y="5720"/>
                    </a:lnTo>
                    <a:lnTo>
                      <a:pt x="4054" y="5756"/>
                    </a:lnTo>
                    <a:lnTo>
                      <a:pt x="4082" y="5790"/>
                    </a:lnTo>
                    <a:lnTo>
                      <a:pt x="4112" y="5824"/>
                    </a:lnTo>
                    <a:lnTo>
                      <a:pt x="4144" y="5856"/>
                    </a:lnTo>
                    <a:lnTo>
                      <a:pt x="4176" y="5888"/>
                    </a:lnTo>
                    <a:lnTo>
                      <a:pt x="4210" y="5918"/>
                    </a:lnTo>
                    <a:lnTo>
                      <a:pt x="4244" y="5946"/>
                    </a:lnTo>
                    <a:lnTo>
                      <a:pt x="4280" y="5974"/>
                    </a:lnTo>
                    <a:lnTo>
                      <a:pt x="4317" y="6000"/>
                    </a:lnTo>
                    <a:lnTo>
                      <a:pt x="4355" y="6025"/>
                    </a:lnTo>
                    <a:lnTo>
                      <a:pt x="4395" y="6048"/>
                    </a:lnTo>
                    <a:lnTo>
                      <a:pt x="4435" y="6070"/>
                    </a:lnTo>
                    <a:lnTo>
                      <a:pt x="4475" y="6091"/>
                    </a:lnTo>
                    <a:lnTo>
                      <a:pt x="4517" y="6110"/>
                    </a:lnTo>
                    <a:lnTo>
                      <a:pt x="4558" y="6127"/>
                    </a:lnTo>
                    <a:lnTo>
                      <a:pt x="4601" y="6143"/>
                    </a:lnTo>
                    <a:lnTo>
                      <a:pt x="4644" y="6157"/>
                    </a:lnTo>
                    <a:lnTo>
                      <a:pt x="4687" y="6170"/>
                    </a:lnTo>
                    <a:lnTo>
                      <a:pt x="4731" y="6180"/>
                    </a:lnTo>
                    <a:lnTo>
                      <a:pt x="4775" y="6190"/>
                    </a:lnTo>
                    <a:lnTo>
                      <a:pt x="4820" y="6197"/>
                    </a:lnTo>
                    <a:lnTo>
                      <a:pt x="4864" y="6203"/>
                    </a:lnTo>
                    <a:lnTo>
                      <a:pt x="4909" y="6208"/>
                    </a:lnTo>
                    <a:lnTo>
                      <a:pt x="4955" y="6210"/>
                    </a:lnTo>
                    <a:lnTo>
                      <a:pt x="5000" y="6211"/>
                    </a:lnTo>
                    <a:lnTo>
                      <a:pt x="5045" y="6210"/>
                    </a:lnTo>
                    <a:lnTo>
                      <a:pt x="5091" y="6208"/>
                    </a:lnTo>
                    <a:lnTo>
                      <a:pt x="5136" y="6203"/>
                    </a:lnTo>
                    <a:lnTo>
                      <a:pt x="5180" y="6197"/>
                    </a:lnTo>
                    <a:lnTo>
                      <a:pt x="5225" y="6190"/>
                    </a:lnTo>
                    <a:lnTo>
                      <a:pt x="5269" y="6180"/>
                    </a:lnTo>
                    <a:lnTo>
                      <a:pt x="5313" y="6170"/>
                    </a:lnTo>
                    <a:lnTo>
                      <a:pt x="5356" y="6157"/>
                    </a:lnTo>
                    <a:lnTo>
                      <a:pt x="5399" y="6143"/>
                    </a:lnTo>
                    <a:lnTo>
                      <a:pt x="5442" y="6127"/>
                    </a:lnTo>
                    <a:lnTo>
                      <a:pt x="5483" y="6110"/>
                    </a:lnTo>
                    <a:lnTo>
                      <a:pt x="5525" y="6091"/>
                    </a:lnTo>
                    <a:lnTo>
                      <a:pt x="5565" y="6070"/>
                    </a:lnTo>
                    <a:lnTo>
                      <a:pt x="5605" y="6048"/>
                    </a:lnTo>
                    <a:lnTo>
                      <a:pt x="5645" y="6025"/>
                    </a:lnTo>
                    <a:lnTo>
                      <a:pt x="5683" y="6000"/>
                    </a:lnTo>
                    <a:lnTo>
                      <a:pt x="5720" y="5974"/>
                    </a:lnTo>
                    <a:lnTo>
                      <a:pt x="5756" y="5946"/>
                    </a:lnTo>
                    <a:lnTo>
                      <a:pt x="5790" y="5918"/>
                    </a:lnTo>
                    <a:lnTo>
                      <a:pt x="5824" y="5888"/>
                    </a:lnTo>
                    <a:lnTo>
                      <a:pt x="5856" y="5856"/>
                    </a:lnTo>
                    <a:lnTo>
                      <a:pt x="5888" y="5824"/>
                    </a:lnTo>
                    <a:lnTo>
                      <a:pt x="5918" y="5790"/>
                    </a:lnTo>
                    <a:lnTo>
                      <a:pt x="5946" y="5756"/>
                    </a:lnTo>
                    <a:lnTo>
                      <a:pt x="5974" y="5720"/>
                    </a:lnTo>
                    <a:lnTo>
                      <a:pt x="6000" y="5683"/>
                    </a:lnTo>
                    <a:lnTo>
                      <a:pt x="6025" y="5645"/>
                    </a:lnTo>
                    <a:lnTo>
                      <a:pt x="6048" y="5605"/>
                    </a:lnTo>
                    <a:lnTo>
                      <a:pt x="6070" y="5565"/>
                    </a:lnTo>
                    <a:lnTo>
                      <a:pt x="6091" y="5525"/>
                    </a:lnTo>
                    <a:lnTo>
                      <a:pt x="6110" y="5483"/>
                    </a:lnTo>
                    <a:lnTo>
                      <a:pt x="6127" y="5442"/>
                    </a:lnTo>
                    <a:lnTo>
                      <a:pt x="6143" y="5399"/>
                    </a:lnTo>
                    <a:lnTo>
                      <a:pt x="6157" y="5356"/>
                    </a:lnTo>
                    <a:lnTo>
                      <a:pt x="6170" y="5313"/>
                    </a:lnTo>
                    <a:lnTo>
                      <a:pt x="6180" y="5269"/>
                    </a:lnTo>
                    <a:lnTo>
                      <a:pt x="6190" y="5225"/>
                    </a:lnTo>
                    <a:lnTo>
                      <a:pt x="6197" y="5180"/>
                    </a:lnTo>
                    <a:lnTo>
                      <a:pt x="6203" y="5136"/>
                    </a:lnTo>
                    <a:lnTo>
                      <a:pt x="6208" y="5091"/>
                    </a:lnTo>
                    <a:lnTo>
                      <a:pt x="6210" y="5045"/>
                    </a:lnTo>
                    <a:close/>
                    <a:moveTo>
                      <a:pt x="1312" y="4765"/>
                    </a:moveTo>
                    <a:lnTo>
                      <a:pt x="1092" y="5000"/>
                    </a:lnTo>
                    <a:lnTo>
                      <a:pt x="1312" y="5235"/>
                    </a:lnTo>
                    <a:lnTo>
                      <a:pt x="1770" y="5567"/>
                    </a:lnTo>
                    <a:lnTo>
                      <a:pt x="2313" y="5843"/>
                    </a:lnTo>
                    <a:lnTo>
                      <a:pt x="2924" y="6061"/>
                    </a:lnTo>
                    <a:lnTo>
                      <a:pt x="3587" y="6218"/>
                    </a:lnTo>
                    <a:lnTo>
                      <a:pt x="3832" y="6251"/>
                    </a:lnTo>
                    <a:lnTo>
                      <a:pt x="3793" y="6213"/>
                    </a:lnTo>
                    <a:lnTo>
                      <a:pt x="3787" y="6207"/>
                    </a:lnTo>
                    <a:lnTo>
                      <a:pt x="3749" y="6167"/>
                    </a:lnTo>
                    <a:lnTo>
                      <a:pt x="3743" y="6160"/>
                    </a:lnTo>
                    <a:lnTo>
                      <a:pt x="3706" y="6120"/>
                    </a:lnTo>
                    <a:lnTo>
                      <a:pt x="3700" y="6113"/>
                    </a:lnTo>
                    <a:lnTo>
                      <a:pt x="3665" y="6071"/>
                    </a:lnTo>
                    <a:lnTo>
                      <a:pt x="3660" y="6063"/>
                    </a:lnTo>
                    <a:lnTo>
                      <a:pt x="3626" y="6020"/>
                    </a:lnTo>
                    <a:lnTo>
                      <a:pt x="3621" y="6012"/>
                    </a:lnTo>
                    <a:lnTo>
                      <a:pt x="3589" y="5967"/>
                    </a:lnTo>
                    <a:lnTo>
                      <a:pt x="3584" y="5960"/>
                    </a:lnTo>
                    <a:lnTo>
                      <a:pt x="3554" y="5914"/>
                    </a:lnTo>
                    <a:lnTo>
                      <a:pt x="3549" y="5906"/>
                    </a:lnTo>
                    <a:lnTo>
                      <a:pt x="3521" y="5859"/>
                    </a:lnTo>
                    <a:lnTo>
                      <a:pt x="3516" y="5851"/>
                    </a:lnTo>
                    <a:lnTo>
                      <a:pt x="3490" y="5803"/>
                    </a:lnTo>
                    <a:lnTo>
                      <a:pt x="3485" y="5795"/>
                    </a:lnTo>
                    <a:lnTo>
                      <a:pt x="3461" y="5746"/>
                    </a:lnTo>
                    <a:lnTo>
                      <a:pt x="3457" y="5737"/>
                    </a:lnTo>
                    <a:lnTo>
                      <a:pt x="3434" y="5688"/>
                    </a:lnTo>
                    <a:lnTo>
                      <a:pt x="3430" y="5679"/>
                    </a:lnTo>
                    <a:lnTo>
                      <a:pt x="3409" y="5629"/>
                    </a:lnTo>
                    <a:lnTo>
                      <a:pt x="3406" y="5620"/>
                    </a:lnTo>
                    <a:lnTo>
                      <a:pt x="3387" y="5569"/>
                    </a:lnTo>
                    <a:lnTo>
                      <a:pt x="3384" y="5560"/>
                    </a:lnTo>
                    <a:lnTo>
                      <a:pt x="3367" y="5508"/>
                    </a:lnTo>
                    <a:lnTo>
                      <a:pt x="3364" y="5499"/>
                    </a:lnTo>
                    <a:lnTo>
                      <a:pt x="3349" y="5447"/>
                    </a:lnTo>
                    <a:lnTo>
                      <a:pt x="3346" y="5438"/>
                    </a:lnTo>
                    <a:lnTo>
                      <a:pt x="3333" y="5385"/>
                    </a:lnTo>
                    <a:lnTo>
                      <a:pt x="3331" y="5376"/>
                    </a:lnTo>
                    <a:lnTo>
                      <a:pt x="3320" y="5323"/>
                    </a:lnTo>
                    <a:lnTo>
                      <a:pt x="3318" y="5314"/>
                    </a:lnTo>
                    <a:lnTo>
                      <a:pt x="3309" y="5260"/>
                    </a:lnTo>
                    <a:lnTo>
                      <a:pt x="3308" y="5251"/>
                    </a:lnTo>
                    <a:lnTo>
                      <a:pt x="3300" y="5197"/>
                    </a:lnTo>
                    <a:lnTo>
                      <a:pt x="3299" y="5187"/>
                    </a:lnTo>
                    <a:lnTo>
                      <a:pt x="3294" y="5133"/>
                    </a:lnTo>
                    <a:lnTo>
                      <a:pt x="3294" y="5124"/>
                    </a:lnTo>
                    <a:lnTo>
                      <a:pt x="3290" y="5069"/>
                    </a:lnTo>
                    <a:lnTo>
                      <a:pt x="3290" y="5060"/>
                    </a:lnTo>
                    <a:lnTo>
                      <a:pt x="3289" y="5005"/>
                    </a:lnTo>
                    <a:lnTo>
                      <a:pt x="3289" y="4995"/>
                    </a:lnTo>
                    <a:lnTo>
                      <a:pt x="3290" y="4940"/>
                    </a:lnTo>
                    <a:lnTo>
                      <a:pt x="3290" y="4931"/>
                    </a:lnTo>
                    <a:lnTo>
                      <a:pt x="3294" y="4876"/>
                    </a:lnTo>
                    <a:lnTo>
                      <a:pt x="3294" y="4867"/>
                    </a:lnTo>
                    <a:lnTo>
                      <a:pt x="3299" y="4813"/>
                    </a:lnTo>
                    <a:lnTo>
                      <a:pt x="3300" y="4803"/>
                    </a:lnTo>
                    <a:lnTo>
                      <a:pt x="3308" y="4749"/>
                    </a:lnTo>
                    <a:lnTo>
                      <a:pt x="3309" y="4740"/>
                    </a:lnTo>
                    <a:lnTo>
                      <a:pt x="3318" y="4686"/>
                    </a:lnTo>
                    <a:lnTo>
                      <a:pt x="3320" y="4677"/>
                    </a:lnTo>
                    <a:lnTo>
                      <a:pt x="3331" y="4624"/>
                    </a:lnTo>
                    <a:lnTo>
                      <a:pt x="3333" y="4615"/>
                    </a:lnTo>
                    <a:lnTo>
                      <a:pt x="3346" y="4562"/>
                    </a:lnTo>
                    <a:lnTo>
                      <a:pt x="3349" y="4553"/>
                    </a:lnTo>
                    <a:lnTo>
                      <a:pt x="3364" y="4501"/>
                    </a:lnTo>
                    <a:lnTo>
                      <a:pt x="3367" y="4492"/>
                    </a:lnTo>
                    <a:lnTo>
                      <a:pt x="3384" y="4440"/>
                    </a:lnTo>
                    <a:lnTo>
                      <a:pt x="3387" y="4431"/>
                    </a:lnTo>
                    <a:lnTo>
                      <a:pt x="3406" y="4380"/>
                    </a:lnTo>
                    <a:lnTo>
                      <a:pt x="3409" y="4371"/>
                    </a:lnTo>
                    <a:lnTo>
                      <a:pt x="3430" y="4321"/>
                    </a:lnTo>
                    <a:lnTo>
                      <a:pt x="3434" y="4312"/>
                    </a:lnTo>
                    <a:lnTo>
                      <a:pt x="3457" y="4263"/>
                    </a:lnTo>
                    <a:lnTo>
                      <a:pt x="3461" y="4254"/>
                    </a:lnTo>
                    <a:lnTo>
                      <a:pt x="3485" y="4205"/>
                    </a:lnTo>
                    <a:lnTo>
                      <a:pt x="3490" y="4197"/>
                    </a:lnTo>
                    <a:lnTo>
                      <a:pt x="3516" y="4149"/>
                    </a:lnTo>
                    <a:lnTo>
                      <a:pt x="3521" y="4141"/>
                    </a:lnTo>
                    <a:lnTo>
                      <a:pt x="3549" y="4094"/>
                    </a:lnTo>
                    <a:lnTo>
                      <a:pt x="3554" y="4086"/>
                    </a:lnTo>
                    <a:lnTo>
                      <a:pt x="3584" y="4040"/>
                    </a:lnTo>
                    <a:lnTo>
                      <a:pt x="3589" y="4033"/>
                    </a:lnTo>
                    <a:lnTo>
                      <a:pt x="3621" y="3988"/>
                    </a:lnTo>
                    <a:lnTo>
                      <a:pt x="3626" y="3980"/>
                    </a:lnTo>
                    <a:lnTo>
                      <a:pt x="3660" y="3937"/>
                    </a:lnTo>
                    <a:lnTo>
                      <a:pt x="3665" y="3929"/>
                    </a:lnTo>
                    <a:lnTo>
                      <a:pt x="3700" y="3887"/>
                    </a:lnTo>
                    <a:lnTo>
                      <a:pt x="3706" y="3880"/>
                    </a:lnTo>
                    <a:lnTo>
                      <a:pt x="3743" y="3840"/>
                    </a:lnTo>
                    <a:lnTo>
                      <a:pt x="3749" y="3833"/>
                    </a:lnTo>
                    <a:lnTo>
                      <a:pt x="3787" y="3793"/>
                    </a:lnTo>
                    <a:lnTo>
                      <a:pt x="3793" y="3787"/>
                    </a:lnTo>
                    <a:lnTo>
                      <a:pt x="3832" y="3749"/>
                    </a:lnTo>
                    <a:lnTo>
                      <a:pt x="3587" y="3782"/>
                    </a:lnTo>
                    <a:lnTo>
                      <a:pt x="2924" y="3939"/>
                    </a:lnTo>
                    <a:lnTo>
                      <a:pt x="2313" y="4157"/>
                    </a:lnTo>
                    <a:lnTo>
                      <a:pt x="1770" y="4433"/>
                    </a:lnTo>
                    <a:lnTo>
                      <a:pt x="1312" y="4765"/>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sp>
        <p:nvSpPr>
          <p:cNvPr id="381" name="Google Shape;381;p12"/>
          <p:cNvSpPr txBox="1"/>
          <p:nvPr/>
        </p:nvSpPr>
        <p:spPr>
          <a:xfrm>
            <a:off x="7880583" y="1844485"/>
            <a:ext cx="3717249" cy="394566"/>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600">
                <a:solidFill>
                  <a:schemeClr val="dk2"/>
                </a:solidFill>
                <a:latin typeface="Georgia"/>
                <a:ea typeface="Georgia"/>
                <a:cs typeface="Georgia"/>
                <a:sym typeface="Georgia"/>
              </a:rPr>
              <a:t>Maturity</a:t>
            </a:r>
            <a:endParaRPr b="1" sz="1600">
              <a:solidFill>
                <a:schemeClr val="dk2"/>
              </a:solidFill>
              <a:latin typeface="Georgia"/>
              <a:ea typeface="Georgia"/>
              <a:cs typeface="Georgia"/>
              <a:sym typeface="Georgia"/>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13"/>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Capability Gap Heatmap</a:t>
            </a:r>
            <a:endParaRPr/>
          </a:p>
        </p:txBody>
      </p:sp>
      <p:cxnSp>
        <p:nvCxnSpPr>
          <p:cNvPr id="387" name="Google Shape;387;p13"/>
          <p:cNvCxnSpPr/>
          <p:nvPr/>
        </p:nvCxnSpPr>
        <p:spPr>
          <a:xfrm>
            <a:off x="363794" y="3362934"/>
            <a:ext cx="11433001" cy="0"/>
          </a:xfrm>
          <a:prstGeom prst="straightConnector1">
            <a:avLst/>
          </a:prstGeom>
          <a:noFill/>
          <a:ln cap="flat" cmpd="sng" w="9525">
            <a:solidFill>
              <a:srgbClr val="D8D8D8"/>
            </a:solidFill>
            <a:prstDash val="solid"/>
            <a:miter lim="8000"/>
            <a:headEnd len="sm" w="sm" type="none"/>
            <a:tailEnd len="sm" w="sm" type="none"/>
          </a:ln>
        </p:spPr>
      </p:cxnSp>
      <p:cxnSp>
        <p:nvCxnSpPr>
          <p:cNvPr id="388" name="Google Shape;388;p13"/>
          <p:cNvCxnSpPr/>
          <p:nvPr/>
        </p:nvCxnSpPr>
        <p:spPr>
          <a:xfrm>
            <a:off x="379498" y="3788894"/>
            <a:ext cx="11433001" cy="0"/>
          </a:xfrm>
          <a:prstGeom prst="straightConnector1">
            <a:avLst/>
          </a:prstGeom>
          <a:noFill/>
          <a:ln cap="flat" cmpd="sng" w="9525">
            <a:solidFill>
              <a:srgbClr val="D8D8D8"/>
            </a:solidFill>
            <a:prstDash val="solid"/>
            <a:miter lim="8000"/>
            <a:headEnd len="sm" w="sm" type="none"/>
            <a:tailEnd len="sm" w="sm" type="none"/>
          </a:ln>
        </p:spPr>
      </p:cxnSp>
      <p:cxnSp>
        <p:nvCxnSpPr>
          <p:cNvPr id="389" name="Google Shape;389;p13"/>
          <p:cNvCxnSpPr/>
          <p:nvPr/>
        </p:nvCxnSpPr>
        <p:spPr>
          <a:xfrm>
            <a:off x="379499" y="4640814"/>
            <a:ext cx="11433001" cy="0"/>
          </a:xfrm>
          <a:prstGeom prst="straightConnector1">
            <a:avLst/>
          </a:prstGeom>
          <a:noFill/>
          <a:ln cap="flat" cmpd="sng" w="9525">
            <a:solidFill>
              <a:srgbClr val="D8D8D8"/>
            </a:solidFill>
            <a:prstDash val="solid"/>
            <a:miter lim="8000"/>
            <a:headEnd len="sm" w="sm" type="none"/>
            <a:tailEnd len="sm" w="sm" type="none"/>
          </a:ln>
        </p:spPr>
      </p:cxnSp>
      <p:cxnSp>
        <p:nvCxnSpPr>
          <p:cNvPr id="390" name="Google Shape;390;p13"/>
          <p:cNvCxnSpPr/>
          <p:nvPr/>
        </p:nvCxnSpPr>
        <p:spPr>
          <a:xfrm>
            <a:off x="363794" y="5066774"/>
            <a:ext cx="11433001" cy="0"/>
          </a:xfrm>
          <a:prstGeom prst="straightConnector1">
            <a:avLst/>
          </a:prstGeom>
          <a:noFill/>
          <a:ln cap="flat" cmpd="sng" w="9525">
            <a:solidFill>
              <a:srgbClr val="D8D8D8"/>
            </a:solidFill>
            <a:prstDash val="solid"/>
            <a:miter lim="8000"/>
            <a:headEnd len="sm" w="sm" type="none"/>
            <a:tailEnd len="sm" w="sm" type="none"/>
          </a:ln>
        </p:spPr>
      </p:cxnSp>
      <p:grpSp>
        <p:nvGrpSpPr>
          <p:cNvPr id="391" name="Google Shape;391;p13"/>
          <p:cNvGrpSpPr/>
          <p:nvPr/>
        </p:nvGrpSpPr>
        <p:grpSpPr>
          <a:xfrm>
            <a:off x="363794" y="1405987"/>
            <a:ext cx="11434668" cy="370849"/>
            <a:chOff x="363794" y="1525675"/>
            <a:chExt cx="2402555" cy="424144"/>
          </a:xfrm>
        </p:grpSpPr>
        <p:sp>
          <p:nvSpPr>
            <p:cNvPr id="392" name="Google Shape;392;p13"/>
            <p:cNvSpPr txBox="1"/>
            <p:nvPr/>
          </p:nvSpPr>
          <p:spPr>
            <a:xfrm>
              <a:off x="363794" y="1525675"/>
              <a:ext cx="2402555" cy="394566"/>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800">
                  <a:solidFill>
                    <a:schemeClr val="accent1"/>
                  </a:solidFill>
                  <a:latin typeface="Georgia"/>
                  <a:ea typeface="Georgia"/>
                  <a:cs typeface="Georgia"/>
                  <a:sym typeface="Georgia"/>
                </a:rPr>
                <a:t>Capability readiness across functions and AI building blocks</a:t>
              </a:r>
              <a:endParaRPr b="1" sz="1800">
                <a:solidFill>
                  <a:schemeClr val="accent1"/>
                </a:solidFill>
                <a:latin typeface="Georgia"/>
                <a:ea typeface="Georgia"/>
                <a:cs typeface="Georgia"/>
                <a:sym typeface="Georgia"/>
              </a:endParaRPr>
            </a:p>
          </p:txBody>
        </p:sp>
        <p:cxnSp>
          <p:nvCxnSpPr>
            <p:cNvPr id="393" name="Google Shape;393;p13"/>
            <p:cNvCxnSpPr/>
            <p:nvPr/>
          </p:nvCxnSpPr>
          <p:spPr>
            <a:xfrm>
              <a:off x="363794" y="1949819"/>
              <a:ext cx="2402555" cy="0"/>
            </a:xfrm>
            <a:prstGeom prst="straightConnector1">
              <a:avLst/>
            </a:prstGeom>
            <a:noFill/>
            <a:ln cap="flat" cmpd="sng" w="9525">
              <a:solidFill>
                <a:schemeClr val="dk1"/>
              </a:solidFill>
              <a:prstDash val="solid"/>
              <a:miter lim="8000"/>
              <a:headEnd len="sm" w="sm" type="none"/>
              <a:tailEnd len="sm" w="sm" type="none"/>
            </a:ln>
          </p:spPr>
        </p:cxnSp>
      </p:grpSp>
      <p:cxnSp>
        <p:nvCxnSpPr>
          <p:cNvPr id="394" name="Google Shape;394;p13"/>
          <p:cNvCxnSpPr/>
          <p:nvPr/>
        </p:nvCxnSpPr>
        <p:spPr>
          <a:xfrm>
            <a:off x="363794" y="5492734"/>
            <a:ext cx="11433001" cy="0"/>
          </a:xfrm>
          <a:prstGeom prst="straightConnector1">
            <a:avLst/>
          </a:prstGeom>
          <a:noFill/>
          <a:ln cap="flat" cmpd="sng" w="9525">
            <a:solidFill>
              <a:srgbClr val="D8D8D8"/>
            </a:solidFill>
            <a:prstDash val="solid"/>
            <a:miter lim="8000"/>
            <a:headEnd len="sm" w="sm" type="none"/>
            <a:tailEnd len="sm" w="sm" type="none"/>
          </a:ln>
        </p:spPr>
      </p:cxnSp>
      <p:cxnSp>
        <p:nvCxnSpPr>
          <p:cNvPr id="395" name="Google Shape;395;p13"/>
          <p:cNvCxnSpPr/>
          <p:nvPr/>
        </p:nvCxnSpPr>
        <p:spPr>
          <a:xfrm>
            <a:off x="379499" y="4214854"/>
            <a:ext cx="11433001" cy="0"/>
          </a:xfrm>
          <a:prstGeom prst="straightConnector1">
            <a:avLst/>
          </a:prstGeom>
          <a:noFill/>
          <a:ln cap="flat" cmpd="sng" w="9525">
            <a:solidFill>
              <a:srgbClr val="D8D8D8"/>
            </a:solidFill>
            <a:prstDash val="solid"/>
            <a:miter lim="8000"/>
            <a:headEnd len="sm" w="sm" type="none"/>
            <a:tailEnd len="sm" w="sm" type="none"/>
          </a:ln>
        </p:spPr>
      </p:cxnSp>
      <p:grpSp>
        <p:nvGrpSpPr>
          <p:cNvPr id="396" name="Google Shape;396;p13"/>
          <p:cNvGrpSpPr/>
          <p:nvPr/>
        </p:nvGrpSpPr>
        <p:grpSpPr>
          <a:xfrm>
            <a:off x="2865120" y="2540542"/>
            <a:ext cx="8931675" cy="368514"/>
            <a:chOff x="2305164" y="1971040"/>
            <a:chExt cx="9078129" cy="368514"/>
          </a:xfrm>
        </p:grpSpPr>
        <p:sp>
          <p:nvSpPr>
            <p:cNvPr id="397" name="Google Shape;397;p13"/>
            <p:cNvSpPr txBox="1"/>
            <p:nvPr/>
          </p:nvSpPr>
          <p:spPr>
            <a:xfrm>
              <a:off x="2305164" y="1971040"/>
              <a:ext cx="1736587" cy="368514"/>
            </a:xfrm>
            <a:prstGeom prst="rect">
              <a:avLst/>
            </a:prstGeom>
            <a:solidFill>
              <a:schemeClr val="dk1"/>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200">
                  <a:solidFill>
                    <a:schemeClr val="lt1"/>
                  </a:solidFill>
                  <a:latin typeface="Georgia"/>
                  <a:ea typeface="Georgia"/>
                  <a:cs typeface="Georgia"/>
                  <a:sym typeface="Georgia"/>
                </a:rPr>
                <a:t>Data</a:t>
              </a:r>
              <a:endParaRPr b="1" sz="1200">
                <a:solidFill>
                  <a:schemeClr val="lt1"/>
                </a:solidFill>
                <a:latin typeface="Georgia"/>
                <a:ea typeface="Georgia"/>
                <a:cs typeface="Georgia"/>
                <a:sym typeface="Georgia"/>
              </a:endParaRPr>
            </a:p>
          </p:txBody>
        </p:sp>
        <p:sp>
          <p:nvSpPr>
            <p:cNvPr id="398" name="Google Shape;398;p13"/>
            <p:cNvSpPr txBox="1"/>
            <p:nvPr/>
          </p:nvSpPr>
          <p:spPr>
            <a:xfrm>
              <a:off x="4140549" y="1971040"/>
              <a:ext cx="1736587" cy="368514"/>
            </a:xfrm>
            <a:prstGeom prst="rect">
              <a:avLst/>
            </a:prstGeom>
            <a:solidFill>
              <a:schemeClr val="dk1"/>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200">
                  <a:solidFill>
                    <a:schemeClr val="lt1"/>
                  </a:solidFill>
                  <a:latin typeface="Georgia"/>
                  <a:ea typeface="Georgia"/>
                  <a:cs typeface="Georgia"/>
                  <a:sym typeface="Georgia"/>
                </a:rPr>
                <a:t>Platform</a:t>
              </a:r>
              <a:endParaRPr b="1" sz="1200">
                <a:solidFill>
                  <a:schemeClr val="lt1"/>
                </a:solidFill>
                <a:latin typeface="Georgia"/>
                <a:ea typeface="Georgia"/>
                <a:cs typeface="Georgia"/>
                <a:sym typeface="Georgia"/>
              </a:endParaRPr>
            </a:p>
          </p:txBody>
        </p:sp>
        <p:sp>
          <p:nvSpPr>
            <p:cNvPr id="399" name="Google Shape;399;p13"/>
            <p:cNvSpPr txBox="1"/>
            <p:nvPr/>
          </p:nvSpPr>
          <p:spPr>
            <a:xfrm>
              <a:off x="5975934" y="1971040"/>
              <a:ext cx="1736587" cy="368514"/>
            </a:xfrm>
            <a:prstGeom prst="rect">
              <a:avLst/>
            </a:prstGeom>
            <a:solidFill>
              <a:schemeClr val="dk1"/>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200">
                  <a:solidFill>
                    <a:schemeClr val="lt1"/>
                  </a:solidFill>
                  <a:latin typeface="Georgia"/>
                  <a:ea typeface="Georgia"/>
                  <a:cs typeface="Georgia"/>
                  <a:sym typeface="Georgia"/>
                </a:rPr>
                <a:t>Talent</a:t>
              </a:r>
              <a:endParaRPr b="1" sz="1200">
                <a:solidFill>
                  <a:schemeClr val="lt1"/>
                </a:solidFill>
                <a:latin typeface="Georgia"/>
                <a:ea typeface="Georgia"/>
                <a:cs typeface="Georgia"/>
                <a:sym typeface="Georgia"/>
              </a:endParaRPr>
            </a:p>
          </p:txBody>
        </p:sp>
        <p:sp>
          <p:nvSpPr>
            <p:cNvPr id="400" name="Google Shape;400;p13"/>
            <p:cNvSpPr txBox="1"/>
            <p:nvPr/>
          </p:nvSpPr>
          <p:spPr>
            <a:xfrm>
              <a:off x="9646706" y="1971040"/>
              <a:ext cx="1736587" cy="368514"/>
            </a:xfrm>
            <a:prstGeom prst="rect">
              <a:avLst/>
            </a:prstGeom>
            <a:solidFill>
              <a:schemeClr val="dk1"/>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200">
                  <a:solidFill>
                    <a:schemeClr val="lt1"/>
                  </a:solidFill>
                  <a:latin typeface="Georgia"/>
                  <a:ea typeface="Georgia"/>
                  <a:cs typeface="Georgia"/>
                  <a:sym typeface="Georgia"/>
                </a:rPr>
                <a:t>Governance</a:t>
              </a:r>
              <a:endParaRPr b="1" sz="1200">
                <a:solidFill>
                  <a:schemeClr val="lt1"/>
                </a:solidFill>
                <a:latin typeface="Georgia"/>
                <a:ea typeface="Georgia"/>
                <a:cs typeface="Georgia"/>
                <a:sym typeface="Georgia"/>
              </a:endParaRPr>
            </a:p>
          </p:txBody>
        </p:sp>
        <p:sp>
          <p:nvSpPr>
            <p:cNvPr id="401" name="Google Shape;401;p13"/>
            <p:cNvSpPr txBox="1"/>
            <p:nvPr/>
          </p:nvSpPr>
          <p:spPr>
            <a:xfrm>
              <a:off x="7811320" y="1971040"/>
              <a:ext cx="1736587" cy="368514"/>
            </a:xfrm>
            <a:prstGeom prst="rect">
              <a:avLst/>
            </a:prstGeom>
            <a:solidFill>
              <a:schemeClr val="dk1"/>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200">
                  <a:solidFill>
                    <a:schemeClr val="lt1"/>
                  </a:solidFill>
                  <a:latin typeface="Georgia"/>
                  <a:ea typeface="Georgia"/>
                  <a:cs typeface="Georgia"/>
                  <a:sym typeface="Georgia"/>
                </a:rPr>
                <a:t>Adoption</a:t>
              </a:r>
              <a:endParaRPr b="1" sz="1200">
                <a:solidFill>
                  <a:schemeClr val="lt1"/>
                </a:solidFill>
                <a:latin typeface="Georgia"/>
                <a:ea typeface="Georgia"/>
                <a:cs typeface="Georgia"/>
                <a:sym typeface="Georgia"/>
              </a:endParaRPr>
            </a:p>
          </p:txBody>
        </p:sp>
      </p:grpSp>
      <p:sp>
        <p:nvSpPr>
          <p:cNvPr id="402" name="Google Shape;402;p13"/>
          <p:cNvSpPr txBox="1"/>
          <p:nvPr/>
        </p:nvSpPr>
        <p:spPr>
          <a:xfrm>
            <a:off x="2865120" y="2965697"/>
            <a:ext cx="1708571" cy="368514"/>
          </a:xfrm>
          <a:prstGeom prst="rect">
            <a:avLst/>
          </a:prstGeom>
          <a:solidFill>
            <a:srgbClr val="B9FFD9"/>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High</a:t>
            </a:r>
            <a:endParaRPr sz="1200">
              <a:solidFill>
                <a:schemeClr val="dk1"/>
              </a:solidFill>
              <a:latin typeface="Arial"/>
              <a:ea typeface="Arial"/>
              <a:cs typeface="Arial"/>
              <a:sym typeface="Arial"/>
            </a:endParaRPr>
          </a:p>
        </p:txBody>
      </p:sp>
      <p:sp>
        <p:nvSpPr>
          <p:cNvPr id="403" name="Google Shape;403;p13"/>
          <p:cNvSpPr txBox="1"/>
          <p:nvPr/>
        </p:nvSpPr>
        <p:spPr>
          <a:xfrm>
            <a:off x="4670895" y="2965697"/>
            <a:ext cx="1708571" cy="368514"/>
          </a:xfrm>
          <a:prstGeom prst="rect">
            <a:avLst/>
          </a:prstGeom>
          <a:solidFill>
            <a:srgbClr val="FFF1C5"/>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Med</a:t>
            </a:r>
            <a:endParaRPr sz="1200">
              <a:solidFill>
                <a:schemeClr val="dk1"/>
              </a:solidFill>
              <a:latin typeface="Arial"/>
              <a:ea typeface="Arial"/>
              <a:cs typeface="Arial"/>
              <a:sym typeface="Arial"/>
            </a:endParaRPr>
          </a:p>
        </p:txBody>
      </p:sp>
      <p:sp>
        <p:nvSpPr>
          <p:cNvPr id="404" name="Google Shape;404;p13"/>
          <p:cNvSpPr txBox="1"/>
          <p:nvPr/>
        </p:nvSpPr>
        <p:spPr>
          <a:xfrm>
            <a:off x="6476671" y="2965697"/>
            <a:ext cx="1708571" cy="368514"/>
          </a:xfrm>
          <a:prstGeom prst="rect">
            <a:avLst/>
          </a:prstGeom>
          <a:solidFill>
            <a:srgbClr val="FFC9C9"/>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Low</a:t>
            </a:r>
            <a:endParaRPr sz="1200">
              <a:solidFill>
                <a:schemeClr val="dk1"/>
              </a:solidFill>
              <a:latin typeface="Arial"/>
              <a:ea typeface="Arial"/>
              <a:cs typeface="Arial"/>
              <a:sym typeface="Arial"/>
            </a:endParaRPr>
          </a:p>
        </p:txBody>
      </p:sp>
      <p:sp>
        <p:nvSpPr>
          <p:cNvPr id="405" name="Google Shape;405;p13"/>
          <p:cNvSpPr txBox="1"/>
          <p:nvPr/>
        </p:nvSpPr>
        <p:spPr>
          <a:xfrm>
            <a:off x="2865120" y="3391657"/>
            <a:ext cx="1708571" cy="368514"/>
          </a:xfrm>
          <a:prstGeom prst="rect">
            <a:avLst/>
          </a:prstGeom>
          <a:solidFill>
            <a:srgbClr val="FFC9C9"/>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Low</a:t>
            </a:r>
            <a:endParaRPr sz="1200">
              <a:solidFill>
                <a:schemeClr val="dk1"/>
              </a:solidFill>
              <a:latin typeface="Arial"/>
              <a:ea typeface="Arial"/>
              <a:cs typeface="Arial"/>
              <a:sym typeface="Arial"/>
            </a:endParaRPr>
          </a:p>
        </p:txBody>
      </p:sp>
      <p:sp>
        <p:nvSpPr>
          <p:cNvPr id="406" name="Google Shape;406;p13"/>
          <p:cNvSpPr txBox="1"/>
          <p:nvPr/>
        </p:nvSpPr>
        <p:spPr>
          <a:xfrm>
            <a:off x="4670895" y="3391657"/>
            <a:ext cx="1708571" cy="368514"/>
          </a:xfrm>
          <a:prstGeom prst="rect">
            <a:avLst/>
          </a:prstGeom>
          <a:solidFill>
            <a:srgbClr val="FFF1C5"/>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Med</a:t>
            </a:r>
            <a:endParaRPr sz="1200">
              <a:solidFill>
                <a:schemeClr val="dk1"/>
              </a:solidFill>
              <a:latin typeface="Arial"/>
              <a:ea typeface="Arial"/>
              <a:cs typeface="Arial"/>
              <a:sym typeface="Arial"/>
            </a:endParaRPr>
          </a:p>
        </p:txBody>
      </p:sp>
      <p:sp>
        <p:nvSpPr>
          <p:cNvPr id="407" name="Google Shape;407;p13"/>
          <p:cNvSpPr txBox="1"/>
          <p:nvPr/>
        </p:nvSpPr>
        <p:spPr>
          <a:xfrm>
            <a:off x="6476671" y="3391657"/>
            <a:ext cx="1708571" cy="368514"/>
          </a:xfrm>
          <a:prstGeom prst="rect">
            <a:avLst/>
          </a:prstGeom>
          <a:solidFill>
            <a:srgbClr val="FFF1C5"/>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Med</a:t>
            </a:r>
            <a:endParaRPr sz="1200">
              <a:solidFill>
                <a:schemeClr val="dk1"/>
              </a:solidFill>
              <a:latin typeface="Arial"/>
              <a:ea typeface="Arial"/>
              <a:cs typeface="Arial"/>
              <a:sym typeface="Arial"/>
            </a:endParaRPr>
          </a:p>
        </p:txBody>
      </p:sp>
      <p:sp>
        <p:nvSpPr>
          <p:cNvPr id="408" name="Google Shape;408;p13"/>
          <p:cNvSpPr txBox="1"/>
          <p:nvPr/>
        </p:nvSpPr>
        <p:spPr>
          <a:xfrm>
            <a:off x="2865120" y="3817617"/>
            <a:ext cx="1708571" cy="368514"/>
          </a:xfrm>
          <a:prstGeom prst="rect">
            <a:avLst/>
          </a:prstGeom>
          <a:solidFill>
            <a:srgbClr val="FFF1C5"/>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Med</a:t>
            </a:r>
            <a:endParaRPr sz="1200">
              <a:solidFill>
                <a:schemeClr val="dk1"/>
              </a:solidFill>
              <a:latin typeface="Arial"/>
              <a:ea typeface="Arial"/>
              <a:cs typeface="Arial"/>
              <a:sym typeface="Arial"/>
            </a:endParaRPr>
          </a:p>
        </p:txBody>
      </p:sp>
      <p:sp>
        <p:nvSpPr>
          <p:cNvPr id="409" name="Google Shape;409;p13"/>
          <p:cNvSpPr txBox="1"/>
          <p:nvPr/>
        </p:nvSpPr>
        <p:spPr>
          <a:xfrm>
            <a:off x="4670895" y="3817617"/>
            <a:ext cx="1708571" cy="368514"/>
          </a:xfrm>
          <a:prstGeom prst="rect">
            <a:avLst/>
          </a:prstGeom>
          <a:solidFill>
            <a:srgbClr val="FFC9C9"/>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Low</a:t>
            </a:r>
            <a:endParaRPr sz="1200">
              <a:solidFill>
                <a:schemeClr val="dk1"/>
              </a:solidFill>
              <a:latin typeface="Arial"/>
              <a:ea typeface="Arial"/>
              <a:cs typeface="Arial"/>
              <a:sym typeface="Arial"/>
            </a:endParaRPr>
          </a:p>
        </p:txBody>
      </p:sp>
      <p:sp>
        <p:nvSpPr>
          <p:cNvPr id="410" name="Google Shape;410;p13"/>
          <p:cNvSpPr txBox="1"/>
          <p:nvPr/>
        </p:nvSpPr>
        <p:spPr>
          <a:xfrm>
            <a:off x="6476671" y="3817617"/>
            <a:ext cx="1708571" cy="368514"/>
          </a:xfrm>
          <a:prstGeom prst="rect">
            <a:avLst/>
          </a:prstGeom>
          <a:solidFill>
            <a:srgbClr val="FFC9C9"/>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Low</a:t>
            </a:r>
            <a:endParaRPr sz="1200">
              <a:solidFill>
                <a:schemeClr val="dk1"/>
              </a:solidFill>
              <a:latin typeface="Arial"/>
              <a:ea typeface="Arial"/>
              <a:cs typeface="Arial"/>
              <a:sym typeface="Arial"/>
            </a:endParaRPr>
          </a:p>
        </p:txBody>
      </p:sp>
      <p:sp>
        <p:nvSpPr>
          <p:cNvPr id="411" name="Google Shape;411;p13"/>
          <p:cNvSpPr txBox="1"/>
          <p:nvPr/>
        </p:nvSpPr>
        <p:spPr>
          <a:xfrm>
            <a:off x="2865120" y="4243577"/>
            <a:ext cx="1708571" cy="368514"/>
          </a:xfrm>
          <a:prstGeom prst="rect">
            <a:avLst/>
          </a:prstGeom>
          <a:solidFill>
            <a:srgbClr val="FFC9C9"/>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Low</a:t>
            </a:r>
            <a:endParaRPr sz="1200">
              <a:solidFill>
                <a:schemeClr val="dk1"/>
              </a:solidFill>
              <a:latin typeface="Arial"/>
              <a:ea typeface="Arial"/>
              <a:cs typeface="Arial"/>
              <a:sym typeface="Arial"/>
            </a:endParaRPr>
          </a:p>
        </p:txBody>
      </p:sp>
      <p:sp>
        <p:nvSpPr>
          <p:cNvPr id="412" name="Google Shape;412;p13"/>
          <p:cNvSpPr txBox="1"/>
          <p:nvPr/>
        </p:nvSpPr>
        <p:spPr>
          <a:xfrm>
            <a:off x="4670895" y="4243577"/>
            <a:ext cx="1708571" cy="368514"/>
          </a:xfrm>
          <a:prstGeom prst="rect">
            <a:avLst/>
          </a:prstGeom>
          <a:solidFill>
            <a:srgbClr val="B9FFD9"/>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High</a:t>
            </a:r>
            <a:endParaRPr sz="1200">
              <a:solidFill>
                <a:schemeClr val="dk1"/>
              </a:solidFill>
              <a:latin typeface="Arial"/>
              <a:ea typeface="Arial"/>
              <a:cs typeface="Arial"/>
              <a:sym typeface="Arial"/>
            </a:endParaRPr>
          </a:p>
        </p:txBody>
      </p:sp>
      <p:sp>
        <p:nvSpPr>
          <p:cNvPr id="413" name="Google Shape;413;p13"/>
          <p:cNvSpPr txBox="1"/>
          <p:nvPr/>
        </p:nvSpPr>
        <p:spPr>
          <a:xfrm>
            <a:off x="6476671" y="4243577"/>
            <a:ext cx="1708571" cy="368514"/>
          </a:xfrm>
          <a:prstGeom prst="rect">
            <a:avLst/>
          </a:prstGeom>
          <a:solidFill>
            <a:srgbClr val="FFF1C5"/>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Med</a:t>
            </a:r>
            <a:endParaRPr sz="1200">
              <a:solidFill>
                <a:schemeClr val="dk1"/>
              </a:solidFill>
              <a:latin typeface="Arial"/>
              <a:ea typeface="Arial"/>
              <a:cs typeface="Arial"/>
              <a:sym typeface="Arial"/>
            </a:endParaRPr>
          </a:p>
        </p:txBody>
      </p:sp>
      <p:sp>
        <p:nvSpPr>
          <p:cNvPr id="414" name="Google Shape;414;p13"/>
          <p:cNvSpPr txBox="1"/>
          <p:nvPr/>
        </p:nvSpPr>
        <p:spPr>
          <a:xfrm>
            <a:off x="2865120" y="4669537"/>
            <a:ext cx="1708571" cy="368514"/>
          </a:xfrm>
          <a:prstGeom prst="rect">
            <a:avLst/>
          </a:prstGeom>
          <a:solidFill>
            <a:srgbClr val="FFF1C5"/>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Med</a:t>
            </a:r>
            <a:endParaRPr sz="1200">
              <a:solidFill>
                <a:schemeClr val="dk1"/>
              </a:solidFill>
              <a:latin typeface="Arial"/>
              <a:ea typeface="Arial"/>
              <a:cs typeface="Arial"/>
              <a:sym typeface="Arial"/>
            </a:endParaRPr>
          </a:p>
        </p:txBody>
      </p:sp>
      <p:sp>
        <p:nvSpPr>
          <p:cNvPr id="415" name="Google Shape;415;p13"/>
          <p:cNvSpPr txBox="1"/>
          <p:nvPr/>
        </p:nvSpPr>
        <p:spPr>
          <a:xfrm>
            <a:off x="4670895" y="4669537"/>
            <a:ext cx="1708571" cy="368514"/>
          </a:xfrm>
          <a:prstGeom prst="rect">
            <a:avLst/>
          </a:prstGeom>
          <a:solidFill>
            <a:srgbClr val="FFC9C9"/>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Low</a:t>
            </a:r>
            <a:endParaRPr sz="1200">
              <a:solidFill>
                <a:schemeClr val="dk1"/>
              </a:solidFill>
              <a:latin typeface="Arial"/>
              <a:ea typeface="Arial"/>
              <a:cs typeface="Arial"/>
              <a:sym typeface="Arial"/>
            </a:endParaRPr>
          </a:p>
        </p:txBody>
      </p:sp>
      <p:sp>
        <p:nvSpPr>
          <p:cNvPr id="416" name="Google Shape;416;p13"/>
          <p:cNvSpPr txBox="1"/>
          <p:nvPr/>
        </p:nvSpPr>
        <p:spPr>
          <a:xfrm>
            <a:off x="6476671" y="4669537"/>
            <a:ext cx="1708571" cy="368514"/>
          </a:xfrm>
          <a:prstGeom prst="rect">
            <a:avLst/>
          </a:prstGeom>
          <a:solidFill>
            <a:srgbClr val="FFF1C5"/>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Med</a:t>
            </a:r>
            <a:endParaRPr sz="1200">
              <a:solidFill>
                <a:schemeClr val="dk1"/>
              </a:solidFill>
              <a:latin typeface="Arial"/>
              <a:ea typeface="Arial"/>
              <a:cs typeface="Arial"/>
              <a:sym typeface="Arial"/>
            </a:endParaRPr>
          </a:p>
        </p:txBody>
      </p:sp>
      <p:sp>
        <p:nvSpPr>
          <p:cNvPr id="417" name="Google Shape;417;p13"/>
          <p:cNvSpPr txBox="1"/>
          <p:nvPr/>
        </p:nvSpPr>
        <p:spPr>
          <a:xfrm>
            <a:off x="2865120" y="5095497"/>
            <a:ext cx="1708571" cy="368514"/>
          </a:xfrm>
          <a:prstGeom prst="rect">
            <a:avLst/>
          </a:prstGeom>
          <a:solidFill>
            <a:srgbClr val="FFF1C5"/>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Med</a:t>
            </a:r>
            <a:endParaRPr sz="1200">
              <a:solidFill>
                <a:schemeClr val="dk1"/>
              </a:solidFill>
              <a:latin typeface="Arial"/>
              <a:ea typeface="Arial"/>
              <a:cs typeface="Arial"/>
              <a:sym typeface="Arial"/>
            </a:endParaRPr>
          </a:p>
        </p:txBody>
      </p:sp>
      <p:sp>
        <p:nvSpPr>
          <p:cNvPr id="418" name="Google Shape;418;p13"/>
          <p:cNvSpPr txBox="1"/>
          <p:nvPr/>
        </p:nvSpPr>
        <p:spPr>
          <a:xfrm>
            <a:off x="4670895" y="5095497"/>
            <a:ext cx="1708571" cy="368514"/>
          </a:xfrm>
          <a:prstGeom prst="rect">
            <a:avLst/>
          </a:prstGeom>
          <a:solidFill>
            <a:srgbClr val="FFC9C9"/>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Low</a:t>
            </a:r>
            <a:endParaRPr sz="1200">
              <a:solidFill>
                <a:schemeClr val="dk1"/>
              </a:solidFill>
              <a:latin typeface="Arial"/>
              <a:ea typeface="Arial"/>
              <a:cs typeface="Arial"/>
              <a:sym typeface="Arial"/>
            </a:endParaRPr>
          </a:p>
        </p:txBody>
      </p:sp>
      <p:sp>
        <p:nvSpPr>
          <p:cNvPr id="419" name="Google Shape;419;p13"/>
          <p:cNvSpPr txBox="1"/>
          <p:nvPr/>
        </p:nvSpPr>
        <p:spPr>
          <a:xfrm>
            <a:off x="6476671" y="5095497"/>
            <a:ext cx="1708571" cy="368514"/>
          </a:xfrm>
          <a:prstGeom prst="rect">
            <a:avLst/>
          </a:prstGeom>
          <a:solidFill>
            <a:srgbClr val="FFC9C9"/>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Low</a:t>
            </a:r>
            <a:endParaRPr sz="1200">
              <a:solidFill>
                <a:schemeClr val="dk1"/>
              </a:solidFill>
              <a:latin typeface="Arial"/>
              <a:ea typeface="Arial"/>
              <a:cs typeface="Arial"/>
              <a:sym typeface="Arial"/>
            </a:endParaRPr>
          </a:p>
        </p:txBody>
      </p:sp>
      <p:sp>
        <p:nvSpPr>
          <p:cNvPr id="420" name="Google Shape;420;p13"/>
          <p:cNvSpPr txBox="1"/>
          <p:nvPr/>
        </p:nvSpPr>
        <p:spPr>
          <a:xfrm>
            <a:off x="2865120" y="5521461"/>
            <a:ext cx="1708571" cy="368514"/>
          </a:xfrm>
          <a:prstGeom prst="rect">
            <a:avLst/>
          </a:prstGeom>
          <a:solidFill>
            <a:srgbClr val="FFC9C9"/>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Low</a:t>
            </a:r>
            <a:endParaRPr sz="1200">
              <a:solidFill>
                <a:schemeClr val="dk1"/>
              </a:solidFill>
              <a:latin typeface="Arial"/>
              <a:ea typeface="Arial"/>
              <a:cs typeface="Arial"/>
              <a:sym typeface="Arial"/>
            </a:endParaRPr>
          </a:p>
        </p:txBody>
      </p:sp>
      <p:sp>
        <p:nvSpPr>
          <p:cNvPr id="421" name="Google Shape;421;p13"/>
          <p:cNvSpPr txBox="1"/>
          <p:nvPr/>
        </p:nvSpPr>
        <p:spPr>
          <a:xfrm>
            <a:off x="4670895" y="5521461"/>
            <a:ext cx="1708571" cy="368514"/>
          </a:xfrm>
          <a:prstGeom prst="rect">
            <a:avLst/>
          </a:prstGeom>
          <a:solidFill>
            <a:srgbClr val="FFC9C9"/>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Low</a:t>
            </a:r>
            <a:endParaRPr sz="1200">
              <a:solidFill>
                <a:schemeClr val="dk1"/>
              </a:solidFill>
              <a:latin typeface="Arial"/>
              <a:ea typeface="Arial"/>
              <a:cs typeface="Arial"/>
              <a:sym typeface="Arial"/>
            </a:endParaRPr>
          </a:p>
        </p:txBody>
      </p:sp>
      <p:sp>
        <p:nvSpPr>
          <p:cNvPr id="422" name="Google Shape;422;p13"/>
          <p:cNvSpPr txBox="1"/>
          <p:nvPr/>
        </p:nvSpPr>
        <p:spPr>
          <a:xfrm>
            <a:off x="6476671" y="5521461"/>
            <a:ext cx="1708571" cy="368514"/>
          </a:xfrm>
          <a:prstGeom prst="rect">
            <a:avLst/>
          </a:prstGeom>
          <a:solidFill>
            <a:srgbClr val="B9FFD9"/>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High</a:t>
            </a:r>
            <a:endParaRPr sz="1200">
              <a:solidFill>
                <a:schemeClr val="dk1"/>
              </a:solidFill>
              <a:latin typeface="Arial"/>
              <a:ea typeface="Arial"/>
              <a:cs typeface="Arial"/>
              <a:sym typeface="Arial"/>
            </a:endParaRPr>
          </a:p>
        </p:txBody>
      </p:sp>
      <p:sp>
        <p:nvSpPr>
          <p:cNvPr id="423" name="Google Shape;423;p13"/>
          <p:cNvSpPr txBox="1"/>
          <p:nvPr/>
        </p:nvSpPr>
        <p:spPr>
          <a:xfrm>
            <a:off x="8282447" y="2965697"/>
            <a:ext cx="1708571" cy="368514"/>
          </a:xfrm>
          <a:prstGeom prst="rect">
            <a:avLst/>
          </a:prstGeom>
          <a:solidFill>
            <a:srgbClr val="FFF1C5"/>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Med</a:t>
            </a:r>
            <a:endParaRPr sz="1200">
              <a:solidFill>
                <a:schemeClr val="dk1"/>
              </a:solidFill>
              <a:latin typeface="Arial"/>
              <a:ea typeface="Arial"/>
              <a:cs typeface="Arial"/>
              <a:sym typeface="Arial"/>
            </a:endParaRPr>
          </a:p>
        </p:txBody>
      </p:sp>
      <p:sp>
        <p:nvSpPr>
          <p:cNvPr id="424" name="Google Shape;424;p13"/>
          <p:cNvSpPr txBox="1"/>
          <p:nvPr/>
        </p:nvSpPr>
        <p:spPr>
          <a:xfrm>
            <a:off x="8282447" y="3391657"/>
            <a:ext cx="1708571" cy="368514"/>
          </a:xfrm>
          <a:prstGeom prst="rect">
            <a:avLst/>
          </a:prstGeom>
          <a:solidFill>
            <a:srgbClr val="FFF1C5"/>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Med</a:t>
            </a:r>
            <a:endParaRPr sz="1200">
              <a:solidFill>
                <a:schemeClr val="dk1"/>
              </a:solidFill>
              <a:latin typeface="Arial"/>
              <a:ea typeface="Arial"/>
              <a:cs typeface="Arial"/>
              <a:sym typeface="Arial"/>
            </a:endParaRPr>
          </a:p>
        </p:txBody>
      </p:sp>
      <p:sp>
        <p:nvSpPr>
          <p:cNvPr id="425" name="Google Shape;425;p13"/>
          <p:cNvSpPr txBox="1"/>
          <p:nvPr/>
        </p:nvSpPr>
        <p:spPr>
          <a:xfrm>
            <a:off x="8282447" y="3817617"/>
            <a:ext cx="1708571" cy="368514"/>
          </a:xfrm>
          <a:prstGeom prst="rect">
            <a:avLst/>
          </a:prstGeom>
          <a:solidFill>
            <a:srgbClr val="FFF1C5"/>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Med</a:t>
            </a:r>
            <a:endParaRPr sz="1200">
              <a:solidFill>
                <a:schemeClr val="dk1"/>
              </a:solidFill>
              <a:latin typeface="Arial"/>
              <a:ea typeface="Arial"/>
              <a:cs typeface="Arial"/>
              <a:sym typeface="Arial"/>
            </a:endParaRPr>
          </a:p>
        </p:txBody>
      </p:sp>
      <p:sp>
        <p:nvSpPr>
          <p:cNvPr id="426" name="Google Shape;426;p13"/>
          <p:cNvSpPr txBox="1"/>
          <p:nvPr/>
        </p:nvSpPr>
        <p:spPr>
          <a:xfrm>
            <a:off x="8282447" y="4243577"/>
            <a:ext cx="1708571" cy="368514"/>
          </a:xfrm>
          <a:prstGeom prst="rect">
            <a:avLst/>
          </a:prstGeom>
          <a:solidFill>
            <a:srgbClr val="B9FFD9"/>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High</a:t>
            </a:r>
            <a:endParaRPr sz="1200">
              <a:solidFill>
                <a:schemeClr val="dk1"/>
              </a:solidFill>
              <a:latin typeface="Arial"/>
              <a:ea typeface="Arial"/>
              <a:cs typeface="Arial"/>
              <a:sym typeface="Arial"/>
            </a:endParaRPr>
          </a:p>
        </p:txBody>
      </p:sp>
      <p:sp>
        <p:nvSpPr>
          <p:cNvPr id="427" name="Google Shape;427;p13"/>
          <p:cNvSpPr txBox="1"/>
          <p:nvPr/>
        </p:nvSpPr>
        <p:spPr>
          <a:xfrm>
            <a:off x="8282447" y="4669537"/>
            <a:ext cx="1708571" cy="368514"/>
          </a:xfrm>
          <a:prstGeom prst="rect">
            <a:avLst/>
          </a:prstGeom>
          <a:solidFill>
            <a:srgbClr val="FFF1C5"/>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Med</a:t>
            </a:r>
            <a:endParaRPr sz="1200">
              <a:solidFill>
                <a:schemeClr val="dk1"/>
              </a:solidFill>
              <a:latin typeface="Arial"/>
              <a:ea typeface="Arial"/>
              <a:cs typeface="Arial"/>
              <a:sym typeface="Arial"/>
            </a:endParaRPr>
          </a:p>
        </p:txBody>
      </p:sp>
      <p:sp>
        <p:nvSpPr>
          <p:cNvPr id="428" name="Google Shape;428;p13"/>
          <p:cNvSpPr txBox="1"/>
          <p:nvPr/>
        </p:nvSpPr>
        <p:spPr>
          <a:xfrm>
            <a:off x="8282447" y="5095497"/>
            <a:ext cx="1708571" cy="368514"/>
          </a:xfrm>
          <a:prstGeom prst="rect">
            <a:avLst/>
          </a:prstGeom>
          <a:solidFill>
            <a:srgbClr val="FFC9C9"/>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Low</a:t>
            </a:r>
            <a:endParaRPr sz="1200">
              <a:solidFill>
                <a:schemeClr val="dk1"/>
              </a:solidFill>
              <a:latin typeface="Arial"/>
              <a:ea typeface="Arial"/>
              <a:cs typeface="Arial"/>
              <a:sym typeface="Arial"/>
            </a:endParaRPr>
          </a:p>
        </p:txBody>
      </p:sp>
      <p:sp>
        <p:nvSpPr>
          <p:cNvPr id="429" name="Google Shape;429;p13"/>
          <p:cNvSpPr txBox="1"/>
          <p:nvPr/>
        </p:nvSpPr>
        <p:spPr>
          <a:xfrm>
            <a:off x="8282447" y="5521461"/>
            <a:ext cx="1708571" cy="368514"/>
          </a:xfrm>
          <a:prstGeom prst="rect">
            <a:avLst/>
          </a:prstGeom>
          <a:solidFill>
            <a:srgbClr val="FFF1C5"/>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0" lang="en-US" sz="1200">
                <a:solidFill>
                  <a:schemeClr val="dk1"/>
                </a:solidFill>
                <a:latin typeface="Arial"/>
                <a:ea typeface="Arial"/>
                <a:cs typeface="Arial"/>
                <a:sym typeface="Arial"/>
              </a:rPr>
              <a:t>Med</a:t>
            </a:r>
            <a:endParaRPr b="0" sz="1200">
              <a:solidFill>
                <a:schemeClr val="dk1"/>
              </a:solidFill>
              <a:latin typeface="Arial"/>
              <a:ea typeface="Arial"/>
              <a:cs typeface="Arial"/>
              <a:sym typeface="Arial"/>
            </a:endParaRPr>
          </a:p>
        </p:txBody>
      </p:sp>
      <p:sp>
        <p:nvSpPr>
          <p:cNvPr id="430" name="Google Shape;430;p13"/>
          <p:cNvSpPr txBox="1"/>
          <p:nvPr/>
        </p:nvSpPr>
        <p:spPr>
          <a:xfrm>
            <a:off x="10088223" y="2965697"/>
            <a:ext cx="1708571" cy="368514"/>
          </a:xfrm>
          <a:prstGeom prst="rect">
            <a:avLst/>
          </a:prstGeom>
          <a:solidFill>
            <a:srgbClr val="FFC9C9"/>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0" lang="en-US" sz="1200">
                <a:solidFill>
                  <a:schemeClr val="dk1"/>
                </a:solidFill>
                <a:latin typeface="Arial"/>
                <a:ea typeface="Arial"/>
                <a:cs typeface="Arial"/>
                <a:sym typeface="Arial"/>
              </a:rPr>
              <a:t>Low</a:t>
            </a:r>
            <a:endParaRPr b="0" sz="1200">
              <a:solidFill>
                <a:schemeClr val="dk1"/>
              </a:solidFill>
              <a:latin typeface="Arial"/>
              <a:ea typeface="Arial"/>
              <a:cs typeface="Arial"/>
              <a:sym typeface="Arial"/>
            </a:endParaRPr>
          </a:p>
        </p:txBody>
      </p:sp>
      <p:sp>
        <p:nvSpPr>
          <p:cNvPr id="431" name="Google Shape;431;p13"/>
          <p:cNvSpPr txBox="1"/>
          <p:nvPr/>
        </p:nvSpPr>
        <p:spPr>
          <a:xfrm>
            <a:off x="10088223" y="3391657"/>
            <a:ext cx="1708571" cy="368514"/>
          </a:xfrm>
          <a:prstGeom prst="rect">
            <a:avLst/>
          </a:prstGeom>
          <a:solidFill>
            <a:srgbClr val="FFF1C5"/>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Med</a:t>
            </a:r>
            <a:endParaRPr sz="1200">
              <a:solidFill>
                <a:schemeClr val="dk1"/>
              </a:solidFill>
              <a:latin typeface="Arial"/>
              <a:ea typeface="Arial"/>
              <a:cs typeface="Arial"/>
              <a:sym typeface="Arial"/>
            </a:endParaRPr>
          </a:p>
        </p:txBody>
      </p:sp>
      <p:sp>
        <p:nvSpPr>
          <p:cNvPr id="432" name="Google Shape;432;p13"/>
          <p:cNvSpPr txBox="1"/>
          <p:nvPr/>
        </p:nvSpPr>
        <p:spPr>
          <a:xfrm>
            <a:off x="10088223" y="3817617"/>
            <a:ext cx="1708571" cy="368514"/>
          </a:xfrm>
          <a:prstGeom prst="rect">
            <a:avLst/>
          </a:prstGeom>
          <a:solidFill>
            <a:srgbClr val="FFC9C9"/>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0" lang="en-US" sz="1200">
                <a:solidFill>
                  <a:schemeClr val="dk1"/>
                </a:solidFill>
                <a:latin typeface="Arial"/>
                <a:ea typeface="Arial"/>
                <a:cs typeface="Arial"/>
                <a:sym typeface="Arial"/>
              </a:rPr>
              <a:t>Low</a:t>
            </a:r>
            <a:endParaRPr b="0" sz="1200">
              <a:solidFill>
                <a:schemeClr val="dk1"/>
              </a:solidFill>
              <a:latin typeface="Arial"/>
              <a:ea typeface="Arial"/>
              <a:cs typeface="Arial"/>
              <a:sym typeface="Arial"/>
            </a:endParaRPr>
          </a:p>
        </p:txBody>
      </p:sp>
      <p:sp>
        <p:nvSpPr>
          <p:cNvPr id="433" name="Google Shape;433;p13"/>
          <p:cNvSpPr txBox="1"/>
          <p:nvPr/>
        </p:nvSpPr>
        <p:spPr>
          <a:xfrm>
            <a:off x="10088223" y="4243577"/>
            <a:ext cx="1708571" cy="368514"/>
          </a:xfrm>
          <a:prstGeom prst="rect">
            <a:avLst/>
          </a:prstGeom>
          <a:solidFill>
            <a:srgbClr val="FFC9C9"/>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0" lang="en-US" sz="1200">
                <a:solidFill>
                  <a:schemeClr val="dk1"/>
                </a:solidFill>
                <a:latin typeface="Arial"/>
                <a:ea typeface="Arial"/>
                <a:cs typeface="Arial"/>
                <a:sym typeface="Arial"/>
              </a:rPr>
              <a:t>Low</a:t>
            </a:r>
            <a:endParaRPr b="0" sz="1200">
              <a:solidFill>
                <a:schemeClr val="dk1"/>
              </a:solidFill>
              <a:latin typeface="Arial"/>
              <a:ea typeface="Arial"/>
              <a:cs typeface="Arial"/>
              <a:sym typeface="Arial"/>
            </a:endParaRPr>
          </a:p>
        </p:txBody>
      </p:sp>
      <p:sp>
        <p:nvSpPr>
          <p:cNvPr id="434" name="Google Shape;434;p13"/>
          <p:cNvSpPr txBox="1"/>
          <p:nvPr/>
        </p:nvSpPr>
        <p:spPr>
          <a:xfrm>
            <a:off x="10088223" y="4669537"/>
            <a:ext cx="1708571" cy="368514"/>
          </a:xfrm>
          <a:prstGeom prst="rect">
            <a:avLst/>
          </a:prstGeom>
          <a:solidFill>
            <a:srgbClr val="FFF1C5"/>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Med</a:t>
            </a:r>
            <a:endParaRPr sz="1200">
              <a:solidFill>
                <a:schemeClr val="dk1"/>
              </a:solidFill>
              <a:latin typeface="Arial"/>
              <a:ea typeface="Arial"/>
              <a:cs typeface="Arial"/>
              <a:sym typeface="Arial"/>
            </a:endParaRPr>
          </a:p>
        </p:txBody>
      </p:sp>
      <p:sp>
        <p:nvSpPr>
          <p:cNvPr id="435" name="Google Shape;435;p13"/>
          <p:cNvSpPr txBox="1"/>
          <p:nvPr/>
        </p:nvSpPr>
        <p:spPr>
          <a:xfrm>
            <a:off x="10088223" y="5095497"/>
            <a:ext cx="1708571" cy="368514"/>
          </a:xfrm>
          <a:prstGeom prst="rect">
            <a:avLst/>
          </a:prstGeom>
          <a:solidFill>
            <a:srgbClr val="FFC9C9"/>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0" lang="en-US" sz="1200">
                <a:solidFill>
                  <a:schemeClr val="dk1"/>
                </a:solidFill>
                <a:latin typeface="Arial"/>
                <a:ea typeface="Arial"/>
                <a:cs typeface="Arial"/>
                <a:sym typeface="Arial"/>
              </a:rPr>
              <a:t>Low</a:t>
            </a:r>
            <a:endParaRPr b="0" sz="1200">
              <a:solidFill>
                <a:schemeClr val="dk1"/>
              </a:solidFill>
              <a:latin typeface="Arial"/>
              <a:ea typeface="Arial"/>
              <a:cs typeface="Arial"/>
              <a:sym typeface="Arial"/>
            </a:endParaRPr>
          </a:p>
        </p:txBody>
      </p:sp>
      <p:sp>
        <p:nvSpPr>
          <p:cNvPr id="436" name="Google Shape;436;p13"/>
          <p:cNvSpPr txBox="1"/>
          <p:nvPr/>
        </p:nvSpPr>
        <p:spPr>
          <a:xfrm>
            <a:off x="10088223" y="5521461"/>
            <a:ext cx="1708571" cy="368514"/>
          </a:xfrm>
          <a:prstGeom prst="rect">
            <a:avLst/>
          </a:prstGeom>
          <a:solidFill>
            <a:srgbClr val="FFC9C9"/>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0" lang="en-US" sz="1200">
                <a:solidFill>
                  <a:schemeClr val="dk1"/>
                </a:solidFill>
                <a:latin typeface="Arial"/>
                <a:ea typeface="Arial"/>
                <a:cs typeface="Arial"/>
                <a:sym typeface="Arial"/>
              </a:rPr>
              <a:t>Low</a:t>
            </a:r>
            <a:endParaRPr b="0" sz="1200">
              <a:solidFill>
                <a:schemeClr val="dk1"/>
              </a:solidFill>
              <a:latin typeface="Arial"/>
              <a:ea typeface="Arial"/>
              <a:cs typeface="Arial"/>
              <a:sym typeface="Arial"/>
            </a:endParaRPr>
          </a:p>
        </p:txBody>
      </p:sp>
      <p:sp>
        <p:nvSpPr>
          <p:cNvPr id="437" name="Google Shape;437;p13"/>
          <p:cNvSpPr txBox="1"/>
          <p:nvPr/>
        </p:nvSpPr>
        <p:spPr>
          <a:xfrm>
            <a:off x="363794" y="2965697"/>
            <a:ext cx="2404121" cy="368514"/>
          </a:xfrm>
          <a:prstGeom prst="rect">
            <a:avLst/>
          </a:prstGeom>
          <a:noFill/>
          <a:ln>
            <a:noFill/>
          </a:ln>
        </p:spPr>
        <p:txBody>
          <a:bodyPr anchorCtr="0" anchor="ctr" bIns="0" lIns="0" spcFirstLastPara="1" rIns="0" wrap="square" tIns="0">
            <a:normAutofit/>
          </a:bodyPr>
          <a:lstStyle/>
          <a:p>
            <a:pPr indent="0" lvl="0" marL="0" marR="0" rtl="0" algn="r">
              <a:spcBef>
                <a:spcPts val="0"/>
              </a:spcBef>
              <a:spcAft>
                <a:spcPts val="0"/>
              </a:spcAft>
              <a:buNone/>
            </a:pPr>
            <a:r>
              <a:rPr b="1" lang="en-US" sz="1200">
                <a:solidFill>
                  <a:schemeClr val="accent1"/>
                </a:solidFill>
                <a:latin typeface="Georgia"/>
                <a:ea typeface="Georgia"/>
                <a:cs typeface="Georgia"/>
                <a:sym typeface="Georgia"/>
              </a:rPr>
              <a:t>Marketing &amp; Sales</a:t>
            </a:r>
            <a:endParaRPr b="1" sz="1200">
              <a:solidFill>
                <a:schemeClr val="dk1"/>
              </a:solidFill>
              <a:latin typeface="Arial"/>
              <a:ea typeface="Arial"/>
              <a:cs typeface="Arial"/>
              <a:sym typeface="Arial"/>
            </a:endParaRPr>
          </a:p>
        </p:txBody>
      </p:sp>
      <p:sp>
        <p:nvSpPr>
          <p:cNvPr id="438" name="Google Shape;438;p13"/>
          <p:cNvSpPr txBox="1"/>
          <p:nvPr/>
        </p:nvSpPr>
        <p:spPr>
          <a:xfrm>
            <a:off x="363794" y="3391657"/>
            <a:ext cx="2404121" cy="368514"/>
          </a:xfrm>
          <a:prstGeom prst="rect">
            <a:avLst/>
          </a:prstGeom>
          <a:noFill/>
          <a:ln>
            <a:noFill/>
          </a:ln>
        </p:spPr>
        <p:txBody>
          <a:bodyPr anchorCtr="0" anchor="ctr" bIns="0" lIns="0" spcFirstLastPara="1" rIns="0" wrap="square" tIns="0">
            <a:normAutofit/>
          </a:bodyPr>
          <a:lstStyle/>
          <a:p>
            <a:pPr indent="0" lvl="0" marL="0" marR="0" rtl="0" algn="r">
              <a:spcBef>
                <a:spcPts val="0"/>
              </a:spcBef>
              <a:spcAft>
                <a:spcPts val="0"/>
              </a:spcAft>
              <a:buNone/>
            </a:pPr>
            <a:r>
              <a:rPr b="1" lang="en-US" sz="1200">
                <a:solidFill>
                  <a:schemeClr val="accent1"/>
                </a:solidFill>
                <a:latin typeface="Georgia"/>
                <a:ea typeface="Georgia"/>
                <a:cs typeface="Georgia"/>
                <a:sym typeface="Georgia"/>
              </a:rPr>
              <a:t>Customer Service</a:t>
            </a:r>
            <a:endParaRPr b="1" sz="1200">
              <a:solidFill>
                <a:schemeClr val="dk1"/>
              </a:solidFill>
              <a:latin typeface="Arial"/>
              <a:ea typeface="Arial"/>
              <a:cs typeface="Arial"/>
              <a:sym typeface="Arial"/>
            </a:endParaRPr>
          </a:p>
        </p:txBody>
      </p:sp>
      <p:sp>
        <p:nvSpPr>
          <p:cNvPr id="439" name="Google Shape;439;p13"/>
          <p:cNvSpPr txBox="1"/>
          <p:nvPr/>
        </p:nvSpPr>
        <p:spPr>
          <a:xfrm>
            <a:off x="363794" y="3817617"/>
            <a:ext cx="2404121" cy="368514"/>
          </a:xfrm>
          <a:prstGeom prst="rect">
            <a:avLst/>
          </a:prstGeom>
          <a:noFill/>
          <a:ln>
            <a:noFill/>
          </a:ln>
        </p:spPr>
        <p:txBody>
          <a:bodyPr anchorCtr="0" anchor="ctr" bIns="0" lIns="0" spcFirstLastPara="1" rIns="0" wrap="square" tIns="0">
            <a:normAutofit/>
          </a:bodyPr>
          <a:lstStyle/>
          <a:p>
            <a:pPr indent="0" lvl="0" marL="0" marR="0" rtl="0" algn="r">
              <a:spcBef>
                <a:spcPts val="0"/>
              </a:spcBef>
              <a:spcAft>
                <a:spcPts val="0"/>
              </a:spcAft>
              <a:buNone/>
            </a:pPr>
            <a:r>
              <a:rPr b="1" lang="en-US" sz="1200">
                <a:solidFill>
                  <a:schemeClr val="accent1"/>
                </a:solidFill>
                <a:latin typeface="Georgia"/>
                <a:ea typeface="Georgia"/>
                <a:cs typeface="Georgia"/>
                <a:sym typeface="Georgia"/>
              </a:rPr>
              <a:t>Operations</a:t>
            </a:r>
            <a:endParaRPr b="1" sz="1200">
              <a:solidFill>
                <a:schemeClr val="dk1"/>
              </a:solidFill>
              <a:latin typeface="Arial"/>
              <a:ea typeface="Arial"/>
              <a:cs typeface="Arial"/>
              <a:sym typeface="Arial"/>
            </a:endParaRPr>
          </a:p>
        </p:txBody>
      </p:sp>
      <p:sp>
        <p:nvSpPr>
          <p:cNvPr id="440" name="Google Shape;440;p13"/>
          <p:cNvSpPr txBox="1"/>
          <p:nvPr/>
        </p:nvSpPr>
        <p:spPr>
          <a:xfrm>
            <a:off x="363794" y="4243577"/>
            <a:ext cx="2404121" cy="368514"/>
          </a:xfrm>
          <a:prstGeom prst="rect">
            <a:avLst/>
          </a:prstGeom>
          <a:noFill/>
          <a:ln>
            <a:noFill/>
          </a:ln>
        </p:spPr>
        <p:txBody>
          <a:bodyPr anchorCtr="0" anchor="ctr" bIns="0" lIns="0" spcFirstLastPara="1" rIns="0" wrap="square" tIns="0">
            <a:normAutofit/>
          </a:bodyPr>
          <a:lstStyle/>
          <a:p>
            <a:pPr indent="0" lvl="0" marL="0" marR="0" rtl="0" algn="r">
              <a:spcBef>
                <a:spcPts val="0"/>
              </a:spcBef>
              <a:spcAft>
                <a:spcPts val="0"/>
              </a:spcAft>
              <a:buNone/>
            </a:pPr>
            <a:r>
              <a:rPr b="1" lang="en-US" sz="1200">
                <a:solidFill>
                  <a:schemeClr val="accent1"/>
                </a:solidFill>
                <a:latin typeface="Georgia"/>
                <a:ea typeface="Georgia"/>
                <a:cs typeface="Georgia"/>
                <a:sym typeface="Georgia"/>
              </a:rPr>
              <a:t>Finance</a:t>
            </a:r>
            <a:endParaRPr b="1" sz="1200">
              <a:solidFill>
                <a:schemeClr val="dk1"/>
              </a:solidFill>
              <a:latin typeface="Arial"/>
              <a:ea typeface="Arial"/>
              <a:cs typeface="Arial"/>
              <a:sym typeface="Arial"/>
            </a:endParaRPr>
          </a:p>
        </p:txBody>
      </p:sp>
      <p:sp>
        <p:nvSpPr>
          <p:cNvPr id="441" name="Google Shape;441;p13"/>
          <p:cNvSpPr txBox="1"/>
          <p:nvPr/>
        </p:nvSpPr>
        <p:spPr>
          <a:xfrm>
            <a:off x="363794" y="4669537"/>
            <a:ext cx="2404121" cy="368514"/>
          </a:xfrm>
          <a:prstGeom prst="rect">
            <a:avLst/>
          </a:prstGeom>
          <a:noFill/>
          <a:ln>
            <a:noFill/>
          </a:ln>
        </p:spPr>
        <p:txBody>
          <a:bodyPr anchorCtr="0" anchor="ctr" bIns="0" lIns="0" spcFirstLastPara="1" rIns="0" wrap="square" tIns="0">
            <a:normAutofit/>
          </a:bodyPr>
          <a:lstStyle/>
          <a:p>
            <a:pPr indent="0" lvl="0" marL="0" marR="0" rtl="0" algn="r">
              <a:spcBef>
                <a:spcPts val="0"/>
              </a:spcBef>
              <a:spcAft>
                <a:spcPts val="0"/>
              </a:spcAft>
              <a:buNone/>
            </a:pPr>
            <a:r>
              <a:rPr b="1" lang="en-US" sz="1200">
                <a:solidFill>
                  <a:schemeClr val="accent1"/>
                </a:solidFill>
                <a:latin typeface="Georgia"/>
                <a:ea typeface="Georgia"/>
                <a:cs typeface="Georgia"/>
                <a:sym typeface="Georgia"/>
              </a:rPr>
              <a:t>Supply Chain</a:t>
            </a:r>
            <a:endParaRPr b="1" sz="1200">
              <a:solidFill>
                <a:schemeClr val="dk1"/>
              </a:solidFill>
              <a:latin typeface="Arial"/>
              <a:ea typeface="Arial"/>
              <a:cs typeface="Arial"/>
              <a:sym typeface="Arial"/>
            </a:endParaRPr>
          </a:p>
        </p:txBody>
      </p:sp>
      <p:sp>
        <p:nvSpPr>
          <p:cNvPr id="442" name="Google Shape;442;p13"/>
          <p:cNvSpPr txBox="1"/>
          <p:nvPr/>
        </p:nvSpPr>
        <p:spPr>
          <a:xfrm>
            <a:off x="363794" y="5095497"/>
            <a:ext cx="2404121" cy="368514"/>
          </a:xfrm>
          <a:prstGeom prst="rect">
            <a:avLst/>
          </a:prstGeom>
          <a:noFill/>
          <a:ln>
            <a:noFill/>
          </a:ln>
        </p:spPr>
        <p:txBody>
          <a:bodyPr anchorCtr="0" anchor="ctr" bIns="0" lIns="0" spcFirstLastPara="1" rIns="0" wrap="square" tIns="0">
            <a:normAutofit/>
          </a:bodyPr>
          <a:lstStyle/>
          <a:p>
            <a:pPr indent="0" lvl="0" marL="0" marR="0" rtl="0" algn="r">
              <a:spcBef>
                <a:spcPts val="0"/>
              </a:spcBef>
              <a:spcAft>
                <a:spcPts val="0"/>
              </a:spcAft>
              <a:buNone/>
            </a:pPr>
            <a:r>
              <a:rPr b="1" lang="en-US" sz="1200">
                <a:solidFill>
                  <a:schemeClr val="accent1"/>
                </a:solidFill>
                <a:latin typeface="Georgia"/>
                <a:ea typeface="Georgia"/>
                <a:cs typeface="Georgia"/>
                <a:sym typeface="Georgia"/>
              </a:rPr>
              <a:t>R&amp;D / Product</a:t>
            </a:r>
            <a:endParaRPr b="1" sz="1200">
              <a:solidFill>
                <a:schemeClr val="dk1"/>
              </a:solidFill>
              <a:latin typeface="Arial"/>
              <a:ea typeface="Arial"/>
              <a:cs typeface="Arial"/>
              <a:sym typeface="Arial"/>
            </a:endParaRPr>
          </a:p>
        </p:txBody>
      </p:sp>
      <p:sp>
        <p:nvSpPr>
          <p:cNvPr id="443" name="Google Shape;443;p13"/>
          <p:cNvSpPr txBox="1"/>
          <p:nvPr/>
        </p:nvSpPr>
        <p:spPr>
          <a:xfrm>
            <a:off x="363794" y="5521461"/>
            <a:ext cx="2404121" cy="368514"/>
          </a:xfrm>
          <a:prstGeom prst="rect">
            <a:avLst/>
          </a:prstGeom>
          <a:noFill/>
          <a:ln>
            <a:noFill/>
          </a:ln>
        </p:spPr>
        <p:txBody>
          <a:bodyPr anchorCtr="0" anchor="ctr" bIns="0" lIns="0" spcFirstLastPara="1" rIns="0" wrap="square" tIns="0">
            <a:normAutofit/>
          </a:bodyPr>
          <a:lstStyle/>
          <a:p>
            <a:pPr indent="0" lvl="0" marL="0" marR="0" rtl="0" algn="r">
              <a:spcBef>
                <a:spcPts val="0"/>
              </a:spcBef>
              <a:spcAft>
                <a:spcPts val="0"/>
              </a:spcAft>
              <a:buNone/>
            </a:pPr>
            <a:r>
              <a:rPr b="1" lang="en-US" sz="1200">
                <a:solidFill>
                  <a:schemeClr val="accent1"/>
                </a:solidFill>
                <a:latin typeface="Georgia"/>
                <a:ea typeface="Georgia"/>
                <a:cs typeface="Georgia"/>
                <a:sym typeface="Georgia"/>
              </a:rPr>
              <a:t>Corporate</a:t>
            </a:r>
            <a:endParaRPr b="1" sz="1200">
              <a:solidFill>
                <a:schemeClr val="dk1"/>
              </a:solidFill>
              <a:latin typeface="Arial"/>
              <a:ea typeface="Arial"/>
              <a:cs typeface="Arial"/>
              <a:sym typeface="Arial"/>
            </a:endParaRPr>
          </a:p>
        </p:txBody>
      </p:sp>
      <p:sp>
        <p:nvSpPr>
          <p:cNvPr id="444" name="Google Shape;444;p13"/>
          <p:cNvSpPr txBox="1"/>
          <p:nvPr/>
        </p:nvSpPr>
        <p:spPr>
          <a:xfrm>
            <a:off x="362126" y="1843609"/>
            <a:ext cx="11434668" cy="469900"/>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lang="en-US" sz="1400">
                <a:solidFill>
                  <a:schemeClr val="dk1"/>
                </a:solidFill>
                <a:latin typeface="Arial"/>
                <a:ea typeface="Arial"/>
                <a:cs typeface="Arial"/>
                <a:sym typeface="Arial"/>
              </a:rPr>
              <a:t>Readiness is strongest in data and adoption for customer-facing functions, and weakest in platform, talent, and governance enterprise-wide.</a:t>
            </a:r>
            <a:endParaRPr sz="1400">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sp>
        <p:nvSpPr>
          <p:cNvPr id="449" name="Google Shape;449;p14"/>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Benchmark vs Peers</a:t>
            </a:r>
            <a:endParaRPr/>
          </a:p>
        </p:txBody>
      </p:sp>
      <p:sp>
        <p:nvSpPr>
          <p:cNvPr id="450" name="Google Shape;450;p14"/>
          <p:cNvSpPr txBox="1"/>
          <p:nvPr/>
        </p:nvSpPr>
        <p:spPr>
          <a:xfrm>
            <a:off x="1946295" y="1343430"/>
            <a:ext cx="9852167" cy="2809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600">
                <a:solidFill>
                  <a:schemeClr val="accent1"/>
                </a:solidFill>
                <a:latin typeface="Georgia"/>
                <a:ea typeface="Georgia"/>
                <a:cs typeface="Georgia"/>
                <a:sym typeface="Georgia"/>
              </a:rPr>
              <a:t>AI maturity</a:t>
            </a:r>
            <a:endParaRPr b="1" sz="1600">
              <a:solidFill>
                <a:schemeClr val="accent1"/>
              </a:solidFill>
              <a:latin typeface="Georgia"/>
              <a:ea typeface="Georgia"/>
              <a:cs typeface="Georgia"/>
              <a:sym typeface="Georgia"/>
            </a:endParaRPr>
          </a:p>
        </p:txBody>
      </p:sp>
      <p:sp>
        <p:nvSpPr>
          <p:cNvPr id="451" name="Google Shape;451;p14"/>
          <p:cNvSpPr txBox="1"/>
          <p:nvPr/>
        </p:nvSpPr>
        <p:spPr>
          <a:xfrm>
            <a:off x="1944664" y="1629192"/>
            <a:ext cx="9853798" cy="280901"/>
          </a:xfrm>
          <a:prstGeom prst="rect">
            <a:avLst/>
          </a:prstGeom>
          <a:noFill/>
          <a:ln>
            <a:noFill/>
          </a:ln>
        </p:spPr>
        <p:txBody>
          <a:bodyPr anchorCtr="0" anchor="t" bIns="27425" lIns="27425" spcFirstLastPara="1" rIns="27425" wrap="square" tIns="27425">
            <a:normAutofit/>
          </a:bodyPr>
          <a:lstStyle/>
          <a:p>
            <a:pPr indent="-88900" lvl="0" marL="0" marR="0" rtl="0" algn="l">
              <a:spcBef>
                <a:spcPts val="0"/>
              </a:spcBef>
              <a:spcAft>
                <a:spcPts val="0"/>
              </a:spcAft>
              <a:buClr>
                <a:schemeClr val="dk1"/>
              </a:buClr>
              <a:buSzPts val="1400"/>
              <a:buFont typeface="Trebuchet MS"/>
              <a:buChar char="​"/>
            </a:pPr>
            <a:r>
              <a:rPr lang="en-US" sz="1400">
                <a:solidFill>
                  <a:schemeClr val="dk1"/>
                </a:solidFill>
                <a:latin typeface="Arial"/>
                <a:ea typeface="Arial"/>
                <a:cs typeface="Arial"/>
                <a:sym typeface="Arial"/>
              </a:rPr>
              <a:t>Maturity index vs peer set, by capability dimension (0-100)</a:t>
            </a:r>
            <a:endParaRPr sz="1400">
              <a:solidFill>
                <a:schemeClr val="dk1"/>
              </a:solidFill>
              <a:latin typeface="Arial"/>
              <a:ea typeface="Arial"/>
              <a:cs typeface="Arial"/>
              <a:sym typeface="Arial"/>
            </a:endParaRPr>
          </a:p>
        </p:txBody>
      </p:sp>
      <p:graphicFrame>
        <p:nvGraphicFramePr>
          <p:cNvPr id="452" name="Google Shape;452;p14"/>
          <p:cNvGraphicFramePr/>
          <p:nvPr/>
        </p:nvGraphicFramePr>
        <p:xfrm>
          <a:off x="391886" y="2568159"/>
          <a:ext cx="11402486" cy="2562642"/>
        </p:xfrm>
        <a:graphic>
          <a:graphicData uri="http://schemas.openxmlformats.org/drawingml/2006/chart">
            <c:chart r:id="rId3"/>
          </a:graphicData>
        </a:graphic>
      </p:graphicFrame>
      <p:graphicFrame>
        <p:nvGraphicFramePr>
          <p:cNvPr id="453" name="Google Shape;453;p14"/>
          <p:cNvGraphicFramePr/>
          <p:nvPr/>
        </p:nvGraphicFramePr>
        <p:xfrm>
          <a:off x="454024" y="5193510"/>
          <a:ext cx="3000000" cy="3000000"/>
        </p:xfrm>
        <a:graphic>
          <a:graphicData uri="http://schemas.openxmlformats.org/drawingml/2006/table">
            <a:tbl>
              <a:tblPr bandRow="1" firstRow="1">
                <a:noFill/>
                <a:tableStyleId>{73F6DB7B-67ED-46B2-BE16-198A3DB6ED09}</a:tableStyleId>
              </a:tblPr>
              <a:tblGrid>
                <a:gridCol w="1816900"/>
                <a:gridCol w="937500"/>
                <a:gridCol w="937500"/>
                <a:gridCol w="937500"/>
                <a:gridCol w="937500"/>
                <a:gridCol w="937500"/>
                <a:gridCol w="937500"/>
                <a:gridCol w="937500"/>
                <a:gridCol w="937500"/>
                <a:gridCol w="937500"/>
                <a:gridCol w="937500"/>
              </a:tblGrid>
              <a:tr h="375950">
                <a:tc>
                  <a:txBody>
                    <a:bodyPr/>
                    <a:lstStyle/>
                    <a:p>
                      <a:pPr indent="0" lvl="0" marL="0" marR="0" rtl="0" algn="l">
                        <a:lnSpc>
                          <a:spcPct val="100000"/>
                        </a:lnSpc>
                        <a:spcBef>
                          <a:spcPts val="0"/>
                        </a:spcBef>
                        <a:spcAft>
                          <a:spcPts val="0"/>
                        </a:spcAft>
                        <a:buClr>
                          <a:srgbClr val="1A1A1A"/>
                        </a:buClr>
                        <a:buSzPts val="1200"/>
                        <a:buFont typeface="Arial"/>
                        <a:buNone/>
                      </a:pPr>
                      <a:r>
                        <a:rPr b="1" i="0" lang="en-US" sz="1200" u="none" cap="none" strike="noStrike">
                          <a:solidFill>
                            <a:srgbClr val="1A1A1A"/>
                          </a:solidFill>
                          <a:latin typeface="Arial"/>
                          <a:ea typeface="Arial"/>
                          <a:cs typeface="Arial"/>
                          <a:sym typeface="Arial"/>
                        </a:rPr>
                        <a:t>Enterprise</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BFBFBF"/>
                      </a:solidFill>
                      <a:prstDash val="solid"/>
                      <a:round/>
                      <a:headEnd len="sm" w="sm" type="none"/>
                      <a:tailEnd len="sm" w="sm" type="none"/>
                    </a:lnB>
                    <a:solidFill>
                      <a:schemeClr val="lt2"/>
                    </a:solidFill>
                  </a:tcPr>
                </a:tc>
                <a:tc>
                  <a:txBody>
                    <a:bodyPr/>
                    <a:lstStyle/>
                    <a:p>
                      <a:pPr indent="0" lvl="0" marL="0" marR="0" rtl="0" algn="ctr">
                        <a:lnSpc>
                          <a:spcPct val="100000"/>
                        </a:lnSpc>
                        <a:spcBef>
                          <a:spcPts val="0"/>
                        </a:spcBef>
                        <a:spcAft>
                          <a:spcPts val="0"/>
                        </a:spcAft>
                        <a:buClr>
                          <a:srgbClr val="1A1A1A"/>
                        </a:buClr>
                        <a:buSzPts val="1200"/>
                        <a:buFont typeface="Arial"/>
                        <a:buNone/>
                      </a:pPr>
                      <a:r>
                        <a:rPr b="1" i="0" lang="en-US" sz="1200" u="none" cap="none" strike="noStrike">
                          <a:solidFill>
                            <a:srgbClr val="1A1A1A"/>
                          </a:solidFill>
                          <a:latin typeface="Arial"/>
                          <a:ea typeface="Arial"/>
                          <a:cs typeface="Arial"/>
                          <a:sym typeface="Arial"/>
                        </a:rPr>
                        <a:t>48</a:t>
                      </a:r>
                      <a:endParaRPr b="1" i="0" sz="1200" u="none" cap="none" strike="noStrike">
                        <a:solidFill>
                          <a:srgbClr val="1A1A1A"/>
                        </a:solidFill>
                        <a:latin typeface="Arial"/>
                        <a:ea typeface="Arial"/>
                        <a:cs typeface="Arial"/>
                        <a:sym typeface="Arial"/>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1A1A1A"/>
                        </a:buClr>
                        <a:buSzPts val="1200"/>
                        <a:buFont typeface="Arial"/>
                        <a:buNone/>
                      </a:pPr>
                      <a:r>
                        <a:rPr b="1" i="0" lang="en-US" sz="1200" u="none" cap="none" strike="noStrike">
                          <a:solidFill>
                            <a:srgbClr val="1A1A1A"/>
                          </a:solidFill>
                          <a:latin typeface="Arial"/>
                          <a:ea typeface="Arial"/>
                          <a:cs typeface="Arial"/>
                          <a:sym typeface="Arial"/>
                        </a:rPr>
                        <a:t>55</a:t>
                      </a:r>
                      <a:endParaRPr b="1" i="0" sz="1200" u="none" cap="none" strike="noStrike">
                        <a:solidFill>
                          <a:srgbClr val="1A1A1A"/>
                        </a:solidFill>
                        <a:latin typeface="Arial"/>
                        <a:ea typeface="Arial"/>
                        <a:cs typeface="Arial"/>
                        <a:sym typeface="Arial"/>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1A1A1A"/>
                        </a:buClr>
                        <a:buSzPts val="1200"/>
                        <a:buFont typeface="Arial"/>
                        <a:buNone/>
                      </a:pPr>
                      <a:r>
                        <a:rPr b="1" i="0" lang="en-US" sz="1200" u="none" cap="none" strike="noStrike">
                          <a:solidFill>
                            <a:srgbClr val="1A1A1A"/>
                          </a:solidFill>
                          <a:latin typeface="Arial"/>
                          <a:ea typeface="Arial"/>
                          <a:cs typeface="Arial"/>
                          <a:sym typeface="Arial"/>
                        </a:rPr>
                        <a:t>38</a:t>
                      </a:r>
                      <a:endParaRPr b="1" i="0" sz="1200" u="none" cap="none" strike="noStrike">
                        <a:solidFill>
                          <a:srgbClr val="1A1A1A"/>
                        </a:solidFill>
                        <a:latin typeface="Arial"/>
                        <a:ea typeface="Arial"/>
                        <a:cs typeface="Arial"/>
                        <a:sym typeface="Arial"/>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1A1A1A"/>
                        </a:buClr>
                        <a:buSzPts val="1200"/>
                        <a:buFont typeface="Arial"/>
                        <a:buNone/>
                      </a:pPr>
                      <a:r>
                        <a:rPr b="1" i="0" lang="en-US" sz="1200" u="none" cap="none" strike="noStrike">
                          <a:solidFill>
                            <a:srgbClr val="1A1A1A"/>
                          </a:solidFill>
                          <a:latin typeface="Arial"/>
                          <a:ea typeface="Arial"/>
                          <a:cs typeface="Arial"/>
                          <a:sym typeface="Arial"/>
                        </a:rPr>
                        <a:t>34</a:t>
                      </a:r>
                      <a:endParaRPr b="1" i="0" sz="1200" u="none" cap="none" strike="noStrike">
                        <a:solidFill>
                          <a:srgbClr val="1A1A1A"/>
                        </a:solidFill>
                        <a:latin typeface="Arial"/>
                        <a:ea typeface="Arial"/>
                        <a:cs typeface="Arial"/>
                        <a:sym typeface="Arial"/>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1A1A1A"/>
                        </a:buClr>
                        <a:buSzPts val="1200"/>
                        <a:buFont typeface="Arial"/>
                        <a:buNone/>
                      </a:pPr>
                      <a:r>
                        <a:rPr b="1" i="0" lang="en-US" sz="1200" u="none" cap="none" strike="noStrike">
                          <a:solidFill>
                            <a:srgbClr val="1A1A1A"/>
                          </a:solidFill>
                          <a:latin typeface="Arial"/>
                          <a:ea typeface="Arial"/>
                          <a:cs typeface="Arial"/>
                          <a:sym typeface="Arial"/>
                        </a:rPr>
                        <a:t>32</a:t>
                      </a:r>
                      <a:endParaRPr b="1" i="0" sz="1200" u="none" cap="none" strike="noStrike">
                        <a:solidFill>
                          <a:srgbClr val="1A1A1A"/>
                        </a:solidFill>
                        <a:latin typeface="Arial"/>
                        <a:ea typeface="Arial"/>
                        <a:cs typeface="Arial"/>
                        <a:sym typeface="Arial"/>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1A1A1A"/>
                        </a:buClr>
                        <a:buSzPts val="1200"/>
                        <a:buFont typeface="Arial"/>
                        <a:buNone/>
                      </a:pPr>
                      <a:r>
                        <a:rPr b="1" i="0" lang="en-US" sz="1200" u="none" cap="none" strike="noStrike">
                          <a:solidFill>
                            <a:srgbClr val="1A1A1A"/>
                          </a:solidFill>
                          <a:latin typeface="Arial"/>
                          <a:ea typeface="Arial"/>
                          <a:cs typeface="Arial"/>
                          <a:sym typeface="Arial"/>
                        </a:rPr>
                        <a:t>41</a:t>
                      </a:r>
                      <a:endParaRPr b="1" i="0" sz="1200" u="none" cap="none" strike="noStrike">
                        <a:solidFill>
                          <a:srgbClr val="1A1A1A"/>
                        </a:solidFill>
                        <a:latin typeface="Arial"/>
                        <a:ea typeface="Arial"/>
                        <a:cs typeface="Arial"/>
                        <a:sym typeface="Arial"/>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1A1A1A"/>
                        </a:buClr>
                        <a:buSzPts val="1200"/>
                        <a:buFont typeface="Arial"/>
                        <a:buNone/>
                      </a:pPr>
                      <a:r>
                        <a:rPr b="1" i="0" lang="en-US" sz="1200" u="none" cap="none" strike="noStrike">
                          <a:solidFill>
                            <a:srgbClr val="1A1A1A"/>
                          </a:solidFill>
                          <a:latin typeface="Arial"/>
                          <a:ea typeface="Arial"/>
                          <a:cs typeface="Arial"/>
                          <a:sym typeface="Arial"/>
                        </a:rPr>
                        <a:t>44</a:t>
                      </a:r>
                      <a:endParaRPr b="1" i="0" sz="1200" u="none" cap="none" strike="noStrike">
                        <a:solidFill>
                          <a:srgbClr val="1A1A1A"/>
                        </a:solidFill>
                        <a:latin typeface="Arial"/>
                        <a:ea typeface="Arial"/>
                        <a:cs typeface="Arial"/>
                        <a:sym typeface="Arial"/>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1A1A1A"/>
                        </a:buClr>
                        <a:buSzPts val="1200"/>
                        <a:buFont typeface="Arial"/>
                        <a:buNone/>
                      </a:pPr>
                      <a:r>
                        <a:rPr b="1" i="0" lang="en-US" sz="1200" u="none" cap="none" strike="noStrike">
                          <a:solidFill>
                            <a:srgbClr val="1A1A1A"/>
                          </a:solidFill>
                          <a:latin typeface="Arial"/>
                          <a:ea typeface="Arial"/>
                          <a:cs typeface="Arial"/>
                          <a:sym typeface="Arial"/>
                        </a:rPr>
                        <a:t>36</a:t>
                      </a:r>
                      <a:endParaRPr b="1" i="0" sz="1200" u="none" cap="none" strike="noStrike">
                        <a:solidFill>
                          <a:srgbClr val="1A1A1A"/>
                        </a:solidFill>
                        <a:latin typeface="Arial"/>
                        <a:ea typeface="Arial"/>
                        <a:cs typeface="Arial"/>
                        <a:sym typeface="Arial"/>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1A1A1A"/>
                        </a:buClr>
                        <a:buSzPts val="1200"/>
                        <a:buFont typeface="Arial"/>
                        <a:buNone/>
                      </a:pPr>
                      <a:r>
                        <a:rPr b="1" i="0" lang="en-US" sz="1200" u="none" cap="none" strike="noStrike">
                          <a:solidFill>
                            <a:srgbClr val="1A1A1A"/>
                          </a:solidFill>
                          <a:latin typeface="Arial"/>
                          <a:ea typeface="Arial"/>
                          <a:cs typeface="Arial"/>
                          <a:sym typeface="Arial"/>
                        </a:rPr>
                        <a:t>39</a:t>
                      </a:r>
                      <a:endParaRPr b="1" i="0" sz="1200" u="none" cap="none" strike="noStrike">
                        <a:solidFill>
                          <a:srgbClr val="1A1A1A"/>
                        </a:solidFill>
                        <a:latin typeface="Arial"/>
                        <a:ea typeface="Arial"/>
                        <a:cs typeface="Arial"/>
                        <a:sym typeface="Arial"/>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BFBFBF"/>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1A1A1A"/>
                        </a:buClr>
                        <a:buSzPts val="1200"/>
                        <a:buFont typeface="Arial"/>
                        <a:buNone/>
                      </a:pPr>
                      <a:r>
                        <a:rPr b="1" i="0" lang="en-US" sz="1200" u="none" cap="none" strike="noStrike">
                          <a:solidFill>
                            <a:srgbClr val="1A1A1A"/>
                          </a:solidFill>
                          <a:latin typeface="Arial"/>
                          <a:ea typeface="Arial"/>
                          <a:cs typeface="Arial"/>
                          <a:sym typeface="Arial"/>
                        </a:rPr>
                        <a:t>46</a:t>
                      </a:r>
                      <a:endParaRPr b="1" i="0" sz="1200" u="none" cap="none" strike="noStrike">
                        <a:solidFill>
                          <a:srgbClr val="1A1A1A"/>
                        </a:solidFill>
                        <a:latin typeface="Arial"/>
                        <a:ea typeface="Arial"/>
                        <a:cs typeface="Arial"/>
                        <a:sym typeface="Arial"/>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000000">
                          <a:alpha val="0"/>
                        </a:srgbClr>
                      </a:solidFill>
                      <a:prstDash val="solid"/>
                      <a:round/>
                      <a:headEnd len="sm" w="sm" type="none"/>
                      <a:tailEnd len="sm" w="sm" type="none"/>
                    </a:lnT>
                    <a:lnB cap="flat" cmpd="sng" w="12700">
                      <a:solidFill>
                        <a:srgbClr val="BFBFBF"/>
                      </a:solidFill>
                      <a:prstDash val="solid"/>
                      <a:round/>
                      <a:headEnd len="sm" w="sm" type="none"/>
                      <a:tailEnd len="sm" w="sm" type="none"/>
                    </a:lnB>
                  </a:tcPr>
                </a:tc>
              </a:tr>
              <a:tr h="375950">
                <a:tc>
                  <a:txBody>
                    <a:bodyPr/>
                    <a:lstStyle/>
                    <a:p>
                      <a:pPr indent="0" lvl="0" marL="0" marR="0" rtl="0" algn="l">
                        <a:lnSpc>
                          <a:spcPct val="100000"/>
                        </a:lnSpc>
                        <a:spcBef>
                          <a:spcPts val="0"/>
                        </a:spcBef>
                        <a:spcAft>
                          <a:spcPts val="0"/>
                        </a:spcAft>
                        <a:buClr>
                          <a:srgbClr val="1A1A1A"/>
                        </a:buClr>
                        <a:buSzPts val="1200"/>
                        <a:buFont typeface="Arial"/>
                        <a:buNone/>
                      </a:pPr>
                      <a:r>
                        <a:rPr b="1" i="0" lang="en-US" sz="1200" u="none" cap="none" strike="noStrike">
                          <a:solidFill>
                            <a:srgbClr val="1A1A1A"/>
                          </a:solidFill>
                          <a:latin typeface="Arial"/>
                          <a:ea typeface="Arial"/>
                          <a:cs typeface="Arial"/>
                          <a:sym typeface="Arial"/>
                        </a:rPr>
                        <a:t>Peer top quartile</a:t>
                      </a:r>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lt2"/>
                    </a:solidFill>
                  </a:tcPr>
                </a:tc>
                <a:tc>
                  <a:txBody>
                    <a:bodyPr/>
                    <a:lstStyle/>
                    <a:p>
                      <a:pPr indent="0" lvl="0" marL="0" marR="0" rtl="0" algn="ctr">
                        <a:lnSpc>
                          <a:spcPct val="100000"/>
                        </a:lnSpc>
                        <a:spcBef>
                          <a:spcPts val="0"/>
                        </a:spcBef>
                        <a:spcAft>
                          <a:spcPts val="0"/>
                        </a:spcAft>
                        <a:buClr>
                          <a:srgbClr val="1A1A1A"/>
                        </a:buClr>
                        <a:buSzPts val="1200"/>
                        <a:buFont typeface="Arial"/>
                        <a:buNone/>
                      </a:pPr>
                      <a:r>
                        <a:rPr b="1" i="0" lang="en-US" sz="1200" u="none" cap="none" strike="noStrike">
                          <a:solidFill>
                            <a:srgbClr val="1A1A1A"/>
                          </a:solidFill>
                          <a:latin typeface="Arial"/>
                          <a:ea typeface="Arial"/>
                          <a:cs typeface="Arial"/>
                          <a:sym typeface="Arial"/>
                        </a:rPr>
                        <a:t>72</a:t>
                      </a:r>
                      <a:endParaRPr b="1" i="0" sz="1200" u="none" cap="none" strike="noStrike">
                        <a:solidFill>
                          <a:srgbClr val="1A1A1A"/>
                        </a:solidFill>
                        <a:latin typeface="Arial"/>
                        <a:ea typeface="Arial"/>
                        <a:cs typeface="Arial"/>
                        <a:sym typeface="Arial"/>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1A1A1A"/>
                        </a:buClr>
                        <a:buSzPts val="1200"/>
                        <a:buFont typeface="Arial"/>
                        <a:buNone/>
                      </a:pPr>
                      <a:r>
                        <a:rPr b="1" i="0" lang="en-US" sz="1200" u="none" cap="none" strike="noStrike">
                          <a:solidFill>
                            <a:srgbClr val="1A1A1A"/>
                          </a:solidFill>
                          <a:latin typeface="Arial"/>
                          <a:ea typeface="Arial"/>
                          <a:cs typeface="Arial"/>
                          <a:sym typeface="Arial"/>
                        </a:rPr>
                        <a:t>78</a:t>
                      </a:r>
                      <a:endParaRPr b="1" i="0" sz="1200" u="none" cap="none" strike="noStrike">
                        <a:solidFill>
                          <a:srgbClr val="1A1A1A"/>
                        </a:solidFill>
                        <a:latin typeface="Arial"/>
                        <a:ea typeface="Arial"/>
                        <a:cs typeface="Arial"/>
                        <a:sym typeface="Arial"/>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1A1A1A"/>
                        </a:buClr>
                        <a:buSzPts val="1200"/>
                        <a:buFont typeface="Arial"/>
                        <a:buNone/>
                      </a:pPr>
                      <a:r>
                        <a:rPr b="1" i="0" lang="en-US" sz="1200" u="none" cap="none" strike="noStrike">
                          <a:solidFill>
                            <a:srgbClr val="1A1A1A"/>
                          </a:solidFill>
                          <a:latin typeface="Arial"/>
                          <a:ea typeface="Arial"/>
                          <a:cs typeface="Arial"/>
                          <a:sym typeface="Arial"/>
                        </a:rPr>
                        <a:t>69</a:t>
                      </a:r>
                      <a:endParaRPr b="1" i="0" sz="1200" u="none" cap="none" strike="noStrike">
                        <a:solidFill>
                          <a:srgbClr val="1A1A1A"/>
                        </a:solidFill>
                        <a:latin typeface="Arial"/>
                        <a:ea typeface="Arial"/>
                        <a:cs typeface="Arial"/>
                        <a:sym typeface="Arial"/>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1A1A1A"/>
                        </a:buClr>
                        <a:buSzPts val="1200"/>
                        <a:buFont typeface="Arial"/>
                        <a:buNone/>
                      </a:pPr>
                      <a:r>
                        <a:rPr b="1" i="0" lang="en-US" sz="1200" u="none" cap="none" strike="noStrike">
                          <a:solidFill>
                            <a:srgbClr val="1A1A1A"/>
                          </a:solidFill>
                          <a:latin typeface="Arial"/>
                          <a:ea typeface="Arial"/>
                          <a:cs typeface="Arial"/>
                          <a:sym typeface="Arial"/>
                        </a:rPr>
                        <a:t>71</a:t>
                      </a:r>
                      <a:endParaRPr b="1" i="0" sz="1200" u="none" cap="none" strike="noStrike">
                        <a:solidFill>
                          <a:srgbClr val="1A1A1A"/>
                        </a:solidFill>
                        <a:latin typeface="Arial"/>
                        <a:ea typeface="Arial"/>
                        <a:cs typeface="Arial"/>
                        <a:sym typeface="Arial"/>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1A1A1A"/>
                        </a:buClr>
                        <a:buSzPts val="1200"/>
                        <a:buFont typeface="Arial"/>
                        <a:buNone/>
                      </a:pPr>
                      <a:r>
                        <a:rPr b="1" i="0" lang="en-US" sz="1200" u="none" cap="none" strike="noStrike">
                          <a:solidFill>
                            <a:srgbClr val="1A1A1A"/>
                          </a:solidFill>
                          <a:latin typeface="Arial"/>
                          <a:ea typeface="Arial"/>
                          <a:cs typeface="Arial"/>
                          <a:sym typeface="Arial"/>
                        </a:rPr>
                        <a:t>66</a:t>
                      </a:r>
                      <a:endParaRPr b="1" i="0" sz="1200" u="none" cap="none" strike="noStrike">
                        <a:solidFill>
                          <a:srgbClr val="1A1A1A"/>
                        </a:solidFill>
                        <a:latin typeface="Arial"/>
                        <a:ea typeface="Arial"/>
                        <a:cs typeface="Arial"/>
                        <a:sym typeface="Arial"/>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1A1A1A"/>
                        </a:buClr>
                        <a:buSzPts val="1200"/>
                        <a:buFont typeface="Arial"/>
                        <a:buNone/>
                      </a:pPr>
                      <a:r>
                        <a:rPr b="1" i="0" lang="en-US" sz="1200" u="none" cap="none" strike="noStrike">
                          <a:solidFill>
                            <a:srgbClr val="1A1A1A"/>
                          </a:solidFill>
                          <a:latin typeface="Arial"/>
                          <a:ea typeface="Arial"/>
                          <a:cs typeface="Arial"/>
                          <a:sym typeface="Arial"/>
                        </a:rPr>
                        <a:t>70</a:t>
                      </a:r>
                      <a:endParaRPr b="1" i="0" sz="1200" u="none" cap="none" strike="noStrike">
                        <a:solidFill>
                          <a:srgbClr val="1A1A1A"/>
                        </a:solidFill>
                        <a:latin typeface="Arial"/>
                        <a:ea typeface="Arial"/>
                        <a:cs typeface="Arial"/>
                        <a:sym typeface="Arial"/>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1A1A1A"/>
                        </a:buClr>
                        <a:buSzPts val="1200"/>
                        <a:buFont typeface="Arial"/>
                        <a:buNone/>
                      </a:pPr>
                      <a:r>
                        <a:rPr b="1" i="0" lang="en-US" sz="1200" u="none" cap="none" strike="noStrike">
                          <a:solidFill>
                            <a:srgbClr val="1A1A1A"/>
                          </a:solidFill>
                          <a:latin typeface="Arial"/>
                          <a:ea typeface="Arial"/>
                          <a:cs typeface="Arial"/>
                          <a:sym typeface="Arial"/>
                        </a:rPr>
                        <a:t>73</a:t>
                      </a:r>
                      <a:endParaRPr b="1" i="0" sz="1200" u="none" cap="none" strike="noStrike">
                        <a:solidFill>
                          <a:srgbClr val="1A1A1A"/>
                        </a:solidFill>
                        <a:latin typeface="Arial"/>
                        <a:ea typeface="Arial"/>
                        <a:cs typeface="Arial"/>
                        <a:sym typeface="Arial"/>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1A1A1A"/>
                        </a:buClr>
                        <a:buSzPts val="1200"/>
                        <a:buFont typeface="Arial"/>
                        <a:buNone/>
                      </a:pPr>
                      <a:r>
                        <a:rPr b="1" i="0" lang="en-US" sz="1200" u="none" cap="none" strike="noStrike">
                          <a:solidFill>
                            <a:srgbClr val="1A1A1A"/>
                          </a:solidFill>
                          <a:latin typeface="Arial"/>
                          <a:ea typeface="Arial"/>
                          <a:cs typeface="Arial"/>
                          <a:sym typeface="Arial"/>
                        </a:rPr>
                        <a:t>68</a:t>
                      </a:r>
                      <a:endParaRPr b="1" i="0" sz="1200" u="none" cap="none" strike="noStrike">
                        <a:solidFill>
                          <a:srgbClr val="1A1A1A"/>
                        </a:solidFill>
                        <a:latin typeface="Arial"/>
                        <a:ea typeface="Arial"/>
                        <a:cs typeface="Arial"/>
                        <a:sym typeface="Arial"/>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1A1A1A"/>
                        </a:buClr>
                        <a:buSzPts val="1200"/>
                        <a:buFont typeface="Arial"/>
                        <a:buNone/>
                      </a:pPr>
                      <a:r>
                        <a:rPr b="1" i="0" lang="en-US" sz="1200" u="none" cap="none" strike="noStrike">
                          <a:solidFill>
                            <a:srgbClr val="1A1A1A"/>
                          </a:solidFill>
                          <a:latin typeface="Arial"/>
                          <a:ea typeface="Arial"/>
                          <a:cs typeface="Arial"/>
                          <a:sym typeface="Arial"/>
                        </a:rPr>
                        <a:t>67</a:t>
                      </a:r>
                      <a:endParaRPr b="1" i="0" sz="1200" u="none" cap="none" strike="noStrike">
                        <a:solidFill>
                          <a:srgbClr val="1A1A1A"/>
                        </a:solidFill>
                        <a:latin typeface="Arial"/>
                        <a:ea typeface="Arial"/>
                        <a:cs typeface="Arial"/>
                        <a:sym typeface="Arial"/>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1A1A1A"/>
                        </a:buClr>
                        <a:buSzPts val="1200"/>
                        <a:buFont typeface="Arial"/>
                        <a:buNone/>
                      </a:pPr>
                      <a:r>
                        <a:rPr b="1" i="0" lang="en-US" sz="1200" u="none" cap="none" strike="noStrike">
                          <a:solidFill>
                            <a:srgbClr val="1A1A1A"/>
                          </a:solidFill>
                          <a:latin typeface="Arial"/>
                          <a:ea typeface="Arial"/>
                          <a:cs typeface="Arial"/>
                          <a:sym typeface="Arial"/>
                        </a:rPr>
                        <a:t>75</a:t>
                      </a:r>
                      <a:endParaRPr b="1" i="0" sz="1200" u="none" cap="none" strike="noStrike">
                        <a:solidFill>
                          <a:srgbClr val="1A1A1A"/>
                        </a:solidFill>
                        <a:latin typeface="Arial"/>
                        <a:ea typeface="Arial"/>
                        <a:cs typeface="Arial"/>
                        <a:sym typeface="Arial"/>
                      </a:endParaRPr>
                    </a:p>
                  </a:txBody>
                  <a:tcPr marT="45725" marB="45725" marR="91450" marL="91450" anchor="ctr">
                    <a:lnL cap="flat" cmpd="sng" w="9525">
                      <a:solidFill>
                        <a:srgbClr val="000000">
                          <a:alpha val="0"/>
                        </a:srgbClr>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2700">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
        <p:nvSpPr>
          <p:cNvPr id="454" name="Google Shape;454;p14"/>
          <p:cNvSpPr txBox="1"/>
          <p:nvPr/>
        </p:nvSpPr>
        <p:spPr>
          <a:xfrm>
            <a:off x="8671560" y="2529840"/>
            <a:ext cx="2783562" cy="278821"/>
          </a:xfrm>
          <a:prstGeom prst="rect">
            <a:avLst/>
          </a:prstGeom>
          <a:solidFill>
            <a:schemeClr val="lt2"/>
          </a:solidFill>
          <a:ln cap="flat" cmpd="sng" w="9525">
            <a:solidFill>
              <a:schemeClr val="accent1"/>
            </a:solidFill>
            <a:prstDash val="solid"/>
            <a:round/>
            <a:headEnd len="sm" w="sm" type="none"/>
            <a:tailEnd len="sm" w="sm" type="none"/>
          </a:ln>
        </p:spPr>
        <p:txBody>
          <a:bodyPr anchorCtr="0" anchor="ctr" bIns="36000" lIns="72000" spcFirstLastPara="1" rIns="72000" wrap="square" tIns="72000">
            <a:normAutofit fontScale="92500" lnSpcReduction="20000"/>
          </a:bodyPr>
          <a:lstStyle/>
          <a:p>
            <a:pPr indent="0" lvl="0" marL="0" marR="0" rtl="0" algn="l">
              <a:spcBef>
                <a:spcPts val="0"/>
              </a:spcBef>
              <a:spcAft>
                <a:spcPts val="0"/>
              </a:spcAft>
              <a:buNone/>
            </a:pPr>
            <a:r>
              <a:rPr b="1" lang="en-US" sz="1400">
                <a:solidFill>
                  <a:schemeClr val="dk2"/>
                </a:solidFill>
                <a:latin typeface="Georgia"/>
                <a:ea typeface="Georgia"/>
                <a:cs typeface="Georgia"/>
                <a:sym typeface="Georgia"/>
              </a:rPr>
              <a:t>Gap</a:t>
            </a:r>
            <a:r>
              <a:rPr lang="en-US" sz="1000">
                <a:solidFill>
                  <a:schemeClr val="dk1"/>
                </a:solidFill>
                <a:latin typeface="Arial"/>
                <a:ea typeface="Arial"/>
                <a:cs typeface="Arial"/>
                <a:sym typeface="Arial"/>
              </a:rPr>
              <a:t>Largest gaps: platform, talent, governance</a:t>
            </a:r>
            <a:endParaRPr sz="1100">
              <a:solidFill>
                <a:schemeClr val="dk1"/>
              </a:solidFill>
              <a:latin typeface="Arial"/>
              <a:ea typeface="Arial"/>
              <a:cs typeface="Arial"/>
              <a:sym typeface="Arial"/>
            </a:endParaRPr>
          </a:p>
        </p:txBody>
      </p:sp>
      <p:cxnSp>
        <p:nvCxnSpPr>
          <p:cNvPr id="455" name="Google Shape;455;p14"/>
          <p:cNvCxnSpPr/>
          <p:nvPr/>
        </p:nvCxnSpPr>
        <p:spPr>
          <a:xfrm>
            <a:off x="10231604" y="2808662"/>
            <a:ext cx="0" cy="700781"/>
          </a:xfrm>
          <a:prstGeom prst="straightConnector1">
            <a:avLst/>
          </a:prstGeom>
          <a:gradFill>
            <a:gsLst>
              <a:gs pos="0">
                <a:srgbClr val="BFBFBF"/>
              </a:gs>
              <a:gs pos="95000">
                <a:schemeClr val="accent5"/>
              </a:gs>
              <a:gs pos="100000">
                <a:schemeClr val="accent5"/>
              </a:gs>
            </a:gsLst>
            <a:lin ang="13500000" scaled="0"/>
          </a:gradFill>
          <a:ln cap="flat" cmpd="sng" w="12700">
            <a:solidFill>
              <a:srgbClr val="8C8C8C"/>
            </a:solidFill>
            <a:prstDash val="dash"/>
            <a:miter lim="8000"/>
            <a:headEnd len="sm" w="sm" type="none"/>
            <a:tailEnd len="med" w="med" type="diamond"/>
          </a:ln>
        </p:spPr>
      </p:cxnSp>
      <p:cxnSp>
        <p:nvCxnSpPr>
          <p:cNvPr id="456" name="Google Shape;456;p14"/>
          <p:cNvCxnSpPr/>
          <p:nvPr/>
        </p:nvCxnSpPr>
        <p:spPr>
          <a:xfrm>
            <a:off x="2467986" y="2201816"/>
            <a:ext cx="4257040" cy="0"/>
          </a:xfrm>
          <a:prstGeom prst="straightConnector1">
            <a:avLst/>
          </a:prstGeom>
          <a:noFill/>
          <a:ln cap="flat" cmpd="sng" w="9525">
            <a:solidFill>
              <a:schemeClr val="accent1"/>
            </a:solidFill>
            <a:prstDash val="solid"/>
            <a:miter lim="8000"/>
            <a:headEnd len="med" w="med" type="diamond"/>
            <a:tailEnd len="med" w="med" type="diamond"/>
          </a:ln>
        </p:spPr>
      </p:cxnSp>
      <p:cxnSp>
        <p:nvCxnSpPr>
          <p:cNvPr id="457" name="Google Shape;457;p14"/>
          <p:cNvCxnSpPr/>
          <p:nvPr/>
        </p:nvCxnSpPr>
        <p:spPr>
          <a:xfrm>
            <a:off x="7180663" y="2201816"/>
            <a:ext cx="4257040" cy="0"/>
          </a:xfrm>
          <a:prstGeom prst="straightConnector1">
            <a:avLst/>
          </a:prstGeom>
          <a:noFill/>
          <a:ln cap="flat" cmpd="sng" w="9525">
            <a:solidFill>
              <a:schemeClr val="accent1"/>
            </a:solidFill>
            <a:prstDash val="solid"/>
            <a:miter lim="8000"/>
            <a:headEnd len="med" w="med" type="diamond"/>
            <a:tailEnd len="med" w="med" type="diamond"/>
          </a:ln>
        </p:spPr>
      </p:cxnSp>
      <p:sp>
        <p:nvSpPr>
          <p:cNvPr id="458" name="Google Shape;458;p14"/>
          <p:cNvSpPr/>
          <p:nvPr/>
        </p:nvSpPr>
        <p:spPr>
          <a:xfrm>
            <a:off x="3473309" y="2083718"/>
            <a:ext cx="2246394" cy="231326"/>
          </a:xfrm>
          <a:prstGeom prst="rect">
            <a:avLst/>
          </a:prstGeom>
          <a:solidFill>
            <a:srgbClr val="C5C5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chemeClr val="dk1"/>
                </a:solidFill>
                <a:latin typeface="Arial"/>
                <a:ea typeface="Arial"/>
                <a:cs typeface="Arial"/>
                <a:sym typeface="Arial"/>
              </a:rPr>
              <a:t>Ent.</a:t>
            </a:r>
            <a:endParaRPr sz="1400">
              <a:solidFill>
                <a:schemeClr val="dk1"/>
              </a:solidFill>
              <a:latin typeface="Arial"/>
              <a:ea typeface="Arial"/>
              <a:cs typeface="Arial"/>
              <a:sym typeface="Arial"/>
            </a:endParaRPr>
          </a:p>
        </p:txBody>
      </p:sp>
      <p:sp>
        <p:nvSpPr>
          <p:cNvPr id="459" name="Google Shape;459;p14"/>
          <p:cNvSpPr/>
          <p:nvPr/>
        </p:nvSpPr>
        <p:spPr>
          <a:xfrm>
            <a:off x="8185986" y="2083718"/>
            <a:ext cx="2246394" cy="231326"/>
          </a:xfrm>
          <a:prstGeom prst="rect">
            <a:avLst/>
          </a:prstGeom>
          <a:solidFill>
            <a:srgbClr val="C5C5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chemeClr val="dk1"/>
                </a:solidFill>
                <a:latin typeface="Arial"/>
                <a:ea typeface="Arial"/>
                <a:cs typeface="Arial"/>
                <a:sym typeface="Arial"/>
              </a:rPr>
              <a:t>Top qtl</a:t>
            </a:r>
            <a:endParaRPr sz="1400">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15"/>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Maturity Positioning</a:t>
            </a:r>
            <a:endParaRPr/>
          </a:p>
        </p:txBody>
      </p:sp>
      <p:grpSp>
        <p:nvGrpSpPr>
          <p:cNvPr id="465" name="Google Shape;465;p15"/>
          <p:cNvGrpSpPr/>
          <p:nvPr/>
        </p:nvGrpSpPr>
        <p:grpSpPr>
          <a:xfrm>
            <a:off x="363795" y="1558399"/>
            <a:ext cx="6748206" cy="4485799"/>
            <a:chOff x="363793" y="1558399"/>
            <a:chExt cx="7186162" cy="4485799"/>
          </a:xfrm>
        </p:grpSpPr>
        <p:sp>
          <p:nvSpPr>
            <p:cNvPr id="466" name="Google Shape;466;p15"/>
            <p:cNvSpPr txBox="1"/>
            <p:nvPr/>
          </p:nvSpPr>
          <p:spPr>
            <a:xfrm>
              <a:off x="935232" y="2245362"/>
              <a:ext cx="3177996" cy="1541702"/>
            </a:xfrm>
            <a:prstGeom prst="rect">
              <a:avLst/>
            </a:prstGeom>
            <a:solidFill>
              <a:srgbClr val="E7E7E7"/>
            </a:solidFill>
            <a:ln>
              <a:noFill/>
            </a:ln>
          </p:spPr>
          <p:txBody>
            <a:bodyPr anchorCtr="0" anchor="ctr" bIns="72000" lIns="72000" spcFirstLastPara="1" rIns="72000" wrap="square" tIns="72000">
              <a:normAutofit/>
            </a:bodyPr>
            <a:lstStyle/>
            <a:p>
              <a:pPr indent="0" lvl="0" marL="0" marR="0" rtl="0" algn="l">
                <a:spcBef>
                  <a:spcPts val="0"/>
                </a:spcBef>
                <a:spcAft>
                  <a:spcPts val="0"/>
                </a:spcAft>
                <a:buNone/>
              </a:pPr>
              <a:r>
                <a:rPr b="1" lang="en-US" sz="1200">
                  <a:solidFill>
                    <a:schemeClr val="dk1"/>
                  </a:solidFill>
                  <a:latin typeface="Arial"/>
                  <a:ea typeface="Arial"/>
                  <a:cs typeface="Arial"/>
                  <a:sym typeface="Arial"/>
                </a:rPr>
                <a:t>Service</a:t>
              </a:r>
              <a:endParaRPr/>
            </a:p>
            <a:p>
              <a:pPr indent="-173038" lvl="0" marL="35560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High ambition and high readiness: scale now and use as a lighthouse for the rest of the enterprise.</a:t>
              </a:r>
              <a:endParaRPr/>
            </a:p>
          </p:txBody>
        </p:sp>
        <p:sp>
          <p:nvSpPr>
            <p:cNvPr id="467" name="Google Shape;467;p15"/>
            <p:cNvSpPr txBox="1"/>
            <p:nvPr/>
          </p:nvSpPr>
          <p:spPr>
            <a:xfrm>
              <a:off x="4276274" y="2245362"/>
              <a:ext cx="3177996" cy="1541702"/>
            </a:xfrm>
            <a:prstGeom prst="rect">
              <a:avLst/>
            </a:prstGeom>
            <a:solidFill>
              <a:srgbClr val="DCF2FA"/>
            </a:solidFill>
            <a:ln>
              <a:noFill/>
            </a:ln>
          </p:spPr>
          <p:txBody>
            <a:bodyPr anchorCtr="0" anchor="ctr" bIns="72000" lIns="72000" spcFirstLastPara="1" rIns="72000" wrap="square" tIns="72000">
              <a:normAutofit/>
            </a:bodyPr>
            <a:lstStyle/>
            <a:p>
              <a:pPr indent="0" lvl="0" marL="0" marR="0" rtl="0" algn="l">
                <a:spcBef>
                  <a:spcPts val="0"/>
                </a:spcBef>
                <a:spcAft>
                  <a:spcPts val="0"/>
                </a:spcAft>
                <a:buNone/>
              </a:pPr>
              <a:r>
                <a:rPr b="1" lang="en-US" sz="1200">
                  <a:solidFill>
                    <a:schemeClr val="dk1"/>
                  </a:solidFill>
                  <a:latin typeface="Arial"/>
                  <a:ea typeface="Arial"/>
                  <a:cs typeface="Arial"/>
                  <a:sym typeface="Arial"/>
                </a:rPr>
                <a:t>Marketing</a:t>
              </a:r>
              <a:endParaRPr/>
            </a:p>
            <a:p>
              <a:pPr indent="-173038" lvl="0" marL="35560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High ambition, building readiness: invest in data and platform to convert intent into impact quickly.</a:t>
              </a:r>
              <a:endParaRPr/>
            </a:p>
          </p:txBody>
        </p:sp>
        <p:sp>
          <p:nvSpPr>
            <p:cNvPr id="468" name="Google Shape;468;p15"/>
            <p:cNvSpPr txBox="1"/>
            <p:nvPr/>
          </p:nvSpPr>
          <p:spPr>
            <a:xfrm>
              <a:off x="935232" y="3993373"/>
              <a:ext cx="3177996" cy="1541702"/>
            </a:xfrm>
            <a:prstGeom prst="rect">
              <a:avLst/>
            </a:prstGeom>
            <a:solidFill>
              <a:schemeClr val="lt2"/>
            </a:solidFill>
            <a:ln>
              <a:noFill/>
            </a:ln>
          </p:spPr>
          <p:txBody>
            <a:bodyPr anchorCtr="0" anchor="ctr" bIns="72000" lIns="72000" spcFirstLastPara="1" rIns="72000" wrap="square" tIns="72000">
              <a:normAutofit/>
            </a:bodyPr>
            <a:lstStyle/>
            <a:p>
              <a:pPr indent="0" lvl="0" marL="0" marR="0" rtl="0" algn="l">
                <a:spcBef>
                  <a:spcPts val="0"/>
                </a:spcBef>
                <a:spcAft>
                  <a:spcPts val="0"/>
                </a:spcAft>
                <a:buNone/>
              </a:pPr>
              <a:r>
                <a:rPr b="1" lang="en-US" sz="1200">
                  <a:solidFill>
                    <a:schemeClr val="dk1"/>
                  </a:solidFill>
                  <a:latin typeface="Arial"/>
                  <a:ea typeface="Arial"/>
                  <a:cs typeface="Arial"/>
                  <a:sym typeface="Arial"/>
                </a:rPr>
                <a:t>Finance &amp; Ops</a:t>
              </a:r>
              <a:endParaRPr/>
            </a:p>
            <a:p>
              <a:pPr indent="-173038" lvl="0" marL="35560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Lower readiness today but high value: sequence after foundations are in place to de-risk delivery.</a:t>
              </a:r>
              <a:endParaRPr/>
            </a:p>
          </p:txBody>
        </p:sp>
        <p:sp>
          <p:nvSpPr>
            <p:cNvPr id="469" name="Google Shape;469;p15"/>
            <p:cNvSpPr txBox="1"/>
            <p:nvPr/>
          </p:nvSpPr>
          <p:spPr>
            <a:xfrm>
              <a:off x="4276274" y="3993373"/>
              <a:ext cx="3177996" cy="1541702"/>
            </a:xfrm>
            <a:prstGeom prst="rect">
              <a:avLst/>
            </a:prstGeom>
            <a:solidFill>
              <a:srgbClr val="E7E7E7"/>
            </a:solidFill>
            <a:ln>
              <a:noFill/>
            </a:ln>
          </p:spPr>
          <p:txBody>
            <a:bodyPr anchorCtr="0" anchor="ctr" bIns="72000" lIns="72000" spcFirstLastPara="1" rIns="72000" wrap="square" tIns="72000">
              <a:normAutofit/>
            </a:bodyPr>
            <a:lstStyle/>
            <a:p>
              <a:pPr indent="0" lvl="0" marL="0" marR="0" rtl="0" algn="l">
                <a:spcBef>
                  <a:spcPts val="0"/>
                </a:spcBef>
                <a:spcAft>
                  <a:spcPts val="0"/>
                </a:spcAft>
                <a:buNone/>
              </a:pPr>
              <a:r>
                <a:rPr b="1" lang="en-US" sz="1200">
                  <a:solidFill>
                    <a:schemeClr val="dk1"/>
                  </a:solidFill>
                  <a:latin typeface="Arial"/>
                  <a:ea typeface="Arial"/>
                  <a:cs typeface="Arial"/>
                  <a:sym typeface="Arial"/>
                </a:rPr>
                <a:t>Corporate</a:t>
              </a:r>
              <a:endParaRPr/>
            </a:p>
            <a:p>
              <a:pPr indent="-173038" lvl="0" marL="35560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Selective, lower-ambition use cases: adopt proven tools rather than build, and manage risk closely.</a:t>
              </a:r>
              <a:endParaRPr/>
            </a:p>
          </p:txBody>
        </p:sp>
        <p:sp>
          <p:nvSpPr>
            <p:cNvPr id="470" name="Google Shape;470;p15"/>
            <p:cNvSpPr/>
            <p:nvPr/>
          </p:nvSpPr>
          <p:spPr>
            <a:xfrm>
              <a:off x="969957" y="5644013"/>
              <a:ext cx="6579998" cy="194742"/>
            </a:xfrm>
            <a:prstGeom prst="rightArrow">
              <a:avLst>
                <a:gd fmla="val 50000" name="adj1"/>
                <a:gd fmla="val 50000" name="adj2"/>
              </a:avLst>
            </a:prstGeom>
            <a:solidFill>
              <a:schemeClr val="accent1"/>
            </a:solidFill>
            <a:ln cap="flat" cmpd="sng" w="12700">
              <a:solidFill>
                <a:srgbClr val="08152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471" name="Google Shape;471;p15"/>
            <p:cNvSpPr/>
            <p:nvPr/>
          </p:nvSpPr>
          <p:spPr>
            <a:xfrm rot="-5400000">
              <a:off x="-962917" y="3783538"/>
              <a:ext cx="3289713" cy="213360"/>
            </a:xfrm>
            <a:prstGeom prst="rightArrow">
              <a:avLst>
                <a:gd fmla="val 50000" name="adj1"/>
                <a:gd fmla="val 50000" name="adj2"/>
              </a:avLst>
            </a:prstGeom>
            <a:solidFill>
              <a:schemeClr val="accent1"/>
            </a:solidFill>
            <a:ln cap="flat" cmpd="sng" w="12700">
              <a:solidFill>
                <a:srgbClr val="08152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472" name="Google Shape;472;p15"/>
            <p:cNvGrpSpPr/>
            <p:nvPr/>
          </p:nvGrpSpPr>
          <p:grpSpPr>
            <a:xfrm>
              <a:off x="935232" y="5851186"/>
              <a:ext cx="6614723" cy="193012"/>
              <a:chOff x="934157" y="5832733"/>
              <a:chExt cx="6614723" cy="211465"/>
            </a:xfrm>
          </p:grpSpPr>
          <p:sp>
            <p:nvSpPr>
              <p:cNvPr id="473" name="Google Shape;473;p15"/>
              <p:cNvSpPr txBox="1"/>
              <p:nvPr/>
            </p:nvSpPr>
            <p:spPr>
              <a:xfrm>
                <a:off x="934157" y="5832733"/>
                <a:ext cx="870259" cy="21146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lang="en-US" sz="1100">
                    <a:solidFill>
                      <a:schemeClr val="dk1"/>
                    </a:solidFill>
                    <a:latin typeface="Arial"/>
                    <a:ea typeface="Arial"/>
                    <a:cs typeface="Arial"/>
                    <a:sym typeface="Arial"/>
                  </a:rPr>
                  <a:t>Low</a:t>
                </a:r>
                <a:endParaRPr sz="1100">
                  <a:solidFill>
                    <a:schemeClr val="dk1"/>
                  </a:solidFill>
                  <a:latin typeface="Arial"/>
                  <a:ea typeface="Arial"/>
                  <a:cs typeface="Arial"/>
                  <a:sym typeface="Arial"/>
                </a:endParaRPr>
              </a:p>
            </p:txBody>
          </p:sp>
          <p:sp>
            <p:nvSpPr>
              <p:cNvPr id="474" name="Google Shape;474;p15"/>
              <p:cNvSpPr txBox="1"/>
              <p:nvPr/>
            </p:nvSpPr>
            <p:spPr>
              <a:xfrm>
                <a:off x="6678621" y="5832733"/>
                <a:ext cx="870259" cy="211465"/>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r>
                  <a:rPr lang="en-US" sz="1100">
                    <a:solidFill>
                      <a:schemeClr val="dk1"/>
                    </a:solidFill>
                    <a:latin typeface="Arial"/>
                    <a:ea typeface="Arial"/>
                    <a:cs typeface="Arial"/>
                    <a:sym typeface="Arial"/>
                  </a:rPr>
                  <a:t>High</a:t>
                </a:r>
                <a:endParaRPr sz="1100">
                  <a:solidFill>
                    <a:schemeClr val="dk1"/>
                  </a:solidFill>
                  <a:latin typeface="Arial"/>
                  <a:ea typeface="Arial"/>
                  <a:cs typeface="Arial"/>
                  <a:sym typeface="Arial"/>
                </a:endParaRPr>
              </a:p>
            </p:txBody>
          </p:sp>
          <p:sp>
            <p:nvSpPr>
              <p:cNvPr id="475" name="Google Shape;475;p15"/>
              <p:cNvSpPr txBox="1"/>
              <p:nvPr/>
            </p:nvSpPr>
            <p:spPr>
              <a:xfrm>
                <a:off x="3439795" y="5832733"/>
                <a:ext cx="1638174" cy="211465"/>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US" sz="1100">
                    <a:solidFill>
                      <a:schemeClr val="dk1"/>
                    </a:solidFill>
                    <a:latin typeface="Arial"/>
                    <a:ea typeface="Arial"/>
                    <a:cs typeface="Arial"/>
                    <a:sym typeface="Arial"/>
                  </a:rPr>
                  <a:t>Readiness</a:t>
                </a:r>
                <a:endParaRPr b="1" sz="1100">
                  <a:solidFill>
                    <a:schemeClr val="dk1"/>
                  </a:solidFill>
                  <a:latin typeface="Arial"/>
                  <a:ea typeface="Arial"/>
                  <a:cs typeface="Arial"/>
                  <a:sym typeface="Arial"/>
                </a:endParaRPr>
              </a:p>
            </p:txBody>
          </p:sp>
        </p:grpSp>
        <p:grpSp>
          <p:nvGrpSpPr>
            <p:cNvPr id="476" name="Google Shape;476;p15"/>
            <p:cNvGrpSpPr/>
            <p:nvPr/>
          </p:nvGrpSpPr>
          <p:grpSpPr>
            <a:xfrm rot="-5400000">
              <a:off x="-1175330" y="3784484"/>
              <a:ext cx="3289713" cy="211466"/>
              <a:chOff x="934157" y="5832733"/>
              <a:chExt cx="6614723" cy="211466"/>
            </a:xfrm>
          </p:grpSpPr>
          <p:sp>
            <p:nvSpPr>
              <p:cNvPr id="477" name="Google Shape;477;p15"/>
              <p:cNvSpPr txBox="1"/>
              <p:nvPr/>
            </p:nvSpPr>
            <p:spPr>
              <a:xfrm>
                <a:off x="934157" y="5832733"/>
                <a:ext cx="870259" cy="21146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lang="en-US" sz="1100">
                    <a:solidFill>
                      <a:schemeClr val="dk1"/>
                    </a:solidFill>
                    <a:latin typeface="Arial"/>
                    <a:ea typeface="Arial"/>
                    <a:cs typeface="Arial"/>
                    <a:sym typeface="Arial"/>
                  </a:rPr>
                  <a:t>Low</a:t>
                </a:r>
                <a:endParaRPr sz="1100">
                  <a:solidFill>
                    <a:schemeClr val="dk1"/>
                  </a:solidFill>
                  <a:latin typeface="Arial"/>
                  <a:ea typeface="Arial"/>
                  <a:cs typeface="Arial"/>
                  <a:sym typeface="Arial"/>
                </a:endParaRPr>
              </a:p>
            </p:txBody>
          </p:sp>
          <p:sp>
            <p:nvSpPr>
              <p:cNvPr id="478" name="Google Shape;478;p15"/>
              <p:cNvSpPr txBox="1"/>
              <p:nvPr/>
            </p:nvSpPr>
            <p:spPr>
              <a:xfrm>
                <a:off x="6678621" y="5832733"/>
                <a:ext cx="870259" cy="211465"/>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r>
                  <a:rPr lang="en-US" sz="1100">
                    <a:solidFill>
                      <a:schemeClr val="dk1"/>
                    </a:solidFill>
                    <a:latin typeface="Arial"/>
                    <a:ea typeface="Arial"/>
                    <a:cs typeface="Arial"/>
                    <a:sym typeface="Arial"/>
                  </a:rPr>
                  <a:t>High</a:t>
                </a:r>
                <a:endParaRPr sz="1100">
                  <a:solidFill>
                    <a:schemeClr val="dk1"/>
                  </a:solidFill>
                  <a:latin typeface="Arial"/>
                  <a:ea typeface="Arial"/>
                  <a:cs typeface="Arial"/>
                  <a:sym typeface="Arial"/>
                </a:endParaRPr>
              </a:p>
            </p:txBody>
          </p:sp>
          <p:sp>
            <p:nvSpPr>
              <p:cNvPr id="479" name="Google Shape;479;p15"/>
              <p:cNvSpPr txBox="1"/>
              <p:nvPr/>
            </p:nvSpPr>
            <p:spPr>
              <a:xfrm>
                <a:off x="2919852" y="5832734"/>
                <a:ext cx="2678058" cy="211465"/>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US" sz="1100">
                    <a:solidFill>
                      <a:schemeClr val="dk1"/>
                    </a:solidFill>
                    <a:latin typeface="Arial"/>
                    <a:ea typeface="Arial"/>
                    <a:cs typeface="Arial"/>
                    <a:sym typeface="Arial"/>
                  </a:rPr>
                  <a:t>Value</a:t>
                </a:r>
                <a:endParaRPr b="1" sz="1100">
                  <a:solidFill>
                    <a:schemeClr val="dk1"/>
                  </a:solidFill>
                  <a:latin typeface="Arial"/>
                  <a:ea typeface="Arial"/>
                  <a:cs typeface="Arial"/>
                  <a:sym typeface="Arial"/>
                </a:endParaRPr>
              </a:p>
            </p:txBody>
          </p:sp>
        </p:grpSp>
        <p:grpSp>
          <p:nvGrpSpPr>
            <p:cNvPr id="480" name="Google Shape;480;p15"/>
            <p:cNvGrpSpPr/>
            <p:nvPr/>
          </p:nvGrpSpPr>
          <p:grpSpPr>
            <a:xfrm>
              <a:off x="363794" y="1558399"/>
              <a:ext cx="7090476" cy="370849"/>
              <a:chOff x="363794" y="1525675"/>
              <a:chExt cx="2402555" cy="424144"/>
            </a:xfrm>
          </p:grpSpPr>
          <p:sp>
            <p:nvSpPr>
              <p:cNvPr id="481" name="Google Shape;481;p15"/>
              <p:cNvSpPr txBox="1"/>
              <p:nvPr/>
            </p:nvSpPr>
            <p:spPr>
              <a:xfrm>
                <a:off x="363794" y="1525675"/>
                <a:ext cx="2402555" cy="394566"/>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800">
                    <a:solidFill>
                      <a:schemeClr val="accent1"/>
                    </a:solidFill>
                    <a:latin typeface="Georgia"/>
                    <a:ea typeface="Georgia"/>
                    <a:cs typeface="Georgia"/>
                    <a:sym typeface="Georgia"/>
                  </a:rPr>
                  <a:t>Where each function sits today</a:t>
                </a:r>
                <a:endParaRPr b="1" sz="1800">
                  <a:solidFill>
                    <a:schemeClr val="accent1"/>
                  </a:solidFill>
                  <a:latin typeface="Georgia"/>
                  <a:ea typeface="Georgia"/>
                  <a:cs typeface="Georgia"/>
                  <a:sym typeface="Georgia"/>
                </a:endParaRPr>
              </a:p>
            </p:txBody>
          </p:sp>
          <p:cxnSp>
            <p:nvCxnSpPr>
              <p:cNvPr id="482" name="Google Shape;482;p15"/>
              <p:cNvCxnSpPr/>
              <p:nvPr/>
            </p:nvCxnSpPr>
            <p:spPr>
              <a:xfrm>
                <a:off x="363794" y="1949819"/>
                <a:ext cx="2402555" cy="0"/>
              </a:xfrm>
              <a:prstGeom prst="straightConnector1">
                <a:avLst/>
              </a:prstGeom>
              <a:noFill/>
              <a:ln cap="flat" cmpd="sng" w="9525">
                <a:solidFill>
                  <a:schemeClr val="dk1"/>
                </a:solidFill>
                <a:prstDash val="solid"/>
                <a:miter lim="8000"/>
                <a:headEnd len="sm" w="sm" type="none"/>
                <a:tailEnd len="sm" w="sm" type="none"/>
              </a:ln>
            </p:spPr>
          </p:cxnSp>
        </p:grpSp>
      </p:grpSp>
      <p:grpSp>
        <p:nvGrpSpPr>
          <p:cNvPr id="483" name="Google Shape;483;p15"/>
          <p:cNvGrpSpPr/>
          <p:nvPr/>
        </p:nvGrpSpPr>
        <p:grpSpPr>
          <a:xfrm>
            <a:off x="8054780" y="2281418"/>
            <a:ext cx="577944" cy="577944"/>
            <a:chOff x="1390775" y="1390753"/>
            <a:chExt cx="1493520" cy="1493520"/>
          </a:xfrm>
        </p:grpSpPr>
        <p:sp>
          <p:nvSpPr>
            <p:cNvPr id="484" name="Google Shape;484;p15"/>
            <p:cNvSpPr/>
            <p:nvPr/>
          </p:nvSpPr>
          <p:spPr>
            <a:xfrm>
              <a:off x="1390775" y="1390753"/>
              <a:ext cx="1493520" cy="1493520"/>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485" name="Google Shape;485;p15"/>
            <p:cNvGrpSpPr/>
            <p:nvPr/>
          </p:nvGrpSpPr>
          <p:grpSpPr>
            <a:xfrm>
              <a:off x="1720068" y="1720046"/>
              <a:ext cx="834934" cy="834934"/>
              <a:chOff x="6968299" y="1603672"/>
              <a:chExt cx="914400" cy="914400"/>
            </a:xfrm>
          </p:grpSpPr>
          <p:sp>
            <p:nvSpPr>
              <p:cNvPr id="486" name="Google Shape;486;p15"/>
              <p:cNvSpPr/>
              <p:nvPr/>
            </p:nvSpPr>
            <p:spPr>
              <a:xfrm>
                <a:off x="6968299" y="1603672"/>
                <a:ext cx="914400" cy="914400"/>
              </a:xfrm>
              <a:custGeom>
                <a:rect b="b" l="l" r="r" t="t"/>
                <a:pathLst>
                  <a:path extrusionOk="0" h="10000" w="10000">
                    <a:moveTo>
                      <a:pt x="4200" y="7699"/>
                    </a:moveTo>
                    <a:lnTo>
                      <a:pt x="4193" y="7684"/>
                    </a:lnTo>
                    <a:lnTo>
                      <a:pt x="4096" y="7475"/>
                    </a:lnTo>
                    <a:lnTo>
                      <a:pt x="4084" y="7444"/>
                    </a:lnTo>
                    <a:lnTo>
                      <a:pt x="4077" y="7412"/>
                    </a:lnTo>
                    <a:lnTo>
                      <a:pt x="4073" y="7380"/>
                    </a:lnTo>
                    <a:lnTo>
                      <a:pt x="4074" y="7347"/>
                    </a:lnTo>
                    <a:lnTo>
                      <a:pt x="4079" y="7315"/>
                    </a:lnTo>
                    <a:lnTo>
                      <a:pt x="4088" y="7284"/>
                    </a:lnTo>
                    <a:lnTo>
                      <a:pt x="4102" y="7254"/>
                    </a:lnTo>
                    <a:lnTo>
                      <a:pt x="4119" y="7226"/>
                    </a:lnTo>
                    <a:lnTo>
                      <a:pt x="4139" y="7200"/>
                    </a:lnTo>
                    <a:lnTo>
                      <a:pt x="4163" y="7178"/>
                    </a:lnTo>
                    <a:lnTo>
                      <a:pt x="4190" y="7159"/>
                    </a:lnTo>
                    <a:lnTo>
                      <a:pt x="4218" y="7143"/>
                    </a:lnTo>
                    <a:lnTo>
                      <a:pt x="4249" y="7131"/>
                    </a:lnTo>
                    <a:lnTo>
                      <a:pt x="4281" y="7124"/>
                    </a:lnTo>
                    <a:lnTo>
                      <a:pt x="4313" y="7120"/>
                    </a:lnTo>
                    <a:lnTo>
                      <a:pt x="4346" y="7121"/>
                    </a:lnTo>
                    <a:lnTo>
                      <a:pt x="4378" y="7126"/>
                    </a:lnTo>
                    <a:lnTo>
                      <a:pt x="4409" y="7135"/>
                    </a:lnTo>
                    <a:lnTo>
                      <a:pt x="4439" y="7149"/>
                    </a:lnTo>
                    <a:lnTo>
                      <a:pt x="4467" y="7166"/>
                    </a:lnTo>
                    <a:lnTo>
                      <a:pt x="4493" y="7186"/>
                    </a:lnTo>
                    <a:lnTo>
                      <a:pt x="4515" y="7210"/>
                    </a:lnTo>
                    <a:lnTo>
                      <a:pt x="4534" y="7237"/>
                    </a:lnTo>
                    <a:lnTo>
                      <a:pt x="4550" y="7265"/>
                    </a:lnTo>
                    <a:lnTo>
                      <a:pt x="4643" y="7467"/>
                    </a:lnTo>
                    <a:lnTo>
                      <a:pt x="4731" y="7628"/>
                    </a:lnTo>
                    <a:lnTo>
                      <a:pt x="4813" y="7751"/>
                    </a:lnTo>
                    <a:lnTo>
                      <a:pt x="4886" y="7836"/>
                    </a:lnTo>
                    <a:lnTo>
                      <a:pt x="4944" y="7885"/>
                    </a:lnTo>
                    <a:lnTo>
                      <a:pt x="4981" y="7903"/>
                    </a:lnTo>
                    <a:lnTo>
                      <a:pt x="5000" y="7907"/>
                    </a:lnTo>
                    <a:lnTo>
                      <a:pt x="5019" y="7903"/>
                    </a:lnTo>
                    <a:lnTo>
                      <a:pt x="5056" y="7885"/>
                    </a:lnTo>
                    <a:lnTo>
                      <a:pt x="5114" y="7836"/>
                    </a:lnTo>
                    <a:lnTo>
                      <a:pt x="5187" y="7751"/>
                    </a:lnTo>
                    <a:lnTo>
                      <a:pt x="5269" y="7628"/>
                    </a:lnTo>
                    <a:lnTo>
                      <a:pt x="5357" y="7467"/>
                    </a:lnTo>
                    <a:lnTo>
                      <a:pt x="5450" y="7265"/>
                    </a:lnTo>
                    <a:lnTo>
                      <a:pt x="5466" y="7237"/>
                    </a:lnTo>
                    <a:lnTo>
                      <a:pt x="5485" y="7210"/>
                    </a:lnTo>
                    <a:lnTo>
                      <a:pt x="5507" y="7186"/>
                    </a:lnTo>
                    <a:lnTo>
                      <a:pt x="5533" y="7166"/>
                    </a:lnTo>
                    <a:lnTo>
                      <a:pt x="5561" y="7149"/>
                    </a:lnTo>
                    <a:lnTo>
                      <a:pt x="5591" y="7135"/>
                    </a:lnTo>
                    <a:lnTo>
                      <a:pt x="5622" y="7126"/>
                    </a:lnTo>
                    <a:lnTo>
                      <a:pt x="5654" y="7121"/>
                    </a:lnTo>
                    <a:lnTo>
                      <a:pt x="5687" y="7120"/>
                    </a:lnTo>
                    <a:lnTo>
                      <a:pt x="5719" y="7124"/>
                    </a:lnTo>
                    <a:lnTo>
                      <a:pt x="5751" y="7131"/>
                    </a:lnTo>
                    <a:lnTo>
                      <a:pt x="5782" y="7143"/>
                    </a:lnTo>
                    <a:lnTo>
                      <a:pt x="5810" y="7159"/>
                    </a:lnTo>
                    <a:lnTo>
                      <a:pt x="5837" y="7178"/>
                    </a:lnTo>
                    <a:lnTo>
                      <a:pt x="5861" y="7200"/>
                    </a:lnTo>
                    <a:lnTo>
                      <a:pt x="5881" y="7226"/>
                    </a:lnTo>
                    <a:lnTo>
                      <a:pt x="5898" y="7254"/>
                    </a:lnTo>
                    <a:lnTo>
                      <a:pt x="5912" y="7284"/>
                    </a:lnTo>
                    <a:lnTo>
                      <a:pt x="5921" y="7315"/>
                    </a:lnTo>
                    <a:lnTo>
                      <a:pt x="5926" y="7347"/>
                    </a:lnTo>
                    <a:lnTo>
                      <a:pt x="5927" y="7380"/>
                    </a:lnTo>
                    <a:lnTo>
                      <a:pt x="5923" y="7412"/>
                    </a:lnTo>
                    <a:lnTo>
                      <a:pt x="5916" y="7444"/>
                    </a:lnTo>
                    <a:lnTo>
                      <a:pt x="5904" y="7475"/>
                    </a:lnTo>
                    <a:lnTo>
                      <a:pt x="5807" y="7684"/>
                    </a:lnTo>
                    <a:lnTo>
                      <a:pt x="5800" y="7699"/>
                    </a:lnTo>
                    <a:lnTo>
                      <a:pt x="5703" y="7877"/>
                    </a:lnTo>
                    <a:lnTo>
                      <a:pt x="5692" y="7896"/>
                    </a:lnTo>
                    <a:lnTo>
                      <a:pt x="5595" y="8041"/>
                    </a:lnTo>
                    <a:lnTo>
                      <a:pt x="5577" y="8065"/>
                    </a:lnTo>
                    <a:lnTo>
                      <a:pt x="5480" y="8178"/>
                    </a:lnTo>
                    <a:lnTo>
                      <a:pt x="5450" y="8207"/>
                    </a:lnTo>
                    <a:lnTo>
                      <a:pt x="5353" y="8288"/>
                    </a:lnTo>
                    <a:lnTo>
                      <a:pt x="5330" y="8305"/>
                    </a:lnTo>
                    <a:lnTo>
                      <a:pt x="5305" y="8319"/>
                    </a:lnTo>
                    <a:lnTo>
                      <a:pt x="5209" y="8367"/>
                    </a:lnTo>
                    <a:lnTo>
                      <a:pt x="5174" y="8382"/>
                    </a:lnTo>
                    <a:lnTo>
                      <a:pt x="5138" y="8390"/>
                    </a:lnTo>
                    <a:lnTo>
                      <a:pt x="5041" y="8407"/>
                    </a:lnTo>
                    <a:lnTo>
                      <a:pt x="5014" y="8410"/>
                    </a:lnTo>
                    <a:lnTo>
                      <a:pt x="4986" y="8410"/>
                    </a:lnTo>
                    <a:lnTo>
                      <a:pt x="4959" y="8407"/>
                    </a:lnTo>
                    <a:lnTo>
                      <a:pt x="4862" y="8390"/>
                    </a:lnTo>
                    <a:lnTo>
                      <a:pt x="4826" y="8382"/>
                    </a:lnTo>
                    <a:lnTo>
                      <a:pt x="4791" y="8367"/>
                    </a:lnTo>
                    <a:lnTo>
                      <a:pt x="4695" y="8319"/>
                    </a:lnTo>
                    <a:lnTo>
                      <a:pt x="4670" y="8305"/>
                    </a:lnTo>
                    <a:lnTo>
                      <a:pt x="4647" y="8288"/>
                    </a:lnTo>
                    <a:lnTo>
                      <a:pt x="4550" y="8207"/>
                    </a:lnTo>
                    <a:lnTo>
                      <a:pt x="4520" y="8178"/>
                    </a:lnTo>
                    <a:lnTo>
                      <a:pt x="4423" y="8065"/>
                    </a:lnTo>
                    <a:lnTo>
                      <a:pt x="4405" y="8041"/>
                    </a:lnTo>
                    <a:lnTo>
                      <a:pt x="4308" y="7896"/>
                    </a:lnTo>
                    <a:lnTo>
                      <a:pt x="4297" y="7877"/>
                    </a:lnTo>
                    <a:lnTo>
                      <a:pt x="4200" y="7699"/>
                    </a:lnTo>
                    <a:close/>
                    <a:moveTo>
                      <a:pt x="5789" y="3729"/>
                    </a:moveTo>
                    <a:lnTo>
                      <a:pt x="5790" y="3759"/>
                    </a:lnTo>
                    <a:lnTo>
                      <a:pt x="5789" y="3789"/>
                    </a:lnTo>
                    <a:lnTo>
                      <a:pt x="5788" y="3818"/>
                    </a:lnTo>
                    <a:lnTo>
                      <a:pt x="5785" y="3847"/>
                    </a:lnTo>
                    <a:lnTo>
                      <a:pt x="5781" y="3876"/>
                    </a:lnTo>
                    <a:lnTo>
                      <a:pt x="5776" y="3905"/>
                    </a:lnTo>
                    <a:lnTo>
                      <a:pt x="5770" y="3934"/>
                    </a:lnTo>
                    <a:lnTo>
                      <a:pt x="5763" y="3963"/>
                    </a:lnTo>
                    <a:lnTo>
                      <a:pt x="5755" y="3991"/>
                    </a:lnTo>
                    <a:lnTo>
                      <a:pt x="5745" y="4019"/>
                    </a:lnTo>
                    <a:lnTo>
                      <a:pt x="5735" y="4047"/>
                    </a:lnTo>
                    <a:lnTo>
                      <a:pt x="5724" y="4074"/>
                    </a:lnTo>
                    <a:lnTo>
                      <a:pt x="5712" y="4101"/>
                    </a:lnTo>
                    <a:lnTo>
                      <a:pt x="5698" y="4128"/>
                    </a:lnTo>
                    <a:lnTo>
                      <a:pt x="5684" y="4154"/>
                    </a:lnTo>
                    <a:lnTo>
                      <a:pt x="5669" y="4179"/>
                    </a:lnTo>
                    <a:lnTo>
                      <a:pt x="5653" y="4204"/>
                    </a:lnTo>
                    <a:lnTo>
                      <a:pt x="5635" y="4228"/>
                    </a:lnTo>
                    <a:lnTo>
                      <a:pt x="5618" y="4252"/>
                    </a:lnTo>
                    <a:lnTo>
                      <a:pt x="5599" y="4274"/>
                    </a:lnTo>
                    <a:lnTo>
                      <a:pt x="5579" y="4296"/>
                    </a:lnTo>
                    <a:lnTo>
                      <a:pt x="5559" y="4317"/>
                    </a:lnTo>
                    <a:lnTo>
                      <a:pt x="5537" y="4338"/>
                    </a:lnTo>
                    <a:lnTo>
                      <a:pt x="5515" y="4357"/>
                    </a:lnTo>
                    <a:lnTo>
                      <a:pt x="5493" y="4376"/>
                    </a:lnTo>
                    <a:lnTo>
                      <a:pt x="5469" y="4394"/>
                    </a:lnTo>
                    <a:lnTo>
                      <a:pt x="5445" y="4411"/>
                    </a:lnTo>
                    <a:lnTo>
                      <a:pt x="5420" y="4428"/>
                    </a:lnTo>
                    <a:lnTo>
                      <a:pt x="5395" y="4443"/>
                    </a:lnTo>
                    <a:lnTo>
                      <a:pt x="5369" y="4457"/>
                    </a:lnTo>
                    <a:lnTo>
                      <a:pt x="5343" y="4471"/>
                    </a:lnTo>
                    <a:lnTo>
                      <a:pt x="5316" y="4483"/>
                    </a:lnTo>
                    <a:lnTo>
                      <a:pt x="5289" y="4494"/>
                    </a:lnTo>
                    <a:lnTo>
                      <a:pt x="5261" y="4504"/>
                    </a:lnTo>
                    <a:lnTo>
                      <a:pt x="5233" y="4514"/>
                    </a:lnTo>
                    <a:lnTo>
                      <a:pt x="5205" y="4522"/>
                    </a:lnTo>
                    <a:lnTo>
                      <a:pt x="5176" y="4529"/>
                    </a:lnTo>
                    <a:lnTo>
                      <a:pt x="5147" y="4535"/>
                    </a:lnTo>
                    <a:lnTo>
                      <a:pt x="5118" y="4540"/>
                    </a:lnTo>
                    <a:lnTo>
                      <a:pt x="5089" y="4544"/>
                    </a:lnTo>
                    <a:lnTo>
                      <a:pt x="5059" y="4547"/>
                    </a:lnTo>
                    <a:lnTo>
                      <a:pt x="5030" y="4548"/>
                    </a:lnTo>
                    <a:lnTo>
                      <a:pt x="5000" y="4549"/>
                    </a:lnTo>
                    <a:lnTo>
                      <a:pt x="4970" y="4548"/>
                    </a:lnTo>
                    <a:lnTo>
                      <a:pt x="4941" y="4547"/>
                    </a:lnTo>
                    <a:lnTo>
                      <a:pt x="4911" y="4544"/>
                    </a:lnTo>
                    <a:lnTo>
                      <a:pt x="4882" y="4540"/>
                    </a:lnTo>
                    <a:lnTo>
                      <a:pt x="4853" y="4535"/>
                    </a:lnTo>
                    <a:lnTo>
                      <a:pt x="4824" y="4529"/>
                    </a:lnTo>
                    <a:lnTo>
                      <a:pt x="4795" y="4522"/>
                    </a:lnTo>
                    <a:lnTo>
                      <a:pt x="4767" y="4514"/>
                    </a:lnTo>
                    <a:lnTo>
                      <a:pt x="4739" y="4504"/>
                    </a:lnTo>
                    <a:lnTo>
                      <a:pt x="4711" y="4494"/>
                    </a:lnTo>
                    <a:lnTo>
                      <a:pt x="4684" y="4483"/>
                    </a:lnTo>
                    <a:lnTo>
                      <a:pt x="4657" y="4471"/>
                    </a:lnTo>
                    <a:lnTo>
                      <a:pt x="4631" y="4457"/>
                    </a:lnTo>
                    <a:lnTo>
                      <a:pt x="4605" y="4443"/>
                    </a:lnTo>
                    <a:lnTo>
                      <a:pt x="4580" y="4428"/>
                    </a:lnTo>
                    <a:lnTo>
                      <a:pt x="4555" y="4411"/>
                    </a:lnTo>
                    <a:lnTo>
                      <a:pt x="4531" y="4394"/>
                    </a:lnTo>
                    <a:lnTo>
                      <a:pt x="4507" y="4376"/>
                    </a:lnTo>
                    <a:lnTo>
                      <a:pt x="4485" y="4357"/>
                    </a:lnTo>
                    <a:lnTo>
                      <a:pt x="4463" y="4338"/>
                    </a:lnTo>
                    <a:lnTo>
                      <a:pt x="4441" y="4317"/>
                    </a:lnTo>
                    <a:lnTo>
                      <a:pt x="4421" y="4296"/>
                    </a:lnTo>
                    <a:lnTo>
                      <a:pt x="4401" y="4274"/>
                    </a:lnTo>
                    <a:lnTo>
                      <a:pt x="4382" y="4252"/>
                    </a:lnTo>
                    <a:lnTo>
                      <a:pt x="4365" y="4228"/>
                    </a:lnTo>
                    <a:lnTo>
                      <a:pt x="4347" y="4204"/>
                    </a:lnTo>
                    <a:lnTo>
                      <a:pt x="4331" y="4179"/>
                    </a:lnTo>
                    <a:lnTo>
                      <a:pt x="4316" y="4154"/>
                    </a:lnTo>
                    <a:lnTo>
                      <a:pt x="4302" y="4128"/>
                    </a:lnTo>
                    <a:lnTo>
                      <a:pt x="4288" y="4101"/>
                    </a:lnTo>
                    <a:lnTo>
                      <a:pt x="4276" y="4074"/>
                    </a:lnTo>
                    <a:lnTo>
                      <a:pt x="4265" y="4047"/>
                    </a:lnTo>
                    <a:lnTo>
                      <a:pt x="4255" y="4019"/>
                    </a:lnTo>
                    <a:lnTo>
                      <a:pt x="4245" y="3991"/>
                    </a:lnTo>
                    <a:lnTo>
                      <a:pt x="4237" y="3963"/>
                    </a:lnTo>
                    <a:lnTo>
                      <a:pt x="4230" y="3934"/>
                    </a:lnTo>
                    <a:lnTo>
                      <a:pt x="4224" y="3905"/>
                    </a:lnTo>
                    <a:lnTo>
                      <a:pt x="4219" y="3876"/>
                    </a:lnTo>
                    <a:lnTo>
                      <a:pt x="4215" y="3847"/>
                    </a:lnTo>
                    <a:lnTo>
                      <a:pt x="4212" y="3818"/>
                    </a:lnTo>
                    <a:lnTo>
                      <a:pt x="4211" y="3789"/>
                    </a:lnTo>
                    <a:lnTo>
                      <a:pt x="4210" y="3759"/>
                    </a:lnTo>
                    <a:lnTo>
                      <a:pt x="4211" y="3729"/>
                    </a:lnTo>
                    <a:lnTo>
                      <a:pt x="4212" y="3700"/>
                    </a:lnTo>
                    <a:lnTo>
                      <a:pt x="4215" y="3670"/>
                    </a:lnTo>
                    <a:lnTo>
                      <a:pt x="4219" y="3641"/>
                    </a:lnTo>
                    <a:lnTo>
                      <a:pt x="4224" y="3612"/>
                    </a:lnTo>
                    <a:lnTo>
                      <a:pt x="4230" y="3583"/>
                    </a:lnTo>
                    <a:lnTo>
                      <a:pt x="4237" y="3554"/>
                    </a:lnTo>
                    <a:lnTo>
                      <a:pt x="4245" y="3526"/>
                    </a:lnTo>
                    <a:lnTo>
                      <a:pt x="4255" y="3498"/>
                    </a:lnTo>
                    <a:lnTo>
                      <a:pt x="4265" y="3470"/>
                    </a:lnTo>
                    <a:lnTo>
                      <a:pt x="4276" y="3443"/>
                    </a:lnTo>
                    <a:lnTo>
                      <a:pt x="4288" y="3416"/>
                    </a:lnTo>
                    <a:lnTo>
                      <a:pt x="4302" y="3390"/>
                    </a:lnTo>
                    <a:lnTo>
                      <a:pt x="4316" y="3364"/>
                    </a:lnTo>
                    <a:lnTo>
                      <a:pt x="4331" y="3338"/>
                    </a:lnTo>
                    <a:lnTo>
                      <a:pt x="4347" y="3314"/>
                    </a:lnTo>
                    <a:lnTo>
                      <a:pt x="4365" y="3289"/>
                    </a:lnTo>
                    <a:lnTo>
                      <a:pt x="4382" y="3266"/>
                    </a:lnTo>
                    <a:lnTo>
                      <a:pt x="4401" y="3243"/>
                    </a:lnTo>
                    <a:lnTo>
                      <a:pt x="4421" y="3221"/>
                    </a:lnTo>
                    <a:lnTo>
                      <a:pt x="4441" y="3200"/>
                    </a:lnTo>
                    <a:lnTo>
                      <a:pt x="4463" y="3179"/>
                    </a:lnTo>
                    <a:lnTo>
                      <a:pt x="4485" y="3160"/>
                    </a:lnTo>
                    <a:lnTo>
                      <a:pt x="4507" y="3141"/>
                    </a:lnTo>
                    <a:lnTo>
                      <a:pt x="4531" y="3123"/>
                    </a:lnTo>
                    <a:lnTo>
                      <a:pt x="4555" y="3106"/>
                    </a:lnTo>
                    <a:lnTo>
                      <a:pt x="4580" y="3089"/>
                    </a:lnTo>
                    <a:lnTo>
                      <a:pt x="4605" y="3074"/>
                    </a:lnTo>
                    <a:lnTo>
                      <a:pt x="4631" y="3060"/>
                    </a:lnTo>
                    <a:lnTo>
                      <a:pt x="4657" y="3046"/>
                    </a:lnTo>
                    <a:lnTo>
                      <a:pt x="4684" y="3034"/>
                    </a:lnTo>
                    <a:lnTo>
                      <a:pt x="4711" y="3023"/>
                    </a:lnTo>
                    <a:lnTo>
                      <a:pt x="4739" y="3013"/>
                    </a:lnTo>
                    <a:lnTo>
                      <a:pt x="4767" y="3004"/>
                    </a:lnTo>
                    <a:lnTo>
                      <a:pt x="4795" y="2996"/>
                    </a:lnTo>
                    <a:lnTo>
                      <a:pt x="4824" y="2989"/>
                    </a:lnTo>
                    <a:lnTo>
                      <a:pt x="4853" y="2983"/>
                    </a:lnTo>
                    <a:lnTo>
                      <a:pt x="4882" y="2978"/>
                    </a:lnTo>
                    <a:lnTo>
                      <a:pt x="4911" y="2974"/>
                    </a:lnTo>
                    <a:lnTo>
                      <a:pt x="4941" y="2971"/>
                    </a:lnTo>
                    <a:lnTo>
                      <a:pt x="4970" y="2970"/>
                    </a:lnTo>
                    <a:lnTo>
                      <a:pt x="5000" y="2969"/>
                    </a:lnTo>
                    <a:lnTo>
                      <a:pt x="5030" y="2970"/>
                    </a:lnTo>
                    <a:lnTo>
                      <a:pt x="5059" y="2971"/>
                    </a:lnTo>
                    <a:lnTo>
                      <a:pt x="5089" y="2974"/>
                    </a:lnTo>
                    <a:lnTo>
                      <a:pt x="5118" y="2978"/>
                    </a:lnTo>
                    <a:lnTo>
                      <a:pt x="5147" y="2983"/>
                    </a:lnTo>
                    <a:lnTo>
                      <a:pt x="5176" y="2989"/>
                    </a:lnTo>
                    <a:lnTo>
                      <a:pt x="5205" y="2996"/>
                    </a:lnTo>
                    <a:lnTo>
                      <a:pt x="5233" y="3004"/>
                    </a:lnTo>
                    <a:lnTo>
                      <a:pt x="5261" y="3013"/>
                    </a:lnTo>
                    <a:lnTo>
                      <a:pt x="5289" y="3023"/>
                    </a:lnTo>
                    <a:lnTo>
                      <a:pt x="5316" y="3034"/>
                    </a:lnTo>
                    <a:lnTo>
                      <a:pt x="5343" y="3046"/>
                    </a:lnTo>
                    <a:lnTo>
                      <a:pt x="5369" y="3060"/>
                    </a:lnTo>
                    <a:lnTo>
                      <a:pt x="5395" y="3074"/>
                    </a:lnTo>
                    <a:lnTo>
                      <a:pt x="5420" y="3089"/>
                    </a:lnTo>
                    <a:lnTo>
                      <a:pt x="5445" y="3106"/>
                    </a:lnTo>
                    <a:lnTo>
                      <a:pt x="5469" y="3123"/>
                    </a:lnTo>
                    <a:lnTo>
                      <a:pt x="5493" y="3141"/>
                    </a:lnTo>
                    <a:lnTo>
                      <a:pt x="5515" y="3160"/>
                    </a:lnTo>
                    <a:lnTo>
                      <a:pt x="5537" y="3179"/>
                    </a:lnTo>
                    <a:lnTo>
                      <a:pt x="5559" y="3200"/>
                    </a:lnTo>
                    <a:lnTo>
                      <a:pt x="5579" y="3221"/>
                    </a:lnTo>
                    <a:lnTo>
                      <a:pt x="5599" y="3243"/>
                    </a:lnTo>
                    <a:lnTo>
                      <a:pt x="5618" y="3266"/>
                    </a:lnTo>
                    <a:lnTo>
                      <a:pt x="5635" y="3289"/>
                    </a:lnTo>
                    <a:lnTo>
                      <a:pt x="5653" y="3314"/>
                    </a:lnTo>
                    <a:lnTo>
                      <a:pt x="5669" y="3338"/>
                    </a:lnTo>
                    <a:lnTo>
                      <a:pt x="5684" y="3364"/>
                    </a:lnTo>
                    <a:lnTo>
                      <a:pt x="5698" y="3390"/>
                    </a:lnTo>
                    <a:lnTo>
                      <a:pt x="5712" y="3416"/>
                    </a:lnTo>
                    <a:lnTo>
                      <a:pt x="5724" y="3443"/>
                    </a:lnTo>
                    <a:lnTo>
                      <a:pt x="5735" y="3470"/>
                    </a:lnTo>
                    <a:lnTo>
                      <a:pt x="5745" y="3498"/>
                    </a:lnTo>
                    <a:lnTo>
                      <a:pt x="5755" y="3526"/>
                    </a:lnTo>
                    <a:lnTo>
                      <a:pt x="5763" y="3554"/>
                    </a:lnTo>
                    <a:lnTo>
                      <a:pt x="5770" y="3583"/>
                    </a:lnTo>
                    <a:lnTo>
                      <a:pt x="5776" y="3612"/>
                    </a:lnTo>
                    <a:lnTo>
                      <a:pt x="5781" y="3641"/>
                    </a:lnTo>
                    <a:lnTo>
                      <a:pt x="5785" y="3670"/>
                    </a:lnTo>
                    <a:lnTo>
                      <a:pt x="5788" y="3700"/>
                    </a:lnTo>
                    <a:lnTo>
                      <a:pt x="5789" y="3729"/>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487" name="Google Shape;487;p15"/>
              <p:cNvSpPr/>
              <p:nvPr/>
            </p:nvSpPr>
            <p:spPr>
              <a:xfrm>
                <a:off x="6968299" y="1603672"/>
                <a:ext cx="914400" cy="914400"/>
              </a:xfrm>
              <a:custGeom>
                <a:rect b="b" l="l" r="r" t="t"/>
                <a:pathLst>
                  <a:path extrusionOk="0" h="10000" w="10000">
                    <a:moveTo>
                      <a:pt x="4553" y="1072"/>
                    </a:moveTo>
                    <a:lnTo>
                      <a:pt x="4572" y="1056"/>
                    </a:lnTo>
                    <a:lnTo>
                      <a:pt x="4851" y="849"/>
                    </a:lnTo>
                    <a:lnTo>
                      <a:pt x="4878" y="832"/>
                    </a:lnTo>
                    <a:lnTo>
                      <a:pt x="4907" y="818"/>
                    </a:lnTo>
                    <a:lnTo>
                      <a:pt x="4937" y="808"/>
                    </a:lnTo>
                    <a:lnTo>
                      <a:pt x="4968" y="802"/>
                    </a:lnTo>
                    <a:lnTo>
                      <a:pt x="5000" y="800"/>
                    </a:lnTo>
                    <a:lnTo>
                      <a:pt x="5032" y="802"/>
                    </a:lnTo>
                    <a:lnTo>
                      <a:pt x="5063" y="808"/>
                    </a:lnTo>
                    <a:lnTo>
                      <a:pt x="5093" y="818"/>
                    </a:lnTo>
                    <a:lnTo>
                      <a:pt x="5122" y="832"/>
                    </a:lnTo>
                    <a:lnTo>
                      <a:pt x="5149" y="849"/>
                    </a:lnTo>
                    <a:lnTo>
                      <a:pt x="5428" y="1056"/>
                    </a:lnTo>
                    <a:lnTo>
                      <a:pt x="5447" y="1072"/>
                    </a:lnTo>
                    <a:lnTo>
                      <a:pt x="5706" y="1306"/>
                    </a:lnTo>
                    <a:lnTo>
                      <a:pt x="5723" y="1322"/>
                    </a:lnTo>
                    <a:lnTo>
                      <a:pt x="5960" y="1582"/>
                    </a:lnTo>
                    <a:lnTo>
                      <a:pt x="5974" y="1600"/>
                    </a:lnTo>
                    <a:lnTo>
                      <a:pt x="6189" y="1884"/>
                    </a:lnTo>
                    <a:lnTo>
                      <a:pt x="6202" y="1902"/>
                    </a:lnTo>
                    <a:lnTo>
                      <a:pt x="6394" y="2210"/>
                    </a:lnTo>
                    <a:lnTo>
                      <a:pt x="6404" y="2229"/>
                    </a:lnTo>
                    <a:lnTo>
                      <a:pt x="6573" y="2559"/>
                    </a:lnTo>
                    <a:lnTo>
                      <a:pt x="6581" y="2578"/>
                    </a:lnTo>
                    <a:lnTo>
                      <a:pt x="6726" y="2930"/>
                    </a:lnTo>
                    <a:lnTo>
                      <a:pt x="6733" y="2948"/>
                    </a:lnTo>
                    <a:lnTo>
                      <a:pt x="6854" y="3321"/>
                    </a:lnTo>
                    <a:lnTo>
                      <a:pt x="6859" y="3339"/>
                    </a:lnTo>
                    <a:lnTo>
                      <a:pt x="6955" y="3731"/>
                    </a:lnTo>
                    <a:lnTo>
                      <a:pt x="6959" y="3748"/>
                    </a:lnTo>
                    <a:lnTo>
                      <a:pt x="7030" y="4160"/>
                    </a:lnTo>
                    <a:lnTo>
                      <a:pt x="7032" y="4176"/>
                    </a:lnTo>
                    <a:lnTo>
                      <a:pt x="7077" y="4605"/>
                    </a:lnTo>
                    <a:lnTo>
                      <a:pt x="7078" y="4621"/>
                    </a:lnTo>
                    <a:lnTo>
                      <a:pt x="7098" y="5067"/>
                    </a:lnTo>
                    <a:lnTo>
                      <a:pt x="7098" y="5082"/>
                    </a:lnTo>
                    <a:lnTo>
                      <a:pt x="7090" y="5543"/>
                    </a:lnTo>
                    <a:lnTo>
                      <a:pt x="7090" y="5557"/>
                    </a:lnTo>
                    <a:lnTo>
                      <a:pt x="7055" y="6034"/>
                    </a:lnTo>
                    <a:lnTo>
                      <a:pt x="7050" y="6069"/>
                    </a:lnTo>
                    <a:lnTo>
                      <a:pt x="7040" y="6103"/>
                    </a:lnTo>
                    <a:lnTo>
                      <a:pt x="7025" y="6136"/>
                    </a:lnTo>
                    <a:lnTo>
                      <a:pt x="7006" y="6166"/>
                    </a:lnTo>
                    <a:lnTo>
                      <a:pt x="6983" y="6193"/>
                    </a:lnTo>
                    <a:lnTo>
                      <a:pt x="6643" y="6533"/>
                    </a:lnTo>
                    <a:lnTo>
                      <a:pt x="7417" y="7178"/>
                    </a:lnTo>
                    <a:lnTo>
                      <a:pt x="7441" y="7201"/>
                    </a:lnTo>
                    <a:lnTo>
                      <a:pt x="7462" y="7227"/>
                    </a:lnTo>
                    <a:lnTo>
                      <a:pt x="7479" y="7255"/>
                    </a:lnTo>
                    <a:lnTo>
                      <a:pt x="7492" y="7285"/>
                    </a:lnTo>
                    <a:lnTo>
                      <a:pt x="7501" y="7317"/>
                    </a:lnTo>
                    <a:lnTo>
                      <a:pt x="7506" y="7349"/>
                    </a:lnTo>
                    <a:lnTo>
                      <a:pt x="7507" y="7383"/>
                    </a:lnTo>
                    <a:lnTo>
                      <a:pt x="7503" y="7415"/>
                    </a:lnTo>
                    <a:lnTo>
                      <a:pt x="7495" y="7447"/>
                    </a:lnTo>
                    <a:lnTo>
                      <a:pt x="7482" y="7478"/>
                    </a:lnTo>
                    <a:lnTo>
                      <a:pt x="7466" y="7507"/>
                    </a:lnTo>
                    <a:lnTo>
                      <a:pt x="7446" y="7533"/>
                    </a:lnTo>
                    <a:lnTo>
                      <a:pt x="7423" y="7557"/>
                    </a:lnTo>
                    <a:lnTo>
                      <a:pt x="7397" y="7577"/>
                    </a:lnTo>
                    <a:lnTo>
                      <a:pt x="7369" y="7594"/>
                    </a:lnTo>
                    <a:lnTo>
                      <a:pt x="7338" y="7606"/>
                    </a:lnTo>
                    <a:lnTo>
                      <a:pt x="7306" y="7615"/>
                    </a:lnTo>
                    <a:lnTo>
                      <a:pt x="7273" y="7619"/>
                    </a:lnTo>
                    <a:lnTo>
                      <a:pt x="7240" y="7619"/>
                    </a:lnTo>
                    <a:lnTo>
                      <a:pt x="7208" y="7615"/>
                    </a:lnTo>
                    <a:lnTo>
                      <a:pt x="7176" y="7606"/>
                    </a:lnTo>
                    <a:lnTo>
                      <a:pt x="7145" y="7594"/>
                    </a:lnTo>
                    <a:lnTo>
                      <a:pt x="6242" y="7143"/>
                    </a:lnTo>
                    <a:lnTo>
                      <a:pt x="6212" y="7125"/>
                    </a:lnTo>
                    <a:lnTo>
                      <a:pt x="6185" y="7104"/>
                    </a:lnTo>
                    <a:lnTo>
                      <a:pt x="6162" y="7079"/>
                    </a:lnTo>
                    <a:lnTo>
                      <a:pt x="6141" y="7050"/>
                    </a:lnTo>
                    <a:lnTo>
                      <a:pt x="6136" y="7040"/>
                    </a:lnTo>
                    <a:lnTo>
                      <a:pt x="6080" y="7096"/>
                    </a:lnTo>
                    <a:lnTo>
                      <a:pt x="6055" y="7117"/>
                    </a:lnTo>
                    <a:lnTo>
                      <a:pt x="6028" y="7136"/>
                    </a:lnTo>
                    <a:lnTo>
                      <a:pt x="5999" y="7150"/>
                    </a:lnTo>
                    <a:lnTo>
                      <a:pt x="5968" y="7160"/>
                    </a:lnTo>
                    <a:lnTo>
                      <a:pt x="5936" y="7167"/>
                    </a:lnTo>
                    <a:lnTo>
                      <a:pt x="5903" y="7169"/>
                    </a:lnTo>
                    <a:lnTo>
                      <a:pt x="4097" y="7169"/>
                    </a:lnTo>
                    <a:lnTo>
                      <a:pt x="4064" y="7167"/>
                    </a:lnTo>
                    <a:lnTo>
                      <a:pt x="4032" y="7160"/>
                    </a:lnTo>
                    <a:lnTo>
                      <a:pt x="4001" y="7150"/>
                    </a:lnTo>
                    <a:lnTo>
                      <a:pt x="3972" y="7136"/>
                    </a:lnTo>
                    <a:lnTo>
                      <a:pt x="3945" y="7117"/>
                    </a:lnTo>
                    <a:lnTo>
                      <a:pt x="3920" y="7096"/>
                    </a:lnTo>
                    <a:lnTo>
                      <a:pt x="3864" y="7040"/>
                    </a:lnTo>
                    <a:lnTo>
                      <a:pt x="3859" y="7050"/>
                    </a:lnTo>
                    <a:lnTo>
                      <a:pt x="3838" y="7079"/>
                    </a:lnTo>
                    <a:lnTo>
                      <a:pt x="3815" y="7104"/>
                    </a:lnTo>
                    <a:lnTo>
                      <a:pt x="3788" y="7125"/>
                    </a:lnTo>
                    <a:lnTo>
                      <a:pt x="3758" y="7143"/>
                    </a:lnTo>
                    <a:lnTo>
                      <a:pt x="2855" y="7594"/>
                    </a:lnTo>
                    <a:lnTo>
                      <a:pt x="2824" y="7606"/>
                    </a:lnTo>
                    <a:lnTo>
                      <a:pt x="2792" y="7615"/>
                    </a:lnTo>
                    <a:lnTo>
                      <a:pt x="2760" y="7619"/>
                    </a:lnTo>
                    <a:lnTo>
                      <a:pt x="2727" y="7619"/>
                    </a:lnTo>
                    <a:lnTo>
                      <a:pt x="2694" y="7615"/>
                    </a:lnTo>
                    <a:lnTo>
                      <a:pt x="2662" y="7606"/>
                    </a:lnTo>
                    <a:lnTo>
                      <a:pt x="2631" y="7594"/>
                    </a:lnTo>
                    <a:lnTo>
                      <a:pt x="2603" y="7577"/>
                    </a:lnTo>
                    <a:lnTo>
                      <a:pt x="2577" y="7557"/>
                    </a:lnTo>
                    <a:lnTo>
                      <a:pt x="2554" y="7533"/>
                    </a:lnTo>
                    <a:lnTo>
                      <a:pt x="2534" y="7507"/>
                    </a:lnTo>
                    <a:lnTo>
                      <a:pt x="2518" y="7478"/>
                    </a:lnTo>
                    <a:lnTo>
                      <a:pt x="2505" y="7447"/>
                    </a:lnTo>
                    <a:lnTo>
                      <a:pt x="2497" y="7415"/>
                    </a:lnTo>
                    <a:lnTo>
                      <a:pt x="2493" y="7383"/>
                    </a:lnTo>
                    <a:lnTo>
                      <a:pt x="2494" y="7349"/>
                    </a:lnTo>
                    <a:lnTo>
                      <a:pt x="2499" y="7317"/>
                    </a:lnTo>
                    <a:lnTo>
                      <a:pt x="2508" y="7285"/>
                    </a:lnTo>
                    <a:lnTo>
                      <a:pt x="2521" y="7255"/>
                    </a:lnTo>
                    <a:lnTo>
                      <a:pt x="2538" y="7227"/>
                    </a:lnTo>
                    <a:lnTo>
                      <a:pt x="2559" y="7201"/>
                    </a:lnTo>
                    <a:lnTo>
                      <a:pt x="2583" y="7178"/>
                    </a:lnTo>
                    <a:lnTo>
                      <a:pt x="3357" y="6533"/>
                    </a:lnTo>
                    <a:lnTo>
                      <a:pt x="3017" y="6193"/>
                    </a:lnTo>
                    <a:lnTo>
                      <a:pt x="2994" y="6166"/>
                    </a:lnTo>
                    <a:lnTo>
                      <a:pt x="2975" y="6136"/>
                    </a:lnTo>
                    <a:lnTo>
                      <a:pt x="2960" y="6103"/>
                    </a:lnTo>
                    <a:lnTo>
                      <a:pt x="2950" y="6069"/>
                    </a:lnTo>
                    <a:lnTo>
                      <a:pt x="2945" y="6034"/>
                    </a:lnTo>
                    <a:lnTo>
                      <a:pt x="2910" y="5557"/>
                    </a:lnTo>
                    <a:lnTo>
                      <a:pt x="2910" y="5543"/>
                    </a:lnTo>
                    <a:lnTo>
                      <a:pt x="2902" y="5082"/>
                    </a:lnTo>
                    <a:lnTo>
                      <a:pt x="2902" y="5067"/>
                    </a:lnTo>
                    <a:lnTo>
                      <a:pt x="2922" y="4621"/>
                    </a:lnTo>
                    <a:lnTo>
                      <a:pt x="2923" y="4605"/>
                    </a:lnTo>
                    <a:lnTo>
                      <a:pt x="2968" y="4176"/>
                    </a:lnTo>
                    <a:lnTo>
                      <a:pt x="2970" y="4160"/>
                    </a:lnTo>
                    <a:lnTo>
                      <a:pt x="3041" y="3748"/>
                    </a:lnTo>
                    <a:lnTo>
                      <a:pt x="3045" y="3731"/>
                    </a:lnTo>
                    <a:lnTo>
                      <a:pt x="3141" y="3339"/>
                    </a:lnTo>
                    <a:lnTo>
                      <a:pt x="3146" y="3321"/>
                    </a:lnTo>
                    <a:lnTo>
                      <a:pt x="3267" y="2948"/>
                    </a:lnTo>
                    <a:lnTo>
                      <a:pt x="3274" y="2930"/>
                    </a:lnTo>
                    <a:lnTo>
                      <a:pt x="3419" y="2578"/>
                    </a:lnTo>
                    <a:lnTo>
                      <a:pt x="3427" y="2559"/>
                    </a:lnTo>
                    <a:lnTo>
                      <a:pt x="3596" y="2229"/>
                    </a:lnTo>
                    <a:lnTo>
                      <a:pt x="3606" y="2210"/>
                    </a:lnTo>
                    <a:lnTo>
                      <a:pt x="3798" y="1902"/>
                    </a:lnTo>
                    <a:lnTo>
                      <a:pt x="3811" y="1884"/>
                    </a:lnTo>
                    <a:lnTo>
                      <a:pt x="4026" y="1600"/>
                    </a:lnTo>
                    <a:lnTo>
                      <a:pt x="4040" y="1582"/>
                    </a:lnTo>
                    <a:lnTo>
                      <a:pt x="4277" y="1322"/>
                    </a:lnTo>
                    <a:lnTo>
                      <a:pt x="4294" y="1306"/>
                    </a:lnTo>
                    <a:lnTo>
                      <a:pt x="4553" y="1072"/>
                    </a:lnTo>
                    <a:close/>
                    <a:moveTo>
                      <a:pt x="5362" y="1668"/>
                    </a:moveTo>
                    <a:lnTo>
                      <a:pt x="5121" y="1451"/>
                    </a:lnTo>
                    <a:lnTo>
                      <a:pt x="5000" y="1361"/>
                    </a:lnTo>
                    <a:lnTo>
                      <a:pt x="4879" y="1451"/>
                    </a:lnTo>
                    <a:lnTo>
                      <a:pt x="4638" y="1668"/>
                    </a:lnTo>
                    <a:lnTo>
                      <a:pt x="4418" y="1910"/>
                    </a:lnTo>
                    <a:lnTo>
                      <a:pt x="4217" y="2176"/>
                    </a:lnTo>
                    <a:lnTo>
                      <a:pt x="4036" y="2466"/>
                    </a:lnTo>
                    <a:lnTo>
                      <a:pt x="3877" y="2778"/>
                    </a:lnTo>
                    <a:lnTo>
                      <a:pt x="3740" y="3111"/>
                    </a:lnTo>
                    <a:lnTo>
                      <a:pt x="3625" y="3467"/>
                    </a:lnTo>
                    <a:lnTo>
                      <a:pt x="3533" y="3842"/>
                    </a:lnTo>
                    <a:lnTo>
                      <a:pt x="3465" y="4237"/>
                    </a:lnTo>
                    <a:lnTo>
                      <a:pt x="3421" y="4650"/>
                    </a:lnTo>
                    <a:lnTo>
                      <a:pt x="3402" y="5081"/>
                    </a:lnTo>
                    <a:lnTo>
                      <a:pt x="3409" y="5528"/>
                    </a:lnTo>
                    <a:lnTo>
                      <a:pt x="3435" y="5883"/>
                    </a:lnTo>
                    <a:lnTo>
                      <a:pt x="3448" y="5864"/>
                    </a:lnTo>
                    <a:lnTo>
                      <a:pt x="3469" y="5839"/>
                    </a:lnTo>
                    <a:lnTo>
                      <a:pt x="3494" y="5818"/>
                    </a:lnTo>
                    <a:lnTo>
                      <a:pt x="3521" y="5799"/>
                    </a:lnTo>
                    <a:lnTo>
                      <a:pt x="3550" y="5785"/>
                    </a:lnTo>
                    <a:lnTo>
                      <a:pt x="3581" y="5775"/>
                    </a:lnTo>
                    <a:lnTo>
                      <a:pt x="3613" y="5768"/>
                    </a:lnTo>
                    <a:lnTo>
                      <a:pt x="3646" y="5766"/>
                    </a:lnTo>
                    <a:lnTo>
                      <a:pt x="3679" y="5768"/>
                    </a:lnTo>
                    <a:lnTo>
                      <a:pt x="3711" y="5775"/>
                    </a:lnTo>
                    <a:lnTo>
                      <a:pt x="3742" y="5785"/>
                    </a:lnTo>
                    <a:lnTo>
                      <a:pt x="3771" y="5799"/>
                    </a:lnTo>
                    <a:lnTo>
                      <a:pt x="3798" y="5818"/>
                    </a:lnTo>
                    <a:lnTo>
                      <a:pt x="3823" y="5839"/>
                    </a:lnTo>
                    <a:lnTo>
                      <a:pt x="3844" y="5864"/>
                    </a:lnTo>
                    <a:lnTo>
                      <a:pt x="3863" y="5891"/>
                    </a:lnTo>
                    <a:lnTo>
                      <a:pt x="3877" y="5920"/>
                    </a:lnTo>
                    <a:lnTo>
                      <a:pt x="3887" y="5951"/>
                    </a:lnTo>
                    <a:lnTo>
                      <a:pt x="3894" y="5983"/>
                    </a:lnTo>
                    <a:lnTo>
                      <a:pt x="3896" y="6016"/>
                    </a:lnTo>
                    <a:lnTo>
                      <a:pt x="3896" y="6083"/>
                    </a:lnTo>
                    <a:lnTo>
                      <a:pt x="3937" y="6049"/>
                    </a:lnTo>
                    <a:lnTo>
                      <a:pt x="3963" y="6030"/>
                    </a:lnTo>
                    <a:lnTo>
                      <a:pt x="3992" y="6014"/>
                    </a:lnTo>
                    <a:lnTo>
                      <a:pt x="4023" y="6002"/>
                    </a:lnTo>
                    <a:lnTo>
                      <a:pt x="4054" y="5995"/>
                    </a:lnTo>
                    <a:lnTo>
                      <a:pt x="4087" y="5991"/>
                    </a:lnTo>
                    <a:lnTo>
                      <a:pt x="4120" y="5992"/>
                    </a:lnTo>
                    <a:lnTo>
                      <a:pt x="4152" y="5997"/>
                    </a:lnTo>
                    <a:lnTo>
                      <a:pt x="4183" y="6006"/>
                    </a:lnTo>
                    <a:lnTo>
                      <a:pt x="4213" y="6020"/>
                    </a:lnTo>
                    <a:lnTo>
                      <a:pt x="4241" y="6037"/>
                    </a:lnTo>
                    <a:lnTo>
                      <a:pt x="4266" y="6057"/>
                    </a:lnTo>
                    <a:lnTo>
                      <a:pt x="4289" y="6081"/>
                    </a:lnTo>
                    <a:lnTo>
                      <a:pt x="4308" y="6107"/>
                    </a:lnTo>
                    <a:lnTo>
                      <a:pt x="4324" y="6136"/>
                    </a:lnTo>
                    <a:lnTo>
                      <a:pt x="4336" y="6167"/>
                    </a:lnTo>
                    <a:lnTo>
                      <a:pt x="4343" y="6198"/>
                    </a:lnTo>
                    <a:lnTo>
                      <a:pt x="4347" y="6231"/>
                    </a:lnTo>
                    <a:lnTo>
                      <a:pt x="4346" y="6264"/>
                    </a:lnTo>
                    <a:lnTo>
                      <a:pt x="4341" y="6296"/>
                    </a:lnTo>
                    <a:lnTo>
                      <a:pt x="4332" y="6327"/>
                    </a:lnTo>
                    <a:lnTo>
                      <a:pt x="4318" y="6357"/>
                    </a:lnTo>
                    <a:lnTo>
                      <a:pt x="4301" y="6385"/>
                    </a:lnTo>
                    <a:lnTo>
                      <a:pt x="4281" y="6410"/>
                    </a:lnTo>
                    <a:lnTo>
                      <a:pt x="4257" y="6433"/>
                    </a:lnTo>
                    <a:lnTo>
                      <a:pt x="4098" y="6566"/>
                    </a:lnTo>
                    <a:lnTo>
                      <a:pt x="4201" y="6669"/>
                    </a:lnTo>
                    <a:lnTo>
                      <a:pt x="5799" y="6669"/>
                    </a:lnTo>
                    <a:lnTo>
                      <a:pt x="5902" y="6566"/>
                    </a:lnTo>
                    <a:lnTo>
                      <a:pt x="5743" y="6433"/>
                    </a:lnTo>
                    <a:lnTo>
                      <a:pt x="5719" y="6410"/>
                    </a:lnTo>
                    <a:lnTo>
                      <a:pt x="5699" y="6385"/>
                    </a:lnTo>
                    <a:lnTo>
                      <a:pt x="5682" y="6357"/>
                    </a:lnTo>
                    <a:lnTo>
                      <a:pt x="5668" y="6327"/>
                    </a:lnTo>
                    <a:lnTo>
                      <a:pt x="5659" y="6296"/>
                    </a:lnTo>
                    <a:lnTo>
                      <a:pt x="5654" y="6264"/>
                    </a:lnTo>
                    <a:lnTo>
                      <a:pt x="5653" y="6231"/>
                    </a:lnTo>
                    <a:lnTo>
                      <a:pt x="5657" y="6198"/>
                    </a:lnTo>
                    <a:lnTo>
                      <a:pt x="5664" y="6167"/>
                    </a:lnTo>
                    <a:lnTo>
                      <a:pt x="5676" y="6136"/>
                    </a:lnTo>
                    <a:lnTo>
                      <a:pt x="5692" y="6107"/>
                    </a:lnTo>
                    <a:lnTo>
                      <a:pt x="5711" y="6081"/>
                    </a:lnTo>
                    <a:lnTo>
                      <a:pt x="5734" y="6057"/>
                    </a:lnTo>
                    <a:lnTo>
                      <a:pt x="5759" y="6037"/>
                    </a:lnTo>
                    <a:lnTo>
                      <a:pt x="5787" y="6020"/>
                    </a:lnTo>
                    <a:lnTo>
                      <a:pt x="5817" y="6006"/>
                    </a:lnTo>
                    <a:lnTo>
                      <a:pt x="5848" y="5997"/>
                    </a:lnTo>
                    <a:lnTo>
                      <a:pt x="5880" y="5992"/>
                    </a:lnTo>
                    <a:lnTo>
                      <a:pt x="5913" y="5991"/>
                    </a:lnTo>
                    <a:lnTo>
                      <a:pt x="5946" y="5995"/>
                    </a:lnTo>
                    <a:lnTo>
                      <a:pt x="5977" y="6002"/>
                    </a:lnTo>
                    <a:lnTo>
                      <a:pt x="6008" y="6014"/>
                    </a:lnTo>
                    <a:lnTo>
                      <a:pt x="6037" y="6030"/>
                    </a:lnTo>
                    <a:lnTo>
                      <a:pt x="6063" y="6049"/>
                    </a:lnTo>
                    <a:lnTo>
                      <a:pt x="6104" y="6083"/>
                    </a:lnTo>
                    <a:lnTo>
                      <a:pt x="6104" y="6016"/>
                    </a:lnTo>
                    <a:lnTo>
                      <a:pt x="6106" y="5983"/>
                    </a:lnTo>
                    <a:lnTo>
                      <a:pt x="6113" y="5951"/>
                    </a:lnTo>
                    <a:lnTo>
                      <a:pt x="6123" y="5920"/>
                    </a:lnTo>
                    <a:lnTo>
                      <a:pt x="6137" y="5891"/>
                    </a:lnTo>
                    <a:lnTo>
                      <a:pt x="6156" y="5864"/>
                    </a:lnTo>
                    <a:lnTo>
                      <a:pt x="6177" y="5839"/>
                    </a:lnTo>
                    <a:lnTo>
                      <a:pt x="6202" y="5818"/>
                    </a:lnTo>
                    <a:lnTo>
                      <a:pt x="6229" y="5799"/>
                    </a:lnTo>
                    <a:lnTo>
                      <a:pt x="6258" y="5785"/>
                    </a:lnTo>
                    <a:lnTo>
                      <a:pt x="6289" y="5775"/>
                    </a:lnTo>
                    <a:lnTo>
                      <a:pt x="6321" y="5768"/>
                    </a:lnTo>
                    <a:lnTo>
                      <a:pt x="6354" y="5766"/>
                    </a:lnTo>
                    <a:lnTo>
                      <a:pt x="6387" y="5768"/>
                    </a:lnTo>
                    <a:lnTo>
                      <a:pt x="6419" y="5775"/>
                    </a:lnTo>
                    <a:lnTo>
                      <a:pt x="6450" y="5785"/>
                    </a:lnTo>
                    <a:lnTo>
                      <a:pt x="6479" y="5799"/>
                    </a:lnTo>
                    <a:lnTo>
                      <a:pt x="6506" y="5818"/>
                    </a:lnTo>
                    <a:lnTo>
                      <a:pt x="6531" y="5839"/>
                    </a:lnTo>
                    <a:lnTo>
                      <a:pt x="6552" y="5864"/>
                    </a:lnTo>
                    <a:lnTo>
                      <a:pt x="6565" y="5883"/>
                    </a:lnTo>
                    <a:lnTo>
                      <a:pt x="6591" y="5528"/>
                    </a:lnTo>
                    <a:lnTo>
                      <a:pt x="6598" y="5081"/>
                    </a:lnTo>
                    <a:lnTo>
                      <a:pt x="6579" y="4650"/>
                    </a:lnTo>
                    <a:lnTo>
                      <a:pt x="6535" y="4237"/>
                    </a:lnTo>
                    <a:lnTo>
                      <a:pt x="6467" y="3842"/>
                    </a:lnTo>
                    <a:lnTo>
                      <a:pt x="6375" y="3467"/>
                    </a:lnTo>
                    <a:lnTo>
                      <a:pt x="6260" y="3111"/>
                    </a:lnTo>
                    <a:lnTo>
                      <a:pt x="6123" y="2778"/>
                    </a:lnTo>
                    <a:lnTo>
                      <a:pt x="5964" y="2466"/>
                    </a:lnTo>
                    <a:lnTo>
                      <a:pt x="5783" y="2176"/>
                    </a:lnTo>
                    <a:lnTo>
                      <a:pt x="5582" y="1910"/>
                    </a:lnTo>
                    <a:lnTo>
                      <a:pt x="5362" y="1668"/>
                    </a:lnTo>
                    <a:close/>
                    <a:moveTo>
                      <a:pt x="6039" y="3715"/>
                    </a:moveTo>
                    <a:lnTo>
                      <a:pt x="6039" y="3725"/>
                    </a:lnTo>
                    <a:lnTo>
                      <a:pt x="6040" y="3754"/>
                    </a:lnTo>
                    <a:lnTo>
                      <a:pt x="6040" y="3764"/>
                    </a:lnTo>
                    <a:lnTo>
                      <a:pt x="6039" y="3793"/>
                    </a:lnTo>
                    <a:lnTo>
                      <a:pt x="6039" y="3803"/>
                    </a:lnTo>
                    <a:lnTo>
                      <a:pt x="6037" y="3832"/>
                    </a:lnTo>
                    <a:lnTo>
                      <a:pt x="6037" y="3842"/>
                    </a:lnTo>
                    <a:lnTo>
                      <a:pt x="6034" y="3871"/>
                    </a:lnTo>
                    <a:lnTo>
                      <a:pt x="6033" y="3880"/>
                    </a:lnTo>
                    <a:lnTo>
                      <a:pt x="6029" y="3910"/>
                    </a:lnTo>
                    <a:lnTo>
                      <a:pt x="6027" y="3919"/>
                    </a:lnTo>
                    <a:lnTo>
                      <a:pt x="6022" y="3948"/>
                    </a:lnTo>
                    <a:lnTo>
                      <a:pt x="6021" y="3957"/>
                    </a:lnTo>
                    <a:lnTo>
                      <a:pt x="6015" y="3986"/>
                    </a:lnTo>
                    <a:lnTo>
                      <a:pt x="6013" y="3995"/>
                    </a:lnTo>
                    <a:lnTo>
                      <a:pt x="6005" y="4023"/>
                    </a:lnTo>
                    <a:lnTo>
                      <a:pt x="6003" y="4032"/>
                    </a:lnTo>
                    <a:lnTo>
                      <a:pt x="5995" y="4061"/>
                    </a:lnTo>
                    <a:lnTo>
                      <a:pt x="5992" y="4069"/>
                    </a:lnTo>
                    <a:lnTo>
                      <a:pt x="5983" y="4097"/>
                    </a:lnTo>
                    <a:lnTo>
                      <a:pt x="5980" y="4106"/>
                    </a:lnTo>
                    <a:lnTo>
                      <a:pt x="5970" y="4134"/>
                    </a:lnTo>
                    <a:lnTo>
                      <a:pt x="5966" y="4142"/>
                    </a:lnTo>
                    <a:lnTo>
                      <a:pt x="5955" y="4170"/>
                    </a:lnTo>
                    <a:lnTo>
                      <a:pt x="5951" y="4178"/>
                    </a:lnTo>
                    <a:lnTo>
                      <a:pt x="5939" y="4205"/>
                    </a:lnTo>
                    <a:lnTo>
                      <a:pt x="5935" y="4213"/>
                    </a:lnTo>
                    <a:lnTo>
                      <a:pt x="5922" y="4240"/>
                    </a:lnTo>
                    <a:lnTo>
                      <a:pt x="5918" y="4248"/>
                    </a:lnTo>
                    <a:lnTo>
                      <a:pt x="5903" y="4274"/>
                    </a:lnTo>
                    <a:lnTo>
                      <a:pt x="5898" y="4283"/>
                    </a:lnTo>
                    <a:lnTo>
                      <a:pt x="5883" y="4308"/>
                    </a:lnTo>
                    <a:lnTo>
                      <a:pt x="5878" y="4316"/>
                    </a:lnTo>
                    <a:lnTo>
                      <a:pt x="5862" y="4341"/>
                    </a:lnTo>
                    <a:lnTo>
                      <a:pt x="5856" y="4349"/>
                    </a:lnTo>
                    <a:lnTo>
                      <a:pt x="5839" y="4373"/>
                    </a:lnTo>
                    <a:lnTo>
                      <a:pt x="5834" y="4381"/>
                    </a:lnTo>
                    <a:lnTo>
                      <a:pt x="5816" y="4404"/>
                    </a:lnTo>
                    <a:lnTo>
                      <a:pt x="5810" y="4411"/>
                    </a:lnTo>
                    <a:lnTo>
                      <a:pt x="5791" y="4434"/>
                    </a:lnTo>
                    <a:lnTo>
                      <a:pt x="5785" y="4441"/>
                    </a:lnTo>
                    <a:lnTo>
                      <a:pt x="5765" y="4463"/>
                    </a:lnTo>
                    <a:lnTo>
                      <a:pt x="5759" y="4470"/>
                    </a:lnTo>
                    <a:lnTo>
                      <a:pt x="5738" y="4491"/>
                    </a:lnTo>
                    <a:lnTo>
                      <a:pt x="5732" y="4497"/>
                    </a:lnTo>
                    <a:lnTo>
                      <a:pt x="5711" y="4518"/>
                    </a:lnTo>
                    <a:lnTo>
                      <a:pt x="5704" y="4524"/>
                    </a:lnTo>
                    <a:lnTo>
                      <a:pt x="5682" y="4544"/>
                    </a:lnTo>
                    <a:lnTo>
                      <a:pt x="5675" y="4550"/>
                    </a:lnTo>
                    <a:lnTo>
                      <a:pt x="5652" y="4569"/>
                    </a:lnTo>
                    <a:lnTo>
                      <a:pt x="5645" y="4574"/>
                    </a:lnTo>
                    <a:lnTo>
                      <a:pt x="5622" y="4592"/>
                    </a:lnTo>
                    <a:lnTo>
                      <a:pt x="5614" y="4598"/>
                    </a:lnTo>
                    <a:lnTo>
                      <a:pt x="5590" y="4615"/>
                    </a:lnTo>
                    <a:lnTo>
                      <a:pt x="5583" y="4620"/>
                    </a:lnTo>
                    <a:lnTo>
                      <a:pt x="5558" y="4636"/>
                    </a:lnTo>
                    <a:lnTo>
                      <a:pt x="5550" y="4641"/>
                    </a:lnTo>
                    <a:lnTo>
                      <a:pt x="5525" y="4657"/>
                    </a:lnTo>
                    <a:lnTo>
                      <a:pt x="5516" y="4662"/>
                    </a:lnTo>
                    <a:lnTo>
                      <a:pt x="5490" y="4676"/>
                    </a:lnTo>
                    <a:lnTo>
                      <a:pt x="5481" y="4681"/>
                    </a:lnTo>
                    <a:lnTo>
                      <a:pt x="5455" y="4694"/>
                    </a:lnTo>
                    <a:lnTo>
                      <a:pt x="5447" y="4698"/>
                    </a:lnTo>
                    <a:lnTo>
                      <a:pt x="5420" y="4710"/>
                    </a:lnTo>
                    <a:lnTo>
                      <a:pt x="5411" y="4714"/>
                    </a:lnTo>
                    <a:lnTo>
                      <a:pt x="5384" y="4725"/>
                    </a:lnTo>
                    <a:lnTo>
                      <a:pt x="5376" y="4729"/>
                    </a:lnTo>
                    <a:lnTo>
                      <a:pt x="5348" y="4739"/>
                    </a:lnTo>
                    <a:lnTo>
                      <a:pt x="5339" y="4742"/>
                    </a:lnTo>
                    <a:lnTo>
                      <a:pt x="5311" y="4751"/>
                    </a:lnTo>
                    <a:lnTo>
                      <a:pt x="5302" y="4754"/>
                    </a:lnTo>
                    <a:lnTo>
                      <a:pt x="5274" y="4762"/>
                    </a:lnTo>
                    <a:lnTo>
                      <a:pt x="5265" y="4764"/>
                    </a:lnTo>
                    <a:lnTo>
                      <a:pt x="5237" y="4772"/>
                    </a:lnTo>
                    <a:lnTo>
                      <a:pt x="5227" y="4774"/>
                    </a:lnTo>
                    <a:lnTo>
                      <a:pt x="5199" y="4780"/>
                    </a:lnTo>
                    <a:lnTo>
                      <a:pt x="5189" y="4781"/>
                    </a:lnTo>
                    <a:lnTo>
                      <a:pt x="5160" y="4786"/>
                    </a:lnTo>
                    <a:lnTo>
                      <a:pt x="5151" y="4788"/>
                    </a:lnTo>
                    <a:lnTo>
                      <a:pt x="5122" y="4792"/>
                    </a:lnTo>
                    <a:lnTo>
                      <a:pt x="5112" y="4793"/>
                    </a:lnTo>
                    <a:lnTo>
                      <a:pt x="5083" y="4796"/>
                    </a:lnTo>
                    <a:lnTo>
                      <a:pt x="5074" y="4796"/>
                    </a:lnTo>
                    <a:lnTo>
                      <a:pt x="5044" y="4798"/>
                    </a:lnTo>
                    <a:lnTo>
                      <a:pt x="5034" y="4798"/>
                    </a:lnTo>
                    <a:lnTo>
                      <a:pt x="5005" y="4799"/>
                    </a:lnTo>
                    <a:lnTo>
                      <a:pt x="4995" y="4799"/>
                    </a:lnTo>
                    <a:lnTo>
                      <a:pt x="4966" y="4798"/>
                    </a:lnTo>
                    <a:lnTo>
                      <a:pt x="4956" y="4798"/>
                    </a:lnTo>
                    <a:lnTo>
                      <a:pt x="4926" y="4796"/>
                    </a:lnTo>
                    <a:lnTo>
                      <a:pt x="4917" y="4796"/>
                    </a:lnTo>
                    <a:lnTo>
                      <a:pt x="4888" y="4793"/>
                    </a:lnTo>
                    <a:lnTo>
                      <a:pt x="4878" y="4792"/>
                    </a:lnTo>
                    <a:lnTo>
                      <a:pt x="4849" y="4788"/>
                    </a:lnTo>
                    <a:lnTo>
                      <a:pt x="4840" y="4786"/>
                    </a:lnTo>
                    <a:lnTo>
                      <a:pt x="4811" y="4781"/>
                    </a:lnTo>
                    <a:lnTo>
                      <a:pt x="4801" y="4780"/>
                    </a:lnTo>
                    <a:lnTo>
                      <a:pt x="4773" y="4774"/>
                    </a:lnTo>
                    <a:lnTo>
                      <a:pt x="4763" y="4772"/>
                    </a:lnTo>
                    <a:lnTo>
                      <a:pt x="4735" y="4764"/>
                    </a:lnTo>
                    <a:lnTo>
                      <a:pt x="4726" y="4762"/>
                    </a:lnTo>
                    <a:lnTo>
                      <a:pt x="4698" y="4754"/>
                    </a:lnTo>
                    <a:lnTo>
                      <a:pt x="4689" y="4751"/>
                    </a:lnTo>
                    <a:lnTo>
                      <a:pt x="4661" y="4742"/>
                    </a:lnTo>
                    <a:lnTo>
                      <a:pt x="4652" y="4739"/>
                    </a:lnTo>
                    <a:lnTo>
                      <a:pt x="4624" y="4729"/>
                    </a:lnTo>
                    <a:lnTo>
                      <a:pt x="4616" y="4725"/>
                    </a:lnTo>
                    <a:lnTo>
                      <a:pt x="4589" y="4714"/>
                    </a:lnTo>
                    <a:lnTo>
                      <a:pt x="4580" y="4710"/>
                    </a:lnTo>
                    <a:lnTo>
                      <a:pt x="4553" y="4698"/>
                    </a:lnTo>
                    <a:lnTo>
                      <a:pt x="4545" y="4694"/>
                    </a:lnTo>
                    <a:lnTo>
                      <a:pt x="4519" y="4681"/>
                    </a:lnTo>
                    <a:lnTo>
                      <a:pt x="4510" y="4676"/>
                    </a:lnTo>
                    <a:lnTo>
                      <a:pt x="4484" y="4662"/>
                    </a:lnTo>
                    <a:lnTo>
                      <a:pt x="4475" y="4657"/>
                    </a:lnTo>
                    <a:lnTo>
                      <a:pt x="4450" y="4641"/>
                    </a:lnTo>
                    <a:lnTo>
                      <a:pt x="4442" y="4636"/>
                    </a:lnTo>
                    <a:lnTo>
                      <a:pt x="4417" y="4620"/>
                    </a:lnTo>
                    <a:lnTo>
                      <a:pt x="4410" y="4615"/>
                    </a:lnTo>
                    <a:lnTo>
                      <a:pt x="4386" y="4598"/>
                    </a:lnTo>
                    <a:lnTo>
                      <a:pt x="4378" y="4592"/>
                    </a:lnTo>
                    <a:lnTo>
                      <a:pt x="4355" y="4574"/>
                    </a:lnTo>
                    <a:lnTo>
                      <a:pt x="4348" y="4569"/>
                    </a:lnTo>
                    <a:lnTo>
                      <a:pt x="4325" y="4550"/>
                    </a:lnTo>
                    <a:lnTo>
                      <a:pt x="4318" y="4544"/>
                    </a:lnTo>
                    <a:lnTo>
                      <a:pt x="4296" y="4524"/>
                    </a:lnTo>
                    <a:lnTo>
                      <a:pt x="4289" y="4518"/>
                    </a:lnTo>
                    <a:lnTo>
                      <a:pt x="4268" y="4497"/>
                    </a:lnTo>
                    <a:lnTo>
                      <a:pt x="4262" y="4491"/>
                    </a:lnTo>
                    <a:lnTo>
                      <a:pt x="4241" y="4470"/>
                    </a:lnTo>
                    <a:lnTo>
                      <a:pt x="4235" y="4463"/>
                    </a:lnTo>
                    <a:lnTo>
                      <a:pt x="4215" y="4441"/>
                    </a:lnTo>
                    <a:lnTo>
                      <a:pt x="4209" y="4434"/>
                    </a:lnTo>
                    <a:lnTo>
                      <a:pt x="4190" y="4411"/>
                    </a:lnTo>
                    <a:lnTo>
                      <a:pt x="4184" y="4404"/>
                    </a:lnTo>
                    <a:lnTo>
                      <a:pt x="4166" y="4381"/>
                    </a:lnTo>
                    <a:lnTo>
                      <a:pt x="4161" y="4373"/>
                    </a:lnTo>
                    <a:lnTo>
                      <a:pt x="4144" y="4349"/>
                    </a:lnTo>
                    <a:lnTo>
                      <a:pt x="4138" y="4341"/>
                    </a:lnTo>
                    <a:lnTo>
                      <a:pt x="4122" y="4316"/>
                    </a:lnTo>
                    <a:lnTo>
                      <a:pt x="4117" y="4308"/>
                    </a:lnTo>
                    <a:lnTo>
                      <a:pt x="4102" y="4283"/>
                    </a:lnTo>
                    <a:lnTo>
                      <a:pt x="4097" y="4274"/>
                    </a:lnTo>
                    <a:lnTo>
                      <a:pt x="4082" y="4248"/>
                    </a:lnTo>
                    <a:lnTo>
                      <a:pt x="4078" y="4240"/>
                    </a:lnTo>
                    <a:lnTo>
                      <a:pt x="4065" y="4213"/>
                    </a:lnTo>
                    <a:lnTo>
                      <a:pt x="4061" y="4205"/>
                    </a:lnTo>
                    <a:lnTo>
                      <a:pt x="4049" y="4178"/>
                    </a:lnTo>
                    <a:lnTo>
                      <a:pt x="4045" y="4170"/>
                    </a:lnTo>
                    <a:lnTo>
                      <a:pt x="4034" y="4142"/>
                    </a:lnTo>
                    <a:lnTo>
                      <a:pt x="4030" y="4134"/>
                    </a:lnTo>
                    <a:lnTo>
                      <a:pt x="4020" y="4106"/>
                    </a:lnTo>
                    <a:lnTo>
                      <a:pt x="4017" y="4097"/>
                    </a:lnTo>
                    <a:lnTo>
                      <a:pt x="4008" y="4069"/>
                    </a:lnTo>
                    <a:lnTo>
                      <a:pt x="4005" y="4061"/>
                    </a:lnTo>
                    <a:lnTo>
                      <a:pt x="3997" y="4032"/>
                    </a:lnTo>
                    <a:lnTo>
                      <a:pt x="3995" y="4023"/>
                    </a:lnTo>
                    <a:lnTo>
                      <a:pt x="3987" y="3995"/>
                    </a:lnTo>
                    <a:lnTo>
                      <a:pt x="3985" y="3986"/>
                    </a:lnTo>
                    <a:lnTo>
                      <a:pt x="3979" y="3957"/>
                    </a:lnTo>
                    <a:lnTo>
                      <a:pt x="3978" y="3948"/>
                    </a:lnTo>
                    <a:lnTo>
                      <a:pt x="3973" y="3919"/>
                    </a:lnTo>
                    <a:lnTo>
                      <a:pt x="3971" y="3910"/>
                    </a:lnTo>
                    <a:lnTo>
                      <a:pt x="3967" y="3880"/>
                    </a:lnTo>
                    <a:lnTo>
                      <a:pt x="3966" y="3871"/>
                    </a:lnTo>
                    <a:lnTo>
                      <a:pt x="3963" y="3842"/>
                    </a:lnTo>
                    <a:lnTo>
                      <a:pt x="3963" y="3832"/>
                    </a:lnTo>
                    <a:lnTo>
                      <a:pt x="3961" y="3803"/>
                    </a:lnTo>
                    <a:lnTo>
                      <a:pt x="3961" y="3793"/>
                    </a:lnTo>
                    <a:lnTo>
                      <a:pt x="3960" y="3764"/>
                    </a:lnTo>
                    <a:lnTo>
                      <a:pt x="3960" y="3754"/>
                    </a:lnTo>
                    <a:lnTo>
                      <a:pt x="3961" y="3725"/>
                    </a:lnTo>
                    <a:lnTo>
                      <a:pt x="3961" y="3715"/>
                    </a:lnTo>
                    <a:lnTo>
                      <a:pt x="3963" y="3685"/>
                    </a:lnTo>
                    <a:lnTo>
                      <a:pt x="3963" y="3676"/>
                    </a:lnTo>
                    <a:lnTo>
                      <a:pt x="3966" y="3647"/>
                    </a:lnTo>
                    <a:lnTo>
                      <a:pt x="3967" y="3637"/>
                    </a:lnTo>
                    <a:lnTo>
                      <a:pt x="3971" y="3608"/>
                    </a:lnTo>
                    <a:lnTo>
                      <a:pt x="3973" y="3599"/>
                    </a:lnTo>
                    <a:lnTo>
                      <a:pt x="3978" y="3570"/>
                    </a:lnTo>
                    <a:lnTo>
                      <a:pt x="3979" y="3560"/>
                    </a:lnTo>
                    <a:lnTo>
                      <a:pt x="3985" y="3532"/>
                    </a:lnTo>
                    <a:lnTo>
                      <a:pt x="3987" y="3522"/>
                    </a:lnTo>
                    <a:lnTo>
                      <a:pt x="3995" y="3494"/>
                    </a:lnTo>
                    <a:lnTo>
                      <a:pt x="3997" y="3485"/>
                    </a:lnTo>
                    <a:lnTo>
                      <a:pt x="4005" y="3457"/>
                    </a:lnTo>
                    <a:lnTo>
                      <a:pt x="4008" y="3448"/>
                    </a:lnTo>
                    <a:lnTo>
                      <a:pt x="4017" y="3420"/>
                    </a:lnTo>
                    <a:lnTo>
                      <a:pt x="4020" y="3411"/>
                    </a:lnTo>
                    <a:lnTo>
                      <a:pt x="4030" y="3383"/>
                    </a:lnTo>
                    <a:lnTo>
                      <a:pt x="4034" y="3375"/>
                    </a:lnTo>
                    <a:lnTo>
                      <a:pt x="4045" y="3348"/>
                    </a:lnTo>
                    <a:lnTo>
                      <a:pt x="4049" y="3339"/>
                    </a:lnTo>
                    <a:lnTo>
                      <a:pt x="4061" y="3312"/>
                    </a:lnTo>
                    <a:lnTo>
                      <a:pt x="4065" y="3304"/>
                    </a:lnTo>
                    <a:lnTo>
                      <a:pt x="4078" y="3278"/>
                    </a:lnTo>
                    <a:lnTo>
                      <a:pt x="4083" y="3269"/>
                    </a:lnTo>
                    <a:lnTo>
                      <a:pt x="4097" y="3243"/>
                    </a:lnTo>
                    <a:lnTo>
                      <a:pt x="4101" y="3236"/>
                    </a:lnTo>
                    <a:lnTo>
                      <a:pt x="4117" y="3210"/>
                    </a:lnTo>
                    <a:lnTo>
                      <a:pt x="4122" y="3202"/>
                    </a:lnTo>
                    <a:lnTo>
                      <a:pt x="4138" y="3177"/>
                    </a:lnTo>
                    <a:lnTo>
                      <a:pt x="4143" y="3169"/>
                    </a:lnTo>
                    <a:lnTo>
                      <a:pt x="4160" y="3145"/>
                    </a:lnTo>
                    <a:lnTo>
                      <a:pt x="4166" y="3137"/>
                    </a:lnTo>
                    <a:lnTo>
                      <a:pt x="4184" y="3114"/>
                    </a:lnTo>
                    <a:lnTo>
                      <a:pt x="4190" y="3106"/>
                    </a:lnTo>
                    <a:lnTo>
                      <a:pt x="4209" y="3084"/>
                    </a:lnTo>
                    <a:lnTo>
                      <a:pt x="4215" y="3077"/>
                    </a:lnTo>
                    <a:lnTo>
                      <a:pt x="4234" y="3055"/>
                    </a:lnTo>
                    <a:lnTo>
                      <a:pt x="4241" y="3048"/>
                    </a:lnTo>
                    <a:lnTo>
                      <a:pt x="4261" y="3026"/>
                    </a:lnTo>
                    <a:lnTo>
                      <a:pt x="4268" y="3020"/>
                    </a:lnTo>
                    <a:lnTo>
                      <a:pt x="4289" y="2999"/>
                    </a:lnTo>
                    <a:lnTo>
                      <a:pt x="4296" y="2993"/>
                    </a:lnTo>
                    <a:lnTo>
                      <a:pt x="4318" y="2973"/>
                    </a:lnTo>
                    <a:lnTo>
                      <a:pt x="4325" y="2967"/>
                    </a:lnTo>
                    <a:lnTo>
                      <a:pt x="4348" y="2949"/>
                    </a:lnTo>
                    <a:lnTo>
                      <a:pt x="4355" y="2943"/>
                    </a:lnTo>
                    <a:lnTo>
                      <a:pt x="4378" y="2925"/>
                    </a:lnTo>
                    <a:lnTo>
                      <a:pt x="4386" y="2919"/>
                    </a:lnTo>
                    <a:lnTo>
                      <a:pt x="4410" y="2902"/>
                    </a:lnTo>
                    <a:lnTo>
                      <a:pt x="4417" y="2897"/>
                    </a:lnTo>
                    <a:lnTo>
                      <a:pt x="4442" y="2881"/>
                    </a:lnTo>
                    <a:lnTo>
                      <a:pt x="4450" y="2876"/>
                    </a:lnTo>
                    <a:lnTo>
                      <a:pt x="4475" y="2860"/>
                    </a:lnTo>
                    <a:lnTo>
                      <a:pt x="4484" y="2855"/>
                    </a:lnTo>
                    <a:lnTo>
                      <a:pt x="4510" y="2841"/>
                    </a:lnTo>
                    <a:lnTo>
                      <a:pt x="4519" y="2836"/>
                    </a:lnTo>
                    <a:lnTo>
                      <a:pt x="4545" y="2823"/>
                    </a:lnTo>
                    <a:lnTo>
                      <a:pt x="4554" y="2819"/>
                    </a:lnTo>
                    <a:lnTo>
                      <a:pt x="4581" y="2807"/>
                    </a:lnTo>
                    <a:lnTo>
                      <a:pt x="4589" y="2803"/>
                    </a:lnTo>
                    <a:lnTo>
                      <a:pt x="4616" y="2792"/>
                    </a:lnTo>
                    <a:lnTo>
                      <a:pt x="4625" y="2788"/>
                    </a:lnTo>
                    <a:lnTo>
                      <a:pt x="4653" y="2778"/>
                    </a:lnTo>
                    <a:lnTo>
                      <a:pt x="4662" y="2775"/>
                    </a:lnTo>
                    <a:lnTo>
                      <a:pt x="4690" y="2766"/>
                    </a:lnTo>
                    <a:lnTo>
                      <a:pt x="4698" y="2763"/>
                    </a:lnTo>
                    <a:lnTo>
                      <a:pt x="4727" y="2755"/>
                    </a:lnTo>
                    <a:lnTo>
                      <a:pt x="4736" y="2753"/>
                    </a:lnTo>
                    <a:lnTo>
                      <a:pt x="4764" y="2746"/>
                    </a:lnTo>
                    <a:lnTo>
                      <a:pt x="4773" y="2744"/>
                    </a:lnTo>
                    <a:lnTo>
                      <a:pt x="4802" y="2738"/>
                    </a:lnTo>
                    <a:lnTo>
                      <a:pt x="4811" y="2736"/>
                    </a:lnTo>
                    <a:lnTo>
                      <a:pt x="4840" y="2731"/>
                    </a:lnTo>
                    <a:lnTo>
                      <a:pt x="4850" y="2730"/>
                    </a:lnTo>
                    <a:lnTo>
                      <a:pt x="4879" y="2726"/>
                    </a:lnTo>
                    <a:lnTo>
                      <a:pt x="4888" y="2725"/>
                    </a:lnTo>
                    <a:lnTo>
                      <a:pt x="4918" y="2722"/>
                    </a:lnTo>
                    <a:lnTo>
                      <a:pt x="4927" y="2722"/>
                    </a:lnTo>
                    <a:lnTo>
                      <a:pt x="4956" y="2720"/>
                    </a:lnTo>
                    <a:lnTo>
                      <a:pt x="4966" y="2720"/>
                    </a:lnTo>
                    <a:lnTo>
                      <a:pt x="4995" y="2719"/>
                    </a:lnTo>
                    <a:lnTo>
                      <a:pt x="5005" y="2719"/>
                    </a:lnTo>
                    <a:lnTo>
                      <a:pt x="5034" y="2720"/>
                    </a:lnTo>
                    <a:lnTo>
                      <a:pt x="5044" y="2720"/>
                    </a:lnTo>
                    <a:lnTo>
                      <a:pt x="5073" y="2722"/>
                    </a:lnTo>
                    <a:lnTo>
                      <a:pt x="5082" y="2722"/>
                    </a:lnTo>
                    <a:lnTo>
                      <a:pt x="5112" y="2725"/>
                    </a:lnTo>
                    <a:lnTo>
                      <a:pt x="5121" y="2726"/>
                    </a:lnTo>
                    <a:lnTo>
                      <a:pt x="5150" y="2730"/>
                    </a:lnTo>
                    <a:lnTo>
                      <a:pt x="5160" y="2731"/>
                    </a:lnTo>
                    <a:lnTo>
                      <a:pt x="5189" y="2736"/>
                    </a:lnTo>
                    <a:lnTo>
                      <a:pt x="5198" y="2738"/>
                    </a:lnTo>
                    <a:lnTo>
                      <a:pt x="5227" y="2744"/>
                    </a:lnTo>
                    <a:lnTo>
                      <a:pt x="5236" y="2746"/>
                    </a:lnTo>
                    <a:lnTo>
                      <a:pt x="5264" y="2753"/>
                    </a:lnTo>
                    <a:lnTo>
                      <a:pt x="5273" y="2755"/>
                    </a:lnTo>
                    <a:lnTo>
                      <a:pt x="5302" y="2763"/>
                    </a:lnTo>
                    <a:lnTo>
                      <a:pt x="5310" y="2766"/>
                    </a:lnTo>
                    <a:lnTo>
                      <a:pt x="5338" y="2775"/>
                    </a:lnTo>
                    <a:lnTo>
                      <a:pt x="5347" y="2778"/>
                    </a:lnTo>
                    <a:lnTo>
                      <a:pt x="5375" y="2788"/>
                    </a:lnTo>
                    <a:lnTo>
                      <a:pt x="5384" y="2792"/>
                    </a:lnTo>
                    <a:lnTo>
                      <a:pt x="5411" y="2803"/>
                    </a:lnTo>
                    <a:lnTo>
                      <a:pt x="5419" y="2807"/>
                    </a:lnTo>
                    <a:lnTo>
                      <a:pt x="5446" y="2819"/>
                    </a:lnTo>
                    <a:lnTo>
                      <a:pt x="5455" y="2823"/>
                    </a:lnTo>
                    <a:lnTo>
                      <a:pt x="5481" y="2836"/>
                    </a:lnTo>
                    <a:lnTo>
                      <a:pt x="5490" y="2841"/>
                    </a:lnTo>
                    <a:lnTo>
                      <a:pt x="5516" y="2855"/>
                    </a:lnTo>
                    <a:lnTo>
                      <a:pt x="5525" y="2860"/>
                    </a:lnTo>
                    <a:lnTo>
                      <a:pt x="5550" y="2876"/>
                    </a:lnTo>
                    <a:lnTo>
                      <a:pt x="5558" y="2881"/>
                    </a:lnTo>
                    <a:lnTo>
                      <a:pt x="5583" y="2897"/>
                    </a:lnTo>
                    <a:lnTo>
                      <a:pt x="5590" y="2902"/>
                    </a:lnTo>
                    <a:lnTo>
                      <a:pt x="5614" y="2919"/>
                    </a:lnTo>
                    <a:lnTo>
                      <a:pt x="5622" y="2925"/>
                    </a:lnTo>
                    <a:lnTo>
                      <a:pt x="5645" y="2943"/>
                    </a:lnTo>
                    <a:lnTo>
                      <a:pt x="5652" y="2949"/>
                    </a:lnTo>
                    <a:lnTo>
                      <a:pt x="5675" y="2967"/>
                    </a:lnTo>
                    <a:lnTo>
                      <a:pt x="5682" y="2973"/>
                    </a:lnTo>
                    <a:lnTo>
                      <a:pt x="5704" y="2993"/>
                    </a:lnTo>
                    <a:lnTo>
                      <a:pt x="5711" y="2999"/>
                    </a:lnTo>
                    <a:lnTo>
                      <a:pt x="5732" y="3020"/>
                    </a:lnTo>
                    <a:lnTo>
                      <a:pt x="5739" y="3026"/>
                    </a:lnTo>
                    <a:lnTo>
                      <a:pt x="5759" y="3048"/>
                    </a:lnTo>
                    <a:lnTo>
                      <a:pt x="5766" y="3055"/>
                    </a:lnTo>
                    <a:lnTo>
                      <a:pt x="5785" y="3077"/>
                    </a:lnTo>
                    <a:lnTo>
                      <a:pt x="5791" y="3084"/>
                    </a:lnTo>
                    <a:lnTo>
                      <a:pt x="5810" y="3106"/>
                    </a:lnTo>
                    <a:lnTo>
                      <a:pt x="5816" y="3114"/>
                    </a:lnTo>
                    <a:lnTo>
                      <a:pt x="5834" y="3137"/>
                    </a:lnTo>
                    <a:lnTo>
                      <a:pt x="5840" y="3145"/>
                    </a:lnTo>
                    <a:lnTo>
                      <a:pt x="5857" y="3169"/>
                    </a:lnTo>
                    <a:lnTo>
                      <a:pt x="5862" y="3177"/>
                    </a:lnTo>
                    <a:lnTo>
                      <a:pt x="5878" y="3202"/>
                    </a:lnTo>
                    <a:lnTo>
                      <a:pt x="5883" y="3210"/>
                    </a:lnTo>
                    <a:lnTo>
                      <a:pt x="5899" y="3236"/>
                    </a:lnTo>
                    <a:lnTo>
                      <a:pt x="5903" y="3243"/>
                    </a:lnTo>
                    <a:lnTo>
                      <a:pt x="5917" y="3269"/>
                    </a:lnTo>
                    <a:lnTo>
                      <a:pt x="5922" y="3278"/>
                    </a:lnTo>
                    <a:lnTo>
                      <a:pt x="5935" y="3304"/>
                    </a:lnTo>
                    <a:lnTo>
                      <a:pt x="5939" y="3312"/>
                    </a:lnTo>
                    <a:lnTo>
                      <a:pt x="5951" y="3339"/>
                    </a:lnTo>
                    <a:lnTo>
                      <a:pt x="5955" y="3348"/>
                    </a:lnTo>
                    <a:lnTo>
                      <a:pt x="5966" y="3375"/>
                    </a:lnTo>
                    <a:lnTo>
                      <a:pt x="5970" y="3383"/>
                    </a:lnTo>
                    <a:lnTo>
                      <a:pt x="5980" y="3411"/>
                    </a:lnTo>
                    <a:lnTo>
                      <a:pt x="5983" y="3420"/>
                    </a:lnTo>
                    <a:lnTo>
                      <a:pt x="5992" y="3448"/>
                    </a:lnTo>
                    <a:lnTo>
                      <a:pt x="5995" y="3457"/>
                    </a:lnTo>
                    <a:lnTo>
                      <a:pt x="6003" y="3485"/>
                    </a:lnTo>
                    <a:lnTo>
                      <a:pt x="6005" y="3494"/>
                    </a:lnTo>
                    <a:lnTo>
                      <a:pt x="6013" y="3522"/>
                    </a:lnTo>
                    <a:lnTo>
                      <a:pt x="6015" y="3532"/>
                    </a:lnTo>
                    <a:lnTo>
                      <a:pt x="6021" y="3560"/>
                    </a:lnTo>
                    <a:lnTo>
                      <a:pt x="6022" y="3570"/>
                    </a:lnTo>
                    <a:lnTo>
                      <a:pt x="6027" y="3599"/>
                    </a:lnTo>
                    <a:lnTo>
                      <a:pt x="6029" y="3608"/>
                    </a:lnTo>
                    <a:lnTo>
                      <a:pt x="6033" y="3637"/>
                    </a:lnTo>
                    <a:lnTo>
                      <a:pt x="6034" y="3647"/>
                    </a:lnTo>
                    <a:lnTo>
                      <a:pt x="6037" y="3676"/>
                    </a:lnTo>
                    <a:lnTo>
                      <a:pt x="6037" y="3685"/>
                    </a:lnTo>
                    <a:lnTo>
                      <a:pt x="6039" y="3715"/>
                    </a:lnTo>
                    <a:close/>
                    <a:moveTo>
                      <a:pt x="5538" y="3799"/>
                    </a:moveTo>
                    <a:lnTo>
                      <a:pt x="5540" y="3779"/>
                    </a:lnTo>
                    <a:lnTo>
                      <a:pt x="5540" y="3759"/>
                    </a:lnTo>
                    <a:lnTo>
                      <a:pt x="5540" y="3739"/>
                    </a:lnTo>
                    <a:lnTo>
                      <a:pt x="5538" y="3719"/>
                    </a:lnTo>
                    <a:lnTo>
                      <a:pt x="5537" y="3698"/>
                    </a:lnTo>
                    <a:lnTo>
                      <a:pt x="5534" y="3679"/>
                    </a:lnTo>
                    <a:lnTo>
                      <a:pt x="5530" y="3659"/>
                    </a:lnTo>
                    <a:lnTo>
                      <a:pt x="5526" y="3639"/>
                    </a:lnTo>
                    <a:lnTo>
                      <a:pt x="5521" y="3619"/>
                    </a:lnTo>
                    <a:lnTo>
                      <a:pt x="5516" y="3600"/>
                    </a:lnTo>
                    <a:lnTo>
                      <a:pt x="5509" y="3581"/>
                    </a:lnTo>
                    <a:lnTo>
                      <a:pt x="5502" y="3562"/>
                    </a:lnTo>
                    <a:lnTo>
                      <a:pt x="5495" y="3543"/>
                    </a:lnTo>
                    <a:lnTo>
                      <a:pt x="5486" y="3525"/>
                    </a:lnTo>
                    <a:lnTo>
                      <a:pt x="5477" y="3507"/>
                    </a:lnTo>
                    <a:lnTo>
                      <a:pt x="5467" y="3488"/>
                    </a:lnTo>
                    <a:lnTo>
                      <a:pt x="5456" y="3471"/>
                    </a:lnTo>
                    <a:lnTo>
                      <a:pt x="5446" y="3454"/>
                    </a:lnTo>
                    <a:lnTo>
                      <a:pt x="5434" y="3437"/>
                    </a:lnTo>
                    <a:lnTo>
                      <a:pt x="5422" y="3422"/>
                    </a:lnTo>
                    <a:lnTo>
                      <a:pt x="5409" y="3406"/>
                    </a:lnTo>
                    <a:lnTo>
                      <a:pt x="5396" y="3391"/>
                    </a:lnTo>
                    <a:lnTo>
                      <a:pt x="5382" y="3377"/>
                    </a:lnTo>
                    <a:lnTo>
                      <a:pt x="5367" y="3363"/>
                    </a:lnTo>
                    <a:lnTo>
                      <a:pt x="5352" y="3349"/>
                    </a:lnTo>
                    <a:lnTo>
                      <a:pt x="5337" y="3336"/>
                    </a:lnTo>
                    <a:lnTo>
                      <a:pt x="5321" y="3324"/>
                    </a:lnTo>
                    <a:lnTo>
                      <a:pt x="5304" y="3312"/>
                    </a:lnTo>
                    <a:lnTo>
                      <a:pt x="5287" y="3301"/>
                    </a:lnTo>
                    <a:lnTo>
                      <a:pt x="5270" y="3290"/>
                    </a:lnTo>
                    <a:lnTo>
                      <a:pt x="5253" y="3281"/>
                    </a:lnTo>
                    <a:lnTo>
                      <a:pt x="5235" y="3272"/>
                    </a:lnTo>
                    <a:lnTo>
                      <a:pt x="5216" y="3264"/>
                    </a:lnTo>
                    <a:lnTo>
                      <a:pt x="5198" y="3256"/>
                    </a:lnTo>
                    <a:lnTo>
                      <a:pt x="5179" y="3249"/>
                    </a:lnTo>
                    <a:lnTo>
                      <a:pt x="5160" y="3243"/>
                    </a:lnTo>
                    <a:lnTo>
                      <a:pt x="5140" y="3237"/>
                    </a:lnTo>
                    <a:lnTo>
                      <a:pt x="5121" y="3232"/>
                    </a:lnTo>
                    <a:lnTo>
                      <a:pt x="5101" y="3228"/>
                    </a:lnTo>
                    <a:lnTo>
                      <a:pt x="5081" y="3225"/>
                    </a:lnTo>
                    <a:lnTo>
                      <a:pt x="5061" y="3222"/>
                    </a:lnTo>
                    <a:lnTo>
                      <a:pt x="5041" y="3221"/>
                    </a:lnTo>
                    <a:lnTo>
                      <a:pt x="5020" y="3219"/>
                    </a:lnTo>
                    <a:lnTo>
                      <a:pt x="5000" y="3219"/>
                    </a:lnTo>
                    <a:lnTo>
                      <a:pt x="4980" y="3219"/>
                    </a:lnTo>
                    <a:lnTo>
                      <a:pt x="4959" y="3221"/>
                    </a:lnTo>
                    <a:lnTo>
                      <a:pt x="4939" y="3222"/>
                    </a:lnTo>
                    <a:lnTo>
                      <a:pt x="4919" y="3225"/>
                    </a:lnTo>
                    <a:lnTo>
                      <a:pt x="4899" y="3228"/>
                    </a:lnTo>
                    <a:lnTo>
                      <a:pt x="4879" y="3232"/>
                    </a:lnTo>
                    <a:lnTo>
                      <a:pt x="4860" y="3237"/>
                    </a:lnTo>
                    <a:lnTo>
                      <a:pt x="4840" y="3243"/>
                    </a:lnTo>
                    <a:lnTo>
                      <a:pt x="4821" y="3249"/>
                    </a:lnTo>
                    <a:lnTo>
                      <a:pt x="4802" y="3256"/>
                    </a:lnTo>
                    <a:lnTo>
                      <a:pt x="4784" y="3264"/>
                    </a:lnTo>
                    <a:lnTo>
                      <a:pt x="4765" y="3272"/>
                    </a:lnTo>
                    <a:lnTo>
                      <a:pt x="4747" y="3281"/>
                    </a:lnTo>
                    <a:lnTo>
                      <a:pt x="4730" y="3290"/>
                    </a:lnTo>
                    <a:lnTo>
                      <a:pt x="4713" y="3301"/>
                    </a:lnTo>
                    <a:lnTo>
                      <a:pt x="4696" y="3312"/>
                    </a:lnTo>
                    <a:lnTo>
                      <a:pt x="4679" y="3324"/>
                    </a:lnTo>
                    <a:lnTo>
                      <a:pt x="4663" y="3336"/>
                    </a:lnTo>
                    <a:lnTo>
                      <a:pt x="4648" y="3349"/>
                    </a:lnTo>
                    <a:lnTo>
                      <a:pt x="4633" y="3363"/>
                    </a:lnTo>
                    <a:lnTo>
                      <a:pt x="4618" y="3377"/>
                    </a:lnTo>
                    <a:lnTo>
                      <a:pt x="4604" y="3391"/>
                    </a:lnTo>
                    <a:lnTo>
                      <a:pt x="4591" y="3406"/>
                    </a:lnTo>
                    <a:lnTo>
                      <a:pt x="4578" y="3422"/>
                    </a:lnTo>
                    <a:lnTo>
                      <a:pt x="4566" y="3437"/>
                    </a:lnTo>
                    <a:lnTo>
                      <a:pt x="4554" y="3454"/>
                    </a:lnTo>
                    <a:lnTo>
                      <a:pt x="4544" y="3471"/>
                    </a:lnTo>
                    <a:lnTo>
                      <a:pt x="4533" y="3488"/>
                    </a:lnTo>
                    <a:lnTo>
                      <a:pt x="4523" y="3507"/>
                    </a:lnTo>
                    <a:lnTo>
                      <a:pt x="4514" y="3525"/>
                    </a:lnTo>
                    <a:lnTo>
                      <a:pt x="4505" y="3543"/>
                    </a:lnTo>
                    <a:lnTo>
                      <a:pt x="4498" y="3562"/>
                    </a:lnTo>
                    <a:lnTo>
                      <a:pt x="4491" y="3581"/>
                    </a:lnTo>
                    <a:lnTo>
                      <a:pt x="4484" y="3600"/>
                    </a:lnTo>
                    <a:lnTo>
                      <a:pt x="4479" y="3619"/>
                    </a:lnTo>
                    <a:lnTo>
                      <a:pt x="4474" y="3639"/>
                    </a:lnTo>
                    <a:lnTo>
                      <a:pt x="4470" y="3659"/>
                    </a:lnTo>
                    <a:lnTo>
                      <a:pt x="4466" y="3679"/>
                    </a:lnTo>
                    <a:lnTo>
                      <a:pt x="4463" y="3698"/>
                    </a:lnTo>
                    <a:lnTo>
                      <a:pt x="4462" y="3719"/>
                    </a:lnTo>
                    <a:lnTo>
                      <a:pt x="4460" y="3739"/>
                    </a:lnTo>
                    <a:lnTo>
                      <a:pt x="4460" y="3759"/>
                    </a:lnTo>
                    <a:lnTo>
                      <a:pt x="4460" y="3779"/>
                    </a:lnTo>
                    <a:lnTo>
                      <a:pt x="4462" y="3799"/>
                    </a:lnTo>
                    <a:lnTo>
                      <a:pt x="4463" y="3819"/>
                    </a:lnTo>
                    <a:lnTo>
                      <a:pt x="4466" y="3839"/>
                    </a:lnTo>
                    <a:lnTo>
                      <a:pt x="4470" y="3859"/>
                    </a:lnTo>
                    <a:lnTo>
                      <a:pt x="4474" y="3878"/>
                    </a:lnTo>
                    <a:lnTo>
                      <a:pt x="4479" y="3898"/>
                    </a:lnTo>
                    <a:lnTo>
                      <a:pt x="4484" y="3917"/>
                    </a:lnTo>
                    <a:lnTo>
                      <a:pt x="4491" y="3937"/>
                    </a:lnTo>
                    <a:lnTo>
                      <a:pt x="4498" y="3956"/>
                    </a:lnTo>
                    <a:lnTo>
                      <a:pt x="4505" y="3975"/>
                    </a:lnTo>
                    <a:lnTo>
                      <a:pt x="4514" y="3993"/>
                    </a:lnTo>
                    <a:lnTo>
                      <a:pt x="4523" y="4012"/>
                    </a:lnTo>
                    <a:lnTo>
                      <a:pt x="4533" y="4030"/>
                    </a:lnTo>
                    <a:lnTo>
                      <a:pt x="4543" y="4047"/>
                    </a:lnTo>
                    <a:lnTo>
                      <a:pt x="4554" y="4063"/>
                    </a:lnTo>
                    <a:lnTo>
                      <a:pt x="4566" y="4080"/>
                    </a:lnTo>
                    <a:lnTo>
                      <a:pt x="4578" y="4095"/>
                    </a:lnTo>
                    <a:lnTo>
                      <a:pt x="4591" y="4111"/>
                    </a:lnTo>
                    <a:lnTo>
                      <a:pt x="4604" y="4126"/>
                    </a:lnTo>
                    <a:lnTo>
                      <a:pt x="4618" y="4140"/>
                    </a:lnTo>
                    <a:lnTo>
                      <a:pt x="4633" y="4154"/>
                    </a:lnTo>
                    <a:lnTo>
                      <a:pt x="4648" y="4168"/>
                    </a:lnTo>
                    <a:lnTo>
                      <a:pt x="4663" y="4181"/>
                    </a:lnTo>
                    <a:lnTo>
                      <a:pt x="4679" y="4193"/>
                    </a:lnTo>
                    <a:lnTo>
                      <a:pt x="4696" y="4205"/>
                    </a:lnTo>
                    <a:lnTo>
                      <a:pt x="4713" y="4216"/>
                    </a:lnTo>
                    <a:lnTo>
                      <a:pt x="4730" y="4227"/>
                    </a:lnTo>
                    <a:lnTo>
                      <a:pt x="4748" y="4236"/>
                    </a:lnTo>
                    <a:lnTo>
                      <a:pt x="4766" y="4245"/>
                    </a:lnTo>
                    <a:lnTo>
                      <a:pt x="4784" y="4254"/>
                    </a:lnTo>
                    <a:lnTo>
                      <a:pt x="4803" y="4261"/>
                    </a:lnTo>
                    <a:lnTo>
                      <a:pt x="4822" y="4268"/>
                    </a:lnTo>
                    <a:lnTo>
                      <a:pt x="4841" y="4275"/>
                    </a:lnTo>
                    <a:lnTo>
                      <a:pt x="4860" y="4280"/>
                    </a:lnTo>
                    <a:lnTo>
                      <a:pt x="4880" y="4285"/>
                    </a:lnTo>
                    <a:lnTo>
                      <a:pt x="4900" y="4289"/>
                    </a:lnTo>
                    <a:lnTo>
                      <a:pt x="4920" y="4293"/>
                    </a:lnTo>
                    <a:lnTo>
                      <a:pt x="4939" y="4296"/>
                    </a:lnTo>
                    <a:lnTo>
                      <a:pt x="4960" y="4297"/>
                    </a:lnTo>
                    <a:lnTo>
                      <a:pt x="4980" y="4299"/>
                    </a:lnTo>
                    <a:lnTo>
                      <a:pt x="5000" y="4299"/>
                    </a:lnTo>
                    <a:lnTo>
                      <a:pt x="5020" y="4299"/>
                    </a:lnTo>
                    <a:lnTo>
                      <a:pt x="5040" y="4297"/>
                    </a:lnTo>
                    <a:lnTo>
                      <a:pt x="5061" y="4296"/>
                    </a:lnTo>
                    <a:lnTo>
                      <a:pt x="5080" y="4293"/>
                    </a:lnTo>
                    <a:lnTo>
                      <a:pt x="5100" y="4289"/>
                    </a:lnTo>
                    <a:lnTo>
                      <a:pt x="5120" y="4285"/>
                    </a:lnTo>
                    <a:lnTo>
                      <a:pt x="5140" y="4280"/>
                    </a:lnTo>
                    <a:lnTo>
                      <a:pt x="5159" y="4275"/>
                    </a:lnTo>
                    <a:lnTo>
                      <a:pt x="5178" y="4268"/>
                    </a:lnTo>
                    <a:lnTo>
                      <a:pt x="5197" y="4261"/>
                    </a:lnTo>
                    <a:lnTo>
                      <a:pt x="5216" y="4254"/>
                    </a:lnTo>
                    <a:lnTo>
                      <a:pt x="5234" y="4245"/>
                    </a:lnTo>
                    <a:lnTo>
                      <a:pt x="5252" y="4236"/>
                    </a:lnTo>
                    <a:lnTo>
                      <a:pt x="5270" y="4227"/>
                    </a:lnTo>
                    <a:lnTo>
                      <a:pt x="5287" y="4216"/>
                    </a:lnTo>
                    <a:lnTo>
                      <a:pt x="5304" y="4205"/>
                    </a:lnTo>
                    <a:lnTo>
                      <a:pt x="5321" y="4193"/>
                    </a:lnTo>
                    <a:lnTo>
                      <a:pt x="5337" y="4181"/>
                    </a:lnTo>
                    <a:lnTo>
                      <a:pt x="5352" y="4168"/>
                    </a:lnTo>
                    <a:lnTo>
                      <a:pt x="5367" y="4154"/>
                    </a:lnTo>
                    <a:lnTo>
                      <a:pt x="5382" y="4140"/>
                    </a:lnTo>
                    <a:lnTo>
                      <a:pt x="5396" y="4126"/>
                    </a:lnTo>
                    <a:lnTo>
                      <a:pt x="5409" y="4111"/>
                    </a:lnTo>
                    <a:lnTo>
                      <a:pt x="5422" y="4095"/>
                    </a:lnTo>
                    <a:lnTo>
                      <a:pt x="5434" y="4080"/>
                    </a:lnTo>
                    <a:lnTo>
                      <a:pt x="5446" y="4063"/>
                    </a:lnTo>
                    <a:lnTo>
                      <a:pt x="5457" y="4047"/>
                    </a:lnTo>
                    <a:lnTo>
                      <a:pt x="5467" y="4030"/>
                    </a:lnTo>
                    <a:lnTo>
                      <a:pt x="5477" y="4012"/>
                    </a:lnTo>
                    <a:lnTo>
                      <a:pt x="5486" y="3993"/>
                    </a:lnTo>
                    <a:lnTo>
                      <a:pt x="5495" y="3975"/>
                    </a:lnTo>
                    <a:lnTo>
                      <a:pt x="5502" y="3956"/>
                    </a:lnTo>
                    <a:lnTo>
                      <a:pt x="5509" y="3937"/>
                    </a:lnTo>
                    <a:lnTo>
                      <a:pt x="5516" y="3917"/>
                    </a:lnTo>
                    <a:lnTo>
                      <a:pt x="5521" y="3898"/>
                    </a:lnTo>
                    <a:lnTo>
                      <a:pt x="5526" y="3878"/>
                    </a:lnTo>
                    <a:lnTo>
                      <a:pt x="5530" y="3859"/>
                    </a:lnTo>
                    <a:lnTo>
                      <a:pt x="5534" y="3839"/>
                    </a:lnTo>
                    <a:lnTo>
                      <a:pt x="5537" y="3819"/>
                    </a:lnTo>
                    <a:lnTo>
                      <a:pt x="5538" y="3799"/>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grpSp>
        <p:nvGrpSpPr>
          <p:cNvPr id="488" name="Google Shape;488;p15"/>
          <p:cNvGrpSpPr/>
          <p:nvPr/>
        </p:nvGrpSpPr>
        <p:grpSpPr>
          <a:xfrm>
            <a:off x="8808334" y="2144258"/>
            <a:ext cx="2789499" cy="810724"/>
            <a:chOff x="8808334" y="2348232"/>
            <a:chExt cx="2789499" cy="1038886"/>
          </a:xfrm>
        </p:grpSpPr>
        <p:sp>
          <p:nvSpPr>
            <p:cNvPr id="489" name="Google Shape;489;p15"/>
            <p:cNvSpPr txBox="1"/>
            <p:nvPr/>
          </p:nvSpPr>
          <p:spPr>
            <a:xfrm>
              <a:off x="8808335" y="2348232"/>
              <a:ext cx="2789498" cy="259279"/>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200">
                  <a:solidFill>
                    <a:schemeClr val="dk2"/>
                  </a:solidFill>
                  <a:latin typeface="Georgia"/>
                  <a:ea typeface="Georgia"/>
                  <a:cs typeface="Georgia"/>
                  <a:sym typeface="Georgia"/>
                </a:rPr>
                <a:t>Scale now</a:t>
              </a:r>
              <a:endParaRPr b="1" sz="1200">
                <a:solidFill>
                  <a:schemeClr val="dk2"/>
                </a:solidFill>
                <a:latin typeface="Georgia"/>
                <a:ea typeface="Georgia"/>
                <a:cs typeface="Georgia"/>
                <a:sym typeface="Georgia"/>
              </a:endParaRPr>
            </a:p>
          </p:txBody>
        </p:sp>
        <p:sp>
          <p:nvSpPr>
            <p:cNvPr id="490" name="Google Shape;490;p15"/>
            <p:cNvSpPr txBox="1"/>
            <p:nvPr/>
          </p:nvSpPr>
          <p:spPr>
            <a:xfrm>
              <a:off x="8808334" y="2607514"/>
              <a:ext cx="2789498" cy="779604"/>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High value and ready: customer service and parts of marketing can scale immediately.</a:t>
              </a:r>
              <a:endParaRPr/>
            </a:p>
          </p:txBody>
        </p:sp>
      </p:grpSp>
      <p:grpSp>
        <p:nvGrpSpPr>
          <p:cNvPr id="491" name="Google Shape;491;p15"/>
          <p:cNvGrpSpPr/>
          <p:nvPr/>
        </p:nvGrpSpPr>
        <p:grpSpPr>
          <a:xfrm>
            <a:off x="8808334" y="3060918"/>
            <a:ext cx="2789499" cy="810724"/>
            <a:chOff x="8808334" y="2348232"/>
            <a:chExt cx="2789499" cy="1038886"/>
          </a:xfrm>
        </p:grpSpPr>
        <p:sp>
          <p:nvSpPr>
            <p:cNvPr id="492" name="Google Shape;492;p15"/>
            <p:cNvSpPr txBox="1"/>
            <p:nvPr/>
          </p:nvSpPr>
          <p:spPr>
            <a:xfrm>
              <a:off x="8808335" y="2348232"/>
              <a:ext cx="2789498" cy="259279"/>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200">
                  <a:solidFill>
                    <a:schemeClr val="dk2"/>
                  </a:solidFill>
                  <a:latin typeface="Georgia"/>
                  <a:ea typeface="Georgia"/>
                  <a:cs typeface="Georgia"/>
                  <a:sym typeface="Georgia"/>
                </a:rPr>
                <a:t>Build then scale</a:t>
              </a:r>
              <a:endParaRPr b="1" sz="1200">
                <a:solidFill>
                  <a:schemeClr val="dk2"/>
                </a:solidFill>
                <a:latin typeface="Georgia"/>
                <a:ea typeface="Georgia"/>
                <a:cs typeface="Georgia"/>
                <a:sym typeface="Georgia"/>
              </a:endParaRPr>
            </a:p>
          </p:txBody>
        </p:sp>
        <p:sp>
          <p:nvSpPr>
            <p:cNvPr id="493" name="Google Shape;493;p15"/>
            <p:cNvSpPr txBox="1"/>
            <p:nvPr/>
          </p:nvSpPr>
          <p:spPr>
            <a:xfrm>
              <a:off x="8808334" y="2607514"/>
              <a:ext cx="2789498" cy="779604"/>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High value, lower readiness: finance and operations follow once foundations land.</a:t>
              </a:r>
              <a:endParaRPr/>
            </a:p>
          </p:txBody>
        </p:sp>
      </p:grpSp>
      <p:grpSp>
        <p:nvGrpSpPr>
          <p:cNvPr id="494" name="Google Shape;494;p15"/>
          <p:cNvGrpSpPr/>
          <p:nvPr/>
        </p:nvGrpSpPr>
        <p:grpSpPr>
          <a:xfrm>
            <a:off x="8808334" y="3977578"/>
            <a:ext cx="2789499" cy="810724"/>
            <a:chOff x="8808334" y="2348232"/>
            <a:chExt cx="2789499" cy="1038886"/>
          </a:xfrm>
        </p:grpSpPr>
        <p:sp>
          <p:nvSpPr>
            <p:cNvPr id="495" name="Google Shape;495;p15"/>
            <p:cNvSpPr txBox="1"/>
            <p:nvPr/>
          </p:nvSpPr>
          <p:spPr>
            <a:xfrm>
              <a:off x="8808335" y="2348232"/>
              <a:ext cx="2789498" cy="259279"/>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200">
                  <a:solidFill>
                    <a:schemeClr val="dk2"/>
                  </a:solidFill>
                  <a:latin typeface="Georgia"/>
                  <a:ea typeface="Georgia"/>
                  <a:cs typeface="Georgia"/>
                  <a:sym typeface="Georgia"/>
                </a:rPr>
                <a:t>Quick wins</a:t>
              </a:r>
              <a:endParaRPr b="1" sz="1200">
                <a:solidFill>
                  <a:schemeClr val="dk2"/>
                </a:solidFill>
                <a:latin typeface="Georgia"/>
                <a:ea typeface="Georgia"/>
                <a:cs typeface="Georgia"/>
                <a:sym typeface="Georgia"/>
              </a:endParaRPr>
            </a:p>
          </p:txBody>
        </p:sp>
        <p:sp>
          <p:nvSpPr>
            <p:cNvPr id="496" name="Google Shape;496;p15"/>
            <p:cNvSpPr txBox="1"/>
            <p:nvPr/>
          </p:nvSpPr>
          <p:spPr>
            <a:xfrm>
              <a:off x="8808334" y="2607514"/>
              <a:ext cx="2789498" cy="779604"/>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Lower value but easy: adopt off-the-shelf tools to build momentum and skills.</a:t>
              </a:r>
              <a:endParaRPr/>
            </a:p>
          </p:txBody>
        </p:sp>
      </p:grpSp>
      <p:grpSp>
        <p:nvGrpSpPr>
          <p:cNvPr id="497" name="Google Shape;497;p15"/>
          <p:cNvGrpSpPr/>
          <p:nvPr/>
        </p:nvGrpSpPr>
        <p:grpSpPr>
          <a:xfrm>
            <a:off x="8054780" y="4100892"/>
            <a:ext cx="577944" cy="577944"/>
            <a:chOff x="1390775" y="1390753"/>
            <a:chExt cx="1493520" cy="1493520"/>
          </a:xfrm>
        </p:grpSpPr>
        <p:sp>
          <p:nvSpPr>
            <p:cNvPr id="498" name="Google Shape;498;p15"/>
            <p:cNvSpPr/>
            <p:nvPr/>
          </p:nvSpPr>
          <p:spPr>
            <a:xfrm>
              <a:off x="1390775" y="1390753"/>
              <a:ext cx="1493520" cy="1493520"/>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499" name="Google Shape;499;p15"/>
            <p:cNvGrpSpPr/>
            <p:nvPr/>
          </p:nvGrpSpPr>
          <p:grpSpPr>
            <a:xfrm>
              <a:off x="1720068" y="1720046"/>
              <a:ext cx="834934" cy="834934"/>
              <a:chOff x="6968299" y="4876800"/>
              <a:chExt cx="914400" cy="914400"/>
            </a:xfrm>
          </p:grpSpPr>
          <p:sp>
            <p:nvSpPr>
              <p:cNvPr id="500" name="Google Shape;500;p15"/>
              <p:cNvSpPr/>
              <p:nvPr/>
            </p:nvSpPr>
            <p:spPr>
              <a:xfrm>
                <a:off x="6968299" y="4876800"/>
                <a:ext cx="914400" cy="914400"/>
              </a:xfrm>
              <a:custGeom>
                <a:rect b="b" l="l" r="r" t="t"/>
                <a:pathLst>
                  <a:path extrusionOk="0" h="10000" w="10000">
                    <a:moveTo>
                      <a:pt x="7023" y="3848"/>
                    </a:moveTo>
                    <a:lnTo>
                      <a:pt x="7002" y="3873"/>
                    </a:lnTo>
                    <a:lnTo>
                      <a:pt x="5500" y="5375"/>
                    </a:lnTo>
                    <a:lnTo>
                      <a:pt x="5503" y="5386"/>
                    </a:lnTo>
                    <a:lnTo>
                      <a:pt x="5508" y="5405"/>
                    </a:lnTo>
                    <a:lnTo>
                      <a:pt x="5512" y="5424"/>
                    </a:lnTo>
                    <a:lnTo>
                      <a:pt x="5515" y="5443"/>
                    </a:lnTo>
                    <a:lnTo>
                      <a:pt x="5518" y="5463"/>
                    </a:lnTo>
                    <a:lnTo>
                      <a:pt x="5520" y="5482"/>
                    </a:lnTo>
                    <a:lnTo>
                      <a:pt x="5521" y="5502"/>
                    </a:lnTo>
                    <a:lnTo>
                      <a:pt x="5521" y="5521"/>
                    </a:lnTo>
                    <a:lnTo>
                      <a:pt x="5521" y="5541"/>
                    </a:lnTo>
                    <a:lnTo>
                      <a:pt x="5520" y="5560"/>
                    </a:lnTo>
                    <a:lnTo>
                      <a:pt x="5518" y="5580"/>
                    </a:lnTo>
                    <a:lnTo>
                      <a:pt x="5515" y="5599"/>
                    </a:lnTo>
                    <a:lnTo>
                      <a:pt x="5512" y="5618"/>
                    </a:lnTo>
                    <a:lnTo>
                      <a:pt x="5508" y="5637"/>
                    </a:lnTo>
                    <a:lnTo>
                      <a:pt x="5503" y="5656"/>
                    </a:lnTo>
                    <a:lnTo>
                      <a:pt x="5498" y="5675"/>
                    </a:lnTo>
                    <a:lnTo>
                      <a:pt x="5492" y="5694"/>
                    </a:lnTo>
                    <a:lnTo>
                      <a:pt x="5485" y="5712"/>
                    </a:lnTo>
                    <a:lnTo>
                      <a:pt x="5478" y="5730"/>
                    </a:lnTo>
                    <a:lnTo>
                      <a:pt x="5470" y="5747"/>
                    </a:lnTo>
                    <a:lnTo>
                      <a:pt x="5461" y="5765"/>
                    </a:lnTo>
                    <a:lnTo>
                      <a:pt x="5452" y="5782"/>
                    </a:lnTo>
                    <a:lnTo>
                      <a:pt x="5442" y="5799"/>
                    </a:lnTo>
                    <a:lnTo>
                      <a:pt x="5431" y="5815"/>
                    </a:lnTo>
                    <a:lnTo>
                      <a:pt x="5420" y="5831"/>
                    </a:lnTo>
                    <a:lnTo>
                      <a:pt x="5408" y="5846"/>
                    </a:lnTo>
                    <a:lnTo>
                      <a:pt x="5395" y="5861"/>
                    </a:lnTo>
                    <a:lnTo>
                      <a:pt x="5382" y="5876"/>
                    </a:lnTo>
                    <a:lnTo>
                      <a:pt x="5369" y="5890"/>
                    </a:lnTo>
                    <a:lnTo>
                      <a:pt x="5355" y="5903"/>
                    </a:lnTo>
                    <a:lnTo>
                      <a:pt x="5340" y="5916"/>
                    </a:lnTo>
                    <a:lnTo>
                      <a:pt x="5325" y="5929"/>
                    </a:lnTo>
                    <a:lnTo>
                      <a:pt x="5310" y="5941"/>
                    </a:lnTo>
                    <a:lnTo>
                      <a:pt x="5294" y="5952"/>
                    </a:lnTo>
                    <a:lnTo>
                      <a:pt x="5278" y="5963"/>
                    </a:lnTo>
                    <a:lnTo>
                      <a:pt x="5261" y="5973"/>
                    </a:lnTo>
                    <a:lnTo>
                      <a:pt x="5244" y="5983"/>
                    </a:lnTo>
                    <a:lnTo>
                      <a:pt x="5226" y="5991"/>
                    </a:lnTo>
                    <a:lnTo>
                      <a:pt x="5208" y="6000"/>
                    </a:lnTo>
                    <a:lnTo>
                      <a:pt x="5190" y="6007"/>
                    </a:lnTo>
                    <a:lnTo>
                      <a:pt x="5172" y="6014"/>
                    </a:lnTo>
                    <a:lnTo>
                      <a:pt x="5154" y="6020"/>
                    </a:lnTo>
                    <a:lnTo>
                      <a:pt x="5135" y="6025"/>
                    </a:lnTo>
                    <a:lnTo>
                      <a:pt x="5116" y="6030"/>
                    </a:lnTo>
                    <a:lnTo>
                      <a:pt x="5097" y="6034"/>
                    </a:lnTo>
                    <a:lnTo>
                      <a:pt x="5078" y="6037"/>
                    </a:lnTo>
                    <a:lnTo>
                      <a:pt x="5059" y="6040"/>
                    </a:lnTo>
                    <a:lnTo>
                      <a:pt x="5039" y="6042"/>
                    </a:lnTo>
                    <a:lnTo>
                      <a:pt x="5020" y="6043"/>
                    </a:lnTo>
                    <a:lnTo>
                      <a:pt x="5000" y="6043"/>
                    </a:lnTo>
                    <a:lnTo>
                      <a:pt x="4980" y="6043"/>
                    </a:lnTo>
                    <a:lnTo>
                      <a:pt x="4961" y="6042"/>
                    </a:lnTo>
                    <a:lnTo>
                      <a:pt x="4941" y="6040"/>
                    </a:lnTo>
                    <a:lnTo>
                      <a:pt x="4922" y="6037"/>
                    </a:lnTo>
                    <a:lnTo>
                      <a:pt x="4903" y="6034"/>
                    </a:lnTo>
                    <a:lnTo>
                      <a:pt x="4884" y="6030"/>
                    </a:lnTo>
                    <a:lnTo>
                      <a:pt x="4865" y="6025"/>
                    </a:lnTo>
                    <a:lnTo>
                      <a:pt x="4846" y="6020"/>
                    </a:lnTo>
                    <a:lnTo>
                      <a:pt x="4828" y="6014"/>
                    </a:lnTo>
                    <a:lnTo>
                      <a:pt x="4810" y="6007"/>
                    </a:lnTo>
                    <a:lnTo>
                      <a:pt x="4792" y="6000"/>
                    </a:lnTo>
                    <a:lnTo>
                      <a:pt x="4774" y="5991"/>
                    </a:lnTo>
                    <a:lnTo>
                      <a:pt x="4756" y="5983"/>
                    </a:lnTo>
                    <a:lnTo>
                      <a:pt x="4739" y="5973"/>
                    </a:lnTo>
                    <a:lnTo>
                      <a:pt x="4722" y="5963"/>
                    </a:lnTo>
                    <a:lnTo>
                      <a:pt x="4706" y="5952"/>
                    </a:lnTo>
                    <a:lnTo>
                      <a:pt x="4690" y="5941"/>
                    </a:lnTo>
                    <a:lnTo>
                      <a:pt x="4675" y="5929"/>
                    </a:lnTo>
                    <a:lnTo>
                      <a:pt x="4660" y="5916"/>
                    </a:lnTo>
                    <a:lnTo>
                      <a:pt x="4645" y="5903"/>
                    </a:lnTo>
                    <a:lnTo>
                      <a:pt x="4631" y="5890"/>
                    </a:lnTo>
                    <a:lnTo>
                      <a:pt x="4618" y="5876"/>
                    </a:lnTo>
                    <a:lnTo>
                      <a:pt x="4605" y="5861"/>
                    </a:lnTo>
                    <a:lnTo>
                      <a:pt x="4592" y="5846"/>
                    </a:lnTo>
                    <a:lnTo>
                      <a:pt x="4580" y="5831"/>
                    </a:lnTo>
                    <a:lnTo>
                      <a:pt x="4569" y="5815"/>
                    </a:lnTo>
                    <a:lnTo>
                      <a:pt x="4558" y="5799"/>
                    </a:lnTo>
                    <a:lnTo>
                      <a:pt x="4548" y="5782"/>
                    </a:lnTo>
                    <a:lnTo>
                      <a:pt x="4539" y="5765"/>
                    </a:lnTo>
                    <a:lnTo>
                      <a:pt x="4530" y="5747"/>
                    </a:lnTo>
                    <a:lnTo>
                      <a:pt x="4522" y="5730"/>
                    </a:lnTo>
                    <a:lnTo>
                      <a:pt x="4515" y="5712"/>
                    </a:lnTo>
                    <a:lnTo>
                      <a:pt x="4508" y="5694"/>
                    </a:lnTo>
                    <a:lnTo>
                      <a:pt x="4502" y="5675"/>
                    </a:lnTo>
                    <a:lnTo>
                      <a:pt x="4497" y="5656"/>
                    </a:lnTo>
                    <a:lnTo>
                      <a:pt x="4492" y="5637"/>
                    </a:lnTo>
                    <a:lnTo>
                      <a:pt x="4488" y="5618"/>
                    </a:lnTo>
                    <a:lnTo>
                      <a:pt x="4485" y="5599"/>
                    </a:lnTo>
                    <a:lnTo>
                      <a:pt x="4482" y="5580"/>
                    </a:lnTo>
                    <a:lnTo>
                      <a:pt x="4480" y="5560"/>
                    </a:lnTo>
                    <a:lnTo>
                      <a:pt x="4479" y="5541"/>
                    </a:lnTo>
                    <a:lnTo>
                      <a:pt x="4479" y="5521"/>
                    </a:lnTo>
                    <a:lnTo>
                      <a:pt x="4479" y="5502"/>
                    </a:lnTo>
                    <a:lnTo>
                      <a:pt x="4480" y="5482"/>
                    </a:lnTo>
                    <a:lnTo>
                      <a:pt x="4482" y="5463"/>
                    </a:lnTo>
                    <a:lnTo>
                      <a:pt x="4485" y="5443"/>
                    </a:lnTo>
                    <a:lnTo>
                      <a:pt x="4488" y="5424"/>
                    </a:lnTo>
                    <a:lnTo>
                      <a:pt x="4492" y="5405"/>
                    </a:lnTo>
                    <a:lnTo>
                      <a:pt x="4497" y="5386"/>
                    </a:lnTo>
                    <a:lnTo>
                      <a:pt x="4502" y="5368"/>
                    </a:lnTo>
                    <a:lnTo>
                      <a:pt x="4508" y="5349"/>
                    </a:lnTo>
                    <a:lnTo>
                      <a:pt x="4515" y="5331"/>
                    </a:lnTo>
                    <a:lnTo>
                      <a:pt x="4522" y="5313"/>
                    </a:lnTo>
                    <a:lnTo>
                      <a:pt x="4530" y="5296"/>
                    </a:lnTo>
                    <a:lnTo>
                      <a:pt x="4539" y="5278"/>
                    </a:lnTo>
                    <a:lnTo>
                      <a:pt x="4548" y="5261"/>
                    </a:lnTo>
                    <a:lnTo>
                      <a:pt x="4558" y="5244"/>
                    </a:lnTo>
                    <a:lnTo>
                      <a:pt x="4569" y="5228"/>
                    </a:lnTo>
                    <a:lnTo>
                      <a:pt x="4580" y="5212"/>
                    </a:lnTo>
                    <a:lnTo>
                      <a:pt x="4592" y="5196"/>
                    </a:lnTo>
                    <a:lnTo>
                      <a:pt x="4605" y="5181"/>
                    </a:lnTo>
                    <a:lnTo>
                      <a:pt x="4618" y="5167"/>
                    </a:lnTo>
                    <a:lnTo>
                      <a:pt x="4631" y="5153"/>
                    </a:lnTo>
                    <a:lnTo>
                      <a:pt x="4645" y="5139"/>
                    </a:lnTo>
                    <a:lnTo>
                      <a:pt x="4660" y="5126"/>
                    </a:lnTo>
                    <a:lnTo>
                      <a:pt x="4675" y="5114"/>
                    </a:lnTo>
                    <a:lnTo>
                      <a:pt x="4690" y="5102"/>
                    </a:lnTo>
                    <a:lnTo>
                      <a:pt x="4706" y="5091"/>
                    </a:lnTo>
                    <a:lnTo>
                      <a:pt x="4722" y="5080"/>
                    </a:lnTo>
                    <a:lnTo>
                      <a:pt x="4739" y="5070"/>
                    </a:lnTo>
                    <a:lnTo>
                      <a:pt x="4756" y="5060"/>
                    </a:lnTo>
                    <a:lnTo>
                      <a:pt x="4774" y="5052"/>
                    </a:lnTo>
                    <a:lnTo>
                      <a:pt x="4792" y="5043"/>
                    </a:lnTo>
                    <a:lnTo>
                      <a:pt x="4810" y="5036"/>
                    </a:lnTo>
                    <a:lnTo>
                      <a:pt x="4828" y="5029"/>
                    </a:lnTo>
                    <a:lnTo>
                      <a:pt x="4846" y="5023"/>
                    </a:lnTo>
                    <a:lnTo>
                      <a:pt x="4865" y="5018"/>
                    </a:lnTo>
                    <a:lnTo>
                      <a:pt x="4884" y="5013"/>
                    </a:lnTo>
                    <a:lnTo>
                      <a:pt x="4903" y="5009"/>
                    </a:lnTo>
                    <a:lnTo>
                      <a:pt x="4922" y="5006"/>
                    </a:lnTo>
                    <a:lnTo>
                      <a:pt x="4941" y="5003"/>
                    </a:lnTo>
                    <a:lnTo>
                      <a:pt x="4961" y="5001"/>
                    </a:lnTo>
                    <a:lnTo>
                      <a:pt x="4980" y="5000"/>
                    </a:lnTo>
                    <a:lnTo>
                      <a:pt x="5000" y="5000"/>
                    </a:lnTo>
                    <a:lnTo>
                      <a:pt x="5020" y="5000"/>
                    </a:lnTo>
                    <a:lnTo>
                      <a:pt x="5039" y="5001"/>
                    </a:lnTo>
                    <a:lnTo>
                      <a:pt x="5059" y="5003"/>
                    </a:lnTo>
                    <a:lnTo>
                      <a:pt x="5078" y="5006"/>
                    </a:lnTo>
                    <a:lnTo>
                      <a:pt x="5097" y="5009"/>
                    </a:lnTo>
                    <a:lnTo>
                      <a:pt x="5116" y="5013"/>
                    </a:lnTo>
                    <a:lnTo>
                      <a:pt x="5135" y="5018"/>
                    </a:lnTo>
                    <a:lnTo>
                      <a:pt x="5146" y="5021"/>
                    </a:lnTo>
                    <a:lnTo>
                      <a:pt x="6648" y="3519"/>
                    </a:lnTo>
                    <a:lnTo>
                      <a:pt x="6673" y="3498"/>
                    </a:lnTo>
                    <a:lnTo>
                      <a:pt x="6700" y="3479"/>
                    </a:lnTo>
                    <a:lnTo>
                      <a:pt x="6729" y="3465"/>
                    </a:lnTo>
                    <a:lnTo>
                      <a:pt x="6760" y="3455"/>
                    </a:lnTo>
                    <a:lnTo>
                      <a:pt x="6792" y="3448"/>
                    </a:lnTo>
                    <a:lnTo>
                      <a:pt x="6825" y="3446"/>
                    </a:lnTo>
                    <a:lnTo>
                      <a:pt x="6858" y="3448"/>
                    </a:lnTo>
                    <a:lnTo>
                      <a:pt x="6890" y="3455"/>
                    </a:lnTo>
                    <a:lnTo>
                      <a:pt x="6921" y="3465"/>
                    </a:lnTo>
                    <a:lnTo>
                      <a:pt x="6950" y="3479"/>
                    </a:lnTo>
                    <a:lnTo>
                      <a:pt x="6977" y="3498"/>
                    </a:lnTo>
                    <a:lnTo>
                      <a:pt x="7002" y="3519"/>
                    </a:lnTo>
                    <a:lnTo>
                      <a:pt x="7023" y="3544"/>
                    </a:lnTo>
                    <a:lnTo>
                      <a:pt x="7042" y="3571"/>
                    </a:lnTo>
                    <a:lnTo>
                      <a:pt x="7056" y="3600"/>
                    </a:lnTo>
                    <a:lnTo>
                      <a:pt x="7066" y="3631"/>
                    </a:lnTo>
                    <a:lnTo>
                      <a:pt x="7073" y="3663"/>
                    </a:lnTo>
                    <a:lnTo>
                      <a:pt x="7075" y="3696"/>
                    </a:lnTo>
                    <a:lnTo>
                      <a:pt x="7073" y="3729"/>
                    </a:lnTo>
                    <a:lnTo>
                      <a:pt x="7066" y="3761"/>
                    </a:lnTo>
                    <a:lnTo>
                      <a:pt x="7056" y="3792"/>
                    </a:lnTo>
                    <a:lnTo>
                      <a:pt x="7042" y="3821"/>
                    </a:lnTo>
                    <a:lnTo>
                      <a:pt x="7023" y="3848"/>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01" name="Google Shape;501;p15"/>
              <p:cNvSpPr/>
              <p:nvPr/>
            </p:nvSpPr>
            <p:spPr>
              <a:xfrm>
                <a:off x="6968299" y="4876800"/>
                <a:ext cx="914400" cy="914400"/>
              </a:xfrm>
              <a:custGeom>
                <a:rect b="b" l="l" r="r" t="t"/>
                <a:pathLst>
                  <a:path extrusionOk="0" h="10000" w="10000">
                    <a:moveTo>
                      <a:pt x="8346" y="1996"/>
                    </a:moveTo>
                    <a:lnTo>
                      <a:pt x="8327" y="2023"/>
                    </a:lnTo>
                    <a:lnTo>
                      <a:pt x="8306" y="2048"/>
                    </a:lnTo>
                    <a:lnTo>
                      <a:pt x="7523" y="2831"/>
                    </a:lnTo>
                    <a:lnTo>
                      <a:pt x="7498" y="2852"/>
                    </a:lnTo>
                    <a:lnTo>
                      <a:pt x="7471" y="2871"/>
                    </a:lnTo>
                    <a:lnTo>
                      <a:pt x="7442" y="2885"/>
                    </a:lnTo>
                    <a:lnTo>
                      <a:pt x="7411" y="2895"/>
                    </a:lnTo>
                    <a:lnTo>
                      <a:pt x="7379" y="2902"/>
                    </a:lnTo>
                    <a:lnTo>
                      <a:pt x="7346" y="2904"/>
                    </a:lnTo>
                    <a:lnTo>
                      <a:pt x="7313" y="2902"/>
                    </a:lnTo>
                    <a:lnTo>
                      <a:pt x="7281" y="2895"/>
                    </a:lnTo>
                    <a:lnTo>
                      <a:pt x="7250" y="2885"/>
                    </a:lnTo>
                    <a:lnTo>
                      <a:pt x="7221" y="2871"/>
                    </a:lnTo>
                    <a:lnTo>
                      <a:pt x="7194" y="2852"/>
                    </a:lnTo>
                    <a:lnTo>
                      <a:pt x="7169" y="2831"/>
                    </a:lnTo>
                    <a:lnTo>
                      <a:pt x="7148" y="2806"/>
                    </a:lnTo>
                    <a:lnTo>
                      <a:pt x="7129" y="2779"/>
                    </a:lnTo>
                    <a:lnTo>
                      <a:pt x="7115" y="2750"/>
                    </a:lnTo>
                    <a:lnTo>
                      <a:pt x="7105" y="2719"/>
                    </a:lnTo>
                    <a:lnTo>
                      <a:pt x="7098" y="2687"/>
                    </a:lnTo>
                    <a:lnTo>
                      <a:pt x="7096" y="2654"/>
                    </a:lnTo>
                    <a:lnTo>
                      <a:pt x="7098" y="2621"/>
                    </a:lnTo>
                    <a:lnTo>
                      <a:pt x="7105" y="2589"/>
                    </a:lnTo>
                    <a:lnTo>
                      <a:pt x="7115" y="2558"/>
                    </a:lnTo>
                    <a:lnTo>
                      <a:pt x="7129" y="2529"/>
                    </a:lnTo>
                    <a:lnTo>
                      <a:pt x="7148" y="2502"/>
                    </a:lnTo>
                    <a:lnTo>
                      <a:pt x="7169" y="2477"/>
                    </a:lnTo>
                    <a:lnTo>
                      <a:pt x="7952" y="1694"/>
                    </a:lnTo>
                    <a:lnTo>
                      <a:pt x="7977" y="1673"/>
                    </a:lnTo>
                    <a:lnTo>
                      <a:pt x="8004" y="1654"/>
                    </a:lnTo>
                    <a:lnTo>
                      <a:pt x="8033" y="1640"/>
                    </a:lnTo>
                    <a:lnTo>
                      <a:pt x="8064" y="1630"/>
                    </a:lnTo>
                    <a:lnTo>
                      <a:pt x="8096" y="1623"/>
                    </a:lnTo>
                    <a:lnTo>
                      <a:pt x="8129" y="1621"/>
                    </a:lnTo>
                    <a:lnTo>
                      <a:pt x="8162" y="1623"/>
                    </a:lnTo>
                    <a:lnTo>
                      <a:pt x="8194" y="1630"/>
                    </a:lnTo>
                    <a:lnTo>
                      <a:pt x="8225" y="1640"/>
                    </a:lnTo>
                    <a:lnTo>
                      <a:pt x="8254" y="1654"/>
                    </a:lnTo>
                    <a:lnTo>
                      <a:pt x="8281" y="1673"/>
                    </a:lnTo>
                    <a:lnTo>
                      <a:pt x="8306" y="1694"/>
                    </a:lnTo>
                    <a:lnTo>
                      <a:pt x="8327" y="1719"/>
                    </a:lnTo>
                    <a:lnTo>
                      <a:pt x="8346" y="1746"/>
                    </a:lnTo>
                    <a:lnTo>
                      <a:pt x="8360" y="1775"/>
                    </a:lnTo>
                    <a:lnTo>
                      <a:pt x="8370" y="1806"/>
                    </a:lnTo>
                    <a:lnTo>
                      <a:pt x="8377" y="1838"/>
                    </a:lnTo>
                    <a:lnTo>
                      <a:pt x="8379" y="1871"/>
                    </a:lnTo>
                    <a:lnTo>
                      <a:pt x="8377" y="1904"/>
                    </a:lnTo>
                    <a:lnTo>
                      <a:pt x="8370" y="1936"/>
                    </a:lnTo>
                    <a:lnTo>
                      <a:pt x="8360" y="1967"/>
                    </a:lnTo>
                    <a:lnTo>
                      <a:pt x="8346" y="1996"/>
                    </a:lnTo>
                    <a:close/>
                    <a:moveTo>
                      <a:pt x="5847" y="1591"/>
                    </a:moveTo>
                    <a:lnTo>
                      <a:pt x="5815" y="1598"/>
                    </a:lnTo>
                    <a:lnTo>
                      <a:pt x="5782" y="1600"/>
                    </a:lnTo>
                    <a:lnTo>
                      <a:pt x="5250" y="1600"/>
                    </a:lnTo>
                    <a:lnTo>
                      <a:pt x="5250" y="2152"/>
                    </a:lnTo>
                    <a:lnTo>
                      <a:pt x="5258" y="2153"/>
                    </a:lnTo>
                    <a:lnTo>
                      <a:pt x="5374" y="2164"/>
                    </a:lnTo>
                    <a:lnTo>
                      <a:pt x="5384" y="2165"/>
                    </a:lnTo>
                    <a:lnTo>
                      <a:pt x="5500" y="2180"/>
                    </a:lnTo>
                    <a:lnTo>
                      <a:pt x="5509" y="2181"/>
                    </a:lnTo>
                    <a:lnTo>
                      <a:pt x="5624" y="2201"/>
                    </a:lnTo>
                    <a:lnTo>
                      <a:pt x="5633" y="2203"/>
                    </a:lnTo>
                    <a:lnTo>
                      <a:pt x="5747" y="2227"/>
                    </a:lnTo>
                    <a:lnTo>
                      <a:pt x="5757" y="2229"/>
                    </a:lnTo>
                    <a:lnTo>
                      <a:pt x="5870" y="2257"/>
                    </a:lnTo>
                    <a:lnTo>
                      <a:pt x="5879" y="2259"/>
                    </a:lnTo>
                    <a:lnTo>
                      <a:pt x="5991" y="2291"/>
                    </a:lnTo>
                    <a:lnTo>
                      <a:pt x="6000" y="2294"/>
                    </a:lnTo>
                    <a:lnTo>
                      <a:pt x="6111" y="2331"/>
                    </a:lnTo>
                    <a:lnTo>
                      <a:pt x="6120" y="2334"/>
                    </a:lnTo>
                    <a:lnTo>
                      <a:pt x="6229" y="2374"/>
                    </a:lnTo>
                    <a:lnTo>
                      <a:pt x="6238" y="2378"/>
                    </a:lnTo>
                    <a:lnTo>
                      <a:pt x="6346" y="2422"/>
                    </a:lnTo>
                    <a:lnTo>
                      <a:pt x="6355" y="2426"/>
                    </a:lnTo>
                    <a:lnTo>
                      <a:pt x="6461" y="2475"/>
                    </a:lnTo>
                    <a:lnTo>
                      <a:pt x="6469" y="2479"/>
                    </a:lnTo>
                    <a:lnTo>
                      <a:pt x="6574" y="2532"/>
                    </a:lnTo>
                    <a:lnTo>
                      <a:pt x="6582" y="2536"/>
                    </a:lnTo>
                    <a:lnTo>
                      <a:pt x="6685" y="2593"/>
                    </a:lnTo>
                    <a:lnTo>
                      <a:pt x="6693" y="2598"/>
                    </a:lnTo>
                    <a:lnTo>
                      <a:pt x="6794" y="2659"/>
                    </a:lnTo>
                    <a:lnTo>
                      <a:pt x="6802" y="2664"/>
                    </a:lnTo>
                    <a:lnTo>
                      <a:pt x="6900" y="2728"/>
                    </a:lnTo>
                    <a:lnTo>
                      <a:pt x="6908" y="2733"/>
                    </a:lnTo>
                    <a:lnTo>
                      <a:pt x="7003" y="2801"/>
                    </a:lnTo>
                    <a:lnTo>
                      <a:pt x="7011" y="2807"/>
                    </a:lnTo>
                    <a:lnTo>
                      <a:pt x="7103" y="2878"/>
                    </a:lnTo>
                    <a:lnTo>
                      <a:pt x="7111" y="2884"/>
                    </a:lnTo>
                    <a:lnTo>
                      <a:pt x="7201" y="2958"/>
                    </a:lnTo>
                    <a:lnTo>
                      <a:pt x="7208" y="2964"/>
                    </a:lnTo>
                    <a:lnTo>
                      <a:pt x="7295" y="3042"/>
                    </a:lnTo>
                    <a:lnTo>
                      <a:pt x="7302" y="3049"/>
                    </a:lnTo>
                    <a:lnTo>
                      <a:pt x="7386" y="3129"/>
                    </a:lnTo>
                    <a:lnTo>
                      <a:pt x="7392" y="3136"/>
                    </a:lnTo>
                    <a:lnTo>
                      <a:pt x="7473" y="3220"/>
                    </a:lnTo>
                    <a:lnTo>
                      <a:pt x="7480" y="3227"/>
                    </a:lnTo>
                    <a:lnTo>
                      <a:pt x="7557" y="3314"/>
                    </a:lnTo>
                    <a:lnTo>
                      <a:pt x="7563" y="3321"/>
                    </a:lnTo>
                    <a:lnTo>
                      <a:pt x="7638" y="3411"/>
                    </a:lnTo>
                    <a:lnTo>
                      <a:pt x="7644" y="3418"/>
                    </a:lnTo>
                    <a:lnTo>
                      <a:pt x="7715" y="3511"/>
                    </a:lnTo>
                    <a:lnTo>
                      <a:pt x="7720" y="3518"/>
                    </a:lnTo>
                    <a:lnTo>
                      <a:pt x="7788" y="3614"/>
                    </a:lnTo>
                    <a:lnTo>
                      <a:pt x="7793" y="3622"/>
                    </a:lnTo>
                    <a:lnTo>
                      <a:pt x="7858" y="3720"/>
                    </a:lnTo>
                    <a:lnTo>
                      <a:pt x="7863" y="3727"/>
                    </a:lnTo>
                    <a:lnTo>
                      <a:pt x="7923" y="3828"/>
                    </a:lnTo>
                    <a:lnTo>
                      <a:pt x="7928" y="3836"/>
                    </a:lnTo>
                    <a:lnTo>
                      <a:pt x="7985" y="3939"/>
                    </a:lnTo>
                    <a:lnTo>
                      <a:pt x="7989" y="3947"/>
                    </a:lnTo>
                    <a:lnTo>
                      <a:pt x="8042" y="4052"/>
                    </a:lnTo>
                    <a:lnTo>
                      <a:pt x="8046" y="4060"/>
                    </a:lnTo>
                    <a:lnTo>
                      <a:pt x="8095" y="4167"/>
                    </a:lnTo>
                    <a:lnTo>
                      <a:pt x="8099" y="4175"/>
                    </a:lnTo>
                    <a:lnTo>
                      <a:pt x="8143" y="4283"/>
                    </a:lnTo>
                    <a:lnTo>
                      <a:pt x="8147" y="4292"/>
                    </a:lnTo>
                    <a:lnTo>
                      <a:pt x="8188" y="4402"/>
                    </a:lnTo>
                    <a:lnTo>
                      <a:pt x="8191" y="4410"/>
                    </a:lnTo>
                    <a:lnTo>
                      <a:pt x="8227" y="4521"/>
                    </a:lnTo>
                    <a:lnTo>
                      <a:pt x="8230" y="4530"/>
                    </a:lnTo>
                    <a:lnTo>
                      <a:pt x="8262" y="4642"/>
                    </a:lnTo>
                    <a:lnTo>
                      <a:pt x="8265" y="4651"/>
                    </a:lnTo>
                    <a:lnTo>
                      <a:pt x="8293" y="4764"/>
                    </a:lnTo>
                    <a:lnTo>
                      <a:pt x="8295" y="4774"/>
                    </a:lnTo>
                    <a:lnTo>
                      <a:pt x="8319" y="4888"/>
                    </a:lnTo>
                    <a:lnTo>
                      <a:pt x="8321" y="4897"/>
                    </a:lnTo>
                    <a:lnTo>
                      <a:pt x="8340" y="5012"/>
                    </a:lnTo>
                    <a:lnTo>
                      <a:pt x="8342" y="5021"/>
                    </a:lnTo>
                    <a:lnTo>
                      <a:pt x="8357" y="5137"/>
                    </a:lnTo>
                    <a:lnTo>
                      <a:pt x="8358" y="5146"/>
                    </a:lnTo>
                    <a:lnTo>
                      <a:pt x="8369" y="5263"/>
                    </a:lnTo>
                    <a:lnTo>
                      <a:pt x="8370" y="5272"/>
                    </a:lnTo>
                    <a:lnTo>
                      <a:pt x="8376" y="5389"/>
                    </a:lnTo>
                    <a:lnTo>
                      <a:pt x="8377" y="5399"/>
                    </a:lnTo>
                    <a:lnTo>
                      <a:pt x="8379" y="5516"/>
                    </a:lnTo>
                    <a:lnTo>
                      <a:pt x="8379" y="5526"/>
                    </a:lnTo>
                    <a:lnTo>
                      <a:pt x="8377" y="5643"/>
                    </a:lnTo>
                    <a:lnTo>
                      <a:pt x="8376" y="5653"/>
                    </a:lnTo>
                    <a:lnTo>
                      <a:pt x="8370" y="5770"/>
                    </a:lnTo>
                    <a:lnTo>
                      <a:pt x="8369" y="5779"/>
                    </a:lnTo>
                    <a:lnTo>
                      <a:pt x="8358" y="5896"/>
                    </a:lnTo>
                    <a:lnTo>
                      <a:pt x="8357" y="5905"/>
                    </a:lnTo>
                    <a:lnTo>
                      <a:pt x="8342" y="6021"/>
                    </a:lnTo>
                    <a:lnTo>
                      <a:pt x="8340" y="6031"/>
                    </a:lnTo>
                    <a:lnTo>
                      <a:pt x="8321" y="6146"/>
                    </a:lnTo>
                    <a:lnTo>
                      <a:pt x="8319" y="6155"/>
                    </a:lnTo>
                    <a:lnTo>
                      <a:pt x="8295" y="6269"/>
                    </a:lnTo>
                    <a:lnTo>
                      <a:pt x="8293" y="6278"/>
                    </a:lnTo>
                    <a:lnTo>
                      <a:pt x="8265" y="6392"/>
                    </a:lnTo>
                    <a:lnTo>
                      <a:pt x="8262" y="6401"/>
                    </a:lnTo>
                    <a:lnTo>
                      <a:pt x="8230" y="6513"/>
                    </a:lnTo>
                    <a:lnTo>
                      <a:pt x="8227" y="6522"/>
                    </a:lnTo>
                    <a:lnTo>
                      <a:pt x="8191" y="6633"/>
                    </a:lnTo>
                    <a:lnTo>
                      <a:pt x="8188" y="6641"/>
                    </a:lnTo>
                    <a:lnTo>
                      <a:pt x="8147" y="6751"/>
                    </a:lnTo>
                    <a:lnTo>
                      <a:pt x="8143" y="6760"/>
                    </a:lnTo>
                    <a:lnTo>
                      <a:pt x="8099" y="6868"/>
                    </a:lnTo>
                    <a:lnTo>
                      <a:pt x="8095" y="6876"/>
                    </a:lnTo>
                    <a:lnTo>
                      <a:pt x="8046" y="6983"/>
                    </a:lnTo>
                    <a:lnTo>
                      <a:pt x="8042" y="6991"/>
                    </a:lnTo>
                    <a:lnTo>
                      <a:pt x="7989" y="7096"/>
                    </a:lnTo>
                    <a:lnTo>
                      <a:pt x="7985" y="7104"/>
                    </a:lnTo>
                    <a:lnTo>
                      <a:pt x="7928" y="7207"/>
                    </a:lnTo>
                    <a:lnTo>
                      <a:pt x="7923" y="7215"/>
                    </a:lnTo>
                    <a:lnTo>
                      <a:pt x="7863" y="7316"/>
                    </a:lnTo>
                    <a:lnTo>
                      <a:pt x="7858" y="7323"/>
                    </a:lnTo>
                    <a:lnTo>
                      <a:pt x="7793" y="7421"/>
                    </a:lnTo>
                    <a:lnTo>
                      <a:pt x="7788" y="7429"/>
                    </a:lnTo>
                    <a:lnTo>
                      <a:pt x="7720" y="7525"/>
                    </a:lnTo>
                    <a:lnTo>
                      <a:pt x="7715" y="7532"/>
                    </a:lnTo>
                    <a:lnTo>
                      <a:pt x="7644" y="7625"/>
                    </a:lnTo>
                    <a:lnTo>
                      <a:pt x="7638" y="7632"/>
                    </a:lnTo>
                    <a:lnTo>
                      <a:pt x="7563" y="7722"/>
                    </a:lnTo>
                    <a:lnTo>
                      <a:pt x="7557" y="7729"/>
                    </a:lnTo>
                    <a:lnTo>
                      <a:pt x="7480" y="7816"/>
                    </a:lnTo>
                    <a:lnTo>
                      <a:pt x="7473" y="7823"/>
                    </a:lnTo>
                    <a:lnTo>
                      <a:pt x="7392" y="7907"/>
                    </a:lnTo>
                    <a:lnTo>
                      <a:pt x="7386" y="7914"/>
                    </a:lnTo>
                    <a:lnTo>
                      <a:pt x="7302" y="7994"/>
                    </a:lnTo>
                    <a:lnTo>
                      <a:pt x="7295" y="8001"/>
                    </a:lnTo>
                    <a:lnTo>
                      <a:pt x="7208" y="8079"/>
                    </a:lnTo>
                    <a:lnTo>
                      <a:pt x="7201" y="8085"/>
                    </a:lnTo>
                    <a:lnTo>
                      <a:pt x="7111" y="8159"/>
                    </a:lnTo>
                    <a:lnTo>
                      <a:pt x="7103" y="8165"/>
                    </a:lnTo>
                    <a:lnTo>
                      <a:pt x="7011" y="8236"/>
                    </a:lnTo>
                    <a:lnTo>
                      <a:pt x="7003" y="8242"/>
                    </a:lnTo>
                    <a:lnTo>
                      <a:pt x="6908" y="8310"/>
                    </a:lnTo>
                    <a:lnTo>
                      <a:pt x="6900" y="8315"/>
                    </a:lnTo>
                    <a:lnTo>
                      <a:pt x="6802" y="8379"/>
                    </a:lnTo>
                    <a:lnTo>
                      <a:pt x="6794" y="8384"/>
                    </a:lnTo>
                    <a:lnTo>
                      <a:pt x="6693" y="8445"/>
                    </a:lnTo>
                    <a:lnTo>
                      <a:pt x="6685" y="8450"/>
                    </a:lnTo>
                    <a:lnTo>
                      <a:pt x="6582" y="8507"/>
                    </a:lnTo>
                    <a:lnTo>
                      <a:pt x="6574" y="8511"/>
                    </a:lnTo>
                    <a:lnTo>
                      <a:pt x="6469" y="8564"/>
                    </a:lnTo>
                    <a:lnTo>
                      <a:pt x="6461" y="8568"/>
                    </a:lnTo>
                    <a:lnTo>
                      <a:pt x="6354" y="8616"/>
                    </a:lnTo>
                    <a:lnTo>
                      <a:pt x="6346" y="8620"/>
                    </a:lnTo>
                    <a:lnTo>
                      <a:pt x="6238" y="8665"/>
                    </a:lnTo>
                    <a:lnTo>
                      <a:pt x="6229" y="8668"/>
                    </a:lnTo>
                    <a:lnTo>
                      <a:pt x="6120" y="8709"/>
                    </a:lnTo>
                    <a:lnTo>
                      <a:pt x="6111" y="8712"/>
                    </a:lnTo>
                    <a:lnTo>
                      <a:pt x="6000" y="8748"/>
                    </a:lnTo>
                    <a:lnTo>
                      <a:pt x="5991" y="8751"/>
                    </a:lnTo>
                    <a:lnTo>
                      <a:pt x="5879" y="8783"/>
                    </a:lnTo>
                    <a:lnTo>
                      <a:pt x="5870" y="8786"/>
                    </a:lnTo>
                    <a:lnTo>
                      <a:pt x="5757" y="8814"/>
                    </a:lnTo>
                    <a:lnTo>
                      <a:pt x="5748" y="8816"/>
                    </a:lnTo>
                    <a:lnTo>
                      <a:pt x="5633" y="8840"/>
                    </a:lnTo>
                    <a:lnTo>
                      <a:pt x="5624" y="8842"/>
                    </a:lnTo>
                    <a:lnTo>
                      <a:pt x="5509" y="8861"/>
                    </a:lnTo>
                    <a:lnTo>
                      <a:pt x="5500" y="8863"/>
                    </a:lnTo>
                    <a:lnTo>
                      <a:pt x="5384" y="8878"/>
                    </a:lnTo>
                    <a:lnTo>
                      <a:pt x="5375" y="8879"/>
                    </a:lnTo>
                    <a:lnTo>
                      <a:pt x="5258" y="8890"/>
                    </a:lnTo>
                    <a:lnTo>
                      <a:pt x="5249" y="8891"/>
                    </a:lnTo>
                    <a:lnTo>
                      <a:pt x="5132" y="8897"/>
                    </a:lnTo>
                    <a:lnTo>
                      <a:pt x="5122" y="8898"/>
                    </a:lnTo>
                    <a:lnTo>
                      <a:pt x="5005" y="8900"/>
                    </a:lnTo>
                    <a:lnTo>
                      <a:pt x="4995" y="8900"/>
                    </a:lnTo>
                    <a:lnTo>
                      <a:pt x="4878" y="8898"/>
                    </a:lnTo>
                    <a:lnTo>
                      <a:pt x="4868" y="8897"/>
                    </a:lnTo>
                    <a:lnTo>
                      <a:pt x="4751" y="8891"/>
                    </a:lnTo>
                    <a:lnTo>
                      <a:pt x="4742" y="8890"/>
                    </a:lnTo>
                    <a:lnTo>
                      <a:pt x="4625" y="8879"/>
                    </a:lnTo>
                    <a:lnTo>
                      <a:pt x="4616" y="8878"/>
                    </a:lnTo>
                    <a:lnTo>
                      <a:pt x="4500" y="8863"/>
                    </a:lnTo>
                    <a:lnTo>
                      <a:pt x="4491" y="8861"/>
                    </a:lnTo>
                    <a:lnTo>
                      <a:pt x="4376" y="8842"/>
                    </a:lnTo>
                    <a:lnTo>
                      <a:pt x="4367" y="8840"/>
                    </a:lnTo>
                    <a:lnTo>
                      <a:pt x="4252" y="8816"/>
                    </a:lnTo>
                    <a:lnTo>
                      <a:pt x="4243" y="8814"/>
                    </a:lnTo>
                    <a:lnTo>
                      <a:pt x="4130" y="8786"/>
                    </a:lnTo>
                    <a:lnTo>
                      <a:pt x="4121" y="8783"/>
                    </a:lnTo>
                    <a:lnTo>
                      <a:pt x="4009" y="8751"/>
                    </a:lnTo>
                    <a:lnTo>
                      <a:pt x="4000" y="8748"/>
                    </a:lnTo>
                    <a:lnTo>
                      <a:pt x="3889" y="8712"/>
                    </a:lnTo>
                    <a:lnTo>
                      <a:pt x="3880" y="8709"/>
                    </a:lnTo>
                    <a:lnTo>
                      <a:pt x="3771" y="8668"/>
                    </a:lnTo>
                    <a:lnTo>
                      <a:pt x="3762" y="8665"/>
                    </a:lnTo>
                    <a:lnTo>
                      <a:pt x="3654" y="8620"/>
                    </a:lnTo>
                    <a:lnTo>
                      <a:pt x="3646" y="8616"/>
                    </a:lnTo>
                    <a:lnTo>
                      <a:pt x="3539" y="8568"/>
                    </a:lnTo>
                    <a:lnTo>
                      <a:pt x="3531" y="8564"/>
                    </a:lnTo>
                    <a:lnTo>
                      <a:pt x="3426" y="8511"/>
                    </a:lnTo>
                    <a:lnTo>
                      <a:pt x="3418" y="8507"/>
                    </a:lnTo>
                    <a:lnTo>
                      <a:pt x="3315" y="8450"/>
                    </a:lnTo>
                    <a:lnTo>
                      <a:pt x="3307" y="8445"/>
                    </a:lnTo>
                    <a:lnTo>
                      <a:pt x="3206" y="8384"/>
                    </a:lnTo>
                    <a:lnTo>
                      <a:pt x="3198" y="8379"/>
                    </a:lnTo>
                    <a:lnTo>
                      <a:pt x="3100" y="8315"/>
                    </a:lnTo>
                    <a:lnTo>
                      <a:pt x="3092" y="8310"/>
                    </a:lnTo>
                    <a:lnTo>
                      <a:pt x="2997" y="8242"/>
                    </a:lnTo>
                    <a:lnTo>
                      <a:pt x="2989" y="8236"/>
                    </a:lnTo>
                    <a:lnTo>
                      <a:pt x="2897" y="8165"/>
                    </a:lnTo>
                    <a:lnTo>
                      <a:pt x="2889" y="8159"/>
                    </a:lnTo>
                    <a:lnTo>
                      <a:pt x="2799" y="8085"/>
                    </a:lnTo>
                    <a:lnTo>
                      <a:pt x="2792" y="8079"/>
                    </a:lnTo>
                    <a:lnTo>
                      <a:pt x="2705" y="8001"/>
                    </a:lnTo>
                    <a:lnTo>
                      <a:pt x="2698" y="7994"/>
                    </a:lnTo>
                    <a:lnTo>
                      <a:pt x="2614" y="7914"/>
                    </a:lnTo>
                    <a:lnTo>
                      <a:pt x="2608" y="7907"/>
                    </a:lnTo>
                    <a:lnTo>
                      <a:pt x="2527" y="7823"/>
                    </a:lnTo>
                    <a:lnTo>
                      <a:pt x="2520" y="7816"/>
                    </a:lnTo>
                    <a:lnTo>
                      <a:pt x="2443" y="7729"/>
                    </a:lnTo>
                    <a:lnTo>
                      <a:pt x="2437" y="7722"/>
                    </a:lnTo>
                    <a:lnTo>
                      <a:pt x="2362" y="7632"/>
                    </a:lnTo>
                    <a:lnTo>
                      <a:pt x="2356" y="7625"/>
                    </a:lnTo>
                    <a:lnTo>
                      <a:pt x="2285" y="7532"/>
                    </a:lnTo>
                    <a:lnTo>
                      <a:pt x="2280" y="7525"/>
                    </a:lnTo>
                    <a:lnTo>
                      <a:pt x="2212" y="7429"/>
                    </a:lnTo>
                    <a:lnTo>
                      <a:pt x="2207" y="7421"/>
                    </a:lnTo>
                    <a:lnTo>
                      <a:pt x="2142" y="7323"/>
                    </a:lnTo>
                    <a:lnTo>
                      <a:pt x="2137" y="7316"/>
                    </a:lnTo>
                    <a:lnTo>
                      <a:pt x="2077" y="7215"/>
                    </a:lnTo>
                    <a:lnTo>
                      <a:pt x="2072" y="7207"/>
                    </a:lnTo>
                    <a:lnTo>
                      <a:pt x="2015" y="7104"/>
                    </a:lnTo>
                    <a:lnTo>
                      <a:pt x="2011" y="7096"/>
                    </a:lnTo>
                    <a:lnTo>
                      <a:pt x="1958" y="6991"/>
                    </a:lnTo>
                    <a:lnTo>
                      <a:pt x="1954" y="6983"/>
                    </a:lnTo>
                    <a:lnTo>
                      <a:pt x="1905" y="6876"/>
                    </a:lnTo>
                    <a:lnTo>
                      <a:pt x="1901" y="6868"/>
                    </a:lnTo>
                    <a:lnTo>
                      <a:pt x="1857" y="6760"/>
                    </a:lnTo>
                    <a:lnTo>
                      <a:pt x="1853" y="6751"/>
                    </a:lnTo>
                    <a:lnTo>
                      <a:pt x="1812" y="6641"/>
                    </a:lnTo>
                    <a:lnTo>
                      <a:pt x="1809" y="6633"/>
                    </a:lnTo>
                    <a:lnTo>
                      <a:pt x="1773" y="6522"/>
                    </a:lnTo>
                    <a:lnTo>
                      <a:pt x="1770" y="6513"/>
                    </a:lnTo>
                    <a:lnTo>
                      <a:pt x="1738" y="6401"/>
                    </a:lnTo>
                    <a:lnTo>
                      <a:pt x="1735" y="6392"/>
                    </a:lnTo>
                    <a:lnTo>
                      <a:pt x="1707" y="6278"/>
                    </a:lnTo>
                    <a:lnTo>
                      <a:pt x="1705" y="6269"/>
                    </a:lnTo>
                    <a:lnTo>
                      <a:pt x="1681" y="6155"/>
                    </a:lnTo>
                    <a:lnTo>
                      <a:pt x="1679" y="6146"/>
                    </a:lnTo>
                    <a:lnTo>
                      <a:pt x="1660" y="6031"/>
                    </a:lnTo>
                    <a:lnTo>
                      <a:pt x="1658" y="6021"/>
                    </a:lnTo>
                    <a:lnTo>
                      <a:pt x="1643" y="5905"/>
                    </a:lnTo>
                    <a:lnTo>
                      <a:pt x="1642" y="5896"/>
                    </a:lnTo>
                    <a:lnTo>
                      <a:pt x="1631" y="5779"/>
                    </a:lnTo>
                    <a:lnTo>
                      <a:pt x="1630" y="5770"/>
                    </a:lnTo>
                    <a:lnTo>
                      <a:pt x="1624" y="5653"/>
                    </a:lnTo>
                    <a:lnTo>
                      <a:pt x="1623" y="5643"/>
                    </a:lnTo>
                    <a:lnTo>
                      <a:pt x="1621" y="5526"/>
                    </a:lnTo>
                    <a:lnTo>
                      <a:pt x="1621" y="5516"/>
                    </a:lnTo>
                    <a:lnTo>
                      <a:pt x="1623" y="5399"/>
                    </a:lnTo>
                    <a:lnTo>
                      <a:pt x="1624" y="5389"/>
                    </a:lnTo>
                    <a:lnTo>
                      <a:pt x="1630" y="5272"/>
                    </a:lnTo>
                    <a:lnTo>
                      <a:pt x="1631" y="5263"/>
                    </a:lnTo>
                    <a:lnTo>
                      <a:pt x="1642" y="5146"/>
                    </a:lnTo>
                    <a:lnTo>
                      <a:pt x="1643" y="5137"/>
                    </a:lnTo>
                    <a:lnTo>
                      <a:pt x="1658" y="5021"/>
                    </a:lnTo>
                    <a:lnTo>
                      <a:pt x="1660" y="5012"/>
                    </a:lnTo>
                    <a:lnTo>
                      <a:pt x="1679" y="4897"/>
                    </a:lnTo>
                    <a:lnTo>
                      <a:pt x="1681" y="4888"/>
                    </a:lnTo>
                    <a:lnTo>
                      <a:pt x="1705" y="4774"/>
                    </a:lnTo>
                    <a:lnTo>
                      <a:pt x="1707" y="4764"/>
                    </a:lnTo>
                    <a:lnTo>
                      <a:pt x="1735" y="4651"/>
                    </a:lnTo>
                    <a:lnTo>
                      <a:pt x="1738" y="4642"/>
                    </a:lnTo>
                    <a:lnTo>
                      <a:pt x="1770" y="4530"/>
                    </a:lnTo>
                    <a:lnTo>
                      <a:pt x="1773" y="4521"/>
                    </a:lnTo>
                    <a:lnTo>
                      <a:pt x="1809" y="4410"/>
                    </a:lnTo>
                    <a:lnTo>
                      <a:pt x="1812" y="4402"/>
                    </a:lnTo>
                    <a:lnTo>
                      <a:pt x="1853" y="4292"/>
                    </a:lnTo>
                    <a:lnTo>
                      <a:pt x="1857" y="4283"/>
                    </a:lnTo>
                    <a:lnTo>
                      <a:pt x="1901" y="4175"/>
                    </a:lnTo>
                    <a:lnTo>
                      <a:pt x="1905" y="4167"/>
                    </a:lnTo>
                    <a:lnTo>
                      <a:pt x="1954" y="4060"/>
                    </a:lnTo>
                    <a:lnTo>
                      <a:pt x="1958" y="4052"/>
                    </a:lnTo>
                    <a:lnTo>
                      <a:pt x="2011" y="3947"/>
                    </a:lnTo>
                    <a:lnTo>
                      <a:pt x="2015" y="3939"/>
                    </a:lnTo>
                    <a:lnTo>
                      <a:pt x="2072" y="3836"/>
                    </a:lnTo>
                    <a:lnTo>
                      <a:pt x="2077" y="3828"/>
                    </a:lnTo>
                    <a:lnTo>
                      <a:pt x="2137" y="3727"/>
                    </a:lnTo>
                    <a:lnTo>
                      <a:pt x="2142" y="3720"/>
                    </a:lnTo>
                    <a:lnTo>
                      <a:pt x="2207" y="3622"/>
                    </a:lnTo>
                    <a:lnTo>
                      <a:pt x="2212" y="3614"/>
                    </a:lnTo>
                    <a:lnTo>
                      <a:pt x="2280" y="3518"/>
                    </a:lnTo>
                    <a:lnTo>
                      <a:pt x="2285" y="3511"/>
                    </a:lnTo>
                    <a:lnTo>
                      <a:pt x="2356" y="3418"/>
                    </a:lnTo>
                    <a:lnTo>
                      <a:pt x="2362" y="3411"/>
                    </a:lnTo>
                    <a:lnTo>
                      <a:pt x="2437" y="3321"/>
                    </a:lnTo>
                    <a:lnTo>
                      <a:pt x="2443" y="3314"/>
                    </a:lnTo>
                    <a:lnTo>
                      <a:pt x="2520" y="3227"/>
                    </a:lnTo>
                    <a:lnTo>
                      <a:pt x="2527" y="3220"/>
                    </a:lnTo>
                    <a:lnTo>
                      <a:pt x="2608" y="3136"/>
                    </a:lnTo>
                    <a:lnTo>
                      <a:pt x="2614" y="3129"/>
                    </a:lnTo>
                    <a:lnTo>
                      <a:pt x="2698" y="3049"/>
                    </a:lnTo>
                    <a:lnTo>
                      <a:pt x="2705" y="3042"/>
                    </a:lnTo>
                    <a:lnTo>
                      <a:pt x="2792" y="2964"/>
                    </a:lnTo>
                    <a:lnTo>
                      <a:pt x="2799" y="2958"/>
                    </a:lnTo>
                    <a:lnTo>
                      <a:pt x="2889" y="2884"/>
                    </a:lnTo>
                    <a:lnTo>
                      <a:pt x="2897" y="2878"/>
                    </a:lnTo>
                    <a:lnTo>
                      <a:pt x="2989" y="2807"/>
                    </a:lnTo>
                    <a:lnTo>
                      <a:pt x="2997" y="2801"/>
                    </a:lnTo>
                    <a:lnTo>
                      <a:pt x="3092" y="2733"/>
                    </a:lnTo>
                    <a:lnTo>
                      <a:pt x="3100" y="2728"/>
                    </a:lnTo>
                    <a:lnTo>
                      <a:pt x="3198" y="2664"/>
                    </a:lnTo>
                    <a:lnTo>
                      <a:pt x="3206" y="2659"/>
                    </a:lnTo>
                    <a:lnTo>
                      <a:pt x="3307" y="2598"/>
                    </a:lnTo>
                    <a:lnTo>
                      <a:pt x="3315" y="2593"/>
                    </a:lnTo>
                    <a:lnTo>
                      <a:pt x="3418" y="2536"/>
                    </a:lnTo>
                    <a:lnTo>
                      <a:pt x="3426" y="2532"/>
                    </a:lnTo>
                    <a:lnTo>
                      <a:pt x="3531" y="2479"/>
                    </a:lnTo>
                    <a:lnTo>
                      <a:pt x="3539" y="2475"/>
                    </a:lnTo>
                    <a:lnTo>
                      <a:pt x="3645" y="2426"/>
                    </a:lnTo>
                    <a:lnTo>
                      <a:pt x="3654" y="2422"/>
                    </a:lnTo>
                    <a:lnTo>
                      <a:pt x="3762" y="2378"/>
                    </a:lnTo>
                    <a:lnTo>
                      <a:pt x="3771" y="2374"/>
                    </a:lnTo>
                    <a:lnTo>
                      <a:pt x="3880" y="2334"/>
                    </a:lnTo>
                    <a:lnTo>
                      <a:pt x="3889" y="2331"/>
                    </a:lnTo>
                    <a:lnTo>
                      <a:pt x="4000" y="2294"/>
                    </a:lnTo>
                    <a:lnTo>
                      <a:pt x="4009" y="2291"/>
                    </a:lnTo>
                    <a:lnTo>
                      <a:pt x="4121" y="2259"/>
                    </a:lnTo>
                    <a:lnTo>
                      <a:pt x="4130" y="2257"/>
                    </a:lnTo>
                    <a:lnTo>
                      <a:pt x="4243" y="2229"/>
                    </a:lnTo>
                    <a:lnTo>
                      <a:pt x="4253" y="2227"/>
                    </a:lnTo>
                    <a:lnTo>
                      <a:pt x="4367" y="2203"/>
                    </a:lnTo>
                    <a:lnTo>
                      <a:pt x="4376" y="2201"/>
                    </a:lnTo>
                    <a:lnTo>
                      <a:pt x="4491" y="2181"/>
                    </a:lnTo>
                    <a:lnTo>
                      <a:pt x="4500" y="2180"/>
                    </a:lnTo>
                    <a:lnTo>
                      <a:pt x="4616" y="2165"/>
                    </a:lnTo>
                    <a:lnTo>
                      <a:pt x="4626" y="2164"/>
                    </a:lnTo>
                    <a:lnTo>
                      <a:pt x="4742" y="2153"/>
                    </a:lnTo>
                    <a:lnTo>
                      <a:pt x="4750" y="2152"/>
                    </a:lnTo>
                    <a:lnTo>
                      <a:pt x="4750" y="1600"/>
                    </a:lnTo>
                    <a:lnTo>
                      <a:pt x="4218" y="1600"/>
                    </a:lnTo>
                    <a:lnTo>
                      <a:pt x="4185" y="1598"/>
                    </a:lnTo>
                    <a:lnTo>
                      <a:pt x="4153" y="1591"/>
                    </a:lnTo>
                    <a:lnTo>
                      <a:pt x="4122" y="1581"/>
                    </a:lnTo>
                    <a:lnTo>
                      <a:pt x="4093" y="1567"/>
                    </a:lnTo>
                    <a:lnTo>
                      <a:pt x="4066" y="1548"/>
                    </a:lnTo>
                    <a:lnTo>
                      <a:pt x="4041" y="1527"/>
                    </a:lnTo>
                    <a:lnTo>
                      <a:pt x="4020" y="1502"/>
                    </a:lnTo>
                    <a:lnTo>
                      <a:pt x="4001" y="1475"/>
                    </a:lnTo>
                    <a:lnTo>
                      <a:pt x="3987" y="1446"/>
                    </a:lnTo>
                    <a:lnTo>
                      <a:pt x="3977" y="1415"/>
                    </a:lnTo>
                    <a:lnTo>
                      <a:pt x="3970" y="1383"/>
                    </a:lnTo>
                    <a:lnTo>
                      <a:pt x="3968" y="1350"/>
                    </a:lnTo>
                    <a:lnTo>
                      <a:pt x="3970" y="1317"/>
                    </a:lnTo>
                    <a:lnTo>
                      <a:pt x="3977" y="1285"/>
                    </a:lnTo>
                    <a:lnTo>
                      <a:pt x="3987" y="1254"/>
                    </a:lnTo>
                    <a:lnTo>
                      <a:pt x="4001" y="1225"/>
                    </a:lnTo>
                    <a:lnTo>
                      <a:pt x="4020" y="1198"/>
                    </a:lnTo>
                    <a:lnTo>
                      <a:pt x="4041" y="1173"/>
                    </a:lnTo>
                    <a:lnTo>
                      <a:pt x="4066" y="1152"/>
                    </a:lnTo>
                    <a:lnTo>
                      <a:pt x="4093" y="1133"/>
                    </a:lnTo>
                    <a:lnTo>
                      <a:pt x="4122" y="1119"/>
                    </a:lnTo>
                    <a:lnTo>
                      <a:pt x="4153" y="1109"/>
                    </a:lnTo>
                    <a:lnTo>
                      <a:pt x="4185" y="1102"/>
                    </a:lnTo>
                    <a:lnTo>
                      <a:pt x="4218" y="1100"/>
                    </a:lnTo>
                    <a:lnTo>
                      <a:pt x="5000" y="1100"/>
                    </a:lnTo>
                    <a:lnTo>
                      <a:pt x="5782" y="1100"/>
                    </a:lnTo>
                    <a:lnTo>
                      <a:pt x="5815" y="1102"/>
                    </a:lnTo>
                    <a:lnTo>
                      <a:pt x="5847" y="1109"/>
                    </a:lnTo>
                    <a:lnTo>
                      <a:pt x="5878" y="1119"/>
                    </a:lnTo>
                    <a:lnTo>
                      <a:pt x="5907" y="1133"/>
                    </a:lnTo>
                    <a:lnTo>
                      <a:pt x="5934" y="1152"/>
                    </a:lnTo>
                    <a:lnTo>
                      <a:pt x="5959" y="1173"/>
                    </a:lnTo>
                    <a:lnTo>
                      <a:pt x="5980" y="1198"/>
                    </a:lnTo>
                    <a:lnTo>
                      <a:pt x="5999" y="1225"/>
                    </a:lnTo>
                    <a:lnTo>
                      <a:pt x="6013" y="1254"/>
                    </a:lnTo>
                    <a:lnTo>
                      <a:pt x="6023" y="1285"/>
                    </a:lnTo>
                    <a:lnTo>
                      <a:pt x="6030" y="1317"/>
                    </a:lnTo>
                    <a:lnTo>
                      <a:pt x="6032" y="1350"/>
                    </a:lnTo>
                    <a:lnTo>
                      <a:pt x="6030" y="1383"/>
                    </a:lnTo>
                    <a:lnTo>
                      <a:pt x="6023" y="1415"/>
                    </a:lnTo>
                    <a:lnTo>
                      <a:pt x="6013" y="1446"/>
                    </a:lnTo>
                    <a:lnTo>
                      <a:pt x="5999" y="1475"/>
                    </a:lnTo>
                    <a:lnTo>
                      <a:pt x="5980" y="1502"/>
                    </a:lnTo>
                    <a:lnTo>
                      <a:pt x="5959" y="1527"/>
                    </a:lnTo>
                    <a:lnTo>
                      <a:pt x="5934" y="1548"/>
                    </a:lnTo>
                    <a:lnTo>
                      <a:pt x="5907" y="1567"/>
                    </a:lnTo>
                    <a:lnTo>
                      <a:pt x="5878" y="1581"/>
                    </a:lnTo>
                    <a:lnTo>
                      <a:pt x="5847" y="1591"/>
                    </a:lnTo>
                    <a:close/>
                    <a:moveTo>
                      <a:pt x="7871" y="5737"/>
                    </a:moveTo>
                    <a:lnTo>
                      <a:pt x="7877" y="5629"/>
                    </a:lnTo>
                    <a:lnTo>
                      <a:pt x="7879" y="5521"/>
                    </a:lnTo>
                    <a:lnTo>
                      <a:pt x="7877" y="5413"/>
                    </a:lnTo>
                    <a:lnTo>
                      <a:pt x="7871" y="5305"/>
                    </a:lnTo>
                    <a:lnTo>
                      <a:pt x="7861" y="5198"/>
                    </a:lnTo>
                    <a:lnTo>
                      <a:pt x="7847" y="5092"/>
                    </a:lnTo>
                    <a:lnTo>
                      <a:pt x="7829" y="4986"/>
                    </a:lnTo>
                    <a:lnTo>
                      <a:pt x="7807" y="4881"/>
                    </a:lnTo>
                    <a:lnTo>
                      <a:pt x="7781" y="4777"/>
                    </a:lnTo>
                    <a:lnTo>
                      <a:pt x="7751" y="4673"/>
                    </a:lnTo>
                    <a:lnTo>
                      <a:pt x="7717" y="4571"/>
                    </a:lnTo>
                    <a:lnTo>
                      <a:pt x="7680" y="4471"/>
                    </a:lnTo>
                    <a:lnTo>
                      <a:pt x="7639" y="4371"/>
                    </a:lnTo>
                    <a:lnTo>
                      <a:pt x="7594" y="4273"/>
                    </a:lnTo>
                    <a:lnTo>
                      <a:pt x="7545" y="4177"/>
                    </a:lnTo>
                    <a:lnTo>
                      <a:pt x="7492" y="4082"/>
                    </a:lnTo>
                    <a:lnTo>
                      <a:pt x="7437" y="3989"/>
                    </a:lnTo>
                    <a:lnTo>
                      <a:pt x="7378" y="3899"/>
                    </a:lnTo>
                    <a:lnTo>
                      <a:pt x="7315" y="3812"/>
                    </a:lnTo>
                    <a:lnTo>
                      <a:pt x="7250" y="3726"/>
                    </a:lnTo>
                    <a:lnTo>
                      <a:pt x="7181" y="3644"/>
                    </a:lnTo>
                    <a:lnTo>
                      <a:pt x="7110" y="3564"/>
                    </a:lnTo>
                    <a:lnTo>
                      <a:pt x="7035" y="3486"/>
                    </a:lnTo>
                    <a:lnTo>
                      <a:pt x="6958" y="3412"/>
                    </a:lnTo>
                    <a:lnTo>
                      <a:pt x="6878" y="3340"/>
                    </a:lnTo>
                    <a:lnTo>
                      <a:pt x="6795" y="3272"/>
                    </a:lnTo>
                    <a:lnTo>
                      <a:pt x="6710" y="3206"/>
                    </a:lnTo>
                    <a:lnTo>
                      <a:pt x="6622" y="3144"/>
                    </a:lnTo>
                    <a:lnTo>
                      <a:pt x="6532" y="3084"/>
                    </a:lnTo>
                    <a:lnTo>
                      <a:pt x="6439" y="3028"/>
                    </a:lnTo>
                    <a:lnTo>
                      <a:pt x="6344" y="2976"/>
                    </a:lnTo>
                    <a:lnTo>
                      <a:pt x="6248" y="2927"/>
                    </a:lnTo>
                    <a:lnTo>
                      <a:pt x="6150" y="2883"/>
                    </a:lnTo>
                    <a:lnTo>
                      <a:pt x="6051" y="2841"/>
                    </a:lnTo>
                    <a:lnTo>
                      <a:pt x="5950" y="2804"/>
                    </a:lnTo>
                    <a:lnTo>
                      <a:pt x="5848" y="2771"/>
                    </a:lnTo>
                    <a:lnTo>
                      <a:pt x="5745" y="2741"/>
                    </a:lnTo>
                    <a:lnTo>
                      <a:pt x="5641" y="2715"/>
                    </a:lnTo>
                    <a:lnTo>
                      <a:pt x="5536" y="2693"/>
                    </a:lnTo>
                    <a:lnTo>
                      <a:pt x="5430" y="2675"/>
                    </a:lnTo>
                    <a:lnTo>
                      <a:pt x="5323" y="2661"/>
                    </a:lnTo>
                    <a:lnTo>
                      <a:pt x="5216" y="2651"/>
                    </a:lnTo>
                    <a:lnTo>
                      <a:pt x="5108" y="2645"/>
                    </a:lnTo>
                    <a:lnTo>
                      <a:pt x="5000" y="2643"/>
                    </a:lnTo>
                    <a:lnTo>
                      <a:pt x="4892" y="2645"/>
                    </a:lnTo>
                    <a:lnTo>
                      <a:pt x="4784" y="2651"/>
                    </a:lnTo>
                    <a:lnTo>
                      <a:pt x="4677" y="2661"/>
                    </a:lnTo>
                    <a:lnTo>
                      <a:pt x="4570" y="2675"/>
                    </a:lnTo>
                    <a:lnTo>
                      <a:pt x="4464" y="2693"/>
                    </a:lnTo>
                    <a:lnTo>
                      <a:pt x="4359" y="2715"/>
                    </a:lnTo>
                    <a:lnTo>
                      <a:pt x="4255" y="2741"/>
                    </a:lnTo>
                    <a:lnTo>
                      <a:pt x="4152" y="2771"/>
                    </a:lnTo>
                    <a:lnTo>
                      <a:pt x="4050" y="2804"/>
                    </a:lnTo>
                    <a:lnTo>
                      <a:pt x="3949" y="2841"/>
                    </a:lnTo>
                    <a:lnTo>
                      <a:pt x="3850" y="2883"/>
                    </a:lnTo>
                    <a:lnTo>
                      <a:pt x="3752" y="2927"/>
                    </a:lnTo>
                    <a:lnTo>
                      <a:pt x="3656" y="2976"/>
                    </a:lnTo>
                    <a:lnTo>
                      <a:pt x="3561" y="3028"/>
                    </a:lnTo>
                    <a:lnTo>
                      <a:pt x="3468" y="3084"/>
                    </a:lnTo>
                    <a:lnTo>
                      <a:pt x="3378" y="3144"/>
                    </a:lnTo>
                    <a:lnTo>
                      <a:pt x="3290" y="3206"/>
                    </a:lnTo>
                    <a:lnTo>
                      <a:pt x="3205" y="3272"/>
                    </a:lnTo>
                    <a:lnTo>
                      <a:pt x="3122" y="3340"/>
                    </a:lnTo>
                    <a:lnTo>
                      <a:pt x="3042" y="3412"/>
                    </a:lnTo>
                    <a:lnTo>
                      <a:pt x="2965" y="3486"/>
                    </a:lnTo>
                    <a:lnTo>
                      <a:pt x="2890" y="3564"/>
                    </a:lnTo>
                    <a:lnTo>
                      <a:pt x="2819" y="3644"/>
                    </a:lnTo>
                    <a:lnTo>
                      <a:pt x="2750" y="3726"/>
                    </a:lnTo>
                    <a:lnTo>
                      <a:pt x="2685" y="3812"/>
                    </a:lnTo>
                    <a:lnTo>
                      <a:pt x="2622" y="3899"/>
                    </a:lnTo>
                    <a:lnTo>
                      <a:pt x="2563" y="3989"/>
                    </a:lnTo>
                    <a:lnTo>
                      <a:pt x="2508" y="4082"/>
                    </a:lnTo>
                    <a:lnTo>
                      <a:pt x="2455" y="4177"/>
                    </a:lnTo>
                    <a:lnTo>
                      <a:pt x="2406" y="4273"/>
                    </a:lnTo>
                    <a:lnTo>
                      <a:pt x="2361" y="4371"/>
                    </a:lnTo>
                    <a:lnTo>
                      <a:pt x="2320" y="4471"/>
                    </a:lnTo>
                    <a:lnTo>
                      <a:pt x="2283" y="4571"/>
                    </a:lnTo>
                    <a:lnTo>
                      <a:pt x="2249" y="4673"/>
                    </a:lnTo>
                    <a:lnTo>
                      <a:pt x="2219" y="4777"/>
                    </a:lnTo>
                    <a:lnTo>
                      <a:pt x="2193" y="4881"/>
                    </a:lnTo>
                    <a:lnTo>
                      <a:pt x="2171" y="4986"/>
                    </a:lnTo>
                    <a:lnTo>
                      <a:pt x="2153" y="5092"/>
                    </a:lnTo>
                    <a:lnTo>
                      <a:pt x="2139" y="5198"/>
                    </a:lnTo>
                    <a:lnTo>
                      <a:pt x="2129" y="5305"/>
                    </a:lnTo>
                    <a:lnTo>
                      <a:pt x="2123" y="5413"/>
                    </a:lnTo>
                    <a:lnTo>
                      <a:pt x="2121" y="5521"/>
                    </a:lnTo>
                    <a:lnTo>
                      <a:pt x="2123" y="5629"/>
                    </a:lnTo>
                    <a:lnTo>
                      <a:pt x="2129" y="5737"/>
                    </a:lnTo>
                    <a:lnTo>
                      <a:pt x="2139" y="5844"/>
                    </a:lnTo>
                    <a:lnTo>
                      <a:pt x="2153" y="5951"/>
                    </a:lnTo>
                    <a:lnTo>
                      <a:pt x="2171" y="6057"/>
                    </a:lnTo>
                    <a:lnTo>
                      <a:pt x="2193" y="6162"/>
                    </a:lnTo>
                    <a:lnTo>
                      <a:pt x="2219" y="6266"/>
                    </a:lnTo>
                    <a:lnTo>
                      <a:pt x="2249" y="6370"/>
                    </a:lnTo>
                    <a:lnTo>
                      <a:pt x="2283" y="6472"/>
                    </a:lnTo>
                    <a:lnTo>
                      <a:pt x="2320" y="6572"/>
                    </a:lnTo>
                    <a:lnTo>
                      <a:pt x="2361" y="6672"/>
                    </a:lnTo>
                    <a:lnTo>
                      <a:pt x="2406" y="6770"/>
                    </a:lnTo>
                    <a:lnTo>
                      <a:pt x="2455" y="6866"/>
                    </a:lnTo>
                    <a:lnTo>
                      <a:pt x="2508" y="6961"/>
                    </a:lnTo>
                    <a:lnTo>
                      <a:pt x="2563" y="7054"/>
                    </a:lnTo>
                    <a:lnTo>
                      <a:pt x="2622" y="7144"/>
                    </a:lnTo>
                    <a:lnTo>
                      <a:pt x="2685" y="7231"/>
                    </a:lnTo>
                    <a:lnTo>
                      <a:pt x="2750" y="7317"/>
                    </a:lnTo>
                    <a:lnTo>
                      <a:pt x="2819" y="7399"/>
                    </a:lnTo>
                    <a:lnTo>
                      <a:pt x="2890" y="7479"/>
                    </a:lnTo>
                    <a:lnTo>
                      <a:pt x="2965" y="7557"/>
                    </a:lnTo>
                    <a:lnTo>
                      <a:pt x="3042" y="7631"/>
                    </a:lnTo>
                    <a:lnTo>
                      <a:pt x="3122" y="7703"/>
                    </a:lnTo>
                    <a:lnTo>
                      <a:pt x="3205" y="7771"/>
                    </a:lnTo>
                    <a:lnTo>
                      <a:pt x="3290" y="7837"/>
                    </a:lnTo>
                    <a:lnTo>
                      <a:pt x="3378" y="7899"/>
                    </a:lnTo>
                    <a:lnTo>
                      <a:pt x="3468" y="7959"/>
                    </a:lnTo>
                    <a:lnTo>
                      <a:pt x="3561" y="8014"/>
                    </a:lnTo>
                    <a:lnTo>
                      <a:pt x="3655" y="8067"/>
                    </a:lnTo>
                    <a:lnTo>
                      <a:pt x="3752" y="8115"/>
                    </a:lnTo>
                    <a:lnTo>
                      <a:pt x="3850" y="8160"/>
                    </a:lnTo>
                    <a:lnTo>
                      <a:pt x="3949" y="8201"/>
                    </a:lnTo>
                    <a:lnTo>
                      <a:pt x="4050" y="8238"/>
                    </a:lnTo>
                    <a:lnTo>
                      <a:pt x="4152" y="8272"/>
                    </a:lnTo>
                    <a:lnTo>
                      <a:pt x="4255" y="8302"/>
                    </a:lnTo>
                    <a:lnTo>
                      <a:pt x="4359" y="8328"/>
                    </a:lnTo>
                    <a:lnTo>
                      <a:pt x="4464" y="8350"/>
                    </a:lnTo>
                    <a:lnTo>
                      <a:pt x="4570" y="8368"/>
                    </a:lnTo>
                    <a:lnTo>
                      <a:pt x="4677" y="8382"/>
                    </a:lnTo>
                    <a:lnTo>
                      <a:pt x="4784" y="8392"/>
                    </a:lnTo>
                    <a:lnTo>
                      <a:pt x="4892" y="8398"/>
                    </a:lnTo>
                    <a:lnTo>
                      <a:pt x="5000" y="8400"/>
                    </a:lnTo>
                    <a:lnTo>
                      <a:pt x="5108" y="8398"/>
                    </a:lnTo>
                    <a:lnTo>
                      <a:pt x="5216" y="8392"/>
                    </a:lnTo>
                    <a:lnTo>
                      <a:pt x="5323" y="8382"/>
                    </a:lnTo>
                    <a:lnTo>
                      <a:pt x="5430" y="8368"/>
                    </a:lnTo>
                    <a:lnTo>
                      <a:pt x="5536" y="8350"/>
                    </a:lnTo>
                    <a:lnTo>
                      <a:pt x="5641" y="8328"/>
                    </a:lnTo>
                    <a:lnTo>
                      <a:pt x="5745" y="8302"/>
                    </a:lnTo>
                    <a:lnTo>
                      <a:pt x="5848" y="8272"/>
                    </a:lnTo>
                    <a:lnTo>
                      <a:pt x="5950" y="8238"/>
                    </a:lnTo>
                    <a:lnTo>
                      <a:pt x="6051" y="8201"/>
                    </a:lnTo>
                    <a:lnTo>
                      <a:pt x="6150" y="8160"/>
                    </a:lnTo>
                    <a:lnTo>
                      <a:pt x="6248" y="8115"/>
                    </a:lnTo>
                    <a:lnTo>
                      <a:pt x="6345" y="8067"/>
                    </a:lnTo>
                    <a:lnTo>
                      <a:pt x="6439" y="8014"/>
                    </a:lnTo>
                    <a:lnTo>
                      <a:pt x="6532" y="7959"/>
                    </a:lnTo>
                    <a:lnTo>
                      <a:pt x="6622" y="7899"/>
                    </a:lnTo>
                    <a:lnTo>
                      <a:pt x="6710" y="7837"/>
                    </a:lnTo>
                    <a:lnTo>
                      <a:pt x="6795" y="7771"/>
                    </a:lnTo>
                    <a:lnTo>
                      <a:pt x="6878" y="7703"/>
                    </a:lnTo>
                    <a:lnTo>
                      <a:pt x="6958" y="7631"/>
                    </a:lnTo>
                    <a:lnTo>
                      <a:pt x="7035" y="7557"/>
                    </a:lnTo>
                    <a:lnTo>
                      <a:pt x="7110" y="7479"/>
                    </a:lnTo>
                    <a:lnTo>
                      <a:pt x="7181" y="7399"/>
                    </a:lnTo>
                    <a:lnTo>
                      <a:pt x="7250" y="7317"/>
                    </a:lnTo>
                    <a:lnTo>
                      <a:pt x="7315" y="7231"/>
                    </a:lnTo>
                    <a:lnTo>
                      <a:pt x="7378" y="7144"/>
                    </a:lnTo>
                    <a:lnTo>
                      <a:pt x="7437" y="7054"/>
                    </a:lnTo>
                    <a:lnTo>
                      <a:pt x="7492" y="6961"/>
                    </a:lnTo>
                    <a:lnTo>
                      <a:pt x="7545" y="6866"/>
                    </a:lnTo>
                    <a:lnTo>
                      <a:pt x="7594" y="6770"/>
                    </a:lnTo>
                    <a:lnTo>
                      <a:pt x="7639" y="6672"/>
                    </a:lnTo>
                    <a:lnTo>
                      <a:pt x="7680" y="6572"/>
                    </a:lnTo>
                    <a:lnTo>
                      <a:pt x="7717" y="6472"/>
                    </a:lnTo>
                    <a:lnTo>
                      <a:pt x="7751" y="6370"/>
                    </a:lnTo>
                    <a:lnTo>
                      <a:pt x="7781" y="6266"/>
                    </a:lnTo>
                    <a:lnTo>
                      <a:pt x="7807" y="6162"/>
                    </a:lnTo>
                    <a:lnTo>
                      <a:pt x="7829" y="6057"/>
                    </a:lnTo>
                    <a:lnTo>
                      <a:pt x="7847" y="5951"/>
                    </a:lnTo>
                    <a:lnTo>
                      <a:pt x="7861" y="5844"/>
                    </a:lnTo>
                    <a:lnTo>
                      <a:pt x="7871" y="5737"/>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grpSp>
        <p:nvGrpSpPr>
          <p:cNvPr id="502" name="Google Shape;502;p15"/>
          <p:cNvGrpSpPr/>
          <p:nvPr/>
        </p:nvGrpSpPr>
        <p:grpSpPr>
          <a:xfrm>
            <a:off x="8054780" y="5010629"/>
            <a:ext cx="577944" cy="577944"/>
            <a:chOff x="1390775" y="1390753"/>
            <a:chExt cx="1493520" cy="1493520"/>
          </a:xfrm>
        </p:grpSpPr>
        <p:sp>
          <p:nvSpPr>
            <p:cNvPr id="503" name="Google Shape;503;p15"/>
            <p:cNvSpPr/>
            <p:nvPr/>
          </p:nvSpPr>
          <p:spPr>
            <a:xfrm>
              <a:off x="1390775" y="1390753"/>
              <a:ext cx="1493520" cy="1493520"/>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504" name="Google Shape;504;p15"/>
            <p:cNvGrpSpPr/>
            <p:nvPr/>
          </p:nvGrpSpPr>
          <p:grpSpPr>
            <a:xfrm>
              <a:off x="1720068" y="1720046"/>
              <a:ext cx="834934" cy="834934"/>
              <a:chOff x="4308995" y="1441655"/>
              <a:chExt cx="914400" cy="914400"/>
            </a:xfrm>
          </p:grpSpPr>
          <p:sp>
            <p:nvSpPr>
              <p:cNvPr id="505" name="Google Shape;505;p15"/>
              <p:cNvSpPr/>
              <p:nvPr/>
            </p:nvSpPr>
            <p:spPr>
              <a:xfrm>
                <a:off x="4308995" y="1441655"/>
                <a:ext cx="914400" cy="914400"/>
              </a:xfrm>
              <a:custGeom>
                <a:rect b="b" l="l" r="r" t="t"/>
                <a:pathLst>
                  <a:path extrusionOk="0" h="10000" w="10000">
                    <a:moveTo>
                      <a:pt x="4270" y="5122"/>
                    </a:moveTo>
                    <a:lnTo>
                      <a:pt x="5730" y="5122"/>
                    </a:lnTo>
                    <a:lnTo>
                      <a:pt x="5730" y="7555"/>
                    </a:lnTo>
                    <a:lnTo>
                      <a:pt x="4270" y="8528"/>
                    </a:lnTo>
                    <a:lnTo>
                      <a:pt x="4270" y="5122"/>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06" name="Google Shape;506;p15"/>
              <p:cNvSpPr/>
              <p:nvPr/>
            </p:nvSpPr>
            <p:spPr>
              <a:xfrm>
                <a:off x="4308995" y="1441655"/>
                <a:ext cx="914400" cy="914400"/>
              </a:xfrm>
              <a:custGeom>
                <a:rect b="b" l="l" r="r" t="t"/>
                <a:pathLst>
                  <a:path extrusionOk="0" h="10000" w="10000">
                    <a:moveTo>
                      <a:pt x="4020" y="5210"/>
                    </a:moveTo>
                    <a:lnTo>
                      <a:pt x="1155" y="1628"/>
                    </a:lnTo>
                    <a:lnTo>
                      <a:pt x="1136" y="1601"/>
                    </a:lnTo>
                    <a:lnTo>
                      <a:pt x="1121" y="1572"/>
                    </a:lnTo>
                    <a:lnTo>
                      <a:pt x="1110" y="1541"/>
                    </a:lnTo>
                    <a:lnTo>
                      <a:pt x="1103" y="1508"/>
                    </a:lnTo>
                    <a:lnTo>
                      <a:pt x="1100" y="1476"/>
                    </a:lnTo>
                    <a:lnTo>
                      <a:pt x="1102" y="1443"/>
                    </a:lnTo>
                    <a:lnTo>
                      <a:pt x="1108" y="1410"/>
                    </a:lnTo>
                    <a:lnTo>
                      <a:pt x="1118" y="1379"/>
                    </a:lnTo>
                    <a:lnTo>
                      <a:pt x="1132" y="1349"/>
                    </a:lnTo>
                    <a:lnTo>
                      <a:pt x="1150" y="1321"/>
                    </a:lnTo>
                    <a:lnTo>
                      <a:pt x="1172" y="1296"/>
                    </a:lnTo>
                    <a:lnTo>
                      <a:pt x="1197" y="1275"/>
                    </a:lnTo>
                    <a:lnTo>
                      <a:pt x="1224" y="1256"/>
                    </a:lnTo>
                    <a:lnTo>
                      <a:pt x="1254" y="1241"/>
                    </a:lnTo>
                    <a:lnTo>
                      <a:pt x="1285" y="1231"/>
                    </a:lnTo>
                    <a:lnTo>
                      <a:pt x="1317" y="1224"/>
                    </a:lnTo>
                    <a:lnTo>
                      <a:pt x="1350" y="1222"/>
                    </a:lnTo>
                    <a:lnTo>
                      <a:pt x="8650" y="1222"/>
                    </a:lnTo>
                    <a:lnTo>
                      <a:pt x="8683" y="1224"/>
                    </a:lnTo>
                    <a:lnTo>
                      <a:pt x="8715" y="1231"/>
                    </a:lnTo>
                    <a:lnTo>
                      <a:pt x="8746" y="1241"/>
                    </a:lnTo>
                    <a:lnTo>
                      <a:pt x="8776" y="1256"/>
                    </a:lnTo>
                    <a:lnTo>
                      <a:pt x="8803" y="1275"/>
                    </a:lnTo>
                    <a:lnTo>
                      <a:pt x="8828" y="1296"/>
                    </a:lnTo>
                    <a:lnTo>
                      <a:pt x="8850" y="1321"/>
                    </a:lnTo>
                    <a:lnTo>
                      <a:pt x="8868" y="1349"/>
                    </a:lnTo>
                    <a:lnTo>
                      <a:pt x="8882" y="1379"/>
                    </a:lnTo>
                    <a:lnTo>
                      <a:pt x="8892" y="1410"/>
                    </a:lnTo>
                    <a:lnTo>
                      <a:pt x="8898" y="1443"/>
                    </a:lnTo>
                    <a:lnTo>
                      <a:pt x="8900" y="1476"/>
                    </a:lnTo>
                    <a:lnTo>
                      <a:pt x="8897" y="1508"/>
                    </a:lnTo>
                    <a:lnTo>
                      <a:pt x="8890" y="1541"/>
                    </a:lnTo>
                    <a:lnTo>
                      <a:pt x="8879" y="1572"/>
                    </a:lnTo>
                    <a:lnTo>
                      <a:pt x="8864" y="1601"/>
                    </a:lnTo>
                    <a:lnTo>
                      <a:pt x="8845" y="1628"/>
                    </a:lnTo>
                    <a:lnTo>
                      <a:pt x="5980" y="5210"/>
                    </a:lnTo>
                    <a:lnTo>
                      <a:pt x="5980" y="7555"/>
                    </a:lnTo>
                    <a:lnTo>
                      <a:pt x="5978" y="7586"/>
                    </a:lnTo>
                    <a:lnTo>
                      <a:pt x="5972" y="7616"/>
                    </a:lnTo>
                    <a:lnTo>
                      <a:pt x="5963" y="7645"/>
                    </a:lnTo>
                    <a:lnTo>
                      <a:pt x="5950" y="7673"/>
                    </a:lnTo>
                    <a:lnTo>
                      <a:pt x="5934" y="7699"/>
                    </a:lnTo>
                    <a:lnTo>
                      <a:pt x="5915" y="7723"/>
                    </a:lnTo>
                    <a:lnTo>
                      <a:pt x="5893" y="7744"/>
                    </a:lnTo>
                    <a:lnTo>
                      <a:pt x="5869" y="7763"/>
                    </a:lnTo>
                    <a:lnTo>
                      <a:pt x="4409" y="8736"/>
                    </a:lnTo>
                    <a:lnTo>
                      <a:pt x="4379" y="8753"/>
                    </a:lnTo>
                    <a:lnTo>
                      <a:pt x="4348" y="8765"/>
                    </a:lnTo>
                    <a:lnTo>
                      <a:pt x="4316" y="8774"/>
                    </a:lnTo>
                    <a:lnTo>
                      <a:pt x="4282" y="8778"/>
                    </a:lnTo>
                    <a:lnTo>
                      <a:pt x="4248" y="8777"/>
                    </a:lnTo>
                    <a:lnTo>
                      <a:pt x="4215" y="8772"/>
                    </a:lnTo>
                    <a:lnTo>
                      <a:pt x="4183" y="8762"/>
                    </a:lnTo>
                    <a:lnTo>
                      <a:pt x="4152" y="8748"/>
                    </a:lnTo>
                    <a:lnTo>
                      <a:pt x="4123" y="8731"/>
                    </a:lnTo>
                    <a:lnTo>
                      <a:pt x="4098" y="8709"/>
                    </a:lnTo>
                    <a:lnTo>
                      <a:pt x="4075" y="8684"/>
                    </a:lnTo>
                    <a:lnTo>
                      <a:pt x="4056" y="8656"/>
                    </a:lnTo>
                    <a:lnTo>
                      <a:pt x="4040" y="8626"/>
                    </a:lnTo>
                    <a:lnTo>
                      <a:pt x="4029" y="8595"/>
                    </a:lnTo>
                    <a:lnTo>
                      <a:pt x="4022" y="8562"/>
                    </a:lnTo>
                    <a:lnTo>
                      <a:pt x="4020" y="8528"/>
                    </a:lnTo>
                    <a:lnTo>
                      <a:pt x="4020" y="5210"/>
                    </a:lnTo>
                    <a:close/>
                    <a:moveTo>
                      <a:pt x="8130" y="1722"/>
                    </a:moveTo>
                    <a:lnTo>
                      <a:pt x="1870" y="1722"/>
                    </a:lnTo>
                    <a:lnTo>
                      <a:pt x="4390" y="4872"/>
                    </a:lnTo>
                    <a:lnTo>
                      <a:pt x="5610" y="4872"/>
                    </a:lnTo>
                    <a:lnTo>
                      <a:pt x="8130" y="1722"/>
                    </a:lnTo>
                    <a:close/>
                    <a:moveTo>
                      <a:pt x="5480" y="7421"/>
                    </a:moveTo>
                    <a:lnTo>
                      <a:pt x="5480" y="5372"/>
                    </a:lnTo>
                    <a:lnTo>
                      <a:pt x="4520" y="5372"/>
                    </a:lnTo>
                    <a:lnTo>
                      <a:pt x="4520" y="8061"/>
                    </a:lnTo>
                    <a:lnTo>
                      <a:pt x="5480" y="7421"/>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grpSp>
        <p:nvGrpSpPr>
          <p:cNvPr id="507" name="Google Shape;507;p15"/>
          <p:cNvGrpSpPr/>
          <p:nvPr/>
        </p:nvGrpSpPr>
        <p:grpSpPr>
          <a:xfrm>
            <a:off x="8808334" y="4894239"/>
            <a:ext cx="2789499" cy="810724"/>
            <a:chOff x="8808334" y="2348232"/>
            <a:chExt cx="2789499" cy="1038886"/>
          </a:xfrm>
        </p:grpSpPr>
        <p:sp>
          <p:nvSpPr>
            <p:cNvPr id="508" name="Google Shape;508;p15"/>
            <p:cNvSpPr txBox="1"/>
            <p:nvPr/>
          </p:nvSpPr>
          <p:spPr>
            <a:xfrm>
              <a:off x="8808335" y="2348232"/>
              <a:ext cx="2789498" cy="259279"/>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200">
                  <a:solidFill>
                    <a:schemeClr val="dk2"/>
                  </a:solidFill>
                  <a:latin typeface="Georgia"/>
                  <a:ea typeface="Georgia"/>
                  <a:cs typeface="Georgia"/>
                  <a:sym typeface="Georgia"/>
                </a:rPr>
                <a:t>Selective</a:t>
              </a:r>
              <a:endParaRPr b="1" sz="1200">
                <a:solidFill>
                  <a:schemeClr val="dk2"/>
                </a:solidFill>
                <a:latin typeface="Georgia"/>
                <a:ea typeface="Georgia"/>
                <a:cs typeface="Georgia"/>
                <a:sym typeface="Georgia"/>
              </a:endParaRPr>
            </a:p>
          </p:txBody>
        </p:sp>
        <p:sp>
          <p:nvSpPr>
            <p:cNvPr id="509" name="Google Shape;509;p15"/>
            <p:cNvSpPr txBox="1"/>
            <p:nvPr/>
          </p:nvSpPr>
          <p:spPr>
            <a:xfrm>
              <a:off x="8808334" y="2607514"/>
              <a:ext cx="2789498" cy="779604"/>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Lower value and harder: pursue only where a clear case exists.</a:t>
              </a:r>
              <a:endParaRPr/>
            </a:p>
          </p:txBody>
        </p:sp>
      </p:grpSp>
      <p:sp>
        <p:nvSpPr>
          <p:cNvPr id="510" name="Google Shape;510;p15"/>
          <p:cNvSpPr txBox="1"/>
          <p:nvPr/>
        </p:nvSpPr>
        <p:spPr>
          <a:xfrm>
            <a:off x="7747818" y="1558399"/>
            <a:ext cx="4062513" cy="456404"/>
          </a:xfrm>
          <a:prstGeom prst="rect">
            <a:avLst/>
          </a:prstGeom>
          <a:solidFill>
            <a:schemeClr val="accent3"/>
          </a:solid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US" sz="1800">
                <a:solidFill>
                  <a:schemeClr val="lt1"/>
                </a:solidFill>
                <a:latin typeface="Georgia"/>
                <a:ea typeface="Georgia"/>
                <a:cs typeface="Georgia"/>
                <a:sym typeface="Georgia"/>
              </a:rPr>
              <a:t>Prioritize by value &amp; readiness</a:t>
            </a:r>
            <a:endParaRPr b="1" sz="1800">
              <a:solidFill>
                <a:schemeClr val="lt1"/>
              </a:solidFill>
              <a:latin typeface="Georgia"/>
              <a:ea typeface="Georgia"/>
              <a:cs typeface="Georgia"/>
              <a:sym typeface="Georgia"/>
            </a:endParaRPr>
          </a:p>
        </p:txBody>
      </p:sp>
      <p:grpSp>
        <p:nvGrpSpPr>
          <p:cNvPr id="511" name="Google Shape;511;p15"/>
          <p:cNvGrpSpPr/>
          <p:nvPr/>
        </p:nvGrpSpPr>
        <p:grpSpPr>
          <a:xfrm>
            <a:off x="8054780" y="3191155"/>
            <a:ext cx="577944" cy="577944"/>
            <a:chOff x="1390775" y="1390753"/>
            <a:chExt cx="1493520" cy="1493520"/>
          </a:xfrm>
        </p:grpSpPr>
        <p:sp>
          <p:nvSpPr>
            <p:cNvPr id="512" name="Google Shape;512;p15"/>
            <p:cNvSpPr/>
            <p:nvPr/>
          </p:nvSpPr>
          <p:spPr>
            <a:xfrm>
              <a:off x="1390775" y="1390753"/>
              <a:ext cx="1493520" cy="1493520"/>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513" name="Google Shape;513;p15"/>
            <p:cNvGrpSpPr/>
            <p:nvPr/>
          </p:nvGrpSpPr>
          <p:grpSpPr>
            <a:xfrm>
              <a:off x="1720068" y="1720046"/>
              <a:ext cx="834934" cy="834934"/>
              <a:chOff x="1649691" y="3118055"/>
              <a:chExt cx="914400" cy="914400"/>
            </a:xfrm>
          </p:grpSpPr>
          <p:sp>
            <p:nvSpPr>
              <p:cNvPr id="514" name="Google Shape;514;p15"/>
              <p:cNvSpPr/>
              <p:nvPr/>
            </p:nvSpPr>
            <p:spPr>
              <a:xfrm>
                <a:off x="1649691" y="3118055"/>
                <a:ext cx="914400" cy="914400"/>
              </a:xfrm>
              <a:custGeom>
                <a:rect b="b" l="l" r="r" t="t"/>
                <a:pathLst>
                  <a:path extrusionOk="0" h="10000" w="10000">
                    <a:moveTo>
                      <a:pt x="5000" y="1350"/>
                    </a:moveTo>
                    <a:lnTo>
                      <a:pt x="8221" y="3175"/>
                    </a:lnTo>
                    <a:lnTo>
                      <a:pt x="5000" y="5000"/>
                    </a:lnTo>
                    <a:lnTo>
                      <a:pt x="1779" y="3175"/>
                    </a:lnTo>
                    <a:lnTo>
                      <a:pt x="5000" y="135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15" name="Google Shape;515;p15"/>
              <p:cNvSpPr/>
              <p:nvPr/>
            </p:nvSpPr>
            <p:spPr>
              <a:xfrm>
                <a:off x="1649691" y="3118055"/>
                <a:ext cx="914400" cy="914400"/>
              </a:xfrm>
              <a:custGeom>
                <a:rect b="b" l="l" r="r" t="t"/>
                <a:pathLst>
                  <a:path extrusionOk="0" h="10000" w="10000">
                    <a:moveTo>
                      <a:pt x="1656" y="2957"/>
                    </a:moveTo>
                    <a:lnTo>
                      <a:pt x="4877" y="1132"/>
                    </a:lnTo>
                    <a:lnTo>
                      <a:pt x="4906" y="1118"/>
                    </a:lnTo>
                    <a:lnTo>
                      <a:pt x="4936" y="1108"/>
                    </a:lnTo>
                    <a:lnTo>
                      <a:pt x="4968" y="1102"/>
                    </a:lnTo>
                    <a:lnTo>
                      <a:pt x="5000" y="1100"/>
                    </a:lnTo>
                    <a:lnTo>
                      <a:pt x="5032" y="1102"/>
                    </a:lnTo>
                    <a:lnTo>
                      <a:pt x="5064" y="1108"/>
                    </a:lnTo>
                    <a:lnTo>
                      <a:pt x="5094" y="1118"/>
                    </a:lnTo>
                    <a:lnTo>
                      <a:pt x="5123" y="1132"/>
                    </a:lnTo>
                    <a:lnTo>
                      <a:pt x="8344" y="2957"/>
                    </a:lnTo>
                    <a:lnTo>
                      <a:pt x="8372" y="2976"/>
                    </a:lnTo>
                    <a:lnTo>
                      <a:pt x="8397" y="2997"/>
                    </a:lnTo>
                    <a:lnTo>
                      <a:pt x="8419" y="3022"/>
                    </a:lnTo>
                    <a:lnTo>
                      <a:pt x="8437" y="3049"/>
                    </a:lnTo>
                    <a:lnTo>
                      <a:pt x="8452" y="3079"/>
                    </a:lnTo>
                    <a:lnTo>
                      <a:pt x="8462" y="3110"/>
                    </a:lnTo>
                    <a:lnTo>
                      <a:pt x="8469" y="3142"/>
                    </a:lnTo>
                    <a:lnTo>
                      <a:pt x="8471" y="3175"/>
                    </a:lnTo>
                    <a:lnTo>
                      <a:pt x="8471" y="6825"/>
                    </a:lnTo>
                    <a:lnTo>
                      <a:pt x="8469" y="6858"/>
                    </a:lnTo>
                    <a:lnTo>
                      <a:pt x="8462" y="6890"/>
                    </a:lnTo>
                    <a:lnTo>
                      <a:pt x="8452" y="6921"/>
                    </a:lnTo>
                    <a:lnTo>
                      <a:pt x="8437" y="6951"/>
                    </a:lnTo>
                    <a:lnTo>
                      <a:pt x="8419" y="6978"/>
                    </a:lnTo>
                    <a:lnTo>
                      <a:pt x="8397" y="7003"/>
                    </a:lnTo>
                    <a:lnTo>
                      <a:pt x="8372" y="7024"/>
                    </a:lnTo>
                    <a:lnTo>
                      <a:pt x="8344" y="7043"/>
                    </a:lnTo>
                    <a:lnTo>
                      <a:pt x="5123" y="8868"/>
                    </a:lnTo>
                    <a:lnTo>
                      <a:pt x="5107" y="8875"/>
                    </a:lnTo>
                    <a:lnTo>
                      <a:pt x="5096" y="8881"/>
                    </a:lnTo>
                    <a:lnTo>
                      <a:pt x="5095" y="8881"/>
                    </a:lnTo>
                    <a:lnTo>
                      <a:pt x="5094" y="8882"/>
                    </a:lnTo>
                    <a:lnTo>
                      <a:pt x="5077" y="8887"/>
                    </a:lnTo>
                    <a:lnTo>
                      <a:pt x="5065" y="8891"/>
                    </a:lnTo>
                    <a:lnTo>
                      <a:pt x="5064" y="8892"/>
                    </a:lnTo>
                    <a:lnTo>
                      <a:pt x="5064" y="8892"/>
                    </a:lnTo>
                    <a:lnTo>
                      <a:pt x="5043" y="8896"/>
                    </a:lnTo>
                    <a:lnTo>
                      <a:pt x="5033" y="8898"/>
                    </a:lnTo>
                    <a:lnTo>
                      <a:pt x="5032" y="8898"/>
                    </a:lnTo>
                    <a:lnTo>
                      <a:pt x="5032" y="8898"/>
                    </a:lnTo>
                    <a:lnTo>
                      <a:pt x="5000" y="8900"/>
                    </a:lnTo>
                    <a:lnTo>
                      <a:pt x="4968" y="8898"/>
                    </a:lnTo>
                    <a:lnTo>
                      <a:pt x="4968" y="8898"/>
                    </a:lnTo>
                    <a:lnTo>
                      <a:pt x="4967" y="8898"/>
                    </a:lnTo>
                    <a:lnTo>
                      <a:pt x="4957" y="8896"/>
                    </a:lnTo>
                    <a:lnTo>
                      <a:pt x="4936" y="8892"/>
                    </a:lnTo>
                    <a:lnTo>
                      <a:pt x="4936" y="8892"/>
                    </a:lnTo>
                    <a:lnTo>
                      <a:pt x="4935" y="8891"/>
                    </a:lnTo>
                    <a:lnTo>
                      <a:pt x="4923" y="8887"/>
                    </a:lnTo>
                    <a:lnTo>
                      <a:pt x="4906" y="8882"/>
                    </a:lnTo>
                    <a:lnTo>
                      <a:pt x="4905" y="8881"/>
                    </a:lnTo>
                    <a:lnTo>
                      <a:pt x="4904" y="8881"/>
                    </a:lnTo>
                    <a:lnTo>
                      <a:pt x="4893" y="8875"/>
                    </a:lnTo>
                    <a:lnTo>
                      <a:pt x="4877" y="8868"/>
                    </a:lnTo>
                    <a:lnTo>
                      <a:pt x="1656" y="7043"/>
                    </a:lnTo>
                    <a:lnTo>
                      <a:pt x="1628" y="7024"/>
                    </a:lnTo>
                    <a:lnTo>
                      <a:pt x="1603" y="7003"/>
                    </a:lnTo>
                    <a:lnTo>
                      <a:pt x="1581" y="6978"/>
                    </a:lnTo>
                    <a:lnTo>
                      <a:pt x="1563" y="6951"/>
                    </a:lnTo>
                    <a:lnTo>
                      <a:pt x="1548" y="6921"/>
                    </a:lnTo>
                    <a:lnTo>
                      <a:pt x="1538" y="6890"/>
                    </a:lnTo>
                    <a:lnTo>
                      <a:pt x="1531" y="6858"/>
                    </a:lnTo>
                    <a:lnTo>
                      <a:pt x="1529" y="6825"/>
                    </a:lnTo>
                    <a:lnTo>
                      <a:pt x="1529" y="3175"/>
                    </a:lnTo>
                    <a:lnTo>
                      <a:pt x="1531" y="3142"/>
                    </a:lnTo>
                    <a:lnTo>
                      <a:pt x="1538" y="3110"/>
                    </a:lnTo>
                    <a:lnTo>
                      <a:pt x="1548" y="3079"/>
                    </a:lnTo>
                    <a:lnTo>
                      <a:pt x="1563" y="3049"/>
                    </a:lnTo>
                    <a:lnTo>
                      <a:pt x="1581" y="3022"/>
                    </a:lnTo>
                    <a:lnTo>
                      <a:pt x="1603" y="2997"/>
                    </a:lnTo>
                    <a:lnTo>
                      <a:pt x="1628" y="2976"/>
                    </a:lnTo>
                    <a:lnTo>
                      <a:pt x="1656" y="2957"/>
                    </a:lnTo>
                    <a:close/>
                    <a:moveTo>
                      <a:pt x="7971" y="3604"/>
                    </a:moveTo>
                    <a:lnTo>
                      <a:pt x="5250" y="5146"/>
                    </a:lnTo>
                    <a:lnTo>
                      <a:pt x="5250" y="8221"/>
                    </a:lnTo>
                    <a:lnTo>
                      <a:pt x="7971" y="6679"/>
                    </a:lnTo>
                    <a:lnTo>
                      <a:pt x="7971" y="3604"/>
                    </a:lnTo>
                    <a:close/>
                    <a:moveTo>
                      <a:pt x="7714" y="3175"/>
                    </a:moveTo>
                    <a:lnTo>
                      <a:pt x="5000" y="1637"/>
                    </a:lnTo>
                    <a:lnTo>
                      <a:pt x="2286" y="3175"/>
                    </a:lnTo>
                    <a:lnTo>
                      <a:pt x="5000" y="4713"/>
                    </a:lnTo>
                    <a:lnTo>
                      <a:pt x="7714" y="3175"/>
                    </a:lnTo>
                    <a:close/>
                    <a:moveTo>
                      <a:pt x="4750" y="5146"/>
                    </a:moveTo>
                    <a:lnTo>
                      <a:pt x="2029" y="3604"/>
                    </a:lnTo>
                    <a:lnTo>
                      <a:pt x="2029" y="6679"/>
                    </a:lnTo>
                    <a:lnTo>
                      <a:pt x="4750" y="8221"/>
                    </a:lnTo>
                    <a:lnTo>
                      <a:pt x="4750" y="5146"/>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sp>
        <p:nvSpPr>
          <p:cNvPr id="516" name="Google Shape;516;p15"/>
          <p:cNvSpPr/>
          <p:nvPr/>
        </p:nvSpPr>
        <p:spPr>
          <a:xfrm>
            <a:off x="7370231" y="1724628"/>
            <a:ext cx="377587" cy="3980335"/>
          </a:xfrm>
          <a:prstGeom prst="rightBrace">
            <a:avLst>
              <a:gd fmla="val 8333" name="adj1"/>
              <a:gd fmla="val 50000" name="adj2"/>
            </a:avLst>
          </a:prstGeom>
          <a:noFill/>
          <a:ln cap="flat" cmpd="sng" w="9525">
            <a:solidFill>
              <a:schemeClr val="accent2"/>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sp>
        <p:nvSpPr>
          <p:cNvPr id="521" name="Google Shape;521;p16"/>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Strengths and Gaps</a:t>
            </a:r>
            <a:endParaRPr/>
          </a:p>
        </p:txBody>
      </p:sp>
      <p:grpSp>
        <p:nvGrpSpPr>
          <p:cNvPr id="522" name="Google Shape;522;p16"/>
          <p:cNvGrpSpPr/>
          <p:nvPr/>
        </p:nvGrpSpPr>
        <p:grpSpPr>
          <a:xfrm>
            <a:off x="10404713" y="1700320"/>
            <a:ext cx="1389659" cy="361827"/>
            <a:chOff x="5500239" y="5761610"/>
            <a:chExt cx="1505882" cy="357420"/>
          </a:xfrm>
        </p:grpSpPr>
        <p:sp>
          <p:nvSpPr>
            <p:cNvPr id="523" name="Google Shape;523;p16"/>
            <p:cNvSpPr/>
            <p:nvPr/>
          </p:nvSpPr>
          <p:spPr>
            <a:xfrm>
              <a:off x="5500239" y="5761610"/>
              <a:ext cx="1505882" cy="357420"/>
            </a:xfrm>
            <a:prstGeom prst="rect">
              <a:avLst/>
            </a:prstGeom>
            <a:solidFill>
              <a:schemeClr val="lt2"/>
            </a:solidFill>
            <a:ln>
              <a:noFill/>
            </a:ln>
          </p:spPr>
          <p:txBody>
            <a:bodyPr anchorCtr="0" anchor="ctr" bIns="45700" lIns="45700" spcFirstLastPara="1" rIns="45700" wrap="square" tIns="45700">
              <a:noAutofit/>
            </a:bodyPr>
            <a:lstStyle/>
            <a:p>
              <a:pPr indent="0" lvl="0" marL="0" marR="0" rtl="0" algn="ctr">
                <a:spcBef>
                  <a:spcPts val="0"/>
                </a:spcBef>
                <a:spcAft>
                  <a:spcPts val="0"/>
                </a:spcAft>
                <a:buNone/>
              </a:pPr>
              <a:r>
                <a:t/>
              </a:r>
              <a:endParaRPr sz="1100">
                <a:solidFill>
                  <a:srgbClr val="FFFFFF"/>
                </a:solidFill>
                <a:latin typeface="Arial"/>
                <a:ea typeface="Arial"/>
                <a:cs typeface="Arial"/>
                <a:sym typeface="Arial"/>
              </a:endParaRPr>
            </a:p>
          </p:txBody>
        </p:sp>
        <p:sp>
          <p:nvSpPr>
            <p:cNvPr id="524" name="Google Shape;524;p16"/>
            <p:cNvSpPr txBox="1"/>
            <p:nvPr/>
          </p:nvSpPr>
          <p:spPr>
            <a:xfrm>
              <a:off x="5500239" y="5847987"/>
              <a:ext cx="517310" cy="184666"/>
            </a:xfrm>
            <a:prstGeom prst="rect">
              <a:avLst/>
            </a:prstGeom>
            <a:noFill/>
            <a:ln>
              <a:noFill/>
            </a:ln>
          </p:spPr>
          <p:txBody>
            <a:bodyPr anchorCtr="0" anchor="b" bIns="0" lIns="0" spcFirstLastPara="1" rIns="0" wrap="square" tIns="0">
              <a:noAutofit/>
            </a:bodyPr>
            <a:lstStyle/>
            <a:p>
              <a:pPr indent="-216000" lvl="1" marL="324000" marR="0" rtl="0" algn="l">
                <a:spcBef>
                  <a:spcPts val="0"/>
                </a:spcBef>
                <a:spcAft>
                  <a:spcPts val="0"/>
                </a:spcAft>
                <a:buClr>
                  <a:schemeClr val="accent4"/>
                </a:buClr>
                <a:buSzPts val="1320"/>
                <a:buFont typeface="Noto Sans Symbols"/>
                <a:buChar char="✔"/>
              </a:pPr>
              <a:r>
                <a:rPr b="0" i="0" lang="en-US" sz="1100" u="none" cap="none" strike="noStrike">
                  <a:solidFill>
                    <a:schemeClr val="dk1"/>
                  </a:solidFill>
                  <a:latin typeface="Arial"/>
                  <a:ea typeface="Arial"/>
                  <a:cs typeface="Arial"/>
                  <a:sym typeface="Arial"/>
                </a:rPr>
                <a:t>Pros</a:t>
              </a:r>
              <a:endParaRPr/>
            </a:p>
          </p:txBody>
        </p:sp>
        <p:sp>
          <p:nvSpPr>
            <p:cNvPr id="525" name="Google Shape;525;p16"/>
            <p:cNvSpPr txBox="1"/>
            <p:nvPr/>
          </p:nvSpPr>
          <p:spPr>
            <a:xfrm>
              <a:off x="6182360" y="5847987"/>
              <a:ext cx="585755" cy="184666"/>
            </a:xfrm>
            <a:prstGeom prst="rect">
              <a:avLst/>
            </a:prstGeom>
            <a:noFill/>
            <a:ln>
              <a:noFill/>
            </a:ln>
          </p:spPr>
          <p:txBody>
            <a:bodyPr anchorCtr="0" anchor="b" bIns="0" lIns="0" spcFirstLastPara="1" rIns="0" wrap="square" tIns="0">
              <a:noAutofit/>
            </a:bodyPr>
            <a:lstStyle/>
            <a:p>
              <a:pPr indent="-216000" lvl="1" marL="324000" marR="0" rtl="0" algn="l">
                <a:spcBef>
                  <a:spcPts val="0"/>
                </a:spcBef>
                <a:spcAft>
                  <a:spcPts val="0"/>
                </a:spcAft>
                <a:buClr>
                  <a:srgbClr val="FF0000"/>
                </a:buClr>
                <a:buSzPts val="1320"/>
                <a:buFont typeface="Arial"/>
                <a:buChar char="x"/>
              </a:pPr>
              <a:r>
                <a:rPr b="0" i="0" lang="en-US" sz="1100" u="none" cap="none" strike="noStrike">
                  <a:solidFill>
                    <a:schemeClr val="dk1"/>
                  </a:solidFill>
                  <a:latin typeface="Arial"/>
                  <a:ea typeface="Arial"/>
                  <a:cs typeface="Arial"/>
                  <a:sym typeface="Arial"/>
                </a:rPr>
                <a:t>Cons</a:t>
              </a:r>
              <a:endParaRPr/>
            </a:p>
          </p:txBody>
        </p:sp>
      </p:grpSp>
      <p:cxnSp>
        <p:nvCxnSpPr>
          <p:cNvPr id="526" name="Google Shape;526;p16"/>
          <p:cNvCxnSpPr/>
          <p:nvPr/>
        </p:nvCxnSpPr>
        <p:spPr>
          <a:xfrm>
            <a:off x="363795" y="2777199"/>
            <a:ext cx="11434666" cy="0"/>
          </a:xfrm>
          <a:prstGeom prst="straightConnector1">
            <a:avLst/>
          </a:prstGeom>
          <a:noFill/>
          <a:ln cap="rnd" cmpd="sng" w="12700">
            <a:solidFill>
              <a:srgbClr val="7F7F7F"/>
            </a:solidFill>
            <a:prstDash val="dot"/>
            <a:round/>
            <a:headEnd len="sm" w="sm" type="none"/>
            <a:tailEnd len="sm" w="sm" type="none"/>
          </a:ln>
        </p:spPr>
      </p:cxnSp>
      <p:cxnSp>
        <p:nvCxnSpPr>
          <p:cNvPr id="527" name="Google Shape;527;p16"/>
          <p:cNvCxnSpPr/>
          <p:nvPr/>
        </p:nvCxnSpPr>
        <p:spPr>
          <a:xfrm>
            <a:off x="363795" y="3597988"/>
            <a:ext cx="11434666" cy="0"/>
          </a:xfrm>
          <a:prstGeom prst="straightConnector1">
            <a:avLst/>
          </a:prstGeom>
          <a:noFill/>
          <a:ln cap="rnd" cmpd="sng" w="12700">
            <a:solidFill>
              <a:srgbClr val="7F7F7F"/>
            </a:solidFill>
            <a:prstDash val="dot"/>
            <a:round/>
            <a:headEnd len="sm" w="sm" type="none"/>
            <a:tailEnd len="sm" w="sm" type="none"/>
          </a:ln>
        </p:spPr>
      </p:cxnSp>
      <p:cxnSp>
        <p:nvCxnSpPr>
          <p:cNvPr id="528" name="Google Shape;528;p16"/>
          <p:cNvCxnSpPr/>
          <p:nvPr/>
        </p:nvCxnSpPr>
        <p:spPr>
          <a:xfrm>
            <a:off x="363795" y="4418777"/>
            <a:ext cx="11434666" cy="0"/>
          </a:xfrm>
          <a:prstGeom prst="straightConnector1">
            <a:avLst/>
          </a:prstGeom>
          <a:noFill/>
          <a:ln cap="rnd" cmpd="sng" w="12700">
            <a:solidFill>
              <a:srgbClr val="7F7F7F"/>
            </a:solidFill>
            <a:prstDash val="dot"/>
            <a:round/>
            <a:headEnd len="sm" w="sm" type="none"/>
            <a:tailEnd len="sm" w="sm" type="none"/>
          </a:ln>
        </p:spPr>
      </p:cxnSp>
      <p:cxnSp>
        <p:nvCxnSpPr>
          <p:cNvPr id="529" name="Google Shape;529;p16"/>
          <p:cNvCxnSpPr/>
          <p:nvPr/>
        </p:nvCxnSpPr>
        <p:spPr>
          <a:xfrm>
            <a:off x="363795" y="5239564"/>
            <a:ext cx="11434666" cy="0"/>
          </a:xfrm>
          <a:prstGeom prst="straightConnector1">
            <a:avLst/>
          </a:prstGeom>
          <a:noFill/>
          <a:ln cap="rnd" cmpd="sng" w="12700">
            <a:solidFill>
              <a:srgbClr val="7F7F7F"/>
            </a:solidFill>
            <a:prstDash val="dot"/>
            <a:round/>
            <a:headEnd len="sm" w="sm" type="none"/>
            <a:tailEnd len="sm" w="sm" type="none"/>
          </a:ln>
        </p:spPr>
      </p:cxnSp>
      <p:sp>
        <p:nvSpPr>
          <p:cNvPr id="530" name="Google Shape;530;p16"/>
          <p:cNvSpPr txBox="1"/>
          <p:nvPr/>
        </p:nvSpPr>
        <p:spPr>
          <a:xfrm>
            <a:off x="7020464" y="2006517"/>
            <a:ext cx="4777997" cy="720576"/>
          </a:xfrm>
          <a:prstGeom prst="rect">
            <a:avLst/>
          </a:prstGeom>
          <a:noFill/>
          <a:ln>
            <a:noFill/>
          </a:ln>
        </p:spPr>
        <p:txBody>
          <a:bodyPr anchorCtr="0" anchor="ctr" bIns="0" lIns="0" spcFirstLastPara="1" rIns="0" wrap="square" tIns="0">
            <a:noAutofit/>
          </a:bodyPr>
          <a:lstStyle/>
          <a:p>
            <a:pPr indent="-216000" lvl="1" marL="324000" marR="0" rtl="0" algn="l">
              <a:spcBef>
                <a:spcPts val="0"/>
              </a:spcBef>
              <a:spcAft>
                <a:spcPts val="0"/>
              </a:spcAft>
              <a:buClr>
                <a:srgbClr val="FF0000"/>
              </a:buClr>
              <a:buSzPts val="1440"/>
              <a:buFont typeface="Arial"/>
              <a:buChar char="x"/>
            </a:pPr>
            <a:r>
              <a:rPr b="0" i="0" lang="en-US" sz="1200" u="none" cap="none" strike="noStrike">
                <a:solidFill>
                  <a:schemeClr val="dk1"/>
                </a:solidFill>
                <a:latin typeface="Arial"/>
                <a:ea typeface="Arial"/>
                <a:cs typeface="Arial"/>
                <a:sym typeface="Arial"/>
              </a:rPr>
              <a:t>Deep proprietary customer &amp; ops data</a:t>
            </a:r>
            <a:endParaRPr/>
          </a:p>
          <a:p>
            <a:pPr indent="-216000" lvl="1" marL="324000" marR="0" rtl="0" algn="l">
              <a:spcBef>
                <a:spcPts val="300"/>
              </a:spcBef>
              <a:spcAft>
                <a:spcPts val="0"/>
              </a:spcAft>
              <a:buClr>
                <a:srgbClr val="FF0000"/>
              </a:buClr>
              <a:buSzPts val="1440"/>
              <a:buFont typeface="Arial"/>
              <a:buChar char="x"/>
            </a:pPr>
            <a:r>
              <a:rPr b="0" i="0" lang="en-US" sz="1200" u="none" cap="none" strike="noStrike">
                <a:solidFill>
                  <a:schemeClr val="dk1"/>
                </a:solidFill>
                <a:latin typeface="Arial"/>
                <a:ea typeface="Arial"/>
                <a:cs typeface="Arial"/>
                <a:sym typeface="Arial"/>
              </a:rPr>
              <a:t>No common AI platform; teams rebuild</a:t>
            </a:r>
            <a:endParaRPr/>
          </a:p>
          <a:p>
            <a:pPr indent="-216000" lvl="1" marL="324000" marR="0" rtl="0" algn="l">
              <a:spcBef>
                <a:spcPts val="300"/>
              </a:spcBef>
              <a:spcAft>
                <a:spcPts val="0"/>
              </a:spcAft>
              <a:buClr>
                <a:srgbClr val="FF0000"/>
              </a:buClr>
              <a:buSzPts val="1440"/>
              <a:buFont typeface="Arial"/>
              <a:buChar char="x"/>
            </a:pPr>
            <a:r>
              <a:rPr b="0" i="0" lang="en-US" sz="1200" u="none" cap="none" strike="noStrike">
                <a:solidFill>
                  <a:schemeClr val="dk1"/>
                </a:solidFill>
                <a:latin typeface="Arial"/>
                <a:ea typeface="Arial"/>
                <a:cs typeface="Arial"/>
                <a:sym typeface="Arial"/>
              </a:rPr>
              <a:t>Trusted brand and large, loyal customer base</a:t>
            </a:r>
            <a:endParaRPr/>
          </a:p>
        </p:txBody>
      </p:sp>
      <p:sp>
        <p:nvSpPr>
          <p:cNvPr id="531" name="Google Shape;531;p16"/>
          <p:cNvSpPr txBox="1"/>
          <p:nvPr/>
        </p:nvSpPr>
        <p:spPr>
          <a:xfrm>
            <a:off x="7020464" y="2827306"/>
            <a:ext cx="4777997" cy="720576"/>
          </a:xfrm>
          <a:prstGeom prst="rect">
            <a:avLst/>
          </a:prstGeom>
          <a:noFill/>
          <a:ln>
            <a:noFill/>
          </a:ln>
        </p:spPr>
        <p:txBody>
          <a:bodyPr anchorCtr="0" anchor="ctr" bIns="0" lIns="0" spcFirstLastPara="1" rIns="0" wrap="square" tIns="0">
            <a:noAutofit/>
          </a:bodyPr>
          <a:lstStyle/>
          <a:p>
            <a:pPr indent="-216000" lvl="1" marL="324000" marR="0" rtl="0" algn="l">
              <a:spcBef>
                <a:spcPts val="0"/>
              </a:spcBef>
              <a:spcAft>
                <a:spcPts val="0"/>
              </a:spcAft>
              <a:buClr>
                <a:srgbClr val="FF0000"/>
              </a:buClr>
              <a:buSzPts val="1440"/>
              <a:buFont typeface="Arial"/>
              <a:buChar char="x"/>
            </a:pPr>
            <a:r>
              <a:rPr b="0" i="0" lang="en-US" sz="1200" u="none" cap="none" strike="noStrike">
                <a:solidFill>
                  <a:schemeClr val="dk1"/>
                </a:solidFill>
                <a:latin typeface="Arial"/>
                <a:ea typeface="Arial"/>
                <a:cs typeface="Arial"/>
                <a:sym typeface="Arial"/>
              </a:rPr>
              <a:t>Scarce MLOps and ML engineering talent</a:t>
            </a:r>
            <a:endParaRPr/>
          </a:p>
          <a:p>
            <a:pPr indent="-216000" lvl="1" marL="324000" marR="0" rtl="0" algn="l">
              <a:spcBef>
                <a:spcPts val="300"/>
              </a:spcBef>
              <a:spcAft>
                <a:spcPts val="0"/>
              </a:spcAft>
              <a:buClr>
                <a:srgbClr val="FF0000"/>
              </a:buClr>
              <a:buSzPts val="1440"/>
              <a:buFont typeface="Arial"/>
              <a:buChar char="x"/>
            </a:pPr>
            <a:r>
              <a:rPr b="0" i="0" lang="en-US" sz="1200" u="none" cap="none" strike="noStrike">
                <a:solidFill>
                  <a:schemeClr val="dk1"/>
                </a:solidFill>
                <a:latin typeface="Arial"/>
                <a:ea typeface="Arial"/>
                <a:cs typeface="Arial"/>
                <a:sym typeface="Arial"/>
              </a:rPr>
              <a:t>Executive sponsorship and a funded mandate</a:t>
            </a:r>
            <a:endParaRPr/>
          </a:p>
          <a:p>
            <a:pPr indent="-216000" lvl="1" marL="324000" marR="0" rtl="0" algn="l">
              <a:spcBef>
                <a:spcPts val="300"/>
              </a:spcBef>
              <a:spcAft>
                <a:spcPts val="0"/>
              </a:spcAft>
              <a:buClr>
                <a:srgbClr val="FF0000"/>
              </a:buClr>
              <a:buSzPts val="1440"/>
              <a:buFont typeface="Arial"/>
              <a:buChar char="x"/>
            </a:pPr>
            <a:r>
              <a:rPr b="0" i="0" lang="en-US" sz="1200" u="none" cap="none" strike="noStrike">
                <a:solidFill>
                  <a:schemeClr val="dk1"/>
                </a:solidFill>
                <a:latin typeface="Arial"/>
                <a:ea typeface="Arial"/>
                <a:cs typeface="Arial"/>
                <a:sym typeface="Arial"/>
              </a:rPr>
              <a:t>Unclear governance and model risk management</a:t>
            </a:r>
            <a:endParaRPr/>
          </a:p>
        </p:txBody>
      </p:sp>
      <p:sp>
        <p:nvSpPr>
          <p:cNvPr id="532" name="Google Shape;532;p16"/>
          <p:cNvSpPr txBox="1"/>
          <p:nvPr/>
        </p:nvSpPr>
        <p:spPr>
          <a:xfrm>
            <a:off x="7020464" y="3648095"/>
            <a:ext cx="4777997" cy="720576"/>
          </a:xfrm>
          <a:prstGeom prst="rect">
            <a:avLst/>
          </a:prstGeom>
          <a:noFill/>
          <a:ln>
            <a:noFill/>
          </a:ln>
        </p:spPr>
        <p:txBody>
          <a:bodyPr anchorCtr="0" anchor="ctr" bIns="0" lIns="0" spcFirstLastPara="1" rIns="0" wrap="square" tIns="0">
            <a:noAutofit/>
          </a:bodyPr>
          <a:lstStyle/>
          <a:p>
            <a:pPr indent="-216000" lvl="1" marL="324000" marR="0" rtl="0" algn="l">
              <a:spcBef>
                <a:spcPts val="0"/>
              </a:spcBef>
              <a:spcAft>
                <a:spcPts val="0"/>
              </a:spcAft>
              <a:buClr>
                <a:srgbClr val="FF0000"/>
              </a:buClr>
              <a:buSzPts val="1440"/>
              <a:buFont typeface="Arial"/>
              <a:buChar char="x"/>
            </a:pPr>
            <a:r>
              <a:rPr b="0" i="0" lang="en-US" sz="1200" u="none" cap="none" strike="noStrike">
                <a:solidFill>
                  <a:schemeClr val="dk1"/>
                </a:solidFill>
                <a:latin typeface="Arial"/>
                <a:ea typeface="Arial"/>
                <a:cs typeface="Arial"/>
                <a:sym typeface="Arial"/>
              </a:rPr>
              <a:t>Scale: a few points of margin is material</a:t>
            </a:r>
            <a:endParaRPr/>
          </a:p>
          <a:p>
            <a:pPr indent="-216000" lvl="1" marL="324000" marR="0" rtl="0" algn="l">
              <a:spcBef>
                <a:spcPts val="300"/>
              </a:spcBef>
              <a:spcAft>
                <a:spcPts val="0"/>
              </a:spcAft>
              <a:buClr>
                <a:srgbClr val="FF0000"/>
              </a:buClr>
              <a:buSzPts val="1440"/>
              <a:buFont typeface="Arial"/>
              <a:buChar char="x"/>
            </a:pPr>
            <a:r>
              <a:rPr b="0" i="0" lang="en-US" sz="1200" u="none" cap="none" strike="noStrike">
                <a:solidFill>
                  <a:schemeClr val="dk1"/>
                </a:solidFill>
                <a:latin typeface="Arial"/>
                <a:ea typeface="Arial"/>
                <a:cs typeface="Arial"/>
                <a:sym typeface="Arial"/>
              </a:rPr>
              <a:t>Pilots rarely scale beyond a single team</a:t>
            </a:r>
            <a:endParaRPr/>
          </a:p>
          <a:p>
            <a:pPr indent="-216000" lvl="1" marL="324000" marR="0" rtl="0" algn="l">
              <a:spcBef>
                <a:spcPts val="300"/>
              </a:spcBef>
              <a:spcAft>
                <a:spcPts val="0"/>
              </a:spcAft>
              <a:buClr>
                <a:srgbClr val="FF0000"/>
              </a:buClr>
              <a:buSzPts val="1440"/>
              <a:buFont typeface="Arial"/>
              <a:buChar char="x"/>
            </a:pPr>
            <a:r>
              <a:rPr b="0" i="0" lang="en-US" sz="1200" u="none" cap="none" strike="noStrike">
                <a:solidFill>
                  <a:schemeClr val="dk1"/>
                </a:solidFill>
                <a:latin typeface="Arial"/>
                <a:ea typeface="Arial"/>
                <a:cs typeface="Arial"/>
                <a:sym typeface="Arial"/>
              </a:rPr>
              <a:t>Early wins in service and marketing</a:t>
            </a:r>
            <a:endParaRPr/>
          </a:p>
        </p:txBody>
      </p:sp>
      <p:sp>
        <p:nvSpPr>
          <p:cNvPr id="533" name="Google Shape;533;p16"/>
          <p:cNvSpPr txBox="1"/>
          <p:nvPr/>
        </p:nvSpPr>
        <p:spPr>
          <a:xfrm>
            <a:off x="7020464" y="4468884"/>
            <a:ext cx="4777997" cy="720576"/>
          </a:xfrm>
          <a:prstGeom prst="rect">
            <a:avLst/>
          </a:prstGeom>
          <a:noFill/>
          <a:ln>
            <a:noFill/>
          </a:ln>
        </p:spPr>
        <p:txBody>
          <a:bodyPr anchorCtr="0" anchor="ctr" bIns="0" lIns="0" spcFirstLastPara="1" rIns="0" wrap="square" tIns="0">
            <a:noAutofit/>
          </a:bodyPr>
          <a:lstStyle/>
          <a:p>
            <a:pPr indent="-216000" lvl="1" marL="324000" marR="0" rtl="0" algn="l">
              <a:spcBef>
                <a:spcPts val="0"/>
              </a:spcBef>
              <a:spcAft>
                <a:spcPts val="0"/>
              </a:spcAft>
              <a:buClr>
                <a:srgbClr val="FF0000"/>
              </a:buClr>
              <a:buSzPts val="1440"/>
              <a:buFont typeface="Arial"/>
              <a:buChar char="x"/>
            </a:pPr>
            <a:r>
              <a:rPr b="0" i="0" lang="en-US" sz="1200" u="none" cap="none" strike="noStrike">
                <a:solidFill>
                  <a:schemeClr val="dk1"/>
                </a:solidFill>
                <a:latin typeface="Arial"/>
                <a:ea typeface="Arial"/>
                <a:cs typeface="Arial"/>
                <a:sym typeface="Arial"/>
              </a:rPr>
              <a:t>Value seldom tracked to the P&amp;L</a:t>
            </a:r>
            <a:endParaRPr/>
          </a:p>
          <a:p>
            <a:pPr indent="-216000" lvl="1" marL="324000" marR="0" rtl="0" algn="l">
              <a:spcBef>
                <a:spcPts val="300"/>
              </a:spcBef>
              <a:spcAft>
                <a:spcPts val="0"/>
              </a:spcAft>
              <a:buClr>
                <a:srgbClr val="FF0000"/>
              </a:buClr>
              <a:buSzPts val="1440"/>
              <a:buFont typeface="Arial"/>
              <a:buChar char="x"/>
            </a:pPr>
            <a:r>
              <a:rPr b="0" i="0" lang="en-US" sz="1200" u="none" cap="none" strike="noStrike">
                <a:solidFill>
                  <a:schemeClr val="dk1"/>
                </a:solidFill>
                <a:latin typeface="Arial"/>
                <a:ea typeface="Arial"/>
                <a:cs typeface="Arial"/>
                <a:sym typeface="Arial"/>
              </a:rPr>
              <a:t>Strong analytics talent in pockets</a:t>
            </a:r>
            <a:endParaRPr/>
          </a:p>
          <a:p>
            <a:pPr indent="-216000" lvl="1" marL="324000" marR="0" rtl="0" algn="l">
              <a:spcBef>
                <a:spcPts val="300"/>
              </a:spcBef>
              <a:spcAft>
                <a:spcPts val="0"/>
              </a:spcAft>
              <a:buClr>
                <a:srgbClr val="FF0000"/>
              </a:buClr>
              <a:buSzPts val="1440"/>
              <a:buFont typeface="Arial"/>
              <a:buChar char="x"/>
            </a:pPr>
            <a:r>
              <a:rPr b="0" i="0" lang="en-US" sz="1200" u="none" cap="none" strike="noStrike">
                <a:solidFill>
                  <a:schemeClr val="dk1"/>
                </a:solidFill>
                <a:latin typeface="Arial"/>
                <a:ea typeface="Arial"/>
                <a:cs typeface="Arial"/>
                <a:sym typeface="Arial"/>
              </a:rPr>
              <a:t>Fragmented, siloed tooling across units</a:t>
            </a:r>
            <a:endParaRPr/>
          </a:p>
        </p:txBody>
      </p:sp>
      <p:sp>
        <p:nvSpPr>
          <p:cNvPr id="534" name="Google Shape;534;p16"/>
          <p:cNvSpPr txBox="1"/>
          <p:nvPr/>
        </p:nvSpPr>
        <p:spPr>
          <a:xfrm>
            <a:off x="7020464" y="5289671"/>
            <a:ext cx="4777997" cy="720576"/>
          </a:xfrm>
          <a:prstGeom prst="rect">
            <a:avLst/>
          </a:prstGeom>
          <a:noFill/>
          <a:ln>
            <a:noFill/>
          </a:ln>
        </p:spPr>
        <p:txBody>
          <a:bodyPr anchorCtr="0" anchor="ctr" bIns="0" lIns="0" spcFirstLastPara="1" rIns="0" wrap="square" tIns="0">
            <a:noAutofit/>
          </a:bodyPr>
          <a:lstStyle/>
          <a:p>
            <a:pPr indent="-216000" lvl="1" marL="324000" marR="0" rtl="0" algn="l">
              <a:spcBef>
                <a:spcPts val="0"/>
              </a:spcBef>
              <a:spcAft>
                <a:spcPts val="0"/>
              </a:spcAft>
              <a:buClr>
                <a:srgbClr val="FF0000"/>
              </a:buClr>
              <a:buSzPts val="1440"/>
              <a:buFont typeface="Arial"/>
              <a:buChar char="x"/>
            </a:pPr>
            <a:r>
              <a:rPr b="0" i="0" lang="en-US" sz="1200" u="none" cap="none" strike="noStrike">
                <a:solidFill>
                  <a:schemeClr val="dk1"/>
                </a:solidFill>
                <a:latin typeface="Arial"/>
                <a:ea typeface="Arial"/>
                <a:cs typeface="Arial"/>
                <a:sym typeface="Arial"/>
              </a:rPr>
              <a:t>Cloud foundation already in place</a:t>
            </a:r>
            <a:endParaRPr/>
          </a:p>
          <a:p>
            <a:pPr indent="-216000" lvl="1" marL="324000" marR="0" rtl="0" algn="l">
              <a:spcBef>
                <a:spcPts val="300"/>
              </a:spcBef>
              <a:spcAft>
                <a:spcPts val="0"/>
              </a:spcAft>
              <a:buClr>
                <a:srgbClr val="FF0000"/>
              </a:buClr>
              <a:buSzPts val="1440"/>
              <a:buFont typeface="Arial"/>
              <a:buChar char="x"/>
            </a:pPr>
            <a:r>
              <a:rPr b="0" i="0" lang="en-US" sz="1200" u="none" cap="none" strike="noStrike">
                <a:solidFill>
                  <a:schemeClr val="dk1"/>
                </a:solidFill>
                <a:latin typeface="Arial"/>
                <a:ea typeface="Arial"/>
                <a:cs typeface="Arial"/>
                <a:sym typeface="Arial"/>
              </a:rPr>
              <a:t>Inconsistent data quality and access</a:t>
            </a:r>
            <a:endParaRPr/>
          </a:p>
          <a:p>
            <a:pPr indent="-216000" lvl="1" marL="324000" marR="0" rtl="0" algn="l">
              <a:spcBef>
                <a:spcPts val="300"/>
              </a:spcBef>
              <a:spcAft>
                <a:spcPts val="0"/>
              </a:spcAft>
              <a:buClr>
                <a:srgbClr val="FF0000"/>
              </a:buClr>
              <a:buSzPts val="1440"/>
              <a:buFont typeface="Arial"/>
              <a:buChar char="x"/>
            </a:pPr>
            <a:r>
              <a:rPr b="0" i="0" lang="en-US" sz="1200" u="none" cap="none" strike="noStrike">
                <a:solidFill>
                  <a:schemeClr val="dk1"/>
                </a:solidFill>
                <a:latin typeface="Arial"/>
                <a:ea typeface="Arial"/>
                <a:cs typeface="Arial"/>
                <a:sym typeface="Arial"/>
              </a:rPr>
              <a:t>Engaged, change-ready workforce</a:t>
            </a:r>
            <a:endParaRPr/>
          </a:p>
        </p:txBody>
      </p:sp>
      <p:sp>
        <p:nvSpPr>
          <p:cNvPr id="535" name="Google Shape;535;p16"/>
          <p:cNvSpPr txBox="1"/>
          <p:nvPr/>
        </p:nvSpPr>
        <p:spPr>
          <a:xfrm>
            <a:off x="2981958" y="2006517"/>
            <a:ext cx="3909295" cy="720576"/>
          </a:xfrm>
          <a:prstGeom prst="rect">
            <a:avLst/>
          </a:prstGeom>
          <a:noFill/>
          <a:ln>
            <a:noFill/>
          </a:ln>
        </p:spPr>
        <p:txBody>
          <a:bodyPr anchorCtr="0" anchor="ctr" bIns="0" lIns="0" spcFirstLastPara="1" rIns="0" wrap="square" tIns="0">
            <a:noAutofit/>
          </a:bodyPr>
          <a:lstStyle/>
          <a:p>
            <a:pPr indent="-216000" lvl="1" marL="324000" marR="0" rtl="0" algn="l">
              <a:spcBef>
                <a:spcPts val="0"/>
              </a:spcBef>
              <a:spcAft>
                <a:spcPts val="0"/>
              </a:spcAft>
              <a:buClr>
                <a:schemeClr val="accent4"/>
              </a:buClr>
              <a:buSzPts val="1440"/>
              <a:buFont typeface="Noto Sans Symbols"/>
              <a:buChar char="✔"/>
            </a:pPr>
            <a:r>
              <a:rPr b="0" i="0" lang="en-US" sz="1200" u="none" cap="none" strike="noStrike">
                <a:solidFill>
                  <a:schemeClr val="dk1"/>
                </a:solidFill>
                <a:latin typeface="Arial"/>
                <a:ea typeface="Arial"/>
                <a:cs typeface="Arial"/>
                <a:sym typeface="Arial"/>
              </a:rPr>
              <a:t>Limited reuse of code, data, and models</a:t>
            </a:r>
            <a:endParaRPr/>
          </a:p>
          <a:p>
            <a:pPr indent="-216000" lvl="1" marL="324000" marR="0" rtl="0" algn="l">
              <a:spcBef>
                <a:spcPts val="300"/>
              </a:spcBef>
              <a:spcAft>
                <a:spcPts val="0"/>
              </a:spcAft>
              <a:buClr>
                <a:schemeClr val="accent4"/>
              </a:buClr>
              <a:buSzPts val="1440"/>
              <a:buFont typeface="Noto Sans Symbols"/>
              <a:buChar char="✔"/>
            </a:pPr>
            <a:r>
              <a:rPr b="0" i="0" lang="en-US" sz="1200" u="none" cap="none" strike="noStrike">
                <a:solidFill>
                  <a:schemeClr val="dk1"/>
                </a:solidFill>
                <a:latin typeface="Arial"/>
                <a:ea typeface="Arial"/>
                <a:cs typeface="Arial"/>
                <a:sym typeface="Arial"/>
              </a:rPr>
              <a:t>Board-level urgency and air cover</a:t>
            </a:r>
            <a:endParaRPr/>
          </a:p>
          <a:p>
            <a:pPr indent="-216000" lvl="1" marL="324000" marR="0" rtl="0" algn="l">
              <a:spcBef>
                <a:spcPts val="300"/>
              </a:spcBef>
              <a:spcAft>
                <a:spcPts val="0"/>
              </a:spcAft>
              <a:buClr>
                <a:schemeClr val="accent4"/>
              </a:buClr>
              <a:buSzPts val="1440"/>
              <a:buFont typeface="Noto Sans Symbols"/>
              <a:buChar char="✔"/>
            </a:pPr>
            <a:r>
              <a:rPr b="0" i="0" lang="en-US" sz="1200" u="none" cap="none" strike="noStrike">
                <a:solidFill>
                  <a:schemeClr val="dk1"/>
                </a:solidFill>
                <a:latin typeface="Arial"/>
                <a:ea typeface="Arial"/>
                <a:cs typeface="Arial"/>
                <a:sym typeface="Arial"/>
              </a:rPr>
              <a:t>No single accountable owner for AI</a:t>
            </a:r>
            <a:endParaRPr/>
          </a:p>
        </p:txBody>
      </p:sp>
      <p:sp>
        <p:nvSpPr>
          <p:cNvPr id="536" name="Google Shape;536;p16"/>
          <p:cNvSpPr txBox="1"/>
          <p:nvPr/>
        </p:nvSpPr>
        <p:spPr>
          <a:xfrm>
            <a:off x="2981958" y="2827306"/>
            <a:ext cx="3909295" cy="720576"/>
          </a:xfrm>
          <a:prstGeom prst="rect">
            <a:avLst/>
          </a:prstGeom>
          <a:noFill/>
          <a:ln>
            <a:noFill/>
          </a:ln>
        </p:spPr>
        <p:txBody>
          <a:bodyPr anchorCtr="0" anchor="ctr" bIns="0" lIns="0" spcFirstLastPara="1" rIns="0" wrap="square" tIns="0">
            <a:noAutofit/>
          </a:bodyPr>
          <a:lstStyle/>
          <a:p>
            <a:pPr indent="-216000" lvl="1" marL="324000" marR="0" rtl="0" algn="l">
              <a:spcBef>
                <a:spcPts val="0"/>
              </a:spcBef>
              <a:spcAft>
                <a:spcPts val="0"/>
              </a:spcAft>
              <a:buClr>
                <a:schemeClr val="accent4"/>
              </a:buClr>
              <a:buSzPts val="1440"/>
              <a:buFont typeface="Noto Sans Symbols"/>
              <a:buChar char="✔"/>
            </a:pPr>
            <a:r>
              <a:rPr b="0" i="0" lang="en-US" sz="1200" u="none" cap="none" strike="noStrike">
                <a:solidFill>
                  <a:schemeClr val="dk1"/>
                </a:solidFill>
                <a:latin typeface="Arial"/>
                <a:ea typeface="Arial"/>
                <a:cs typeface="Arial"/>
                <a:sym typeface="Arial"/>
              </a:rPr>
              <a:t>Capital available to invest</a:t>
            </a:r>
            <a:endParaRPr/>
          </a:p>
          <a:p>
            <a:pPr indent="-216000" lvl="1" marL="324000" marR="0" rtl="0" algn="l">
              <a:spcBef>
                <a:spcPts val="300"/>
              </a:spcBef>
              <a:spcAft>
                <a:spcPts val="0"/>
              </a:spcAft>
              <a:buClr>
                <a:schemeClr val="accent4"/>
              </a:buClr>
              <a:buSzPts val="1440"/>
              <a:buFont typeface="Noto Sans Symbols"/>
              <a:buChar char="✔"/>
            </a:pPr>
            <a:r>
              <a:rPr b="0" i="0" lang="en-US" sz="1200" u="none" cap="none" strike="noStrike">
                <a:solidFill>
                  <a:schemeClr val="dk1"/>
                </a:solidFill>
                <a:latin typeface="Arial"/>
                <a:ea typeface="Arial"/>
                <a:cs typeface="Arial"/>
                <a:sym typeface="Arial"/>
              </a:rPr>
              <a:t>Skills gaps in priority functions</a:t>
            </a:r>
            <a:endParaRPr/>
          </a:p>
          <a:p>
            <a:pPr indent="-216000" lvl="1" marL="324000" marR="0" rtl="0" algn="l">
              <a:spcBef>
                <a:spcPts val="300"/>
              </a:spcBef>
              <a:spcAft>
                <a:spcPts val="0"/>
              </a:spcAft>
              <a:buClr>
                <a:schemeClr val="accent4"/>
              </a:buClr>
              <a:buSzPts val="1440"/>
              <a:buFont typeface="Noto Sans Symbols"/>
              <a:buChar char="✔"/>
            </a:pPr>
            <a:r>
              <a:rPr b="0" i="0" lang="en-US" sz="1200" u="none" cap="none" strike="noStrike">
                <a:solidFill>
                  <a:schemeClr val="dk1"/>
                </a:solidFill>
                <a:latin typeface="Arial"/>
                <a:ea typeface="Arial"/>
                <a:cs typeface="Arial"/>
                <a:sym typeface="Arial"/>
              </a:rPr>
              <a:t>Partnerships with leading providers</a:t>
            </a:r>
            <a:endParaRPr/>
          </a:p>
        </p:txBody>
      </p:sp>
      <p:sp>
        <p:nvSpPr>
          <p:cNvPr id="537" name="Google Shape;537;p16"/>
          <p:cNvSpPr txBox="1"/>
          <p:nvPr/>
        </p:nvSpPr>
        <p:spPr>
          <a:xfrm>
            <a:off x="2981958" y="3648095"/>
            <a:ext cx="3909295" cy="720576"/>
          </a:xfrm>
          <a:prstGeom prst="rect">
            <a:avLst/>
          </a:prstGeom>
          <a:noFill/>
          <a:ln>
            <a:noFill/>
          </a:ln>
        </p:spPr>
        <p:txBody>
          <a:bodyPr anchorCtr="0" anchor="ctr" bIns="0" lIns="0" spcFirstLastPara="1" rIns="0" wrap="square" tIns="0">
            <a:noAutofit/>
          </a:bodyPr>
          <a:lstStyle/>
          <a:p>
            <a:pPr indent="-216000" lvl="1" marL="324000" marR="0" rtl="0" algn="l">
              <a:spcBef>
                <a:spcPts val="0"/>
              </a:spcBef>
              <a:spcAft>
                <a:spcPts val="0"/>
              </a:spcAft>
              <a:buClr>
                <a:schemeClr val="accent4"/>
              </a:buClr>
              <a:buSzPts val="1440"/>
              <a:buFont typeface="Noto Sans Symbols"/>
              <a:buChar char="✔"/>
            </a:pPr>
            <a:r>
              <a:rPr b="0" i="0" lang="en-US" sz="1200" u="none" cap="none" strike="noStrike">
                <a:solidFill>
                  <a:schemeClr val="dk1"/>
                </a:solidFill>
                <a:latin typeface="Arial"/>
                <a:ea typeface="Arial"/>
                <a:cs typeface="Arial"/>
                <a:sym typeface="Arial"/>
              </a:rPr>
              <a:t>Legacy systems slow integration</a:t>
            </a:r>
            <a:endParaRPr/>
          </a:p>
          <a:p>
            <a:pPr indent="-216000" lvl="1" marL="324000" marR="0" rtl="0" algn="l">
              <a:spcBef>
                <a:spcPts val="300"/>
              </a:spcBef>
              <a:spcAft>
                <a:spcPts val="0"/>
              </a:spcAft>
              <a:buClr>
                <a:schemeClr val="accent4"/>
              </a:buClr>
              <a:buSzPts val="1440"/>
              <a:buFont typeface="Noto Sans Symbols"/>
              <a:buChar char="✔"/>
            </a:pPr>
            <a:r>
              <a:rPr b="0" i="0" lang="en-US" sz="1200" u="none" cap="none" strike="noStrike">
                <a:solidFill>
                  <a:schemeClr val="dk1"/>
                </a:solidFill>
                <a:latin typeface="Arial"/>
                <a:ea typeface="Arial"/>
                <a:cs typeface="Arial"/>
                <a:sym typeface="Arial"/>
              </a:rPr>
              <a:t>Brand permission to use data responsibly</a:t>
            </a:r>
            <a:endParaRPr/>
          </a:p>
          <a:p>
            <a:pPr indent="-216000" lvl="1" marL="324000" marR="0" rtl="0" algn="l">
              <a:spcBef>
                <a:spcPts val="300"/>
              </a:spcBef>
              <a:spcAft>
                <a:spcPts val="0"/>
              </a:spcAft>
              <a:buClr>
                <a:schemeClr val="accent4"/>
              </a:buClr>
              <a:buSzPts val="1440"/>
              <a:buFont typeface="Noto Sans Symbols"/>
              <a:buChar char="✔"/>
            </a:pPr>
            <a:r>
              <a:rPr b="0" i="0" lang="en-US" sz="1200" u="none" cap="none" strike="noStrike">
                <a:solidFill>
                  <a:schemeClr val="dk1"/>
                </a:solidFill>
                <a:latin typeface="Arial"/>
                <a:ea typeface="Arial"/>
                <a:cs typeface="Arial"/>
                <a:sym typeface="Arial"/>
              </a:rPr>
              <a:t>Responsible-AI standards not yet defined</a:t>
            </a:r>
            <a:endParaRPr/>
          </a:p>
        </p:txBody>
      </p:sp>
      <p:sp>
        <p:nvSpPr>
          <p:cNvPr id="538" name="Google Shape;538;p16"/>
          <p:cNvSpPr txBox="1"/>
          <p:nvPr/>
        </p:nvSpPr>
        <p:spPr>
          <a:xfrm>
            <a:off x="2981958" y="4468884"/>
            <a:ext cx="3909295" cy="720576"/>
          </a:xfrm>
          <a:prstGeom prst="rect">
            <a:avLst/>
          </a:prstGeom>
          <a:noFill/>
          <a:ln>
            <a:noFill/>
          </a:ln>
        </p:spPr>
        <p:txBody>
          <a:bodyPr anchorCtr="0" anchor="ctr" bIns="0" lIns="0" spcFirstLastPara="1" rIns="0" wrap="square" tIns="0">
            <a:noAutofit/>
          </a:bodyPr>
          <a:lstStyle/>
          <a:p>
            <a:pPr indent="-216000" lvl="1" marL="324000" marR="0" rtl="0" algn="l">
              <a:spcBef>
                <a:spcPts val="0"/>
              </a:spcBef>
              <a:spcAft>
                <a:spcPts val="0"/>
              </a:spcAft>
              <a:buClr>
                <a:schemeClr val="accent4"/>
              </a:buClr>
              <a:buSzPts val="1440"/>
              <a:buFont typeface="Noto Sans Symbols"/>
              <a:buChar char="✔"/>
            </a:pPr>
            <a:r>
              <a:rPr b="0" i="0" lang="en-US" sz="1200" u="none" cap="none" strike="noStrike">
                <a:solidFill>
                  <a:schemeClr val="dk1"/>
                </a:solidFill>
                <a:latin typeface="Arial"/>
                <a:ea typeface="Arial"/>
                <a:cs typeface="Arial"/>
                <a:sym typeface="Arial"/>
              </a:rPr>
              <a:t>Appetite to move quickly</a:t>
            </a:r>
            <a:endParaRPr/>
          </a:p>
          <a:p>
            <a:pPr indent="-216000" lvl="1" marL="324000" marR="0" rtl="0" algn="l">
              <a:spcBef>
                <a:spcPts val="300"/>
              </a:spcBef>
              <a:spcAft>
                <a:spcPts val="0"/>
              </a:spcAft>
              <a:buClr>
                <a:schemeClr val="accent4"/>
              </a:buClr>
              <a:buSzPts val="1440"/>
              <a:buFont typeface="Noto Sans Symbols"/>
              <a:buChar char="✔"/>
            </a:pPr>
            <a:r>
              <a:rPr b="0" i="0" lang="en-US" sz="1200" u="none" cap="none" strike="noStrike">
                <a:solidFill>
                  <a:schemeClr val="dk1"/>
                </a:solidFill>
                <a:latin typeface="Arial"/>
                <a:ea typeface="Arial"/>
                <a:cs typeface="Arial"/>
                <a:sym typeface="Arial"/>
              </a:rPr>
              <a:t>Talent attrition risk in key roles</a:t>
            </a:r>
            <a:endParaRPr/>
          </a:p>
          <a:p>
            <a:pPr indent="-216000" lvl="1" marL="324000" marR="0" rtl="0" algn="l">
              <a:spcBef>
                <a:spcPts val="300"/>
              </a:spcBef>
              <a:spcAft>
                <a:spcPts val="0"/>
              </a:spcAft>
              <a:buClr>
                <a:schemeClr val="accent4"/>
              </a:buClr>
              <a:buSzPts val="1440"/>
              <a:buFont typeface="Noto Sans Symbols"/>
              <a:buChar char="✔"/>
            </a:pPr>
            <a:r>
              <a:rPr b="0" i="0" lang="en-US" sz="1200" u="none" cap="none" strike="noStrike">
                <a:solidFill>
                  <a:schemeClr val="dk1"/>
                </a:solidFill>
                <a:latin typeface="Arial"/>
                <a:ea typeface="Arial"/>
                <a:cs typeface="Arial"/>
                <a:sym typeface="Arial"/>
              </a:rPr>
              <a:t>Clear strategic priorities</a:t>
            </a:r>
            <a:endParaRPr/>
          </a:p>
        </p:txBody>
      </p:sp>
      <p:sp>
        <p:nvSpPr>
          <p:cNvPr id="539" name="Google Shape;539;p16"/>
          <p:cNvSpPr txBox="1"/>
          <p:nvPr/>
        </p:nvSpPr>
        <p:spPr>
          <a:xfrm>
            <a:off x="2981958" y="5289671"/>
            <a:ext cx="3909295" cy="720576"/>
          </a:xfrm>
          <a:prstGeom prst="rect">
            <a:avLst/>
          </a:prstGeom>
          <a:noFill/>
          <a:ln>
            <a:noFill/>
          </a:ln>
        </p:spPr>
        <p:txBody>
          <a:bodyPr anchorCtr="0" anchor="ctr" bIns="0" lIns="0" spcFirstLastPara="1" rIns="0" wrap="square" tIns="0">
            <a:noAutofit/>
          </a:bodyPr>
          <a:lstStyle/>
          <a:p>
            <a:pPr indent="-216000" lvl="1" marL="324000" marR="0" rtl="0" algn="l">
              <a:spcBef>
                <a:spcPts val="0"/>
              </a:spcBef>
              <a:spcAft>
                <a:spcPts val="0"/>
              </a:spcAft>
              <a:buClr>
                <a:schemeClr val="accent4"/>
              </a:buClr>
              <a:buSzPts val="1440"/>
              <a:buFont typeface="Noto Sans Symbols"/>
              <a:buChar char="✔"/>
            </a:pPr>
            <a:r>
              <a:rPr b="0" i="0" lang="en-US" sz="1200" u="none" cap="none" strike="noStrike">
                <a:solidFill>
                  <a:schemeClr val="dk1"/>
                </a:solidFill>
                <a:latin typeface="Arial"/>
                <a:ea typeface="Arial"/>
                <a:cs typeface="Arial"/>
                <a:sym typeface="Arial"/>
              </a:rPr>
              <a:t>Adoption and change capacity untested</a:t>
            </a:r>
            <a:endParaRPr/>
          </a:p>
          <a:p>
            <a:pPr indent="-216000" lvl="1" marL="324000" marR="0" rtl="0" algn="l">
              <a:spcBef>
                <a:spcPts val="300"/>
              </a:spcBef>
              <a:spcAft>
                <a:spcPts val="0"/>
              </a:spcAft>
              <a:buClr>
                <a:schemeClr val="accent4"/>
              </a:buClr>
              <a:buSzPts val="1440"/>
              <a:buFont typeface="Noto Sans Symbols"/>
              <a:buChar char="✔"/>
            </a:pPr>
            <a:r>
              <a:rPr b="0" i="0" lang="en-US" sz="1200" u="none" cap="none" strike="noStrike">
                <a:solidFill>
                  <a:schemeClr val="dk1"/>
                </a:solidFill>
                <a:latin typeface="Arial"/>
                <a:ea typeface="Arial"/>
                <a:cs typeface="Arial"/>
                <a:sym typeface="Arial"/>
              </a:rPr>
              <a:t>Willingness to partner and buy</a:t>
            </a:r>
            <a:endParaRPr/>
          </a:p>
          <a:p>
            <a:pPr indent="-216000" lvl="1" marL="324000" marR="0" rtl="0" algn="l">
              <a:spcBef>
                <a:spcPts val="300"/>
              </a:spcBef>
              <a:spcAft>
                <a:spcPts val="0"/>
              </a:spcAft>
              <a:buClr>
                <a:schemeClr val="accent4"/>
              </a:buClr>
              <a:buSzPts val="1440"/>
              <a:buFont typeface="Noto Sans Symbols"/>
              <a:buChar char="✔"/>
            </a:pPr>
            <a:r>
              <a:rPr b="0" i="0" lang="en-US" sz="1200" u="none" cap="none" strike="noStrike">
                <a:solidFill>
                  <a:schemeClr val="dk1"/>
                </a:solidFill>
                <a:latin typeface="Arial"/>
                <a:ea typeface="Arial"/>
                <a:cs typeface="Arial"/>
                <a:sym typeface="Arial"/>
              </a:rPr>
              <a:t>Measurement and tracking immature</a:t>
            </a:r>
            <a:endParaRPr/>
          </a:p>
        </p:txBody>
      </p:sp>
      <p:sp>
        <p:nvSpPr>
          <p:cNvPr id="540" name="Google Shape;540;p16"/>
          <p:cNvSpPr txBox="1"/>
          <p:nvPr/>
        </p:nvSpPr>
        <p:spPr>
          <a:xfrm>
            <a:off x="363794" y="2006517"/>
            <a:ext cx="2256075" cy="720576"/>
          </a:xfrm>
          <a:prstGeom prst="rect">
            <a:avLst/>
          </a:prstGeom>
          <a:solidFill>
            <a:srgbClr val="DAECF5"/>
          </a:solidFill>
          <a:ln>
            <a:noFill/>
          </a:ln>
        </p:spPr>
        <p:txBody>
          <a:bodyPr anchorCtr="0" anchor="ctr" bIns="0" lIns="822950" spcFirstLastPara="1" rIns="0" wrap="square" tIns="0">
            <a:noAutofit/>
          </a:bodyPr>
          <a:lstStyle/>
          <a:p>
            <a:pPr indent="0" lvl="3" marL="0" marR="0" rtl="0" algn="l">
              <a:spcBef>
                <a:spcPts val="0"/>
              </a:spcBef>
              <a:spcAft>
                <a:spcPts val="0"/>
              </a:spcAft>
              <a:buNone/>
            </a:pPr>
            <a:r>
              <a:rPr b="1" i="0" lang="en-US" sz="1400" u="none" cap="none" strike="noStrike">
                <a:solidFill>
                  <a:schemeClr val="dk2"/>
                </a:solidFill>
                <a:latin typeface="Georgia"/>
                <a:ea typeface="Georgia"/>
                <a:cs typeface="Georgia"/>
                <a:sym typeface="Georgia"/>
              </a:rPr>
              <a:t>Foundations</a:t>
            </a:r>
            <a:endParaRPr/>
          </a:p>
        </p:txBody>
      </p:sp>
      <p:sp>
        <p:nvSpPr>
          <p:cNvPr id="541" name="Google Shape;541;p16"/>
          <p:cNvSpPr txBox="1"/>
          <p:nvPr/>
        </p:nvSpPr>
        <p:spPr>
          <a:xfrm>
            <a:off x="363794" y="2827305"/>
            <a:ext cx="2256075" cy="720576"/>
          </a:xfrm>
          <a:prstGeom prst="rect">
            <a:avLst/>
          </a:prstGeom>
          <a:solidFill>
            <a:srgbClr val="DAECF5"/>
          </a:solidFill>
          <a:ln>
            <a:noFill/>
          </a:ln>
        </p:spPr>
        <p:txBody>
          <a:bodyPr anchorCtr="0" anchor="ctr" bIns="0" lIns="822950" spcFirstLastPara="1" rIns="0" wrap="square" tIns="0">
            <a:noAutofit/>
          </a:bodyPr>
          <a:lstStyle/>
          <a:p>
            <a:pPr indent="0" lvl="3" marL="0" marR="0" rtl="0" algn="l">
              <a:spcBef>
                <a:spcPts val="0"/>
              </a:spcBef>
              <a:spcAft>
                <a:spcPts val="0"/>
              </a:spcAft>
              <a:buNone/>
            </a:pPr>
            <a:r>
              <a:rPr b="1" i="0" lang="en-US" sz="1400" u="none" cap="none" strike="noStrike">
                <a:solidFill>
                  <a:schemeClr val="dk2"/>
                </a:solidFill>
                <a:latin typeface="Georgia"/>
                <a:ea typeface="Georgia"/>
                <a:cs typeface="Georgia"/>
                <a:sym typeface="Georgia"/>
              </a:rPr>
              <a:t>Talent</a:t>
            </a:r>
            <a:endParaRPr/>
          </a:p>
        </p:txBody>
      </p:sp>
      <p:sp>
        <p:nvSpPr>
          <p:cNvPr id="542" name="Google Shape;542;p16"/>
          <p:cNvSpPr txBox="1"/>
          <p:nvPr/>
        </p:nvSpPr>
        <p:spPr>
          <a:xfrm>
            <a:off x="363794" y="3648093"/>
            <a:ext cx="2256075" cy="720576"/>
          </a:xfrm>
          <a:prstGeom prst="rect">
            <a:avLst/>
          </a:prstGeom>
          <a:solidFill>
            <a:srgbClr val="DAECF5"/>
          </a:solidFill>
          <a:ln>
            <a:noFill/>
          </a:ln>
        </p:spPr>
        <p:txBody>
          <a:bodyPr anchorCtr="0" anchor="ctr" bIns="0" lIns="822950" spcFirstLastPara="1" rIns="0" wrap="square" tIns="0">
            <a:noAutofit/>
          </a:bodyPr>
          <a:lstStyle/>
          <a:p>
            <a:pPr indent="0" lvl="3" marL="0" marR="0" rtl="0" algn="l">
              <a:spcBef>
                <a:spcPts val="0"/>
              </a:spcBef>
              <a:spcAft>
                <a:spcPts val="0"/>
              </a:spcAft>
              <a:buNone/>
            </a:pPr>
            <a:r>
              <a:rPr b="1" i="0" lang="en-US" sz="1400" u="none" cap="none" strike="noStrike">
                <a:solidFill>
                  <a:schemeClr val="dk2"/>
                </a:solidFill>
                <a:latin typeface="Georgia"/>
                <a:ea typeface="Georgia"/>
                <a:cs typeface="Georgia"/>
                <a:sym typeface="Georgia"/>
              </a:rPr>
              <a:t>Governance</a:t>
            </a:r>
            <a:endParaRPr/>
          </a:p>
        </p:txBody>
      </p:sp>
      <p:sp>
        <p:nvSpPr>
          <p:cNvPr id="543" name="Google Shape;543;p16"/>
          <p:cNvSpPr txBox="1"/>
          <p:nvPr/>
        </p:nvSpPr>
        <p:spPr>
          <a:xfrm>
            <a:off x="363794" y="4468881"/>
            <a:ext cx="2256075" cy="720576"/>
          </a:xfrm>
          <a:prstGeom prst="rect">
            <a:avLst/>
          </a:prstGeom>
          <a:solidFill>
            <a:srgbClr val="DAECF5"/>
          </a:solidFill>
          <a:ln>
            <a:noFill/>
          </a:ln>
        </p:spPr>
        <p:txBody>
          <a:bodyPr anchorCtr="0" anchor="ctr" bIns="0" lIns="822950" spcFirstLastPara="1" rIns="0" wrap="square" tIns="0">
            <a:noAutofit/>
          </a:bodyPr>
          <a:lstStyle/>
          <a:p>
            <a:pPr indent="0" lvl="3" marL="0" marR="0" rtl="0" algn="l">
              <a:spcBef>
                <a:spcPts val="0"/>
              </a:spcBef>
              <a:spcAft>
                <a:spcPts val="0"/>
              </a:spcAft>
              <a:buNone/>
            </a:pPr>
            <a:r>
              <a:rPr b="1" i="0" lang="en-US" sz="1400" u="none" cap="none" strike="noStrike">
                <a:solidFill>
                  <a:schemeClr val="dk2"/>
                </a:solidFill>
                <a:latin typeface="Georgia"/>
                <a:ea typeface="Georgia"/>
                <a:cs typeface="Georgia"/>
                <a:sym typeface="Georgia"/>
              </a:rPr>
              <a:t>Scaling</a:t>
            </a:r>
            <a:endParaRPr/>
          </a:p>
        </p:txBody>
      </p:sp>
      <p:sp>
        <p:nvSpPr>
          <p:cNvPr id="544" name="Google Shape;544;p16"/>
          <p:cNvSpPr txBox="1"/>
          <p:nvPr/>
        </p:nvSpPr>
        <p:spPr>
          <a:xfrm>
            <a:off x="363794" y="5289671"/>
            <a:ext cx="2256075" cy="720576"/>
          </a:xfrm>
          <a:prstGeom prst="rect">
            <a:avLst/>
          </a:prstGeom>
          <a:solidFill>
            <a:srgbClr val="DAECF5"/>
          </a:solidFill>
          <a:ln>
            <a:noFill/>
          </a:ln>
        </p:spPr>
        <p:txBody>
          <a:bodyPr anchorCtr="0" anchor="ctr" bIns="0" lIns="822950" spcFirstLastPara="1" rIns="0" wrap="square" tIns="0">
            <a:noAutofit/>
          </a:bodyPr>
          <a:lstStyle/>
          <a:p>
            <a:pPr indent="0" lvl="3" marL="0" marR="0" rtl="0" algn="l">
              <a:spcBef>
                <a:spcPts val="0"/>
              </a:spcBef>
              <a:spcAft>
                <a:spcPts val="0"/>
              </a:spcAft>
              <a:buNone/>
            </a:pPr>
            <a:r>
              <a:rPr b="1" i="0" lang="en-US" sz="1400" u="none" cap="none" strike="noStrike">
                <a:solidFill>
                  <a:schemeClr val="dk2"/>
                </a:solidFill>
                <a:latin typeface="Georgia"/>
                <a:ea typeface="Georgia"/>
                <a:cs typeface="Georgia"/>
                <a:sym typeface="Georgia"/>
              </a:rPr>
              <a:t>Measurement</a:t>
            </a:r>
            <a:endParaRPr/>
          </a:p>
        </p:txBody>
      </p:sp>
      <p:sp>
        <p:nvSpPr>
          <p:cNvPr id="545" name="Google Shape;545;p16"/>
          <p:cNvSpPr/>
          <p:nvPr/>
        </p:nvSpPr>
        <p:spPr>
          <a:xfrm rot="5400000">
            <a:off x="426545" y="2015055"/>
            <a:ext cx="578002" cy="703499"/>
          </a:xfrm>
          <a:prstGeom prst="round2SameRect">
            <a:avLst>
              <a:gd fmla="val 7123" name="adj1"/>
              <a:gd fmla="val 0" name="adj2"/>
            </a:avLst>
          </a:prstGeom>
          <a:solidFill>
            <a:schemeClr val="dk2"/>
          </a:solidFill>
          <a:ln>
            <a:noFill/>
          </a:ln>
        </p:spPr>
        <p:txBody>
          <a:bodyPr anchorCtr="0" anchor="ctr" bIns="45700" lIns="45700" spcFirstLastPara="1" rIns="45700" wrap="square" tIns="45700">
            <a:noAutofit/>
          </a:bodyPr>
          <a:lstStyle/>
          <a:p>
            <a:pPr indent="0" lvl="0" marL="0" marR="0" rtl="0" algn="ctr">
              <a:spcBef>
                <a:spcPts val="0"/>
              </a:spcBef>
              <a:spcAft>
                <a:spcPts val="0"/>
              </a:spcAft>
              <a:buNone/>
            </a:pPr>
            <a:r>
              <a:t/>
            </a:r>
            <a:endParaRPr sz="1100">
              <a:solidFill>
                <a:srgbClr val="FFFFFF"/>
              </a:solidFill>
              <a:latin typeface="Arial"/>
              <a:ea typeface="Arial"/>
              <a:cs typeface="Arial"/>
              <a:sym typeface="Arial"/>
            </a:endParaRPr>
          </a:p>
        </p:txBody>
      </p:sp>
      <p:sp>
        <p:nvSpPr>
          <p:cNvPr id="546" name="Google Shape;546;p16"/>
          <p:cNvSpPr/>
          <p:nvPr/>
        </p:nvSpPr>
        <p:spPr>
          <a:xfrm rot="5400000">
            <a:off x="426545" y="2835843"/>
            <a:ext cx="578002" cy="703499"/>
          </a:xfrm>
          <a:prstGeom prst="round2SameRect">
            <a:avLst>
              <a:gd fmla="val 7123" name="adj1"/>
              <a:gd fmla="val 0" name="adj2"/>
            </a:avLst>
          </a:prstGeom>
          <a:solidFill>
            <a:schemeClr val="dk2"/>
          </a:solidFill>
          <a:ln>
            <a:noFill/>
          </a:ln>
        </p:spPr>
        <p:txBody>
          <a:bodyPr anchorCtr="0" anchor="ctr" bIns="45700" lIns="45700" spcFirstLastPara="1" rIns="45700" wrap="square" tIns="45700">
            <a:noAutofit/>
          </a:bodyPr>
          <a:lstStyle/>
          <a:p>
            <a:pPr indent="0" lvl="0" marL="0" marR="0" rtl="0" algn="ctr">
              <a:spcBef>
                <a:spcPts val="0"/>
              </a:spcBef>
              <a:spcAft>
                <a:spcPts val="0"/>
              </a:spcAft>
              <a:buNone/>
            </a:pPr>
            <a:r>
              <a:t/>
            </a:r>
            <a:endParaRPr sz="1100">
              <a:solidFill>
                <a:srgbClr val="FFFFFF"/>
              </a:solidFill>
              <a:latin typeface="Arial"/>
              <a:ea typeface="Arial"/>
              <a:cs typeface="Arial"/>
              <a:sym typeface="Arial"/>
            </a:endParaRPr>
          </a:p>
        </p:txBody>
      </p:sp>
      <p:sp>
        <p:nvSpPr>
          <p:cNvPr id="547" name="Google Shape;547;p16"/>
          <p:cNvSpPr/>
          <p:nvPr/>
        </p:nvSpPr>
        <p:spPr>
          <a:xfrm rot="5400000">
            <a:off x="426545" y="3656631"/>
            <a:ext cx="578002" cy="703499"/>
          </a:xfrm>
          <a:prstGeom prst="round2SameRect">
            <a:avLst>
              <a:gd fmla="val 7123" name="adj1"/>
              <a:gd fmla="val 0" name="adj2"/>
            </a:avLst>
          </a:prstGeom>
          <a:solidFill>
            <a:schemeClr val="dk2"/>
          </a:solidFill>
          <a:ln>
            <a:noFill/>
          </a:ln>
        </p:spPr>
        <p:txBody>
          <a:bodyPr anchorCtr="0" anchor="ctr" bIns="45700" lIns="45700" spcFirstLastPara="1" rIns="45700" wrap="square" tIns="45700">
            <a:noAutofit/>
          </a:bodyPr>
          <a:lstStyle/>
          <a:p>
            <a:pPr indent="0" lvl="0" marL="0" marR="0" rtl="0" algn="ctr">
              <a:spcBef>
                <a:spcPts val="0"/>
              </a:spcBef>
              <a:spcAft>
                <a:spcPts val="0"/>
              </a:spcAft>
              <a:buNone/>
            </a:pPr>
            <a:r>
              <a:t/>
            </a:r>
            <a:endParaRPr sz="1100">
              <a:solidFill>
                <a:srgbClr val="FFFFFF"/>
              </a:solidFill>
              <a:latin typeface="Arial"/>
              <a:ea typeface="Arial"/>
              <a:cs typeface="Arial"/>
              <a:sym typeface="Arial"/>
            </a:endParaRPr>
          </a:p>
        </p:txBody>
      </p:sp>
      <p:sp>
        <p:nvSpPr>
          <p:cNvPr id="548" name="Google Shape;548;p16"/>
          <p:cNvSpPr/>
          <p:nvPr/>
        </p:nvSpPr>
        <p:spPr>
          <a:xfrm rot="5400000">
            <a:off x="426545" y="4477419"/>
            <a:ext cx="578002" cy="703499"/>
          </a:xfrm>
          <a:prstGeom prst="round2SameRect">
            <a:avLst>
              <a:gd fmla="val 7123" name="adj1"/>
              <a:gd fmla="val 0" name="adj2"/>
            </a:avLst>
          </a:prstGeom>
          <a:solidFill>
            <a:schemeClr val="dk2"/>
          </a:solidFill>
          <a:ln>
            <a:noFill/>
          </a:ln>
        </p:spPr>
        <p:txBody>
          <a:bodyPr anchorCtr="0" anchor="ctr" bIns="45700" lIns="45700" spcFirstLastPara="1" rIns="45700" wrap="square" tIns="45700">
            <a:noAutofit/>
          </a:bodyPr>
          <a:lstStyle/>
          <a:p>
            <a:pPr indent="0" lvl="0" marL="0" marR="0" rtl="0" algn="ctr">
              <a:spcBef>
                <a:spcPts val="0"/>
              </a:spcBef>
              <a:spcAft>
                <a:spcPts val="0"/>
              </a:spcAft>
              <a:buNone/>
            </a:pPr>
            <a:r>
              <a:t/>
            </a:r>
            <a:endParaRPr sz="1100">
              <a:solidFill>
                <a:srgbClr val="FFFFFF"/>
              </a:solidFill>
              <a:latin typeface="Arial"/>
              <a:ea typeface="Arial"/>
              <a:cs typeface="Arial"/>
              <a:sym typeface="Arial"/>
            </a:endParaRPr>
          </a:p>
        </p:txBody>
      </p:sp>
      <p:sp>
        <p:nvSpPr>
          <p:cNvPr id="549" name="Google Shape;549;p16"/>
          <p:cNvSpPr/>
          <p:nvPr/>
        </p:nvSpPr>
        <p:spPr>
          <a:xfrm rot="5400000">
            <a:off x="426545" y="5298209"/>
            <a:ext cx="578002" cy="703499"/>
          </a:xfrm>
          <a:prstGeom prst="round2SameRect">
            <a:avLst>
              <a:gd fmla="val 7123" name="adj1"/>
              <a:gd fmla="val 0" name="adj2"/>
            </a:avLst>
          </a:prstGeom>
          <a:solidFill>
            <a:schemeClr val="dk2"/>
          </a:solidFill>
          <a:ln>
            <a:noFill/>
          </a:ln>
        </p:spPr>
        <p:txBody>
          <a:bodyPr anchorCtr="0" anchor="ctr" bIns="45700" lIns="45700" spcFirstLastPara="1" rIns="45700" wrap="square" tIns="45700">
            <a:noAutofit/>
          </a:bodyPr>
          <a:lstStyle/>
          <a:p>
            <a:pPr indent="0" lvl="0" marL="0" marR="0" rtl="0" algn="ctr">
              <a:spcBef>
                <a:spcPts val="0"/>
              </a:spcBef>
              <a:spcAft>
                <a:spcPts val="0"/>
              </a:spcAft>
              <a:buNone/>
            </a:pPr>
            <a:r>
              <a:t/>
            </a:r>
            <a:endParaRPr sz="1100">
              <a:solidFill>
                <a:srgbClr val="FFFFFF"/>
              </a:solidFill>
              <a:latin typeface="Arial"/>
              <a:ea typeface="Arial"/>
              <a:cs typeface="Arial"/>
              <a:sym typeface="Arial"/>
            </a:endParaRPr>
          </a:p>
        </p:txBody>
      </p:sp>
      <p:sp>
        <p:nvSpPr>
          <p:cNvPr id="550" name="Google Shape;550;p16"/>
          <p:cNvSpPr txBox="1"/>
          <p:nvPr/>
        </p:nvSpPr>
        <p:spPr>
          <a:xfrm flipH="1">
            <a:off x="2574150" y="2006517"/>
            <a:ext cx="45719" cy="720576"/>
          </a:xfrm>
          <a:prstGeom prst="rect">
            <a:avLst/>
          </a:prstGeom>
          <a:solidFill>
            <a:schemeClr val="dk2"/>
          </a:solidFill>
          <a:ln>
            <a:noFill/>
          </a:ln>
        </p:spPr>
        <p:txBody>
          <a:bodyPr anchorCtr="0" anchor="ctr" bIns="0" lIns="822950" spcFirstLastPara="1" rIns="0" wrap="square" tIns="0">
            <a:noAutofit/>
          </a:bodyPr>
          <a:lstStyle/>
          <a:p>
            <a:pPr indent="0" lvl="3" marL="0" marR="0" rtl="0" algn="l">
              <a:spcBef>
                <a:spcPts val="0"/>
              </a:spcBef>
              <a:spcAft>
                <a:spcPts val="0"/>
              </a:spcAft>
              <a:buNone/>
            </a:pPr>
            <a:r>
              <a:t/>
            </a:r>
            <a:endParaRPr b="0" i="0" sz="1400" u="none" cap="none" strike="noStrike">
              <a:solidFill>
                <a:schemeClr val="dk2"/>
              </a:solidFill>
              <a:latin typeface="Arial"/>
              <a:ea typeface="Arial"/>
              <a:cs typeface="Arial"/>
              <a:sym typeface="Arial"/>
            </a:endParaRPr>
          </a:p>
        </p:txBody>
      </p:sp>
      <p:sp>
        <p:nvSpPr>
          <p:cNvPr id="551" name="Google Shape;551;p16"/>
          <p:cNvSpPr txBox="1"/>
          <p:nvPr/>
        </p:nvSpPr>
        <p:spPr>
          <a:xfrm flipH="1">
            <a:off x="2574150" y="2827305"/>
            <a:ext cx="45719" cy="720576"/>
          </a:xfrm>
          <a:prstGeom prst="rect">
            <a:avLst/>
          </a:prstGeom>
          <a:solidFill>
            <a:schemeClr val="dk2"/>
          </a:solidFill>
          <a:ln>
            <a:noFill/>
          </a:ln>
        </p:spPr>
        <p:txBody>
          <a:bodyPr anchorCtr="0" anchor="ctr" bIns="0" lIns="822950" spcFirstLastPara="1" rIns="0" wrap="square" tIns="0">
            <a:noAutofit/>
          </a:bodyPr>
          <a:lstStyle/>
          <a:p>
            <a:pPr indent="0" lvl="3" marL="0" marR="0" rtl="0" algn="l">
              <a:spcBef>
                <a:spcPts val="0"/>
              </a:spcBef>
              <a:spcAft>
                <a:spcPts val="0"/>
              </a:spcAft>
              <a:buNone/>
            </a:pPr>
            <a:r>
              <a:t/>
            </a:r>
            <a:endParaRPr b="0" i="0" sz="1400" u="none" cap="none" strike="noStrike">
              <a:solidFill>
                <a:schemeClr val="dk2"/>
              </a:solidFill>
              <a:latin typeface="Arial"/>
              <a:ea typeface="Arial"/>
              <a:cs typeface="Arial"/>
              <a:sym typeface="Arial"/>
            </a:endParaRPr>
          </a:p>
        </p:txBody>
      </p:sp>
      <p:sp>
        <p:nvSpPr>
          <p:cNvPr id="552" name="Google Shape;552;p16"/>
          <p:cNvSpPr txBox="1"/>
          <p:nvPr/>
        </p:nvSpPr>
        <p:spPr>
          <a:xfrm flipH="1">
            <a:off x="2574150" y="3648093"/>
            <a:ext cx="45719" cy="720576"/>
          </a:xfrm>
          <a:prstGeom prst="rect">
            <a:avLst/>
          </a:prstGeom>
          <a:solidFill>
            <a:schemeClr val="dk2"/>
          </a:solidFill>
          <a:ln>
            <a:noFill/>
          </a:ln>
        </p:spPr>
        <p:txBody>
          <a:bodyPr anchorCtr="0" anchor="ctr" bIns="0" lIns="822950" spcFirstLastPara="1" rIns="0" wrap="square" tIns="0">
            <a:noAutofit/>
          </a:bodyPr>
          <a:lstStyle/>
          <a:p>
            <a:pPr indent="0" lvl="3" marL="0" marR="0" rtl="0" algn="l">
              <a:spcBef>
                <a:spcPts val="0"/>
              </a:spcBef>
              <a:spcAft>
                <a:spcPts val="0"/>
              </a:spcAft>
              <a:buNone/>
            </a:pPr>
            <a:r>
              <a:t/>
            </a:r>
            <a:endParaRPr b="0" i="0" sz="1400" u="none" cap="none" strike="noStrike">
              <a:solidFill>
                <a:schemeClr val="dk2"/>
              </a:solidFill>
              <a:latin typeface="Arial"/>
              <a:ea typeface="Arial"/>
              <a:cs typeface="Arial"/>
              <a:sym typeface="Arial"/>
            </a:endParaRPr>
          </a:p>
        </p:txBody>
      </p:sp>
      <p:sp>
        <p:nvSpPr>
          <p:cNvPr id="553" name="Google Shape;553;p16"/>
          <p:cNvSpPr txBox="1"/>
          <p:nvPr/>
        </p:nvSpPr>
        <p:spPr>
          <a:xfrm flipH="1">
            <a:off x="2574150" y="4468881"/>
            <a:ext cx="45719" cy="720576"/>
          </a:xfrm>
          <a:prstGeom prst="rect">
            <a:avLst/>
          </a:prstGeom>
          <a:solidFill>
            <a:schemeClr val="dk2"/>
          </a:solidFill>
          <a:ln>
            <a:noFill/>
          </a:ln>
        </p:spPr>
        <p:txBody>
          <a:bodyPr anchorCtr="0" anchor="ctr" bIns="0" lIns="822950" spcFirstLastPara="1" rIns="0" wrap="square" tIns="0">
            <a:noAutofit/>
          </a:bodyPr>
          <a:lstStyle/>
          <a:p>
            <a:pPr indent="0" lvl="3" marL="0" marR="0" rtl="0" algn="l">
              <a:spcBef>
                <a:spcPts val="0"/>
              </a:spcBef>
              <a:spcAft>
                <a:spcPts val="0"/>
              </a:spcAft>
              <a:buNone/>
            </a:pPr>
            <a:r>
              <a:t/>
            </a:r>
            <a:endParaRPr b="0" i="0" sz="1400" u="none" cap="none" strike="noStrike">
              <a:solidFill>
                <a:schemeClr val="dk2"/>
              </a:solidFill>
              <a:latin typeface="Arial"/>
              <a:ea typeface="Arial"/>
              <a:cs typeface="Arial"/>
              <a:sym typeface="Arial"/>
            </a:endParaRPr>
          </a:p>
        </p:txBody>
      </p:sp>
      <p:sp>
        <p:nvSpPr>
          <p:cNvPr id="554" name="Google Shape;554;p16"/>
          <p:cNvSpPr txBox="1"/>
          <p:nvPr/>
        </p:nvSpPr>
        <p:spPr>
          <a:xfrm flipH="1">
            <a:off x="2574150" y="5289671"/>
            <a:ext cx="45719" cy="720576"/>
          </a:xfrm>
          <a:prstGeom prst="rect">
            <a:avLst/>
          </a:prstGeom>
          <a:solidFill>
            <a:schemeClr val="dk2"/>
          </a:solidFill>
          <a:ln>
            <a:noFill/>
          </a:ln>
        </p:spPr>
        <p:txBody>
          <a:bodyPr anchorCtr="0" anchor="ctr" bIns="0" lIns="822950" spcFirstLastPara="1" rIns="0" wrap="square" tIns="0">
            <a:noAutofit/>
          </a:bodyPr>
          <a:lstStyle/>
          <a:p>
            <a:pPr indent="0" lvl="3" marL="0" marR="0" rtl="0" algn="l">
              <a:spcBef>
                <a:spcPts val="0"/>
              </a:spcBef>
              <a:spcAft>
                <a:spcPts val="0"/>
              </a:spcAft>
              <a:buNone/>
            </a:pPr>
            <a:r>
              <a:t/>
            </a:r>
            <a:endParaRPr b="0" i="0" sz="1400" u="none" cap="none" strike="noStrike">
              <a:solidFill>
                <a:schemeClr val="dk2"/>
              </a:solidFill>
              <a:latin typeface="Arial"/>
              <a:ea typeface="Arial"/>
              <a:cs typeface="Arial"/>
              <a:sym typeface="Arial"/>
            </a:endParaRPr>
          </a:p>
        </p:txBody>
      </p:sp>
      <p:grpSp>
        <p:nvGrpSpPr>
          <p:cNvPr id="555" name="Google Shape;555;p16"/>
          <p:cNvGrpSpPr/>
          <p:nvPr/>
        </p:nvGrpSpPr>
        <p:grpSpPr>
          <a:xfrm>
            <a:off x="497643" y="2148901"/>
            <a:ext cx="435807" cy="435807"/>
            <a:chOff x="1649691" y="4907280"/>
            <a:chExt cx="914400" cy="914400"/>
          </a:xfrm>
        </p:grpSpPr>
        <p:sp>
          <p:nvSpPr>
            <p:cNvPr id="556" name="Google Shape;556;p16"/>
            <p:cNvSpPr/>
            <p:nvPr/>
          </p:nvSpPr>
          <p:spPr>
            <a:xfrm>
              <a:off x="1649691" y="4907280"/>
              <a:ext cx="914400" cy="914400"/>
            </a:xfrm>
            <a:custGeom>
              <a:rect b="b" l="l" r="r" t="t"/>
              <a:pathLst>
                <a:path extrusionOk="0" h="10000" w="10000">
                  <a:moveTo>
                    <a:pt x="4141" y="1940"/>
                  </a:moveTo>
                  <a:lnTo>
                    <a:pt x="5859" y="1940"/>
                  </a:lnTo>
                  <a:lnTo>
                    <a:pt x="5867" y="1940"/>
                  </a:lnTo>
                  <a:lnTo>
                    <a:pt x="5875" y="1941"/>
                  </a:lnTo>
                  <a:lnTo>
                    <a:pt x="5883" y="1941"/>
                  </a:lnTo>
                  <a:lnTo>
                    <a:pt x="5891" y="1942"/>
                  </a:lnTo>
                  <a:lnTo>
                    <a:pt x="5899" y="1944"/>
                  </a:lnTo>
                  <a:lnTo>
                    <a:pt x="5907" y="1945"/>
                  </a:lnTo>
                  <a:lnTo>
                    <a:pt x="5915" y="1947"/>
                  </a:lnTo>
                  <a:lnTo>
                    <a:pt x="5922" y="1950"/>
                  </a:lnTo>
                  <a:lnTo>
                    <a:pt x="5930" y="1952"/>
                  </a:lnTo>
                  <a:lnTo>
                    <a:pt x="5937" y="1955"/>
                  </a:lnTo>
                  <a:lnTo>
                    <a:pt x="5945" y="1958"/>
                  </a:lnTo>
                  <a:lnTo>
                    <a:pt x="5952" y="1961"/>
                  </a:lnTo>
                  <a:lnTo>
                    <a:pt x="5959" y="1965"/>
                  </a:lnTo>
                  <a:lnTo>
                    <a:pt x="5966" y="1969"/>
                  </a:lnTo>
                  <a:lnTo>
                    <a:pt x="5973" y="1973"/>
                  </a:lnTo>
                  <a:lnTo>
                    <a:pt x="5980" y="1978"/>
                  </a:lnTo>
                  <a:lnTo>
                    <a:pt x="5986" y="1982"/>
                  </a:lnTo>
                  <a:lnTo>
                    <a:pt x="5993" y="1987"/>
                  </a:lnTo>
                  <a:lnTo>
                    <a:pt x="5999" y="1992"/>
                  </a:lnTo>
                  <a:lnTo>
                    <a:pt x="6005" y="1998"/>
                  </a:lnTo>
                  <a:lnTo>
                    <a:pt x="6011" y="2003"/>
                  </a:lnTo>
                  <a:lnTo>
                    <a:pt x="6016" y="2009"/>
                  </a:lnTo>
                  <a:lnTo>
                    <a:pt x="6022" y="2015"/>
                  </a:lnTo>
                  <a:lnTo>
                    <a:pt x="6027" y="2021"/>
                  </a:lnTo>
                  <a:lnTo>
                    <a:pt x="6032" y="2028"/>
                  </a:lnTo>
                  <a:lnTo>
                    <a:pt x="6036" y="2034"/>
                  </a:lnTo>
                  <a:lnTo>
                    <a:pt x="6041" y="2041"/>
                  </a:lnTo>
                  <a:lnTo>
                    <a:pt x="6045" y="2048"/>
                  </a:lnTo>
                  <a:lnTo>
                    <a:pt x="6049" y="2055"/>
                  </a:lnTo>
                  <a:lnTo>
                    <a:pt x="6053" y="2062"/>
                  </a:lnTo>
                  <a:lnTo>
                    <a:pt x="6056" y="2069"/>
                  </a:lnTo>
                  <a:lnTo>
                    <a:pt x="6059" y="2077"/>
                  </a:lnTo>
                  <a:lnTo>
                    <a:pt x="6062" y="2084"/>
                  </a:lnTo>
                  <a:lnTo>
                    <a:pt x="6064" y="2092"/>
                  </a:lnTo>
                  <a:lnTo>
                    <a:pt x="6067" y="2099"/>
                  </a:lnTo>
                  <a:lnTo>
                    <a:pt x="6069" y="2107"/>
                  </a:lnTo>
                  <a:lnTo>
                    <a:pt x="6070" y="2115"/>
                  </a:lnTo>
                  <a:lnTo>
                    <a:pt x="6072" y="2123"/>
                  </a:lnTo>
                  <a:lnTo>
                    <a:pt x="6073" y="2131"/>
                  </a:lnTo>
                  <a:lnTo>
                    <a:pt x="6073" y="2139"/>
                  </a:lnTo>
                  <a:lnTo>
                    <a:pt x="6074" y="2147"/>
                  </a:lnTo>
                  <a:lnTo>
                    <a:pt x="6074" y="2155"/>
                  </a:lnTo>
                  <a:lnTo>
                    <a:pt x="6074" y="3336"/>
                  </a:lnTo>
                  <a:lnTo>
                    <a:pt x="6074" y="3344"/>
                  </a:lnTo>
                  <a:lnTo>
                    <a:pt x="6073" y="3352"/>
                  </a:lnTo>
                  <a:lnTo>
                    <a:pt x="6073" y="3360"/>
                  </a:lnTo>
                  <a:lnTo>
                    <a:pt x="6072" y="3368"/>
                  </a:lnTo>
                  <a:lnTo>
                    <a:pt x="6070" y="3376"/>
                  </a:lnTo>
                  <a:lnTo>
                    <a:pt x="6069" y="3384"/>
                  </a:lnTo>
                  <a:lnTo>
                    <a:pt x="6067" y="3392"/>
                  </a:lnTo>
                  <a:lnTo>
                    <a:pt x="6064" y="3399"/>
                  </a:lnTo>
                  <a:lnTo>
                    <a:pt x="6062" y="3407"/>
                  </a:lnTo>
                  <a:lnTo>
                    <a:pt x="6059" y="3414"/>
                  </a:lnTo>
                  <a:lnTo>
                    <a:pt x="6056" y="3422"/>
                  </a:lnTo>
                  <a:lnTo>
                    <a:pt x="6053" y="3429"/>
                  </a:lnTo>
                  <a:lnTo>
                    <a:pt x="6049" y="3436"/>
                  </a:lnTo>
                  <a:lnTo>
                    <a:pt x="6045" y="3443"/>
                  </a:lnTo>
                  <a:lnTo>
                    <a:pt x="6041" y="3450"/>
                  </a:lnTo>
                  <a:lnTo>
                    <a:pt x="6036" y="3457"/>
                  </a:lnTo>
                  <a:lnTo>
                    <a:pt x="6032" y="3463"/>
                  </a:lnTo>
                  <a:lnTo>
                    <a:pt x="6027" y="3470"/>
                  </a:lnTo>
                  <a:lnTo>
                    <a:pt x="6022" y="3476"/>
                  </a:lnTo>
                  <a:lnTo>
                    <a:pt x="6016" y="3482"/>
                  </a:lnTo>
                  <a:lnTo>
                    <a:pt x="6011" y="3488"/>
                  </a:lnTo>
                  <a:lnTo>
                    <a:pt x="6005" y="3493"/>
                  </a:lnTo>
                  <a:lnTo>
                    <a:pt x="5999" y="3499"/>
                  </a:lnTo>
                  <a:lnTo>
                    <a:pt x="5993" y="3504"/>
                  </a:lnTo>
                  <a:lnTo>
                    <a:pt x="5986" y="3509"/>
                  </a:lnTo>
                  <a:lnTo>
                    <a:pt x="5980" y="3513"/>
                  </a:lnTo>
                  <a:lnTo>
                    <a:pt x="5973" y="3518"/>
                  </a:lnTo>
                  <a:lnTo>
                    <a:pt x="5966" y="3522"/>
                  </a:lnTo>
                  <a:lnTo>
                    <a:pt x="5959" y="3526"/>
                  </a:lnTo>
                  <a:lnTo>
                    <a:pt x="5952" y="3530"/>
                  </a:lnTo>
                  <a:lnTo>
                    <a:pt x="5945" y="3533"/>
                  </a:lnTo>
                  <a:lnTo>
                    <a:pt x="5937" y="3536"/>
                  </a:lnTo>
                  <a:lnTo>
                    <a:pt x="5930" y="3539"/>
                  </a:lnTo>
                  <a:lnTo>
                    <a:pt x="5922" y="3541"/>
                  </a:lnTo>
                  <a:lnTo>
                    <a:pt x="5915" y="3544"/>
                  </a:lnTo>
                  <a:lnTo>
                    <a:pt x="5907" y="3546"/>
                  </a:lnTo>
                  <a:lnTo>
                    <a:pt x="5899" y="3547"/>
                  </a:lnTo>
                  <a:lnTo>
                    <a:pt x="5891" y="3549"/>
                  </a:lnTo>
                  <a:lnTo>
                    <a:pt x="5883" y="3550"/>
                  </a:lnTo>
                  <a:lnTo>
                    <a:pt x="5875" y="3550"/>
                  </a:lnTo>
                  <a:lnTo>
                    <a:pt x="5867" y="3551"/>
                  </a:lnTo>
                  <a:lnTo>
                    <a:pt x="5859" y="3551"/>
                  </a:lnTo>
                  <a:lnTo>
                    <a:pt x="4141" y="3551"/>
                  </a:lnTo>
                  <a:lnTo>
                    <a:pt x="4133" y="3551"/>
                  </a:lnTo>
                  <a:lnTo>
                    <a:pt x="4125" y="3550"/>
                  </a:lnTo>
                  <a:lnTo>
                    <a:pt x="4117" y="3550"/>
                  </a:lnTo>
                  <a:lnTo>
                    <a:pt x="4109" y="3549"/>
                  </a:lnTo>
                  <a:lnTo>
                    <a:pt x="4101" y="3547"/>
                  </a:lnTo>
                  <a:lnTo>
                    <a:pt x="4093" y="3546"/>
                  </a:lnTo>
                  <a:lnTo>
                    <a:pt x="4085" y="3544"/>
                  </a:lnTo>
                  <a:lnTo>
                    <a:pt x="4078" y="3541"/>
                  </a:lnTo>
                  <a:lnTo>
                    <a:pt x="4070" y="3539"/>
                  </a:lnTo>
                  <a:lnTo>
                    <a:pt x="4063" y="3536"/>
                  </a:lnTo>
                  <a:lnTo>
                    <a:pt x="4055" y="3533"/>
                  </a:lnTo>
                  <a:lnTo>
                    <a:pt x="4048" y="3530"/>
                  </a:lnTo>
                  <a:lnTo>
                    <a:pt x="4041" y="3526"/>
                  </a:lnTo>
                  <a:lnTo>
                    <a:pt x="4034" y="3522"/>
                  </a:lnTo>
                  <a:lnTo>
                    <a:pt x="4027" y="3518"/>
                  </a:lnTo>
                  <a:lnTo>
                    <a:pt x="4020" y="3513"/>
                  </a:lnTo>
                  <a:lnTo>
                    <a:pt x="4014" y="3509"/>
                  </a:lnTo>
                  <a:lnTo>
                    <a:pt x="4007" y="3504"/>
                  </a:lnTo>
                  <a:lnTo>
                    <a:pt x="4001" y="3499"/>
                  </a:lnTo>
                  <a:lnTo>
                    <a:pt x="3995" y="3493"/>
                  </a:lnTo>
                  <a:lnTo>
                    <a:pt x="3989" y="3488"/>
                  </a:lnTo>
                  <a:lnTo>
                    <a:pt x="3984" y="3482"/>
                  </a:lnTo>
                  <a:lnTo>
                    <a:pt x="3978" y="3476"/>
                  </a:lnTo>
                  <a:lnTo>
                    <a:pt x="3973" y="3470"/>
                  </a:lnTo>
                  <a:lnTo>
                    <a:pt x="3968" y="3463"/>
                  </a:lnTo>
                  <a:lnTo>
                    <a:pt x="3964" y="3457"/>
                  </a:lnTo>
                  <a:lnTo>
                    <a:pt x="3959" y="3450"/>
                  </a:lnTo>
                  <a:lnTo>
                    <a:pt x="3955" y="3443"/>
                  </a:lnTo>
                  <a:lnTo>
                    <a:pt x="3951" y="3436"/>
                  </a:lnTo>
                  <a:lnTo>
                    <a:pt x="3947" y="3429"/>
                  </a:lnTo>
                  <a:lnTo>
                    <a:pt x="3944" y="3422"/>
                  </a:lnTo>
                  <a:lnTo>
                    <a:pt x="3941" y="3414"/>
                  </a:lnTo>
                  <a:lnTo>
                    <a:pt x="3938" y="3407"/>
                  </a:lnTo>
                  <a:lnTo>
                    <a:pt x="3936" y="3399"/>
                  </a:lnTo>
                  <a:lnTo>
                    <a:pt x="3933" y="3392"/>
                  </a:lnTo>
                  <a:lnTo>
                    <a:pt x="3931" y="3384"/>
                  </a:lnTo>
                  <a:lnTo>
                    <a:pt x="3930" y="3376"/>
                  </a:lnTo>
                  <a:lnTo>
                    <a:pt x="3928" y="3368"/>
                  </a:lnTo>
                  <a:lnTo>
                    <a:pt x="3927" y="3360"/>
                  </a:lnTo>
                  <a:lnTo>
                    <a:pt x="3927" y="3352"/>
                  </a:lnTo>
                  <a:lnTo>
                    <a:pt x="3926" y="3344"/>
                  </a:lnTo>
                  <a:lnTo>
                    <a:pt x="3926" y="3336"/>
                  </a:lnTo>
                  <a:lnTo>
                    <a:pt x="3926" y="2155"/>
                  </a:lnTo>
                  <a:lnTo>
                    <a:pt x="3926" y="2147"/>
                  </a:lnTo>
                  <a:lnTo>
                    <a:pt x="3927" y="2139"/>
                  </a:lnTo>
                  <a:lnTo>
                    <a:pt x="3927" y="2131"/>
                  </a:lnTo>
                  <a:lnTo>
                    <a:pt x="3928" y="2123"/>
                  </a:lnTo>
                  <a:lnTo>
                    <a:pt x="3930" y="2115"/>
                  </a:lnTo>
                  <a:lnTo>
                    <a:pt x="3931" y="2107"/>
                  </a:lnTo>
                  <a:lnTo>
                    <a:pt x="3933" y="2099"/>
                  </a:lnTo>
                  <a:lnTo>
                    <a:pt x="3936" y="2092"/>
                  </a:lnTo>
                  <a:lnTo>
                    <a:pt x="3938" y="2084"/>
                  </a:lnTo>
                  <a:lnTo>
                    <a:pt x="3941" y="2077"/>
                  </a:lnTo>
                  <a:lnTo>
                    <a:pt x="3944" y="2069"/>
                  </a:lnTo>
                  <a:lnTo>
                    <a:pt x="3947" y="2062"/>
                  </a:lnTo>
                  <a:lnTo>
                    <a:pt x="3951" y="2055"/>
                  </a:lnTo>
                  <a:lnTo>
                    <a:pt x="3955" y="2048"/>
                  </a:lnTo>
                  <a:lnTo>
                    <a:pt x="3959" y="2041"/>
                  </a:lnTo>
                  <a:lnTo>
                    <a:pt x="3964" y="2034"/>
                  </a:lnTo>
                  <a:lnTo>
                    <a:pt x="3968" y="2028"/>
                  </a:lnTo>
                  <a:lnTo>
                    <a:pt x="3973" y="2021"/>
                  </a:lnTo>
                  <a:lnTo>
                    <a:pt x="3978" y="2015"/>
                  </a:lnTo>
                  <a:lnTo>
                    <a:pt x="3984" y="2009"/>
                  </a:lnTo>
                  <a:lnTo>
                    <a:pt x="3989" y="2003"/>
                  </a:lnTo>
                  <a:lnTo>
                    <a:pt x="3995" y="1998"/>
                  </a:lnTo>
                  <a:lnTo>
                    <a:pt x="4001" y="1992"/>
                  </a:lnTo>
                  <a:lnTo>
                    <a:pt x="4007" y="1987"/>
                  </a:lnTo>
                  <a:lnTo>
                    <a:pt x="4014" y="1982"/>
                  </a:lnTo>
                  <a:lnTo>
                    <a:pt x="4020" y="1978"/>
                  </a:lnTo>
                  <a:lnTo>
                    <a:pt x="4027" y="1973"/>
                  </a:lnTo>
                  <a:lnTo>
                    <a:pt x="4034" y="1969"/>
                  </a:lnTo>
                  <a:lnTo>
                    <a:pt x="4041" y="1965"/>
                  </a:lnTo>
                  <a:lnTo>
                    <a:pt x="4048" y="1961"/>
                  </a:lnTo>
                  <a:lnTo>
                    <a:pt x="4055" y="1958"/>
                  </a:lnTo>
                  <a:lnTo>
                    <a:pt x="4063" y="1955"/>
                  </a:lnTo>
                  <a:lnTo>
                    <a:pt x="4070" y="1952"/>
                  </a:lnTo>
                  <a:lnTo>
                    <a:pt x="4078" y="1950"/>
                  </a:lnTo>
                  <a:lnTo>
                    <a:pt x="4085" y="1947"/>
                  </a:lnTo>
                  <a:lnTo>
                    <a:pt x="4093" y="1945"/>
                  </a:lnTo>
                  <a:lnTo>
                    <a:pt x="4101" y="1944"/>
                  </a:lnTo>
                  <a:lnTo>
                    <a:pt x="4109" y="1942"/>
                  </a:lnTo>
                  <a:lnTo>
                    <a:pt x="4117" y="1941"/>
                  </a:lnTo>
                  <a:lnTo>
                    <a:pt x="4125" y="1941"/>
                  </a:lnTo>
                  <a:lnTo>
                    <a:pt x="4133" y="1940"/>
                  </a:lnTo>
                  <a:lnTo>
                    <a:pt x="4141" y="194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57" name="Google Shape;557;p16"/>
            <p:cNvSpPr/>
            <p:nvPr/>
          </p:nvSpPr>
          <p:spPr>
            <a:xfrm>
              <a:off x="1649691" y="4907280"/>
              <a:ext cx="914400" cy="914400"/>
            </a:xfrm>
            <a:custGeom>
              <a:rect b="b" l="l" r="r" t="t"/>
              <a:pathLst>
                <a:path extrusionOk="0" h="10000" w="10000">
                  <a:moveTo>
                    <a:pt x="5149" y="3531"/>
                  </a:moveTo>
                  <a:lnTo>
                    <a:pt x="5150" y="3551"/>
                  </a:lnTo>
                  <a:lnTo>
                    <a:pt x="5150" y="4796"/>
                  </a:lnTo>
                  <a:lnTo>
                    <a:pt x="7576" y="4796"/>
                  </a:lnTo>
                  <a:lnTo>
                    <a:pt x="7596" y="4797"/>
                  </a:lnTo>
                  <a:lnTo>
                    <a:pt x="7615" y="4801"/>
                  </a:lnTo>
                  <a:lnTo>
                    <a:pt x="7633" y="4807"/>
                  </a:lnTo>
                  <a:lnTo>
                    <a:pt x="7651" y="4816"/>
                  </a:lnTo>
                  <a:lnTo>
                    <a:pt x="7667" y="4827"/>
                  </a:lnTo>
                  <a:lnTo>
                    <a:pt x="7682" y="4840"/>
                  </a:lnTo>
                  <a:lnTo>
                    <a:pt x="7695" y="4855"/>
                  </a:lnTo>
                  <a:lnTo>
                    <a:pt x="7706" y="4871"/>
                  </a:lnTo>
                  <a:lnTo>
                    <a:pt x="7715" y="4889"/>
                  </a:lnTo>
                  <a:lnTo>
                    <a:pt x="7721" y="4907"/>
                  </a:lnTo>
                  <a:lnTo>
                    <a:pt x="7725" y="4926"/>
                  </a:lnTo>
                  <a:lnTo>
                    <a:pt x="7726" y="4946"/>
                  </a:lnTo>
                  <a:lnTo>
                    <a:pt x="7726" y="6199"/>
                  </a:lnTo>
                  <a:lnTo>
                    <a:pt x="8435" y="6199"/>
                  </a:lnTo>
                  <a:lnTo>
                    <a:pt x="8440" y="6199"/>
                  </a:lnTo>
                  <a:lnTo>
                    <a:pt x="8448" y="6199"/>
                  </a:lnTo>
                  <a:lnTo>
                    <a:pt x="8457" y="6200"/>
                  </a:lnTo>
                  <a:lnTo>
                    <a:pt x="8465" y="6200"/>
                  </a:lnTo>
                  <a:lnTo>
                    <a:pt x="8475" y="6201"/>
                  </a:lnTo>
                  <a:lnTo>
                    <a:pt x="8483" y="6201"/>
                  </a:lnTo>
                  <a:lnTo>
                    <a:pt x="8492" y="6203"/>
                  </a:lnTo>
                  <a:lnTo>
                    <a:pt x="8500" y="6204"/>
                  </a:lnTo>
                  <a:lnTo>
                    <a:pt x="8509" y="6205"/>
                  </a:lnTo>
                  <a:lnTo>
                    <a:pt x="8517" y="6206"/>
                  </a:lnTo>
                  <a:lnTo>
                    <a:pt x="8526" y="6208"/>
                  </a:lnTo>
                  <a:lnTo>
                    <a:pt x="8534" y="6210"/>
                  </a:lnTo>
                  <a:lnTo>
                    <a:pt x="8543" y="6212"/>
                  </a:lnTo>
                  <a:lnTo>
                    <a:pt x="8551" y="6214"/>
                  </a:lnTo>
                  <a:lnTo>
                    <a:pt x="8560" y="6216"/>
                  </a:lnTo>
                  <a:lnTo>
                    <a:pt x="8568" y="6218"/>
                  </a:lnTo>
                  <a:lnTo>
                    <a:pt x="8577" y="6221"/>
                  </a:lnTo>
                  <a:lnTo>
                    <a:pt x="8585" y="6224"/>
                  </a:lnTo>
                  <a:lnTo>
                    <a:pt x="8593" y="6227"/>
                  </a:lnTo>
                  <a:lnTo>
                    <a:pt x="8601" y="6230"/>
                  </a:lnTo>
                  <a:lnTo>
                    <a:pt x="8610" y="6233"/>
                  </a:lnTo>
                  <a:lnTo>
                    <a:pt x="8617" y="6236"/>
                  </a:lnTo>
                  <a:lnTo>
                    <a:pt x="8626" y="6240"/>
                  </a:lnTo>
                  <a:lnTo>
                    <a:pt x="8633" y="6243"/>
                  </a:lnTo>
                  <a:lnTo>
                    <a:pt x="8641" y="6247"/>
                  </a:lnTo>
                  <a:lnTo>
                    <a:pt x="8648" y="6251"/>
                  </a:lnTo>
                  <a:lnTo>
                    <a:pt x="8657" y="6255"/>
                  </a:lnTo>
                  <a:lnTo>
                    <a:pt x="8664" y="6259"/>
                  </a:lnTo>
                  <a:lnTo>
                    <a:pt x="8675" y="6265"/>
                  </a:lnTo>
                  <a:lnTo>
                    <a:pt x="8681" y="6270"/>
                  </a:lnTo>
                  <a:lnTo>
                    <a:pt x="8689" y="6274"/>
                  </a:lnTo>
                  <a:lnTo>
                    <a:pt x="8696" y="6279"/>
                  </a:lnTo>
                  <a:lnTo>
                    <a:pt x="8703" y="6284"/>
                  </a:lnTo>
                  <a:lnTo>
                    <a:pt x="8709" y="6289"/>
                  </a:lnTo>
                  <a:lnTo>
                    <a:pt x="8717" y="6294"/>
                  </a:lnTo>
                  <a:lnTo>
                    <a:pt x="8723" y="6299"/>
                  </a:lnTo>
                  <a:lnTo>
                    <a:pt x="8730" y="6305"/>
                  </a:lnTo>
                  <a:lnTo>
                    <a:pt x="8736" y="6310"/>
                  </a:lnTo>
                  <a:lnTo>
                    <a:pt x="8743" y="6316"/>
                  </a:lnTo>
                  <a:lnTo>
                    <a:pt x="8749" y="6321"/>
                  </a:lnTo>
                  <a:lnTo>
                    <a:pt x="8756" y="6328"/>
                  </a:lnTo>
                  <a:lnTo>
                    <a:pt x="8761" y="6333"/>
                  </a:lnTo>
                  <a:lnTo>
                    <a:pt x="8768" y="6340"/>
                  </a:lnTo>
                  <a:lnTo>
                    <a:pt x="8773" y="6345"/>
                  </a:lnTo>
                  <a:lnTo>
                    <a:pt x="8779" y="6352"/>
                  </a:lnTo>
                  <a:lnTo>
                    <a:pt x="8785" y="6358"/>
                  </a:lnTo>
                  <a:lnTo>
                    <a:pt x="8791" y="6365"/>
                  </a:lnTo>
                  <a:lnTo>
                    <a:pt x="8796" y="6371"/>
                  </a:lnTo>
                  <a:lnTo>
                    <a:pt x="8802" y="6379"/>
                  </a:lnTo>
                  <a:lnTo>
                    <a:pt x="8806" y="6385"/>
                  </a:lnTo>
                  <a:lnTo>
                    <a:pt x="8812" y="6392"/>
                  </a:lnTo>
                  <a:lnTo>
                    <a:pt x="8817" y="6399"/>
                  </a:lnTo>
                  <a:lnTo>
                    <a:pt x="8822" y="6407"/>
                  </a:lnTo>
                  <a:lnTo>
                    <a:pt x="8826" y="6413"/>
                  </a:lnTo>
                  <a:lnTo>
                    <a:pt x="8831" y="6421"/>
                  </a:lnTo>
                  <a:lnTo>
                    <a:pt x="8835" y="6428"/>
                  </a:lnTo>
                  <a:lnTo>
                    <a:pt x="8838" y="6434"/>
                  </a:lnTo>
                  <a:lnTo>
                    <a:pt x="8842" y="6441"/>
                  </a:lnTo>
                  <a:lnTo>
                    <a:pt x="8847" y="6449"/>
                  </a:lnTo>
                  <a:lnTo>
                    <a:pt x="8851" y="6456"/>
                  </a:lnTo>
                  <a:lnTo>
                    <a:pt x="8855" y="6465"/>
                  </a:lnTo>
                  <a:lnTo>
                    <a:pt x="8858" y="6472"/>
                  </a:lnTo>
                  <a:lnTo>
                    <a:pt x="8862" y="6481"/>
                  </a:lnTo>
                  <a:lnTo>
                    <a:pt x="8865" y="6488"/>
                  </a:lnTo>
                  <a:lnTo>
                    <a:pt x="8869" y="6497"/>
                  </a:lnTo>
                  <a:lnTo>
                    <a:pt x="8872" y="6505"/>
                  </a:lnTo>
                  <a:lnTo>
                    <a:pt x="8875" y="6514"/>
                  </a:lnTo>
                  <a:lnTo>
                    <a:pt x="8878" y="6522"/>
                  </a:lnTo>
                  <a:lnTo>
                    <a:pt x="8880" y="6531"/>
                  </a:lnTo>
                  <a:lnTo>
                    <a:pt x="8883" y="6538"/>
                  </a:lnTo>
                  <a:lnTo>
                    <a:pt x="8885" y="6548"/>
                  </a:lnTo>
                  <a:lnTo>
                    <a:pt x="8887" y="6555"/>
                  </a:lnTo>
                  <a:lnTo>
                    <a:pt x="8889" y="6565"/>
                  </a:lnTo>
                  <a:lnTo>
                    <a:pt x="8891" y="6572"/>
                  </a:lnTo>
                  <a:lnTo>
                    <a:pt x="8893" y="6582"/>
                  </a:lnTo>
                  <a:lnTo>
                    <a:pt x="8894" y="6590"/>
                  </a:lnTo>
                  <a:lnTo>
                    <a:pt x="8895" y="6599"/>
                  </a:lnTo>
                  <a:lnTo>
                    <a:pt x="8896" y="6607"/>
                  </a:lnTo>
                  <a:lnTo>
                    <a:pt x="8898" y="6616"/>
                  </a:lnTo>
                  <a:lnTo>
                    <a:pt x="8898" y="6624"/>
                  </a:lnTo>
                  <a:lnTo>
                    <a:pt x="8899" y="6634"/>
                  </a:lnTo>
                  <a:lnTo>
                    <a:pt x="8899" y="6642"/>
                  </a:lnTo>
                  <a:lnTo>
                    <a:pt x="8900" y="6651"/>
                  </a:lnTo>
                  <a:lnTo>
                    <a:pt x="8900" y="6659"/>
                  </a:lnTo>
                  <a:lnTo>
                    <a:pt x="8900" y="6664"/>
                  </a:lnTo>
                  <a:lnTo>
                    <a:pt x="8900" y="7845"/>
                  </a:lnTo>
                  <a:lnTo>
                    <a:pt x="8900" y="7850"/>
                  </a:lnTo>
                  <a:lnTo>
                    <a:pt x="8900" y="7858"/>
                  </a:lnTo>
                  <a:lnTo>
                    <a:pt x="8899" y="7867"/>
                  </a:lnTo>
                  <a:lnTo>
                    <a:pt x="8899" y="7875"/>
                  </a:lnTo>
                  <a:lnTo>
                    <a:pt x="8898" y="7885"/>
                  </a:lnTo>
                  <a:lnTo>
                    <a:pt x="8898" y="7893"/>
                  </a:lnTo>
                  <a:lnTo>
                    <a:pt x="8896" y="7902"/>
                  </a:lnTo>
                  <a:lnTo>
                    <a:pt x="8895" y="7910"/>
                  </a:lnTo>
                  <a:lnTo>
                    <a:pt x="8894" y="7919"/>
                  </a:lnTo>
                  <a:lnTo>
                    <a:pt x="8893" y="7927"/>
                  </a:lnTo>
                  <a:lnTo>
                    <a:pt x="8891" y="7937"/>
                  </a:lnTo>
                  <a:lnTo>
                    <a:pt x="8889" y="7944"/>
                  </a:lnTo>
                  <a:lnTo>
                    <a:pt x="8887" y="7954"/>
                  </a:lnTo>
                  <a:lnTo>
                    <a:pt x="8885" y="7961"/>
                  </a:lnTo>
                  <a:lnTo>
                    <a:pt x="8883" y="7971"/>
                  </a:lnTo>
                  <a:lnTo>
                    <a:pt x="8880" y="7978"/>
                  </a:lnTo>
                  <a:lnTo>
                    <a:pt x="8878" y="7987"/>
                  </a:lnTo>
                  <a:lnTo>
                    <a:pt x="8875" y="7995"/>
                  </a:lnTo>
                  <a:lnTo>
                    <a:pt x="8872" y="8004"/>
                  </a:lnTo>
                  <a:lnTo>
                    <a:pt x="8869" y="8012"/>
                  </a:lnTo>
                  <a:lnTo>
                    <a:pt x="8865" y="8021"/>
                  </a:lnTo>
                  <a:lnTo>
                    <a:pt x="8862" y="8028"/>
                  </a:lnTo>
                  <a:lnTo>
                    <a:pt x="8858" y="8037"/>
                  </a:lnTo>
                  <a:lnTo>
                    <a:pt x="8855" y="8044"/>
                  </a:lnTo>
                  <a:lnTo>
                    <a:pt x="8851" y="8053"/>
                  </a:lnTo>
                  <a:lnTo>
                    <a:pt x="8847" y="8060"/>
                  </a:lnTo>
                  <a:lnTo>
                    <a:pt x="8842" y="8068"/>
                  </a:lnTo>
                  <a:lnTo>
                    <a:pt x="8838" y="8075"/>
                  </a:lnTo>
                  <a:lnTo>
                    <a:pt x="8835" y="8081"/>
                  </a:lnTo>
                  <a:lnTo>
                    <a:pt x="8831" y="8088"/>
                  </a:lnTo>
                  <a:lnTo>
                    <a:pt x="8826" y="8096"/>
                  </a:lnTo>
                  <a:lnTo>
                    <a:pt x="8822" y="8102"/>
                  </a:lnTo>
                  <a:lnTo>
                    <a:pt x="8817" y="8110"/>
                  </a:lnTo>
                  <a:lnTo>
                    <a:pt x="8812" y="8117"/>
                  </a:lnTo>
                  <a:lnTo>
                    <a:pt x="8806" y="8124"/>
                  </a:lnTo>
                  <a:lnTo>
                    <a:pt x="8802" y="8130"/>
                  </a:lnTo>
                  <a:lnTo>
                    <a:pt x="8796" y="8138"/>
                  </a:lnTo>
                  <a:lnTo>
                    <a:pt x="8791" y="8144"/>
                  </a:lnTo>
                  <a:lnTo>
                    <a:pt x="8785" y="8151"/>
                  </a:lnTo>
                  <a:lnTo>
                    <a:pt x="8779" y="8157"/>
                  </a:lnTo>
                  <a:lnTo>
                    <a:pt x="8773" y="8164"/>
                  </a:lnTo>
                  <a:lnTo>
                    <a:pt x="8768" y="8169"/>
                  </a:lnTo>
                  <a:lnTo>
                    <a:pt x="8761" y="8176"/>
                  </a:lnTo>
                  <a:lnTo>
                    <a:pt x="8756" y="8181"/>
                  </a:lnTo>
                  <a:lnTo>
                    <a:pt x="8749" y="8188"/>
                  </a:lnTo>
                  <a:lnTo>
                    <a:pt x="8743" y="8193"/>
                  </a:lnTo>
                  <a:lnTo>
                    <a:pt x="8736" y="8199"/>
                  </a:lnTo>
                  <a:lnTo>
                    <a:pt x="8730" y="8204"/>
                  </a:lnTo>
                  <a:lnTo>
                    <a:pt x="8723" y="8210"/>
                  </a:lnTo>
                  <a:lnTo>
                    <a:pt x="8717" y="8215"/>
                  </a:lnTo>
                  <a:lnTo>
                    <a:pt x="8709" y="8220"/>
                  </a:lnTo>
                  <a:lnTo>
                    <a:pt x="8703" y="8225"/>
                  </a:lnTo>
                  <a:lnTo>
                    <a:pt x="8696" y="8230"/>
                  </a:lnTo>
                  <a:lnTo>
                    <a:pt x="8689" y="8235"/>
                  </a:lnTo>
                  <a:lnTo>
                    <a:pt x="8681" y="8239"/>
                  </a:lnTo>
                  <a:lnTo>
                    <a:pt x="8675" y="8244"/>
                  </a:lnTo>
                  <a:lnTo>
                    <a:pt x="8664" y="8250"/>
                  </a:lnTo>
                  <a:lnTo>
                    <a:pt x="8657" y="8254"/>
                  </a:lnTo>
                  <a:lnTo>
                    <a:pt x="8648" y="8258"/>
                  </a:lnTo>
                  <a:lnTo>
                    <a:pt x="8641" y="8262"/>
                  </a:lnTo>
                  <a:lnTo>
                    <a:pt x="8633" y="8266"/>
                  </a:lnTo>
                  <a:lnTo>
                    <a:pt x="8626" y="8269"/>
                  </a:lnTo>
                  <a:lnTo>
                    <a:pt x="8617" y="8273"/>
                  </a:lnTo>
                  <a:lnTo>
                    <a:pt x="8610" y="8276"/>
                  </a:lnTo>
                  <a:lnTo>
                    <a:pt x="8601" y="8279"/>
                  </a:lnTo>
                  <a:lnTo>
                    <a:pt x="8593" y="8282"/>
                  </a:lnTo>
                  <a:lnTo>
                    <a:pt x="8585" y="8285"/>
                  </a:lnTo>
                  <a:lnTo>
                    <a:pt x="8577" y="8288"/>
                  </a:lnTo>
                  <a:lnTo>
                    <a:pt x="8568" y="8291"/>
                  </a:lnTo>
                  <a:lnTo>
                    <a:pt x="8560" y="8293"/>
                  </a:lnTo>
                  <a:lnTo>
                    <a:pt x="8551" y="8295"/>
                  </a:lnTo>
                  <a:lnTo>
                    <a:pt x="8543" y="8297"/>
                  </a:lnTo>
                  <a:lnTo>
                    <a:pt x="8534" y="8299"/>
                  </a:lnTo>
                  <a:lnTo>
                    <a:pt x="8526" y="8301"/>
                  </a:lnTo>
                  <a:lnTo>
                    <a:pt x="8517" y="8303"/>
                  </a:lnTo>
                  <a:lnTo>
                    <a:pt x="8509" y="8304"/>
                  </a:lnTo>
                  <a:lnTo>
                    <a:pt x="8500" y="8305"/>
                  </a:lnTo>
                  <a:lnTo>
                    <a:pt x="8492" y="8306"/>
                  </a:lnTo>
                  <a:lnTo>
                    <a:pt x="8483" y="8308"/>
                  </a:lnTo>
                  <a:lnTo>
                    <a:pt x="8475" y="8308"/>
                  </a:lnTo>
                  <a:lnTo>
                    <a:pt x="8465" y="8309"/>
                  </a:lnTo>
                  <a:lnTo>
                    <a:pt x="8457" y="8309"/>
                  </a:lnTo>
                  <a:lnTo>
                    <a:pt x="8448" y="8310"/>
                  </a:lnTo>
                  <a:lnTo>
                    <a:pt x="8440" y="8310"/>
                  </a:lnTo>
                  <a:lnTo>
                    <a:pt x="8435" y="8310"/>
                  </a:lnTo>
                  <a:lnTo>
                    <a:pt x="6718" y="8310"/>
                  </a:lnTo>
                  <a:lnTo>
                    <a:pt x="6713" y="8310"/>
                  </a:lnTo>
                  <a:lnTo>
                    <a:pt x="6705" y="8310"/>
                  </a:lnTo>
                  <a:lnTo>
                    <a:pt x="6696" y="8309"/>
                  </a:lnTo>
                  <a:lnTo>
                    <a:pt x="6688" y="8309"/>
                  </a:lnTo>
                  <a:lnTo>
                    <a:pt x="6678" y="8308"/>
                  </a:lnTo>
                  <a:lnTo>
                    <a:pt x="6670" y="8308"/>
                  </a:lnTo>
                  <a:lnTo>
                    <a:pt x="6661" y="8306"/>
                  </a:lnTo>
                  <a:lnTo>
                    <a:pt x="6653" y="8305"/>
                  </a:lnTo>
                  <a:lnTo>
                    <a:pt x="6644" y="8304"/>
                  </a:lnTo>
                  <a:lnTo>
                    <a:pt x="6636" y="8303"/>
                  </a:lnTo>
                  <a:lnTo>
                    <a:pt x="6627" y="8301"/>
                  </a:lnTo>
                  <a:lnTo>
                    <a:pt x="6619" y="8299"/>
                  </a:lnTo>
                  <a:lnTo>
                    <a:pt x="6610" y="8297"/>
                  </a:lnTo>
                  <a:lnTo>
                    <a:pt x="6602" y="8295"/>
                  </a:lnTo>
                  <a:lnTo>
                    <a:pt x="6593" y="8293"/>
                  </a:lnTo>
                  <a:lnTo>
                    <a:pt x="6585" y="8291"/>
                  </a:lnTo>
                  <a:lnTo>
                    <a:pt x="6576" y="8288"/>
                  </a:lnTo>
                  <a:lnTo>
                    <a:pt x="6568" y="8285"/>
                  </a:lnTo>
                  <a:lnTo>
                    <a:pt x="6560" y="8282"/>
                  </a:lnTo>
                  <a:lnTo>
                    <a:pt x="6552" y="8279"/>
                  </a:lnTo>
                  <a:lnTo>
                    <a:pt x="6543" y="8276"/>
                  </a:lnTo>
                  <a:lnTo>
                    <a:pt x="6536" y="8273"/>
                  </a:lnTo>
                  <a:lnTo>
                    <a:pt x="6527" y="8269"/>
                  </a:lnTo>
                  <a:lnTo>
                    <a:pt x="6520" y="8266"/>
                  </a:lnTo>
                  <a:lnTo>
                    <a:pt x="6512" y="8262"/>
                  </a:lnTo>
                  <a:lnTo>
                    <a:pt x="6505" y="8258"/>
                  </a:lnTo>
                  <a:lnTo>
                    <a:pt x="6496" y="8254"/>
                  </a:lnTo>
                  <a:lnTo>
                    <a:pt x="6489" y="8250"/>
                  </a:lnTo>
                  <a:lnTo>
                    <a:pt x="6478" y="8244"/>
                  </a:lnTo>
                  <a:lnTo>
                    <a:pt x="6472" y="8239"/>
                  </a:lnTo>
                  <a:lnTo>
                    <a:pt x="6464" y="8235"/>
                  </a:lnTo>
                  <a:lnTo>
                    <a:pt x="6457" y="8230"/>
                  </a:lnTo>
                  <a:lnTo>
                    <a:pt x="6450" y="8225"/>
                  </a:lnTo>
                  <a:lnTo>
                    <a:pt x="6444" y="8220"/>
                  </a:lnTo>
                  <a:lnTo>
                    <a:pt x="6436" y="8215"/>
                  </a:lnTo>
                  <a:lnTo>
                    <a:pt x="6430" y="8210"/>
                  </a:lnTo>
                  <a:lnTo>
                    <a:pt x="6423" y="8204"/>
                  </a:lnTo>
                  <a:lnTo>
                    <a:pt x="6417" y="8199"/>
                  </a:lnTo>
                  <a:lnTo>
                    <a:pt x="6410" y="8193"/>
                  </a:lnTo>
                  <a:lnTo>
                    <a:pt x="6404" y="8188"/>
                  </a:lnTo>
                  <a:lnTo>
                    <a:pt x="6397" y="8181"/>
                  </a:lnTo>
                  <a:lnTo>
                    <a:pt x="6392" y="8176"/>
                  </a:lnTo>
                  <a:lnTo>
                    <a:pt x="6385" y="8169"/>
                  </a:lnTo>
                  <a:lnTo>
                    <a:pt x="6380" y="8164"/>
                  </a:lnTo>
                  <a:lnTo>
                    <a:pt x="6374" y="8157"/>
                  </a:lnTo>
                  <a:lnTo>
                    <a:pt x="6368" y="8151"/>
                  </a:lnTo>
                  <a:lnTo>
                    <a:pt x="6362" y="8144"/>
                  </a:lnTo>
                  <a:lnTo>
                    <a:pt x="6357" y="8138"/>
                  </a:lnTo>
                  <a:lnTo>
                    <a:pt x="6351" y="8130"/>
                  </a:lnTo>
                  <a:lnTo>
                    <a:pt x="6347" y="8124"/>
                  </a:lnTo>
                  <a:lnTo>
                    <a:pt x="6341" y="8117"/>
                  </a:lnTo>
                  <a:lnTo>
                    <a:pt x="6336" y="8110"/>
                  </a:lnTo>
                  <a:lnTo>
                    <a:pt x="6331" y="8102"/>
                  </a:lnTo>
                  <a:lnTo>
                    <a:pt x="6327" y="8096"/>
                  </a:lnTo>
                  <a:lnTo>
                    <a:pt x="6322" y="8088"/>
                  </a:lnTo>
                  <a:lnTo>
                    <a:pt x="6318" y="8081"/>
                  </a:lnTo>
                  <a:lnTo>
                    <a:pt x="6315" y="8075"/>
                  </a:lnTo>
                  <a:lnTo>
                    <a:pt x="6311" y="8068"/>
                  </a:lnTo>
                  <a:lnTo>
                    <a:pt x="6306" y="8060"/>
                  </a:lnTo>
                  <a:lnTo>
                    <a:pt x="6302" y="8053"/>
                  </a:lnTo>
                  <a:lnTo>
                    <a:pt x="6298" y="8044"/>
                  </a:lnTo>
                  <a:lnTo>
                    <a:pt x="6295" y="8037"/>
                  </a:lnTo>
                  <a:lnTo>
                    <a:pt x="6291" y="8028"/>
                  </a:lnTo>
                  <a:lnTo>
                    <a:pt x="6288" y="8021"/>
                  </a:lnTo>
                  <a:lnTo>
                    <a:pt x="6284" y="8012"/>
                  </a:lnTo>
                  <a:lnTo>
                    <a:pt x="6281" y="8004"/>
                  </a:lnTo>
                  <a:lnTo>
                    <a:pt x="6278" y="7995"/>
                  </a:lnTo>
                  <a:lnTo>
                    <a:pt x="6275" y="7987"/>
                  </a:lnTo>
                  <a:lnTo>
                    <a:pt x="6273" y="7978"/>
                  </a:lnTo>
                  <a:lnTo>
                    <a:pt x="6270" y="7971"/>
                  </a:lnTo>
                  <a:lnTo>
                    <a:pt x="6268" y="7961"/>
                  </a:lnTo>
                  <a:lnTo>
                    <a:pt x="6266" y="7954"/>
                  </a:lnTo>
                  <a:lnTo>
                    <a:pt x="6264" y="7944"/>
                  </a:lnTo>
                  <a:lnTo>
                    <a:pt x="6262" y="7937"/>
                  </a:lnTo>
                  <a:lnTo>
                    <a:pt x="6260" y="7927"/>
                  </a:lnTo>
                  <a:lnTo>
                    <a:pt x="6259" y="7919"/>
                  </a:lnTo>
                  <a:lnTo>
                    <a:pt x="6258" y="7910"/>
                  </a:lnTo>
                  <a:lnTo>
                    <a:pt x="6257" y="7902"/>
                  </a:lnTo>
                  <a:lnTo>
                    <a:pt x="6255" y="7893"/>
                  </a:lnTo>
                  <a:lnTo>
                    <a:pt x="6255" y="7885"/>
                  </a:lnTo>
                  <a:lnTo>
                    <a:pt x="6254" y="7875"/>
                  </a:lnTo>
                  <a:lnTo>
                    <a:pt x="6254" y="7867"/>
                  </a:lnTo>
                  <a:lnTo>
                    <a:pt x="6253" y="7858"/>
                  </a:lnTo>
                  <a:lnTo>
                    <a:pt x="6253" y="7850"/>
                  </a:lnTo>
                  <a:lnTo>
                    <a:pt x="6253" y="7845"/>
                  </a:lnTo>
                  <a:lnTo>
                    <a:pt x="6253" y="6664"/>
                  </a:lnTo>
                  <a:lnTo>
                    <a:pt x="6253" y="6659"/>
                  </a:lnTo>
                  <a:lnTo>
                    <a:pt x="6253" y="6651"/>
                  </a:lnTo>
                  <a:lnTo>
                    <a:pt x="6254" y="6642"/>
                  </a:lnTo>
                  <a:lnTo>
                    <a:pt x="6254" y="6634"/>
                  </a:lnTo>
                  <a:lnTo>
                    <a:pt x="6255" y="6624"/>
                  </a:lnTo>
                  <a:lnTo>
                    <a:pt x="6255" y="6616"/>
                  </a:lnTo>
                  <a:lnTo>
                    <a:pt x="6257" y="6607"/>
                  </a:lnTo>
                  <a:lnTo>
                    <a:pt x="6258" y="6599"/>
                  </a:lnTo>
                  <a:lnTo>
                    <a:pt x="6259" y="6590"/>
                  </a:lnTo>
                  <a:lnTo>
                    <a:pt x="6260" y="6582"/>
                  </a:lnTo>
                  <a:lnTo>
                    <a:pt x="6262" y="6572"/>
                  </a:lnTo>
                  <a:lnTo>
                    <a:pt x="6264" y="6565"/>
                  </a:lnTo>
                  <a:lnTo>
                    <a:pt x="6266" y="6555"/>
                  </a:lnTo>
                  <a:lnTo>
                    <a:pt x="6268" y="6548"/>
                  </a:lnTo>
                  <a:lnTo>
                    <a:pt x="6270" y="6538"/>
                  </a:lnTo>
                  <a:lnTo>
                    <a:pt x="6273" y="6531"/>
                  </a:lnTo>
                  <a:lnTo>
                    <a:pt x="6275" y="6522"/>
                  </a:lnTo>
                  <a:lnTo>
                    <a:pt x="6278" y="6514"/>
                  </a:lnTo>
                  <a:lnTo>
                    <a:pt x="6281" y="6505"/>
                  </a:lnTo>
                  <a:lnTo>
                    <a:pt x="6284" y="6497"/>
                  </a:lnTo>
                  <a:lnTo>
                    <a:pt x="6288" y="6488"/>
                  </a:lnTo>
                  <a:lnTo>
                    <a:pt x="6291" y="6481"/>
                  </a:lnTo>
                  <a:lnTo>
                    <a:pt x="6295" y="6472"/>
                  </a:lnTo>
                  <a:lnTo>
                    <a:pt x="6298" y="6465"/>
                  </a:lnTo>
                  <a:lnTo>
                    <a:pt x="6302" y="6456"/>
                  </a:lnTo>
                  <a:lnTo>
                    <a:pt x="6306" y="6449"/>
                  </a:lnTo>
                  <a:lnTo>
                    <a:pt x="6311" y="6441"/>
                  </a:lnTo>
                  <a:lnTo>
                    <a:pt x="6315" y="6434"/>
                  </a:lnTo>
                  <a:lnTo>
                    <a:pt x="6318" y="6428"/>
                  </a:lnTo>
                  <a:lnTo>
                    <a:pt x="6322" y="6421"/>
                  </a:lnTo>
                  <a:lnTo>
                    <a:pt x="6327" y="6413"/>
                  </a:lnTo>
                  <a:lnTo>
                    <a:pt x="6331" y="6407"/>
                  </a:lnTo>
                  <a:lnTo>
                    <a:pt x="6336" y="6399"/>
                  </a:lnTo>
                  <a:lnTo>
                    <a:pt x="6341" y="6392"/>
                  </a:lnTo>
                  <a:lnTo>
                    <a:pt x="6347" y="6385"/>
                  </a:lnTo>
                  <a:lnTo>
                    <a:pt x="6351" y="6379"/>
                  </a:lnTo>
                  <a:lnTo>
                    <a:pt x="6357" y="6371"/>
                  </a:lnTo>
                  <a:lnTo>
                    <a:pt x="6362" y="6365"/>
                  </a:lnTo>
                  <a:lnTo>
                    <a:pt x="6368" y="6358"/>
                  </a:lnTo>
                  <a:lnTo>
                    <a:pt x="6374" y="6352"/>
                  </a:lnTo>
                  <a:lnTo>
                    <a:pt x="6380" y="6345"/>
                  </a:lnTo>
                  <a:lnTo>
                    <a:pt x="6385" y="6340"/>
                  </a:lnTo>
                  <a:lnTo>
                    <a:pt x="6392" y="6333"/>
                  </a:lnTo>
                  <a:lnTo>
                    <a:pt x="6397" y="6328"/>
                  </a:lnTo>
                  <a:lnTo>
                    <a:pt x="6404" y="6321"/>
                  </a:lnTo>
                  <a:lnTo>
                    <a:pt x="6410" y="6316"/>
                  </a:lnTo>
                  <a:lnTo>
                    <a:pt x="6417" y="6310"/>
                  </a:lnTo>
                  <a:lnTo>
                    <a:pt x="6423" y="6305"/>
                  </a:lnTo>
                  <a:lnTo>
                    <a:pt x="6430" y="6299"/>
                  </a:lnTo>
                  <a:lnTo>
                    <a:pt x="6436" y="6294"/>
                  </a:lnTo>
                  <a:lnTo>
                    <a:pt x="6444" y="6289"/>
                  </a:lnTo>
                  <a:lnTo>
                    <a:pt x="6450" y="6284"/>
                  </a:lnTo>
                  <a:lnTo>
                    <a:pt x="6457" y="6279"/>
                  </a:lnTo>
                  <a:lnTo>
                    <a:pt x="6464" y="6274"/>
                  </a:lnTo>
                  <a:lnTo>
                    <a:pt x="6472" y="6270"/>
                  </a:lnTo>
                  <a:lnTo>
                    <a:pt x="6478" y="6265"/>
                  </a:lnTo>
                  <a:lnTo>
                    <a:pt x="6489" y="6259"/>
                  </a:lnTo>
                  <a:lnTo>
                    <a:pt x="6496" y="6255"/>
                  </a:lnTo>
                  <a:lnTo>
                    <a:pt x="6505" y="6251"/>
                  </a:lnTo>
                  <a:lnTo>
                    <a:pt x="6512" y="6247"/>
                  </a:lnTo>
                  <a:lnTo>
                    <a:pt x="6520" y="6243"/>
                  </a:lnTo>
                  <a:lnTo>
                    <a:pt x="6527" y="6240"/>
                  </a:lnTo>
                  <a:lnTo>
                    <a:pt x="6536" y="6236"/>
                  </a:lnTo>
                  <a:lnTo>
                    <a:pt x="6543" y="6233"/>
                  </a:lnTo>
                  <a:lnTo>
                    <a:pt x="6552" y="6230"/>
                  </a:lnTo>
                  <a:lnTo>
                    <a:pt x="6560" y="6227"/>
                  </a:lnTo>
                  <a:lnTo>
                    <a:pt x="6568" y="6224"/>
                  </a:lnTo>
                  <a:lnTo>
                    <a:pt x="6576" y="6221"/>
                  </a:lnTo>
                  <a:lnTo>
                    <a:pt x="6585" y="6218"/>
                  </a:lnTo>
                  <a:lnTo>
                    <a:pt x="6593" y="6216"/>
                  </a:lnTo>
                  <a:lnTo>
                    <a:pt x="6602" y="6214"/>
                  </a:lnTo>
                  <a:lnTo>
                    <a:pt x="6610" y="6212"/>
                  </a:lnTo>
                  <a:lnTo>
                    <a:pt x="6619" y="6210"/>
                  </a:lnTo>
                  <a:lnTo>
                    <a:pt x="6627" y="6208"/>
                  </a:lnTo>
                  <a:lnTo>
                    <a:pt x="6636" y="6206"/>
                  </a:lnTo>
                  <a:lnTo>
                    <a:pt x="6644" y="6205"/>
                  </a:lnTo>
                  <a:lnTo>
                    <a:pt x="6653" y="6204"/>
                  </a:lnTo>
                  <a:lnTo>
                    <a:pt x="6661" y="6203"/>
                  </a:lnTo>
                  <a:lnTo>
                    <a:pt x="6670" y="6201"/>
                  </a:lnTo>
                  <a:lnTo>
                    <a:pt x="6678" y="6201"/>
                  </a:lnTo>
                  <a:lnTo>
                    <a:pt x="6688" y="6200"/>
                  </a:lnTo>
                  <a:lnTo>
                    <a:pt x="6696" y="6200"/>
                  </a:lnTo>
                  <a:lnTo>
                    <a:pt x="6705" y="6199"/>
                  </a:lnTo>
                  <a:lnTo>
                    <a:pt x="6713" y="6199"/>
                  </a:lnTo>
                  <a:lnTo>
                    <a:pt x="6718" y="6199"/>
                  </a:lnTo>
                  <a:lnTo>
                    <a:pt x="7426" y="6199"/>
                  </a:lnTo>
                  <a:lnTo>
                    <a:pt x="7426" y="5096"/>
                  </a:lnTo>
                  <a:lnTo>
                    <a:pt x="5000" y="5096"/>
                  </a:lnTo>
                  <a:lnTo>
                    <a:pt x="2574" y="5096"/>
                  </a:lnTo>
                  <a:lnTo>
                    <a:pt x="2574" y="6199"/>
                  </a:lnTo>
                  <a:lnTo>
                    <a:pt x="3282" y="6199"/>
                  </a:lnTo>
                  <a:lnTo>
                    <a:pt x="3287" y="6199"/>
                  </a:lnTo>
                  <a:lnTo>
                    <a:pt x="3295" y="6199"/>
                  </a:lnTo>
                  <a:lnTo>
                    <a:pt x="3304" y="6200"/>
                  </a:lnTo>
                  <a:lnTo>
                    <a:pt x="3312" y="6200"/>
                  </a:lnTo>
                  <a:lnTo>
                    <a:pt x="3322" y="6201"/>
                  </a:lnTo>
                  <a:lnTo>
                    <a:pt x="3330" y="6201"/>
                  </a:lnTo>
                  <a:lnTo>
                    <a:pt x="3339" y="6203"/>
                  </a:lnTo>
                  <a:lnTo>
                    <a:pt x="3347" y="6204"/>
                  </a:lnTo>
                  <a:lnTo>
                    <a:pt x="3356" y="6205"/>
                  </a:lnTo>
                  <a:lnTo>
                    <a:pt x="3364" y="6206"/>
                  </a:lnTo>
                  <a:lnTo>
                    <a:pt x="3373" y="6208"/>
                  </a:lnTo>
                  <a:lnTo>
                    <a:pt x="3381" y="6210"/>
                  </a:lnTo>
                  <a:lnTo>
                    <a:pt x="3390" y="6212"/>
                  </a:lnTo>
                  <a:lnTo>
                    <a:pt x="3398" y="6214"/>
                  </a:lnTo>
                  <a:lnTo>
                    <a:pt x="3407" y="6216"/>
                  </a:lnTo>
                  <a:lnTo>
                    <a:pt x="3415" y="6218"/>
                  </a:lnTo>
                  <a:lnTo>
                    <a:pt x="3424" y="6221"/>
                  </a:lnTo>
                  <a:lnTo>
                    <a:pt x="3432" y="6224"/>
                  </a:lnTo>
                  <a:lnTo>
                    <a:pt x="3440" y="6227"/>
                  </a:lnTo>
                  <a:lnTo>
                    <a:pt x="3448" y="6230"/>
                  </a:lnTo>
                  <a:lnTo>
                    <a:pt x="3457" y="6233"/>
                  </a:lnTo>
                  <a:lnTo>
                    <a:pt x="3464" y="6236"/>
                  </a:lnTo>
                  <a:lnTo>
                    <a:pt x="3473" y="6240"/>
                  </a:lnTo>
                  <a:lnTo>
                    <a:pt x="3480" y="6243"/>
                  </a:lnTo>
                  <a:lnTo>
                    <a:pt x="3488" y="6247"/>
                  </a:lnTo>
                  <a:lnTo>
                    <a:pt x="3495" y="6251"/>
                  </a:lnTo>
                  <a:lnTo>
                    <a:pt x="3504" y="6255"/>
                  </a:lnTo>
                  <a:lnTo>
                    <a:pt x="3511" y="6259"/>
                  </a:lnTo>
                  <a:lnTo>
                    <a:pt x="3522" y="6265"/>
                  </a:lnTo>
                  <a:lnTo>
                    <a:pt x="3528" y="6270"/>
                  </a:lnTo>
                  <a:lnTo>
                    <a:pt x="3536" y="6274"/>
                  </a:lnTo>
                  <a:lnTo>
                    <a:pt x="3543" y="6279"/>
                  </a:lnTo>
                  <a:lnTo>
                    <a:pt x="3550" y="6284"/>
                  </a:lnTo>
                  <a:lnTo>
                    <a:pt x="3556" y="6289"/>
                  </a:lnTo>
                  <a:lnTo>
                    <a:pt x="3564" y="6294"/>
                  </a:lnTo>
                  <a:lnTo>
                    <a:pt x="3570" y="6299"/>
                  </a:lnTo>
                  <a:lnTo>
                    <a:pt x="3577" y="6305"/>
                  </a:lnTo>
                  <a:lnTo>
                    <a:pt x="3583" y="6310"/>
                  </a:lnTo>
                  <a:lnTo>
                    <a:pt x="3590" y="6316"/>
                  </a:lnTo>
                  <a:lnTo>
                    <a:pt x="3596" y="6321"/>
                  </a:lnTo>
                  <a:lnTo>
                    <a:pt x="3603" y="6328"/>
                  </a:lnTo>
                  <a:lnTo>
                    <a:pt x="3608" y="6333"/>
                  </a:lnTo>
                  <a:lnTo>
                    <a:pt x="3615" y="6340"/>
                  </a:lnTo>
                  <a:lnTo>
                    <a:pt x="3620" y="6345"/>
                  </a:lnTo>
                  <a:lnTo>
                    <a:pt x="3626" y="6352"/>
                  </a:lnTo>
                  <a:lnTo>
                    <a:pt x="3632" y="6358"/>
                  </a:lnTo>
                  <a:lnTo>
                    <a:pt x="3638" y="6365"/>
                  </a:lnTo>
                  <a:lnTo>
                    <a:pt x="3643" y="6371"/>
                  </a:lnTo>
                  <a:lnTo>
                    <a:pt x="3649" y="6379"/>
                  </a:lnTo>
                  <a:lnTo>
                    <a:pt x="3653" y="6385"/>
                  </a:lnTo>
                  <a:lnTo>
                    <a:pt x="3659" y="6392"/>
                  </a:lnTo>
                  <a:lnTo>
                    <a:pt x="3664" y="6399"/>
                  </a:lnTo>
                  <a:lnTo>
                    <a:pt x="3669" y="6407"/>
                  </a:lnTo>
                  <a:lnTo>
                    <a:pt x="3673" y="6413"/>
                  </a:lnTo>
                  <a:lnTo>
                    <a:pt x="3678" y="6421"/>
                  </a:lnTo>
                  <a:lnTo>
                    <a:pt x="3682" y="6428"/>
                  </a:lnTo>
                  <a:lnTo>
                    <a:pt x="3685" y="6434"/>
                  </a:lnTo>
                  <a:lnTo>
                    <a:pt x="3689" y="6441"/>
                  </a:lnTo>
                  <a:lnTo>
                    <a:pt x="3694" y="6449"/>
                  </a:lnTo>
                  <a:lnTo>
                    <a:pt x="3698" y="6456"/>
                  </a:lnTo>
                  <a:lnTo>
                    <a:pt x="3702" y="6465"/>
                  </a:lnTo>
                  <a:lnTo>
                    <a:pt x="3705" y="6472"/>
                  </a:lnTo>
                  <a:lnTo>
                    <a:pt x="3709" y="6481"/>
                  </a:lnTo>
                  <a:lnTo>
                    <a:pt x="3712" y="6488"/>
                  </a:lnTo>
                  <a:lnTo>
                    <a:pt x="3716" y="6497"/>
                  </a:lnTo>
                  <a:lnTo>
                    <a:pt x="3719" y="6505"/>
                  </a:lnTo>
                  <a:lnTo>
                    <a:pt x="3722" y="6514"/>
                  </a:lnTo>
                  <a:lnTo>
                    <a:pt x="3725" y="6522"/>
                  </a:lnTo>
                  <a:lnTo>
                    <a:pt x="3727" y="6531"/>
                  </a:lnTo>
                  <a:lnTo>
                    <a:pt x="3730" y="6538"/>
                  </a:lnTo>
                  <a:lnTo>
                    <a:pt x="3732" y="6548"/>
                  </a:lnTo>
                  <a:lnTo>
                    <a:pt x="3734" y="6555"/>
                  </a:lnTo>
                  <a:lnTo>
                    <a:pt x="3736" y="6565"/>
                  </a:lnTo>
                  <a:lnTo>
                    <a:pt x="3738" y="6572"/>
                  </a:lnTo>
                  <a:lnTo>
                    <a:pt x="3740" y="6582"/>
                  </a:lnTo>
                  <a:lnTo>
                    <a:pt x="3741" y="6590"/>
                  </a:lnTo>
                  <a:lnTo>
                    <a:pt x="3742" y="6599"/>
                  </a:lnTo>
                  <a:lnTo>
                    <a:pt x="3743" y="6607"/>
                  </a:lnTo>
                  <a:lnTo>
                    <a:pt x="3745" y="6616"/>
                  </a:lnTo>
                  <a:lnTo>
                    <a:pt x="3745" y="6624"/>
                  </a:lnTo>
                  <a:lnTo>
                    <a:pt x="3746" y="6634"/>
                  </a:lnTo>
                  <a:lnTo>
                    <a:pt x="3746" y="6642"/>
                  </a:lnTo>
                  <a:lnTo>
                    <a:pt x="3747" y="6651"/>
                  </a:lnTo>
                  <a:lnTo>
                    <a:pt x="3747" y="6659"/>
                  </a:lnTo>
                  <a:lnTo>
                    <a:pt x="3747" y="6664"/>
                  </a:lnTo>
                  <a:lnTo>
                    <a:pt x="3747" y="7845"/>
                  </a:lnTo>
                  <a:lnTo>
                    <a:pt x="3747" y="7850"/>
                  </a:lnTo>
                  <a:lnTo>
                    <a:pt x="3747" y="7858"/>
                  </a:lnTo>
                  <a:lnTo>
                    <a:pt x="3746" y="7867"/>
                  </a:lnTo>
                  <a:lnTo>
                    <a:pt x="3746" y="7875"/>
                  </a:lnTo>
                  <a:lnTo>
                    <a:pt x="3745" y="7885"/>
                  </a:lnTo>
                  <a:lnTo>
                    <a:pt x="3745" y="7893"/>
                  </a:lnTo>
                  <a:lnTo>
                    <a:pt x="3743" y="7902"/>
                  </a:lnTo>
                  <a:lnTo>
                    <a:pt x="3742" y="7910"/>
                  </a:lnTo>
                  <a:lnTo>
                    <a:pt x="3741" y="7919"/>
                  </a:lnTo>
                  <a:lnTo>
                    <a:pt x="3740" y="7927"/>
                  </a:lnTo>
                  <a:lnTo>
                    <a:pt x="3738" y="7937"/>
                  </a:lnTo>
                  <a:lnTo>
                    <a:pt x="3736" y="7944"/>
                  </a:lnTo>
                  <a:lnTo>
                    <a:pt x="3734" y="7954"/>
                  </a:lnTo>
                  <a:lnTo>
                    <a:pt x="3732" y="7961"/>
                  </a:lnTo>
                  <a:lnTo>
                    <a:pt x="3730" y="7971"/>
                  </a:lnTo>
                  <a:lnTo>
                    <a:pt x="3727" y="7978"/>
                  </a:lnTo>
                  <a:lnTo>
                    <a:pt x="3725" y="7987"/>
                  </a:lnTo>
                  <a:lnTo>
                    <a:pt x="3722" y="7995"/>
                  </a:lnTo>
                  <a:lnTo>
                    <a:pt x="3719" y="8004"/>
                  </a:lnTo>
                  <a:lnTo>
                    <a:pt x="3716" y="8012"/>
                  </a:lnTo>
                  <a:lnTo>
                    <a:pt x="3712" y="8021"/>
                  </a:lnTo>
                  <a:lnTo>
                    <a:pt x="3709" y="8028"/>
                  </a:lnTo>
                  <a:lnTo>
                    <a:pt x="3705" y="8037"/>
                  </a:lnTo>
                  <a:lnTo>
                    <a:pt x="3702" y="8044"/>
                  </a:lnTo>
                  <a:lnTo>
                    <a:pt x="3698" y="8053"/>
                  </a:lnTo>
                  <a:lnTo>
                    <a:pt x="3694" y="8060"/>
                  </a:lnTo>
                  <a:lnTo>
                    <a:pt x="3689" y="8068"/>
                  </a:lnTo>
                  <a:lnTo>
                    <a:pt x="3685" y="8075"/>
                  </a:lnTo>
                  <a:lnTo>
                    <a:pt x="3682" y="8081"/>
                  </a:lnTo>
                  <a:lnTo>
                    <a:pt x="3678" y="8088"/>
                  </a:lnTo>
                  <a:lnTo>
                    <a:pt x="3673" y="8096"/>
                  </a:lnTo>
                  <a:lnTo>
                    <a:pt x="3669" y="8102"/>
                  </a:lnTo>
                  <a:lnTo>
                    <a:pt x="3664" y="8110"/>
                  </a:lnTo>
                  <a:lnTo>
                    <a:pt x="3659" y="8117"/>
                  </a:lnTo>
                  <a:lnTo>
                    <a:pt x="3653" y="8124"/>
                  </a:lnTo>
                  <a:lnTo>
                    <a:pt x="3649" y="8130"/>
                  </a:lnTo>
                  <a:lnTo>
                    <a:pt x="3643" y="8138"/>
                  </a:lnTo>
                  <a:lnTo>
                    <a:pt x="3638" y="8144"/>
                  </a:lnTo>
                  <a:lnTo>
                    <a:pt x="3632" y="8151"/>
                  </a:lnTo>
                  <a:lnTo>
                    <a:pt x="3626" y="8157"/>
                  </a:lnTo>
                  <a:lnTo>
                    <a:pt x="3620" y="8164"/>
                  </a:lnTo>
                  <a:lnTo>
                    <a:pt x="3615" y="8169"/>
                  </a:lnTo>
                  <a:lnTo>
                    <a:pt x="3608" y="8176"/>
                  </a:lnTo>
                  <a:lnTo>
                    <a:pt x="3603" y="8181"/>
                  </a:lnTo>
                  <a:lnTo>
                    <a:pt x="3596" y="8188"/>
                  </a:lnTo>
                  <a:lnTo>
                    <a:pt x="3590" y="8193"/>
                  </a:lnTo>
                  <a:lnTo>
                    <a:pt x="3583" y="8199"/>
                  </a:lnTo>
                  <a:lnTo>
                    <a:pt x="3577" y="8204"/>
                  </a:lnTo>
                  <a:lnTo>
                    <a:pt x="3570" y="8210"/>
                  </a:lnTo>
                  <a:lnTo>
                    <a:pt x="3564" y="8215"/>
                  </a:lnTo>
                  <a:lnTo>
                    <a:pt x="3556" y="8220"/>
                  </a:lnTo>
                  <a:lnTo>
                    <a:pt x="3550" y="8225"/>
                  </a:lnTo>
                  <a:lnTo>
                    <a:pt x="3543" y="8230"/>
                  </a:lnTo>
                  <a:lnTo>
                    <a:pt x="3536" y="8235"/>
                  </a:lnTo>
                  <a:lnTo>
                    <a:pt x="3528" y="8239"/>
                  </a:lnTo>
                  <a:lnTo>
                    <a:pt x="3522" y="8244"/>
                  </a:lnTo>
                  <a:lnTo>
                    <a:pt x="3511" y="8250"/>
                  </a:lnTo>
                  <a:lnTo>
                    <a:pt x="3504" y="8254"/>
                  </a:lnTo>
                  <a:lnTo>
                    <a:pt x="3495" y="8258"/>
                  </a:lnTo>
                  <a:lnTo>
                    <a:pt x="3488" y="8262"/>
                  </a:lnTo>
                  <a:lnTo>
                    <a:pt x="3480" y="8266"/>
                  </a:lnTo>
                  <a:lnTo>
                    <a:pt x="3473" y="8269"/>
                  </a:lnTo>
                  <a:lnTo>
                    <a:pt x="3464" y="8273"/>
                  </a:lnTo>
                  <a:lnTo>
                    <a:pt x="3457" y="8276"/>
                  </a:lnTo>
                  <a:lnTo>
                    <a:pt x="3448" y="8279"/>
                  </a:lnTo>
                  <a:lnTo>
                    <a:pt x="3440" y="8282"/>
                  </a:lnTo>
                  <a:lnTo>
                    <a:pt x="3432" y="8285"/>
                  </a:lnTo>
                  <a:lnTo>
                    <a:pt x="3424" y="8288"/>
                  </a:lnTo>
                  <a:lnTo>
                    <a:pt x="3415" y="8291"/>
                  </a:lnTo>
                  <a:lnTo>
                    <a:pt x="3407" y="8293"/>
                  </a:lnTo>
                  <a:lnTo>
                    <a:pt x="3398" y="8295"/>
                  </a:lnTo>
                  <a:lnTo>
                    <a:pt x="3390" y="8297"/>
                  </a:lnTo>
                  <a:lnTo>
                    <a:pt x="3381" y="8299"/>
                  </a:lnTo>
                  <a:lnTo>
                    <a:pt x="3373" y="8301"/>
                  </a:lnTo>
                  <a:lnTo>
                    <a:pt x="3364" y="8303"/>
                  </a:lnTo>
                  <a:lnTo>
                    <a:pt x="3356" y="8304"/>
                  </a:lnTo>
                  <a:lnTo>
                    <a:pt x="3347" y="8305"/>
                  </a:lnTo>
                  <a:lnTo>
                    <a:pt x="3339" y="8306"/>
                  </a:lnTo>
                  <a:lnTo>
                    <a:pt x="3330" y="8308"/>
                  </a:lnTo>
                  <a:lnTo>
                    <a:pt x="3322" y="8308"/>
                  </a:lnTo>
                  <a:lnTo>
                    <a:pt x="3312" y="8309"/>
                  </a:lnTo>
                  <a:lnTo>
                    <a:pt x="3304" y="8309"/>
                  </a:lnTo>
                  <a:lnTo>
                    <a:pt x="3295" y="8310"/>
                  </a:lnTo>
                  <a:lnTo>
                    <a:pt x="3287" y="8310"/>
                  </a:lnTo>
                  <a:lnTo>
                    <a:pt x="3282" y="8310"/>
                  </a:lnTo>
                  <a:lnTo>
                    <a:pt x="1565" y="8310"/>
                  </a:lnTo>
                  <a:lnTo>
                    <a:pt x="1560" y="8310"/>
                  </a:lnTo>
                  <a:lnTo>
                    <a:pt x="1552" y="8310"/>
                  </a:lnTo>
                  <a:lnTo>
                    <a:pt x="1543" y="8309"/>
                  </a:lnTo>
                  <a:lnTo>
                    <a:pt x="1535" y="8309"/>
                  </a:lnTo>
                  <a:lnTo>
                    <a:pt x="1525" y="8308"/>
                  </a:lnTo>
                  <a:lnTo>
                    <a:pt x="1517" y="8308"/>
                  </a:lnTo>
                  <a:lnTo>
                    <a:pt x="1508" y="8306"/>
                  </a:lnTo>
                  <a:lnTo>
                    <a:pt x="1500" y="8305"/>
                  </a:lnTo>
                  <a:lnTo>
                    <a:pt x="1491" y="8304"/>
                  </a:lnTo>
                  <a:lnTo>
                    <a:pt x="1483" y="8303"/>
                  </a:lnTo>
                  <a:lnTo>
                    <a:pt x="1474" y="8301"/>
                  </a:lnTo>
                  <a:lnTo>
                    <a:pt x="1466" y="8299"/>
                  </a:lnTo>
                  <a:lnTo>
                    <a:pt x="1457" y="8297"/>
                  </a:lnTo>
                  <a:lnTo>
                    <a:pt x="1449" y="8295"/>
                  </a:lnTo>
                  <a:lnTo>
                    <a:pt x="1440" y="8293"/>
                  </a:lnTo>
                  <a:lnTo>
                    <a:pt x="1432" y="8291"/>
                  </a:lnTo>
                  <a:lnTo>
                    <a:pt x="1423" y="8288"/>
                  </a:lnTo>
                  <a:lnTo>
                    <a:pt x="1415" y="8285"/>
                  </a:lnTo>
                  <a:lnTo>
                    <a:pt x="1407" y="8282"/>
                  </a:lnTo>
                  <a:lnTo>
                    <a:pt x="1399" y="8279"/>
                  </a:lnTo>
                  <a:lnTo>
                    <a:pt x="1390" y="8276"/>
                  </a:lnTo>
                  <a:lnTo>
                    <a:pt x="1383" y="8273"/>
                  </a:lnTo>
                  <a:lnTo>
                    <a:pt x="1374" y="8269"/>
                  </a:lnTo>
                  <a:lnTo>
                    <a:pt x="1367" y="8266"/>
                  </a:lnTo>
                  <a:lnTo>
                    <a:pt x="1359" y="8262"/>
                  </a:lnTo>
                  <a:lnTo>
                    <a:pt x="1352" y="8258"/>
                  </a:lnTo>
                  <a:lnTo>
                    <a:pt x="1343" y="8254"/>
                  </a:lnTo>
                  <a:lnTo>
                    <a:pt x="1336" y="8250"/>
                  </a:lnTo>
                  <a:lnTo>
                    <a:pt x="1325" y="8244"/>
                  </a:lnTo>
                  <a:lnTo>
                    <a:pt x="1319" y="8239"/>
                  </a:lnTo>
                  <a:lnTo>
                    <a:pt x="1311" y="8235"/>
                  </a:lnTo>
                  <a:lnTo>
                    <a:pt x="1304" y="8230"/>
                  </a:lnTo>
                  <a:lnTo>
                    <a:pt x="1297" y="8225"/>
                  </a:lnTo>
                  <a:lnTo>
                    <a:pt x="1291" y="8220"/>
                  </a:lnTo>
                  <a:lnTo>
                    <a:pt x="1283" y="8215"/>
                  </a:lnTo>
                  <a:lnTo>
                    <a:pt x="1277" y="8210"/>
                  </a:lnTo>
                  <a:lnTo>
                    <a:pt x="1270" y="8204"/>
                  </a:lnTo>
                  <a:lnTo>
                    <a:pt x="1264" y="8199"/>
                  </a:lnTo>
                  <a:lnTo>
                    <a:pt x="1257" y="8193"/>
                  </a:lnTo>
                  <a:lnTo>
                    <a:pt x="1251" y="8188"/>
                  </a:lnTo>
                  <a:lnTo>
                    <a:pt x="1244" y="8181"/>
                  </a:lnTo>
                  <a:lnTo>
                    <a:pt x="1239" y="8176"/>
                  </a:lnTo>
                  <a:lnTo>
                    <a:pt x="1232" y="8169"/>
                  </a:lnTo>
                  <a:lnTo>
                    <a:pt x="1227" y="8164"/>
                  </a:lnTo>
                  <a:lnTo>
                    <a:pt x="1221" y="8157"/>
                  </a:lnTo>
                  <a:lnTo>
                    <a:pt x="1215" y="8151"/>
                  </a:lnTo>
                  <a:lnTo>
                    <a:pt x="1209" y="8144"/>
                  </a:lnTo>
                  <a:lnTo>
                    <a:pt x="1204" y="8138"/>
                  </a:lnTo>
                  <a:lnTo>
                    <a:pt x="1198" y="8130"/>
                  </a:lnTo>
                  <a:lnTo>
                    <a:pt x="1194" y="8124"/>
                  </a:lnTo>
                  <a:lnTo>
                    <a:pt x="1188" y="8117"/>
                  </a:lnTo>
                  <a:lnTo>
                    <a:pt x="1183" y="8110"/>
                  </a:lnTo>
                  <a:lnTo>
                    <a:pt x="1178" y="8102"/>
                  </a:lnTo>
                  <a:lnTo>
                    <a:pt x="1174" y="8096"/>
                  </a:lnTo>
                  <a:lnTo>
                    <a:pt x="1169" y="8088"/>
                  </a:lnTo>
                  <a:lnTo>
                    <a:pt x="1165" y="8081"/>
                  </a:lnTo>
                  <a:lnTo>
                    <a:pt x="1162" y="8075"/>
                  </a:lnTo>
                  <a:lnTo>
                    <a:pt x="1158" y="8068"/>
                  </a:lnTo>
                  <a:lnTo>
                    <a:pt x="1153" y="8060"/>
                  </a:lnTo>
                  <a:lnTo>
                    <a:pt x="1149" y="8053"/>
                  </a:lnTo>
                  <a:lnTo>
                    <a:pt x="1145" y="8044"/>
                  </a:lnTo>
                  <a:lnTo>
                    <a:pt x="1142" y="8037"/>
                  </a:lnTo>
                  <a:lnTo>
                    <a:pt x="1138" y="8028"/>
                  </a:lnTo>
                  <a:lnTo>
                    <a:pt x="1135" y="8021"/>
                  </a:lnTo>
                  <a:lnTo>
                    <a:pt x="1131" y="8012"/>
                  </a:lnTo>
                  <a:lnTo>
                    <a:pt x="1128" y="8004"/>
                  </a:lnTo>
                  <a:lnTo>
                    <a:pt x="1125" y="7995"/>
                  </a:lnTo>
                  <a:lnTo>
                    <a:pt x="1122" y="7987"/>
                  </a:lnTo>
                  <a:lnTo>
                    <a:pt x="1120" y="7978"/>
                  </a:lnTo>
                  <a:lnTo>
                    <a:pt x="1117" y="7971"/>
                  </a:lnTo>
                  <a:lnTo>
                    <a:pt x="1115" y="7961"/>
                  </a:lnTo>
                  <a:lnTo>
                    <a:pt x="1113" y="7954"/>
                  </a:lnTo>
                  <a:lnTo>
                    <a:pt x="1111" y="7944"/>
                  </a:lnTo>
                  <a:lnTo>
                    <a:pt x="1109" y="7937"/>
                  </a:lnTo>
                  <a:lnTo>
                    <a:pt x="1107" y="7927"/>
                  </a:lnTo>
                  <a:lnTo>
                    <a:pt x="1106" y="7919"/>
                  </a:lnTo>
                  <a:lnTo>
                    <a:pt x="1105" y="7910"/>
                  </a:lnTo>
                  <a:lnTo>
                    <a:pt x="1104" y="7902"/>
                  </a:lnTo>
                  <a:lnTo>
                    <a:pt x="1102" y="7893"/>
                  </a:lnTo>
                  <a:lnTo>
                    <a:pt x="1102" y="7885"/>
                  </a:lnTo>
                  <a:lnTo>
                    <a:pt x="1101" y="7875"/>
                  </a:lnTo>
                  <a:lnTo>
                    <a:pt x="1101" y="7867"/>
                  </a:lnTo>
                  <a:lnTo>
                    <a:pt x="1100" y="7858"/>
                  </a:lnTo>
                  <a:lnTo>
                    <a:pt x="1100" y="7850"/>
                  </a:lnTo>
                  <a:lnTo>
                    <a:pt x="1100" y="7845"/>
                  </a:lnTo>
                  <a:lnTo>
                    <a:pt x="1100" y="6664"/>
                  </a:lnTo>
                  <a:lnTo>
                    <a:pt x="1100" y="6659"/>
                  </a:lnTo>
                  <a:lnTo>
                    <a:pt x="1100" y="6651"/>
                  </a:lnTo>
                  <a:lnTo>
                    <a:pt x="1101" y="6642"/>
                  </a:lnTo>
                  <a:lnTo>
                    <a:pt x="1101" y="6634"/>
                  </a:lnTo>
                  <a:lnTo>
                    <a:pt x="1102" y="6624"/>
                  </a:lnTo>
                  <a:lnTo>
                    <a:pt x="1102" y="6616"/>
                  </a:lnTo>
                  <a:lnTo>
                    <a:pt x="1104" y="6607"/>
                  </a:lnTo>
                  <a:lnTo>
                    <a:pt x="1105" y="6599"/>
                  </a:lnTo>
                  <a:lnTo>
                    <a:pt x="1106" y="6590"/>
                  </a:lnTo>
                  <a:lnTo>
                    <a:pt x="1107" y="6582"/>
                  </a:lnTo>
                  <a:lnTo>
                    <a:pt x="1109" y="6572"/>
                  </a:lnTo>
                  <a:lnTo>
                    <a:pt x="1111" y="6565"/>
                  </a:lnTo>
                  <a:lnTo>
                    <a:pt x="1113" y="6555"/>
                  </a:lnTo>
                  <a:lnTo>
                    <a:pt x="1115" y="6548"/>
                  </a:lnTo>
                  <a:lnTo>
                    <a:pt x="1117" y="6538"/>
                  </a:lnTo>
                  <a:lnTo>
                    <a:pt x="1120" y="6531"/>
                  </a:lnTo>
                  <a:lnTo>
                    <a:pt x="1122" y="6522"/>
                  </a:lnTo>
                  <a:lnTo>
                    <a:pt x="1125" y="6514"/>
                  </a:lnTo>
                  <a:lnTo>
                    <a:pt x="1128" y="6505"/>
                  </a:lnTo>
                  <a:lnTo>
                    <a:pt x="1131" y="6497"/>
                  </a:lnTo>
                  <a:lnTo>
                    <a:pt x="1135" y="6488"/>
                  </a:lnTo>
                  <a:lnTo>
                    <a:pt x="1138" y="6481"/>
                  </a:lnTo>
                  <a:lnTo>
                    <a:pt x="1142" y="6472"/>
                  </a:lnTo>
                  <a:lnTo>
                    <a:pt x="1145" y="6465"/>
                  </a:lnTo>
                  <a:lnTo>
                    <a:pt x="1149" y="6456"/>
                  </a:lnTo>
                  <a:lnTo>
                    <a:pt x="1153" y="6449"/>
                  </a:lnTo>
                  <a:lnTo>
                    <a:pt x="1158" y="6441"/>
                  </a:lnTo>
                  <a:lnTo>
                    <a:pt x="1162" y="6434"/>
                  </a:lnTo>
                  <a:lnTo>
                    <a:pt x="1165" y="6428"/>
                  </a:lnTo>
                  <a:lnTo>
                    <a:pt x="1169" y="6421"/>
                  </a:lnTo>
                  <a:lnTo>
                    <a:pt x="1174" y="6413"/>
                  </a:lnTo>
                  <a:lnTo>
                    <a:pt x="1178" y="6407"/>
                  </a:lnTo>
                  <a:lnTo>
                    <a:pt x="1183" y="6399"/>
                  </a:lnTo>
                  <a:lnTo>
                    <a:pt x="1188" y="6392"/>
                  </a:lnTo>
                  <a:lnTo>
                    <a:pt x="1194" y="6385"/>
                  </a:lnTo>
                  <a:lnTo>
                    <a:pt x="1198" y="6379"/>
                  </a:lnTo>
                  <a:lnTo>
                    <a:pt x="1204" y="6371"/>
                  </a:lnTo>
                  <a:lnTo>
                    <a:pt x="1209" y="6365"/>
                  </a:lnTo>
                  <a:lnTo>
                    <a:pt x="1215" y="6358"/>
                  </a:lnTo>
                  <a:lnTo>
                    <a:pt x="1221" y="6352"/>
                  </a:lnTo>
                  <a:lnTo>
                    <a:pt x="1227" y="6345"/>
                  </a:lnTo>
                  <a:lnTo>
                    <a:pt x="1232" y="6340"/>
                  </a:lnTo>
                  <a:lnTo>
                    <a:pt x="1239" y="6333"/>
                  </a:lnTo>
                  <a:lnTo>
                    <a:pt x="1244" y="6328"/>
                  </a:lnTo>
                  <a:lnTo>
                    <a:pt x="1251" y="6321"/>
                  </a:lnTo>
                  <a:lnTo>
                    <a:pt x="1257" y="6316"/>
                  </a:lnTo>
                  <a:lnTo>
                    <a:pt x="1264" y="6310"/>
                  </a:lnTo>
                  <a:lnTo>
                    <a:pt x="1270" y="6305"/>
                  </a:lnTo>
                  <a:lnTo>
                    <a:pt x="1277" y="6299"/>
                  </a:lnTo>
                  <a:lnTo>
                    <a:pt x="1283" y="6294"/>
                  </a:lnTo>
                  <a:lnTo>
                    <a:pt x="1291" y="6289"/>
                  </a:lnTo>
                  <a:lnTo>
                    <a:pt x="1297" y="6284"/>
                  </a:lnTo>
                  <a:lnTo>
                    <a:pt x="1304" y="6279"/>
                  </a:lnTo>
                  <a:lnTo>
                    <a:pt x="1311" y="6274"/>
                  </a:lnTo>
                  <a:lnTo>
                    <a:pt x="1319" y="6270"/>
                  </a:lnTo>
                  <a:lnTo>
                    <a:pt x="1325" y="6265"/>
                  </a:lnTo>
                  <a:lnTo>
                    <a:pt x="1336" y="6259"/>
                  </a:lnTo>
                  <a:lnTo>
                    <a:pt x="1343" y="6255"/>
                  </a:lnTo>
                  <a:lnTo>
                    <a:pt x="1352" y="6251"/>
                  </a:lnTo>
                  <a:lnTo>
                    <a:pt x="1359" y="6247"/>
                  </a:lnTo>
                  <a:lnTo>
                    <a:pt x="1367" y="6243"/>
                  </a:lnTo>
                  <a:lnTo>
                    <a:pt x="1374" y="6240"/>
                  </a:lnTo>
                  <a:lnTo>
                    <a:pt x="1383" y="6236"/>
                  </a:lnTo>
                  <a:lnTo>
                    <a:pt x="1390" y="6233"/>
                  </a:lnTo>
                  <a:lnTo>
                    <a:pt x="1399" y="6230"/>
                  </a:lnTo>
                  <a:lnTo>
                    <a:pt x="1407" y="6227"/>
                  </a:lnTo>
                  <a:lnTo>
                    <a:pt x="1415" y="6224"/>
                  </a:lnTo>
                  <a:lnTo>
                    <a:pt x="1423" y="6221"/>
                  </a:lnTo>
                  <a:lnTo>
                    <a:pt x="1432" y="6218"/>
                  </a:lnTo>
                  <a:lnTo>
                    <a:pt x="1440" y="6216"/>
                  </a:lnTo>
                  <a:lnTo>
                    <a:pt x="1449" y="6214"/>
                  </a:lnTo>
                  <a:lnTo>
                    <a:pt x="1457" y="6212"/>
                  </a:lnTo>
                  <a:lnTo>
                    <a:pt x="1466" y="6210"/>
                  </a:lnTo>
                  <a:lnTo>
                    <a:pt x="1474" y="6208"/>
                  </a:lnTo>
                  <a:lnTo>
                    <a:pt x="1483" y="6206"/>
                  </a:lnTo>
                  <a:lnTo>
                    <a:pt x="1491" y="6205"/>
                  </a:lnTo>
                  <a:lnTo>
                    <a:pt x="1500" y="6204"/>
                  </a:lnTo>
                  <a:lnTo>
                    <a:pt x="1508" y="6203"/>
                  </a:lnTo>
                  <a:lnTo>
                    <a:pt x="1517" y="6201"/>
                  </a:lnTo>
                  <a:lnTo>
                    <a:pt x="1525" y="6201"/>
                  </a:lnTo>
                  <a:lnTo>
                    <a:pt x="1535" y="6200"/>
                  </a:lnTo>
                  <a:lnTo>
                    <a:pt x="1543" y="6200"/>
                  </a:lnTo>
                  <a:lnTo>
                    <a:pt x="1552" y="6199"/>
                  </a:lnTo>
                  <a:lnTo>
                    <a:pt x="1560" y="6199"/>
                  </a:lnTo>
                  <a:lnTo>
                    <a:pt x="1565" y="6199"/>
                  </a:lnTo>
                  <a:lnTo>
                    <a:pt x="2274" y="6199"/>
                  </a:lnTo>
                  <a:lnTo>
                    <a:pt x="2274" y="4946"/>
                  </a:lnTo>
                  <a:lnTo>
                    <a:pt x="2275" y="4926"/>
                  </a:lnTo>
                  <a:lnTo>
                    <a:pt x="2279" y="4907"/>
                  </a:lnTo>
                  <a:lnTo>
                    <a:pt x="2285" y="4889"/>
                  </a:lnTo>
                  <a:lnTo>
                    <a:pt x="2294" y="4871"/>
                  </a:lnTo>
                  <a:lnTo>
                    <a:pt x="2305" y="4855"/>
                  </a:lnTo>
                  <a:lnTo>
                    <a:pt x="2318" y="4840"/>
                  </a:lnTo>
                  <a:lnTo>
                    <a:pt x="2333" y="4827"/>
                  </a:lnTo>
                  <a:lnTo>
                    <a:pt x="2349" y="4816"/>
                  </a:lnTo>
                  <a:lnTo>
                    <a:pt x="2367" y="4807"/>
                  </a:lnTo>
                  <a:lnTo>
                    <a:pt x="2385" y="4801"/>
                  </a:lnTo>
                  <a:lnTo>
                    <a:pt x="2404" y="4797"/>
                  </a:lnTo>
                  <a:lnTo>
                    <a:pt x="2424" y="4796"/>
                  </a:lnTo>
                  <a:lnTo>
                    <a:pt x="4850" y="4796"/>
                  </a:lnTo>
                  <a:lnTo>
                    <a:pt x="4850" y="3551"/>
                  </a:lnTo>
                  <a:lnTo>
                    <a:pt x="4851" y="3531"/>
                  </a:lnTo>
                  <a:lnTo>
                    <a:pt x="4855" y="3512"/>
                  </a:lnTo>
                  <a:lnTo>
                    <a:pt x="4861" y="3494"/>
                  </a:lnTo>
                  <a:lnTo>
                    <a:pt x="4870" y="3476"/>
                  </a:lnTo>
                  <a:lnTo>
                    <a:pt x="4881" y="3460"/>
                  </a:lnTo>
                  <a:lnTo>
                    <a:pt x="4894" y="3445"/>
                  </a:lnTo>
                  <a:lnTo>
                    <a:pt x="4909" y="3432"/>
                  </a:lnTo>
                  <a:lnTo>
                    <a:pt x="4925" y="3421"/>
                  </a:lnTo>
                  <a:lnTo>
                    <a:pt x="4943" y="3412"/>
                  </a:lnTo>
                  <a:lnTo>
                    <a:pt x="4961" y="3406"/>
                  </a:lnTo>
                  <a:lnTo>
                    <a:pt x="4980" y="3402"/>
                  </a:lnTo>
                  <a:lnTo>
                    <a:pt x="5000" y="3401"/>
                  </a:lnTo>
                  <a:lnTo>
                    <a:pt x="5020" y="3402"/>
                  </a:lnTo>
                  <a:lnTo>
                    <a:pt x="5039" y="3406"/>
                  </a:lnTo>
                  <a:lnTo>
                    <a:pt x="5057" y="3412"/>
                  </a:lnTo>
                  <a:lnTo>
                    <a:pt x="5075" y="3421"/>
                  </a:lnTo>
                  <a:lnTo>
                    <a:pt x="5091" y="3432"/>
                  </a:lnTo>
                  <a:lnTo>
                    <a:pt x="5106" y="3445"/>
                  </a:lnTo>
                  <a:lnTo>
                    <a:pt x="5119" y="3460"/>
                  </a:lnTo>
                  <a:lnTo>
                    <a:pt x="5130" y="3476"/>
                  </a:lnTo>
                  <a:lnTo>
                    <a:pt x="5139" y="3494"/>
                  </a:lnTo>
                  <a:lnTo>
                    <a:pt x="5145" y="3512"/>
                  </a:lnTo>
                  <a:lnTo>
                    <a:pt x="5149" y="3531"/>
                  </a:lnTo>
                  <a:close/>
                  <a:moveTo>
                    <a:pt x="8400" y="7810"/>
                  </a:moveTo>
                  <a:lnTo>
                    <a:pt x="8400" y="6699"/>
                  </a:lnTo>
                  <a:lnTo>
                    <a:pt x="6753" y="6699"/>
                  </a:lnTo>
                  <a:lnTo>
                    <a:pt x="6753" y="7810"/>
                  </a:lnTo>
                  <a:lnTo>
                    <a:pt x="8400" y="7810"/>
                  </a:lnTo>
                  <a:close/>
                  <a:moveTo>
                    <a:pt x="3247" y="7810"/>
                  </a:moveTo>
                  <a:lnTo>
                    <a:pt x="3247" y="6699"/>
                  </a:lnTo>
                  <a:lnTo>
                    <a:pt x="1600" y="6699"/>
                  </a:lnTo>
                  <a:lnTo>
                    <a:pt x="1600" y="7810"/>
                  </a:lnTo>
                  <a:lnTo>
                    <a:pt x="3247" y="781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558" name="Google Shape;558;p16"/>
          <p:cNvGrpSpPr/>
          <p:nvPr/>
        </p:nvGrpSpPr>
        <p:grpSpPr>
          <a:xfrm>
            <a:off x="497643" y="2969689"/>
            <a:ext cx="435807" cy="435807"/>
            <a:chOff x="6968299" y="3230880"/>
            <a:chExt cx="914400" cy="914400"/>
          </a:xfrm>
        </p:grpSpPr>
        <p:sp>
          <p:nvSpPr>
            <p:cNvPr id="559" name="Google Shape;559;p16"/>
            <p:cNvSpPr/>
            <p:nvPr/>
          </p:nvSpPr>
          <p:spPr>
            <a:xfrm>
              <a:off x="6968299" y="3230880"/>
              <a:ext cx="914400" cy="914400"/>
            </a:xfrm>
            <a:custGeom>
              <a:rect b="b" l="l" r="r" t="t"/>
              <a:pathLst>
                <a:path extrusionOk="0" h="10000" w="10000">
                  <a:moveTo>
                    <a:pt x="7091" y="7788"/>
                  </a:moveTo>
                  <a:lnTo>
                    <a:pt x="2909" y="7788"/>
                  </a:lnTo>
                  <a:lnTo>
                    <a:pt x="2970" y="7418"/>
                  </a:lnTo>
                  <a:lnTo>
                    <a:pt x="3141" y="7105"/>
                  </a:lnTo>
                  <a:lnTo>
                    <a:pt x="3403" y="6849"/>
                  </a:lnTo>
                  <a:lnTo>
                    <a:pt x="3738" y="6650"/>
                  </a:lnTo>
                  <a:lnTo>
                    <a:pt x="4128" y="6508"/>
                  </a:lnTo>
                  <a:lnTo>
                    <a:pt x="4555" y="6422"/>
                  </a:lnTo>
                  <a:lnTo>
                    <a:pt x="5000" y="6394"/>
                  </a:lnTo>
                  <a:lnTo>
                    <a:pt x="5445" y="6422"/>
                  </a:lnTo>
                  <a:lnTo>
                    <a:pt x="5872" y="6508"/>
                  </a:lnTo>
                  <a:lnTo>
                    <a:pt x="6262" y="6650"/>
                  </a:lnTo>
                  <a:lnTo>
                    <a:pt x="6597" y="6849"/>
                  </a:lnTo>
                  <a:lnTo>
                    <a:pt x="6859" y="7105"/>
                  </a:lnTo>
                  <a:lnTo>
                    <a:pt x="7030" y="7418"/>
                  </a:lnTo>
                  <a:lnTo>
                    <a:pt x="7091" y="7788"/>
                  </a:lnTo>
                  <a:close/>
                  <a:moveTo>
                    <a:pt x="6161" y="3330"/>
                  </a:moveTo>
                  <a:lnTo>
                    <a:pt x="6162" y="3374"/>
                  </a:lnTo>
                  <a:lnTo>
                    <a:pt x="6161" y="3417"/>
                  </a:lnTo>
                  <a:lnTo>
                    <a:pt x="6159" y="3461"/>
                  </a:lnTo>
                  <a:lnTo>
                    <a:pt x="6155" y="3504"/>
                  </a:lnTo>
                  <a:lnTo>
                    <a:pt x="6149" y="3547"/>
                  </a:lnTo>
                  <a:lnTo>
                    <a:pt x="6142" y="3590"/>
                  </a:lnTo>
                  <a:lnTo>
                    <a:pt x="6133" y="3632"/>
                  </a:lnTo>
                  <a:lnTo>
                    <a:pt x="6122" y="3674"/>
                  </a:lnTo>
                  <a:lnTo>
                    <a:pt x="6110" y="3716"/>
                  </a:lnTo>
                  <a:lnTo>
                    <a:pt x="6097" y="3757"/>
                  </a:lnTo>
                  <a:lnTo>
                    <a:pt x="6082" y="3798"/>
                  </a:lnTo>
                  <a:lnTo>
                    <a:pt x="6065" y="3838"/>
                  </a:lnTo>
                  <a:lnTo>
                    <a:pt x="6047" y="3877"/>
                  </a:lnTo>
                  <a:lnTo>
                    <a:pt x="6027" y="3916"/>
                  </a:lnTo>
                  <a:lnTo>
                    <a:pt x="6006" y="3954"/>
                  </a:lnTo>
                  <a:lnTo>
                    <a:pt x="5983" y="3991"/>
                  </a:lnTo>
                  <a:lnTo>
                    <a:pt x="5960" y="4028"/>
                  </a:lnTo>
                  <a:lnTo>
                    <a:pt x="5934" y="4064"/>
                  </a:lnTo>
                  <a:lnTo>
                    <a:pt x="5908" y="4098"/>
                  </a:lnTo>
                  <a:lnTo>
                    <a:pt x="5880" y="4131"/>
                  </a:lnTo>
                  <a:lnTo>
                    <a:pt x="5851" y="4164"/>
                  </a:lnTo>
                  <a:lnTo>
                    <a:pt x="5821" y="4195"/>
                  </a:lnTo>
                  <a:lnTo>
                    <a:pt x="5790" y="4225"/>
                  </a:lnTo>
                  <a:lnTo>
                    <a:pt x="5758" y="4254"/>
                  </a:lnTo>
                  <a:lnTo>
                    <a:pt x="5724" y="4282"/>
                  </a:lnTo>
                  <a:lnTo>
                    <a:pt x="5690" y="4308"/>
                  </a:lnTo>
                  <a:lnTo>
                    <a:pt x="5655" y="4334"/>
                  </a:lnTo>
                  <a:lnTo>
                    <a:pt x="5618" y="4357"/>
                  </a:lnTo>
                  <a:lnTo>
                    <a:pt x="5581" y="4380"/>
                  </a:lnTo>
                  <a:lnTo>
                    <a:pt x="5543" y="4401"/>
                  </a:lnTo>
                  <a:lnTo>
                    <a:pt x="5504" y="4421"/>
                  </a:lnTo>
                  <a:lnTo>
                    <a:pt x="5464" y="4439"/>
                  </a:lnTo>
                  <a:lnTo>
                    <a:pt x="5424" y="4455"/>
                  </a:lnTo>
                  <a:lnTo>
                    <a:pt x="5383" y="4470"/>
                  </a:lnTo>
                  <a:lnTo>
                    <a:pt x="5342" y="4484"/>
                  </a:lnTo>
                  <a:lnTo>
                    <a:pt x="5301" y="4496"/>
                  </a:lnTo>
                  <a:lnTo>
                    <a:pt x="5259" y="4506"/>
                  </a:lnTo>
                  <a:lnTo>
                    <a:pt x="5216" y="4515"/>
                  </a:lnTo>
                  <a:lnTo>
                    <a:pt x="5173" y="4522"/>
                  </a:lnTo>
                  <a:lnTo>
                    <a:pt x="5130" y="4528"/>
                  </a:lnTo>
                  <a:lnTo>
                    <a:pt x="5087" y="4532"/>
                  </a:lnTo>
                  <a:lnTo>
                    <a:pt x="5044" y="4534"/>
                  </a:lnTo>
                  <a:lnTo>
                    <a:pt x="5000" y="4535"/>
                  </a:lnTo>
                  <a:lnTo>
                    <a:pt x="4956" y="4534"/>
                  </a:lnTo>
                  <a:lnTo>
                    <a:pt x="4913" y="4532"/>
                  </a:lnTo>
                  <a:lnTo>
                    <a:pt x="4870" y="4528"/>
                  </a:lnTo>
                  <a:lnTo>
                    <a:pt x="4827" y="4522"/>
                  </a:lnTo>
                  <a:lnTo>
                    <a:pt x="4784" y="4515"/>
                  </a:lnTo>
                  <a:lnTo>
                    <a:pt x="4741" y="4506"/>
                  </a:lnTo>
                  <a:lnTo>
                    <a:pt x="4699" y="4496"/>
                  </a:lnTo>
                  <a:lnTo>
                    <a:pt x="4658" y="4484"/>
                  </a:lnTo>
                  <a:lnTo>
                    <a:pt x="4617" y="4470"/>
                  </a:lnTo>
                  <a:lnTo>
                    <a:pt x="4576" y="4455"/>
                  </a:lnTo>
                  <a:lnTo>
                    <a:pt x="4536" y="4439"/>
                  </a:lnTo>
                  <a:lnTo>
                    <a:pt x="4496" y="4421"/>
                  </a:lnTo>
                  <a:lnTo>
                    <a:pt x="4457" y="4401"/>
                  </a:lnTo>
                  <a:lnTo>
                    <a:pt x="4419" y="4380"/>
                  </a:lnTo>
                  <a:lnTo>
                    <a:pt x="4382" y="4357"/>
                  </a:lnTo>
                  <a:lnTo>
                    <a:pt x="4345" y="4334"/>
                  </a:lnTo>
                  <a:lnTo>
                    <a:pt x="4310" y="4308"/>
                  </a:lnTo>
                  <a:lnTo>
                    <a:pt x="4276" y="4282"/>
                  </a:lnTo>
                  <a:lnTo>
                    <a:pt x="4242" y="4254"/>
                  </a:lnTo>
                  <a:lnTo>
                    <a:pt x="4210" y="4225"/>
                  </a:lnTo>
                  <a:lnTo>
                    <a:pt x="4179" y="4195"/>
                  </a:lnTo>
                  <a:lnTo>
                    <a:pt x="4149" y="4164"/>
                  </a:lnTo>
                  <a:lnTo>
                    <a:pt x="4120" y="4131"/>
                  </a:lnTo>
                  <a:lnTo>
                    <a:pt x="4092" y="4098"/>
                  </a:lnTo>
                  <a:lnTo>
                    <a:pt x="4066" y="4064"/>
                  </a:lnTo>
                  <a:lnTo>
                    <a:pt x="4040" y="4028"/>
                  </a:lnTo>
                  <a:lnTo>
                    <a:pt x="4017" y="3991"/>
                  </a:lnTo>
                  <a:lnTo>
                    <a:pt x="3994" y="3954"/>
                  </a:lnTo>
                  <a:lnTo>
                    <a:pt x="3973" y="3916"/>
                  </a:lnTo>
                  <a:lnTo>
                    <a:pt x="3953" y="3877"/>
                  </a:lnTo>
                  <a:lnTo>
                    <a:pt x="3935" y="3838"/>
                  </a:lnTo>
                  <a:lnTo>
                    <a:pt x="3918" y="3798"/>
                  </a:lnTo>
                  <a:lnTo>
                    <a:pt x="3903" y="3757"/>
                  </a:lnTo>
                  <a:lnTo>
                    <a:pt x="3890" y="3716"/>
                  </a:lnTo>
                  <a:lnTo>
                    <a:pt x="3878" y="3674"/>
                  </a:lnTo>
                  <a:lnTo>
                    <a:pt x="3867" y="3632"/>
                  </a:lnTo>
                  <a:lnTo>
                    <a:pt x="3858" y="3590"/>
                  </a:lnTo>
                  <a:lnTo>
                    <a:pt x="3851" y="3547"/>
                  </a:lnTo>
                  <a:lnTo>
                    <a:pt x="3845" y="3504"/>
                  </a:lnTo>
                  <a:lnTo>
                    <a:pt x="3841" y="3461"/>
                  </a:lnTo>
                  <a:lnTo>
                    <a:pt x="3839" y="3417"/>
                  </a:lnTo>
                  <a:lnTo>
                    <a:pt x="3838" y="3374"/>
                  </a:lnTo>
                  <a:lnTo>
                    <a:pt x="3839" y="3330"/>
                  </a:lnTo>
                  <a:lnTo>
                    <a:pt x="3841" y="3287"/>
                  </a:lnTo>
                  <a:lnTo>
                    <a:pt x="3845" y="3243"/>
                  </a:lnTo>
                  <a:lnTo>
                    <a:pt x="3851" y="3200"/>
                  </a:lnTo>
                  <a:lnTo>
                    <a:pt x="3858" y="3158"/>
                  </a:lnTo>
                  <a:lnTo>
                    <a:pt x="3867" y="3115"/>
                  </a:lnTo>
                  <a:lnTo>
                    <a:pt x="3878" y="3073"/>
                  </a:lnTo>
                  <a:lnTo>
                    <a:pt x="3890" y="3031"/>
                  </a:lnTo>
                  <a:lnTo>
                    <a:pt x="3903" y="2990"/>
                  </a:lnTo>
                  <a:lnTo>
                    <a:pt x="3918" y="2949"/>
                  </a:lnTo>
                  <a:lnTo>
                    <a:pt x="3935" y="2909"/>
                  </a:lnTo>
                  <a:lnTo>
                    <a:pt x="3953" y="2870"/>
                  </a:lnTo>
                  <a:lnTo>
                    <a:pt x="3973" y="2831"/>
                  </a:lnTo>
                  <a:lnTo>
                    <a:pt x="3994" y="2793"/>
                  </a:lnTo>
                  <a:lnTo>
                    <a:pt x="4017" y="2756"/>
                  </a:lnTo>
                  <a:lnTo>
                    <a:pt x="4040" y="2719"/>
                  </a:lnTo>
                  <a:lnTo>
                    <a:pt x="4066" y="2683"/>
                  </a:lnTo>
                  <a:lnTo>
                    <a:pt x="4092" y="2649"/>
                  </a:lnTo>
                  <a:lnTo>
                    <a:pt x="4120" y="2616"/>
                  </a:lnTo>
                  <a:lnTo>
                    <a:pt x="4149" y="2583"/>
                  </a:lnTo>
                  <a:lnTo>
                    <a:pt x="4179" y="2552"/>
                  </a:lnTo>
                  <a:lnTo>
                    <a:pt x="4210" y="2522"/>
                  </a:lnTo>
                  <a:lnTo>
                    <a:pt x="4242" y="2493"/>
                  </a:lnTo>
                  <a:lnTo>
                    <a:pt x="4276" y="2465"/>
                  </a:lnTo>
                  <a:lnTo>
                    <a:pt x="4310" y="2439"/>
                  </a:lnTo>
                  <a:lnTo>
                    <a:pt x="4345" y="2413"/>
                  </a:lnTo>
                  <a:lnTo>
                    <a:pt x="4382" y="2390"/>
                  </a:lnTo>
                  <a:lnTo>
                    <a:pt x="4419" y="2367"/>
                  </a:lnTo>
                  <a:lnTo>
                    <a:pt x="4457" y="2346"/>
                  </a:lnTo>
                  <a:lnTo>
                    <a:pt x="4496" y="2326"/>
                  </a:lnTo>
                  <a:lnTo>
                    <a:pt x="4536" y="2308"/>
                  </a:lnTo>
                  <a:lnTo>
                    <a:pt x="4576" y="2292"/>
                  </a:lnTo>
                  <a:lnTo>
                    <a:pt x="4617" y="2277"/>
                  </a:lnTo>
                  <a:lnTo>
                    <a:pt x="4658" y="2263"/>
                  </a:lnTo>
                  <a:lnTo>
                    <a:pt x="4699" y="2251"/>
                  </a:lnTo>
                  <a:lnTo>
                    <a:pt x="4741" y="2241"/>
                  </a:lnTo>
                  <a:lnTo>
                    <a:pt x="4784" y="2232"/>
                  </a:lnTo>
                  <a:lnTo>
                    <a:pt x="4827" y="2225"/>
                  </a:lnTo>
                  <a:lnTo>
                    <a:pt x="4870" y="2219"/>
                  </a:lnTo>
                  <a:lnTo>
                    <a:pt x="4913" y="2215"/>
                  </a:lnTo>
                  <a:lnTo>
                    <a:pt x="4956" y="2213"/>
                  </a:lnTo>
                  <a:lnTo>
                    <a:pt x="5000" y="2212"/>
                  </a:lnTo>
                  <a:lnTo>
                    <a:pt x="5044" y="2213"/>
                  </a:lnTo>
                  <a:lnTo>
                    <a:pt x="5087" y="2215"/>
                  </a:lnTo>
                  <a:lnTo>
                    <a:pt x="5130" y="2219"/>
                  </a:lnTo>
                  <a:lnTo>
                    <a:pt x="5173" y="2225"/>
                  </a:lnTo>
                  <a:lnTo>
                    <a:pt x="5216" y="2232"/>
                  </a:lnTo>
                  <a:lnTo>
                    <a:pt x="5259" y="2241"/>
                  </a:lnTo>
                  <a:lnTo>
                    <a:pt x="5301" y="2251"/>
                  </a:lnTo>
                  <a:lnTo>
                    <a:pt x="5342" y="2263"/>
                  </a:lnTo>
                  <a:lnTo>
                    <a:pt x="5383" y="2277"/>
                  </a:lnTo>
                  <a:lnTo>
                    <a:pt x="5424" y="2292"/>
                  </a:lnTo>
                  <a:lnTo>
                    <a:pt x="5464" y="2308"/>
                  </a:lnTo>
                  <a:lnTo>
                    <a:pt x="5504" y="2326"/>
                  </a:lnTo>
                  <a:lnTo>
                    <a:pt x="5543" y="2346"/>
                  </a:lnTo>
                  <a:lnTo>
                    <a:pt x="5581" y="2367"/>
                  </a:lnTo>
                  <a:lnTo>
                    <a:pt x="5618" y="2390"/>
                  </a:lnTo>
                  <a:lnTo>
                    <a:pt x="5655" y="2413"/>
                  </a:lnTo>
                  <a:lnTo>
                    <a:pt x="5690" y="2439"/>
                  </a:lnTo>
                  <a:lnTo>
                    <a:pt x="5724" y="2465"/>
                  </a:lnTo>
                  <a:lnTo>
                    <a:pt x="5758" y="2493"/>
                  </a:lnTo>
                  <a:lnTo>
                    <a:pt x="5790" y="2522"/>
                  </a:lnTo>
                  <a:lnTo>
                    <a:pt x="5821" y="2552"/>
                  </a:lnTo>
                  <a:lnTo>
                    <a:pt x="5851" y="2583"/>
                  </a:lnTo>
                  <a:lnTo>
                    <a:pt x="5880" y="2616"/>
                  </a:lnTo>
                  <a:lnTo>
                    <a:pt x="5908" y="2649"/>
                  </a:lnTo>
                  <a:lnTo>
                    <a:pt x="5934" y="2683"/>
                  </a:lnTo>
                  <a:lnTo>
                    <a:pt x="5960" y="2719"/>
                  </a:lnTo>
                  <a:lnTo>
                    <a:pt x="5983" y="2756"/>
                  </a:lnTo>
                  <a:lnTo>
                    <a:pt x="6006" y="2793"/>
                  </a:lnTo>
                  <a:lnTo>
                    <a:pt x="6027" y="2831"/>
                  </a:lnTo>
                  <a:lnTo>
                    <a:pt x="6047" y="2870"/>
                  </a:lnTo>
                  <a:lnTo>
                    <a:pt x="6065" y="2909"/>
                  </a:lnTo>
                  <a:lnTo>
                    <a:pt x="6082" y="2949"/>
                  </a:lnTo>
                  <a:lnTo>
                    <a:pt x="6097" y="2990"/>
                  </a:lnTo>
                  <a:lnTo>
                    <a:pt x="6110" y="3031"/>
                  </a:lnTo>
                  <a:lnTo>
                    <a:pt x="6122" y="3073"/>
                  </a:lnTo>
                  <a:lnTo>
                    <a:pt x="6133" y="3115"/>
                  </a:lnTo>
                  <a:lnTo>
                    <a:pt x="6142" y="3158"/>
                  </a:lnTo>
                  <a:lnTo>
                    <a:pt x="6149" y="3200"/>
                  </a:lnTo>
                  <a:lnTo>
                    <a:pt x="6155" y="3243"/>
                  </a:lnTo>
                  <a:lnTo>
                    <a:pt x="6159" y="3287"/>
                  </a:lnTo>
                  <a:lnTo>
                    <a:pt x="6161" y="333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60" name="Google Shape;560;p16"/>
            <p:cNvSpPr/>
            <p:nvPr/>
          </p:nvSpPr>
          <p:spPr>
            <a:xfrm>
              <a:off x="6968299" y="3230880"/>
              <a:ext cx="914400" cy="914400"/>
            </a:xfrm>
            <a:custGeom>
              <a:rect b="b" l="l" r="r" t="t"/>
              <a:pathLst>
                <a:path extrusionOk="0" h="10000" w="10000">
                  <a:moveTo>
                    <a:pt x="6231" y="6357"/>
                  </a:moveTo>
                  <a:lnTo>
                    <a:pt x="6076" y="6503"/>
                  </a:lnTo>
                  <a:lnTo>
                    <a:pt x="5983" y="6667"/>
                  </a:lnTo>
                  <a:lnTo>
                    <a:pt x="5943" y="6901"/>
                  </a:lnTo>
                  <a:lnTo>
                    <a:pt x="5936" y="6933"/>
                  </a:lnTo>
                  <a:lnTo>
                    <a:pt x="5924" y="6963"/>
                  </a:lnTo>
                  <a:lnTo>
                    <a:pt x="5909" y="6992"/>
                  </a:lnTo>
                  <a:lnTo>
                    <a:pt x="5889" y="7019"/>
                  </a:lnTo>
                  <a:lnTo>
                    <a:pt x="5867" y="7042"/>
                  </a:lnTo>
                  <a:lnTo>
                    <a:pt x="5841" y="7063"/>
                  </a:lnTo>
                  <a:lnTo>
                    <a:pt x="5814" y="7080"/>
                  </a:lnTo>
                  <a:lnTo>
                    <a:pt x="5784" y="7093"/>
                  </a:lnTo>
                  <a:lnTo>
                    <a:pt x="5752" y="7103"/>
                  </a:lnTo>
                  <a:lnTo>
                    <a:pt x="5720" y="7108"/>
                  </a:lnTo>
                  <a:lnTo>
                    <a:pt x="5687" y="7109"/>
                  </a:lnTo>
                  <a:lnTo>
                    <a:pt x="5655" y="7105"/>
                  </a:lnTo>
                  <a:lnTo>
                    <a:pt x="5623" y="7098"/>
                  </a:lnTo>
                  <a:lnTo>
                    <a:pt x="5593" y="7086"/>
                  </a:lnTo>
                  <a:lnTo>
                    <a:pt x="5564" y="7071"/>
                  </a:lnTo>
                  <a:lnTo>
                    <a:pt x="5537" y="7051"/>
                  </a:lnTo>
                  <a:lnTo>
                    <a:pt x="5514" y="7029"/>
                  </a:lnTo>
                  <a:lnTo>
                    <a:pt x="5493" y="7003"/>
                  </a:lnTo>
                  <a:lnTo>
                    <a:pt x="5476" y="6976"/>
                  </a:lnTo>
                  <a:lnTo>
                    <a:pt x="5463" y="6946"/>
                  </a:lnTo>
                  <a:lnTo>
                    <a:pt x="5453" y="6914"/>
                  </a:lnTo>
                  <a:lnTo>
                    <a:pt x="5448" y="6882"/>
                  </a:lnTo>
                  <a:lnTo>
                    <a:pt x="5447" y="6849"/>
                  </a:lnTo>
                  <a:lnTo>
                    <a:pt x="5451" y="6817"/>
                  </a:lnTo>
                  <a:lnTo>
                    <a:pt x="5498" y="6539"/>
                  </a:lnTo>
                  <a:lnTo>
                    <a:pt x="5504" y="6511"/>
                  </a:lnTo>
                  <a:lnTo>
                    <a:pt x="5514" y="6484"/>
                  </a:lnTo>
                  <a:lnTo>
                    <a:pt x="5527" y="6459"/>
                  </a:lnTo>
                  <a:lnTo>
                    <a:pt x="5660" y="6224"/>
                  </a:lnTo>
                  <a:lnTo>
                    <a:pt x="5680" y="6193"/>
                  </a:lnTo>
                  <a:lnTo>
                    <a:pt x="5706" y="6165"/>
                  </a:lnTo>
                  <a:lnTo>
                    <a:pt x="5910" y="5973"/>
                  </a:lnTo>
                  <a:lnTo>
                    <a:pt x="5932" y="5954"/>
                  </a:lnTo>
                  <a:lnTo>
                    <a:pt x="5957" y="5938"/>
                  </a:lnTo>
                  <a:lnTo>
                    <a:pt x="6218" y="5789"/>
                  </a:lnTo>
                  <a:lnTo>
                    <a:pt x="6259" y="5770"/>
                  </a:lnTo>
                  <a:lnTo>
                    <a:pt x="6562" y="5663"/>
                  </a:lnTo>
                  <a:lnTo>
                    <a:pt x="6598" y="5653"/>
                  </a:lnTo>
                  <a:lnTo>
                    <a:pt x="6930" y="5589"/>
                  </a:lnTo>
                  <a:lnTo>
                    <a:pt x="6962" y="5585"/>
                  </a:lnTo>
                  <a:lnTo>
                    <a:pt x="7308" y="5564"/>
                  </a:lnTo>
                  <a:lnTo>
                    <a:pt x="7339" y="5564"/>
                  </a:lnTo>
                  <a:lnTo>
                    <a:pt x="7685" y="5585"/>
                  </a:lnTo>
                  <a:lnTo>
                    <a:pt x="7717" y="5589"/>
                  </a:lnTo>
                  <a:lnTo>
                    <a:pt x="8049" y="5653"/>
                  </a:lnTo>
                  <a:lnTo>
                    <a:pt x="8085" y="5663"/>
                  </a:lnTo>
                  <a:lnTo>
                    <a:pt x="8388" y="5770"/>
                  </a:lnTo>
                  <a:lnTo>
                    <a:pt x="8429" y="5789"/>
                  </a:lnTo>
                  <a:lnTo>
                    <a:pt x="8690" y="5938"/>
                  </a:lnTo>
                  <a:lnTo>
                    <a:pt x="8715" y="5954"/>
                  </a:lnTo>
                  <a:lnTo>
                    <a:pt x="8737" y="5973"/>
                  </a:lnTo>
                  <a:lnTo>
                    <a:pt x="8941" y="6165"/>
                  </a:lnTo>
                  <a:lnTo>
                    <a:pt x="8967" y="6193"/>
                  </a:lnTo>
                  <a:lnTo>
                    <a:pt x="8987" y="6224"/>
                  </a:lnTo>
                  <a:lnTo>
                    <a:pt x="9120" y="6459"/>
                  </a:lnTo>
                  <a:lnTo>
                    <a:pt x="9133" y="6484"/>
                  </a:lnTo>
                  <a:lnTo>
                    <a:pt x="9143" y="6511"/>
                  </a:lnTo>
                  <a:lnTo>
                    <a:pt x="9149" y="6539"/>
                  </a:lnTo>
                  <a:lnTo>
                    <a:pt x="9196" y="6817"/>
                  </a:lnTo>
                  <a:lnTo>
                    <a:pt x="9200" y="6849"/>
                  </a:lnTo>
                  <a:lnTo>
                    <a:pt x="9199" y="6882"/>
                  </a:lnTo>
                  <a:lnTo>
                    <a:pt x="9194" y="6914"/>
                  </a:lnTo>
                  <a:lnTo>
                    <a:pt x="9184" y="6946"/>
                  </a:lnTo>
                  <a:lnTo>
                    <a:pt x="9171" y="6976"/>
                  </a:lnTo>
                  <a:lnTo>
                    <a:pt x="9154" y="7003"/>
                  </a:lnTo>
                  <a:lnTo>
                    <a:pt x="9133" y="7029"/>
                  </a:lnTo>
                  <a:lnTo>
                    <a:pt x="9110" y="7051"/>
                  </a:lnTo>
                  <a:lnTo>
                    <a:pt x="9083" y="7071"/>
                  </a:lnTo>
                  <a:lnTo>
                    <a:pt x="9054" y="7086"/>
                  </a:lnTo>
                  <a:lnTo>
                    <a:pt x="9024" y="7098"/>
                  </a:lnTo>
                  <a:lnTo>
                    <a:pt x="8992" y="7105"/>
                  </a:lnTo>
                  <a:lnTo>
                    <a:pt x="8960" y="7109"/>
                  </a:lnTo>
                  <a:lnTo>
                    <a:pt x="8927" y="7108"/>
                  </a:lnTo>
                  <a:lnTo>
                    <a:pt x="8895" y="7103"/>
                  </a:lnTo>
                  <a:lnTo>
                    <a:pt x="8863" y="7093"/>
                  </a:lnTo>
                  <a:lnTo>
                    <a:pt x="8833" y="7080"/>
                  </a:lnTo>
                  <a:lnTo>
                    <a:pt x="8806" y="7063"/>
                  </a:lnTo>
                  <a:lnTo>
                    <a:pt x="8780" y="7042"/>
                  </a:lnTo>
                  <a:lnTo>
                    <a:pt x="8758" y="7019"/>
                  </a:lnTo>
                  <a:lnTo>
                    <a:pt x="8738" y="6992"/>
                  </a:lnTo>
                  <a:lnTo>
                    <a:pt x="8723" y="6963"/>
                  </a:lnTo>
                  <a:lnTo>
                    <a:pt x="8711" y="6933"/>
                  </a:lnTo>
                  <a:lnTo>
                    <a:pt x="8704" y="6901"/>
                  </a:lnTo>
                  <a:lnTo>
                    <a:pt x="8664" y="6667"/>
                  </a:lnTo>
                  <a:lnTo>
                    <a:pt x="8571" y="6503"/>
                  </a:lnTo>
                  <a:lnTo>
                    <a:pt x="8416" y="6357"/>
                  </a:lnTo>
                  <a:lnTo>
                    <a:pt x="8201" y="6234"/>
                  </a:lnTo>
                  <a:lnTo>
                    <a:pt x="7936" y="6141"/>
                  </a:lnTo>
                  <a:lnTo>
                    <a:pt x="7638" y="6083"/>
                  </a:lnTo>
                  <a:lnTo>
                    <a:pt x="7323" y="6064"/>
                  </a:lnTo>
                  <a:lnTo>
                    <a:pt x="7009" y="6083"/>
                  </a:lnTo>
                  <a:lnTo>
                    <a:pt x="6711" y="6141"/>
                  </a:lnTo>
                  <a:lnTo>
                    <a:pt x="6446" y="6234"/>
                  </a:lnTo>
                  <a:lnTo>
                    <a:pt x="6231" y="6357"/>
                  </a:lnTo>
                  <a:close/>
                  <a:moveTo>
                    <a:pt x="8502" y="4022"/>
                  </a:moveTo>
                  <a:lnTo>
                    <a:pt x="8502" y="4031"/>
                  </a:lnTo>
                  <a:lnTo>
                    <a:pt x="8503" y="4066"/>
                  </a:lnTo>
                  <a:lnTo>
                    <a:pt x="8503" y="4076"/>
                  </a:lnTo>
                  <a:lnTo>
                    <a:pt x="8502" y="4111"/>
                  </a:lnTo>
                  <a:lnTo>
                    <a:pt x="8502" y="4120"/>
                  </a:lnTo>
                  <a:lnTo>
                    <a:pt x="8500" y="4155"/>
                  </a:lnTo>
                  <a:lnTo>
                    <a:pt x="8499" y="4164"/>
                  </a:lnTo>
                  <a:lnTo>
                    <a:pt x="8496" y="4199"/>
                  </a:lnTo>
                  <a:lnTo>
                    <a:pt x="8495" y="4208"/>
                  </a:lnTo>
                  <a:lnTo>
                    <a:pt x="8490" y="4242"/>
                  </a:lnTo>
                  <a:lnTo>
                    <a:pt x="8489" y="4252"/>
                  </a:lnTo>
                  <a:lnTo>
                    <a:pt x="8483" y="4286"/>
                  </a:lnTo>
                  <a:lnTo>
                    <a:pt x="8481" y="4295"/>
                  </a:lnTo>
                  <a:lnTo>
                    <a:pt x="8474" y="4329"/>
                  </a:lnTo>
                  <a:lnTo>
                    <a:pt x="8472" y="4338"/>
                  </a:lnTo>
                  <a:lnTo>
                    <a:pt x="8464" y="4372"/>
                  </a:lnTo>
                  <a:lnTo>
                    <a:pt x="8461" y="4381"/>
                  </a:lnTo>
                  <a:lnTo>
                    <a:pt x="8452" y="4414"/>
                  </a:lnTo>
                  <a:lnTo>
                    <a:pt x="8449" y="4423"/>
                  </a:lnTo>
                  <a:lnTo>
                    <a:pt x="8438" y="4456"/>
                  </a:lnTo>
                  <a:lnTo>
                    <a:pt x="8435" y="4465"/>
                  </a:lnTo>
                  <a:lnTo>
                    <a:pt x="8423" y="4497"/>
                  </a:lnTo>
                  <a:lnTo>
                    <a:pt x="8419" y="4506"/>
                  </a:lnTo>
                  <a:lnTo>
                    <a:pt x="8406" y="4538"/>
                  </a:lnTo>
                  <a:lnTo>
                    <a:pt x="8402" y="4547"/>
                  </a:lnTo>
                  <a:lnTo>
                    <a:pt x="8388" y="4578"/>
                  </a:lnTo>
                  <a:lnTo>
                    <a:pt x="8384" y="4587"/>
                  </a:lnTo>
                  <a:lnTo>
                    <a:pt x="8368" y="4618"/>
                  </a:lnTo>
                  <a:lnTo>
                    <a:pt x="8363" y="4626"/>
                  </a:lnTo>
                  <a:lnTo>
                    <a:pt x="8346" y="4657"/>
                  </a:lnTo>
                  <a:lnTo>
                    <a:pt x="8343" y="4663"/>
                  </a:lnTo>
                  <a:lnTo>
                    <a:pt x="8325" y="4693"/>
                  </a:lnTo>
                  <a:lnTo>
                    <a:pt x="8320" y="4701"/>
                  </a:lnTo>
                  <a:lnTo>
                    <a:pt x="8301" y="4730"/>
                  </a:lnTo>
                  <a:lnTo>
                    <a:pt x="8295" y="4738"/>
                  </a:lnTo>
                  <a:lnTo>
                    <a:pt x="8275" y="4767"/>
                  </a:lnTo>
                  <a:lnTo>
                    <a:pt x="8270" y="4774"/>
                  </a:lnTo>
                  <a:lnTo>
                    <a:pt x="8249" y="4802"/>
                  </a:lnTo>
                  <a:lnTo>
                    <a:pt x="8243" y="4809"/>
                  </a:lnTo>
                  <a:lnTo>
                    <a:pt x="8221" y="4836"/>
                  </a:lnTo>
                  <a:lnTo>
                    <a:pt x="8215" y="4843"/>
                  </a:lnTo>
                  <a:lnTo>
                    <a:pt x="8191" y="4869"/>
                  </a:lnTo>
                  <a:lnTo>
                    <a:pt x="8185" y="4876"/>
                  </a:lnTo>
                  <a:lnTo>
                    <a:pt x="8161" y="4901"/>
                  </a:lnTo>
                  <a:lnTo>
                    <a:pt x="8154" y="4908"/>
                  </a:lnTo>
                  <a:lnTo>
                    <a:pt x="8129" y="4932"/>
                  </a:lnTo>
                  <a:lnTo>
                    <a:pt x="8122" y="4938"/>
                  </a:lnTo>
                  <a:lnTo>
                    <a:pt x="8096" y="4962"/>
                  </a:lnTo>
                  <a:lnTo>
                    <a:pt x="8089" y="4968"/>
                  </a:lnTo>
                  <a:lnTo>
                    <a:pt x="8062" y="4990"/>
                  </a:lnTo>
                  <a:lnTo>
                    <a:pt x="8055" y="4996"/>
                  </a:lnTo>
                  <a:lnTo>
                    <a:pt x="8027" y="5017"/>
                  </a:lnTo>
                  <a:lnTo>
                    <a:pt x="8020" y="5022"/>
                  </a:lnTo>
                  <a:lnTo>
                    <a:pt x="7991" y="5042"/>
                  </a:lnTo>
                  <a:lnTo>
                    <a:pt x="7983" y="5048"/>
                  </a:lnTo>
                  <a:lnTo>
                    <a:pt x="7954" y="5067"/>
                  </a:lnTo>
                  <a:lnTo>
                    <a:pt x="7946" y="5072"/>
                  </a:lnTo>
                  <a:lnTo>
                    <a:pt x="7916" y="5090"/>
                  </a:lnTo>
                  <a:lnTo>
                    <a:pt x="7910" y="5093"/>
                  </a:lnTo>
                  <a:lnTo>
                    <a:pt x="7879" y="5110"/>
                  </a:lnTo>
                  <a:lnTo>
                    <a:pt x="7871" y="5115"/>
                  </a:lnTo>
                  <a:lnTo>
                    <a:pt x="7840" y="5131"/>
                  </a:lnTo>
                  <a:lnTo>
                    <a:pt x="7831" y="5135"/>
                  </a:lnTo>
                  <a:lnTo>
                    <a:pt x="7800" y="5149"/>
                  </a:lnTo>
                  <a:lnTo>
                    <a:pt x="7791" y="5153"/>
                  </a:lnTo>
                  <a:lnTo>
                    <a:pt x="7759" y="5166"/>
                  </a:lnTo>
                  <a:lnTo>
                    <a:pt x="7750" y="5170"/>
                  </a:lnTo>
                  <a:lnTo>
                    <a:pt x="7718" y="5182"/>
                  </a:lnTo>
                  <a:lnTo>
                    <a:pt x="7709" y="5185"/>
                  </a:lnTo>
                  <a:lnTo>
                    <a:pt x="7676" y="5196"/>
                  </a:lnTo>
                  <a:lnTo>
                    <a:pt x="7667" y="5199"/>
                  </a:lnTo>
                  <a:lnTo>
                    <a:pt x="7634" y="5208"/>
                  </a:lnTo>
                  <a:lnTo>
                    <a:pt x="7625" y="5211"/>
                  </a:lnTo>
                  <a:lnTo>
                    <a:pt x="7591" y="5219"/>
                  </a:lnTo>
                  <a:lnTo>
                    <a:pt x="7582" y="5221"/>
                  </a:lnTo>
                  <a:lnTo>
                    <a:pt x="7548" y="5228"/>
                  </a:lnTo>
                  <a:lnTo>
                    <a:pt x="7539" y="5230"/>
                  </a:lnTo>
                  <a:lnTo>
                    <a:pt x="7505" y="5236"/>
                  </a:lnTo>
                  <a:lnTo>
                    <a:pt x="7495" y="5237"/>
                  </a:lnTo>
                  <a:lnTo>
                    <a:pt x="7461" y="5242"/>
                  </a:lnTo>
                  <a:lnTo>
                    <a:pt x="7452" y="5243"/>
                  </a:lnTo>
                  <a:lnTo>
                    <a:pt x="7417" y="5246"/>
                  </a:lnTo>
                  <a:lnTo>
                    <a:pt x="7408" y="5247"/>
                  </a:lnTo>
                  <a:lnTo>
                    <a:pt x="7373" y="5249"/>
                  </a:lnTo>
                  <a:lnTo>
                    <a:pt x="7364" y="5249"/>
                  </a:lnTo>
                  <a:lnTo>
                    <a:pt x="7329" y="5250"/>
                  </a:lnTo>
                  <a:lnTo>
                    <a:pt x="7319" y="5250"/>
                  </a:lnTo>
                  <a:lnTo>
                    <a:pt x="7284" y="5249"/>
                  </a:lnTo>
                  <a:lnTo>
                    <a:pt x="7275" y="5249"/>
                  </a:lnTo>
                  <a:lnTo>
                    <a:pt x="7240" y="5247"/>
                  </a:lnTo>
                  <a:lnTo>
                    <a:pt x="7231" y="5246"/>
                  </a:lnTo>
                  <a:lnTo>
                    <a:pt x="7196" y="5243"/>
                  </a:lnTo>
                  <a:lnTo>
                    <a:pt x="7187" y="5242"/>
                  </a:lnTo>
                  <a:lnTo>
                    <a:pt x="7152" y="5237"/>
                  </a:lnTo>
                  <a:lnTo>
                    <a:pt x="7143" y="5236"/>
                  </a:lnTo>
                  <a:lnTo>
                    <a:pt x="7109" y="5230"/>
                  </a:lnTo>
                  <a:lnTo>
                    <a:pt x="7099" y="5228"/>
                  </a:lnTo>
                  <a:lnTo>
                    <a:pt x="7065" y="5221"/>
                  </a:lnTo>
                  <a:lnTo>
                    <a:pt x="7056" y="5219"/>
                  </a:lnTo>
                  <a:lnTo>
                    <a:pt x="7023" y="5211"/>
                  </a:lnTo>
                  <a:lnTo>
                    <a:pt x="7013" y="5208"/>
                  </a:lnTo>
                  <a:lnTo>
                    <a:pt x="6980" y="5199"/>
                  </a:lnTo>
                  <a:lnTo>
                    <a:pt x="6971" y="5196"/>
                  </a:lnTo>
                  <a:lnTo>
                    <a:pt x="6938" y="5185"/>
                  </a:lnTo>
                  <a:lnTo>
                    <a:pt x="6929" y="5182"/>
                  </a:lnTo>
                  <a:lnTo>
                    <a:pt x="6897" y="5170"/>
                  </a:lnTo>
                  <a:lnTo>
                    <a:pt x="6888" y="5166"/>
                  </a:lnTo>
                  <a:lnTo>
                    <a:pt x="6856" y="5153"/>
                  </a:lnTo>
                  <a:lnTo>
                    <a:pt x="6847" y="5149"/>
                  </a:lnTo>
                  <a:lnTo>
                    <a:pt x="6816" y="5135"/>
                  </a:lnTo>
                  <a:lnTo>
                    <a:pt x="6807" y="5131"/>
                  </a:lnTo>
                  <a:lnTo>
                    <a:pt x="6776" y="5115"/>
                  </a:lnTo>
                  <a:lnTo>
                    <a:pt x="6768" y="5110"/>
                  </a:lnTo>
                  <a:lnTo>
                    <a:pt x="6737" y="5093"/>
                  </a:lnTo>
                  <a:lnTo>
                    <a:pt x="6730" y="5089"/>
                  </a:lnTo>
                  <a:lnTo>
                    <a:pt x="6701" y="5072"/>
                  </a:lnTo>
                  <a:lnTo>
                    <a:pt x="6693" y="5067"/>
                  </a:lnTo>
                  <a:lnTo>
                    <a:pt x="6664" y="5048"/>
                  </a:lnTo>
                  <a:lnTo>
                    <a:pt x="6656" y="5042"/>
                  </a:lnTo>
                  <a:lnTo>
                    <a:pt x="6627" y="5022"/>
                  </a:lnTo>
                  <a:lnTo>
                    <a:pt x="6620" y="5017"/>
                  </a:lnTo>
                  <a:lnTo>
                    <a:pt x="6592" y="4996"/>
                  </a:lnTo>
                  <a:lnTo>
                    <a:pt x="6585" y="4990"/>
                  </a:lnTo>
                  <a:lnTo>
                    <a:pt x="6558" y="4968"/>
                  </a:lnTo>
                  <a:lnTo>
                    <a:pt x="6551" y="4962"/>
                  </a:lnTo>
                  <a:lnTo>
                    <a:pt x="6525" y="4939"/>
                  </a:lnTo>
                  <a:lnTo>
                    <a:pt x="6518" y="4932"/>
                  </a:lnTo>
                  <a:lnTo>
                    <a:pt x="6493" y="4908"/>
                  </a:lnTo>
                  <a:lnTo>
                    <a:pt x="6487" y="4901"/>
                  </a:lnTo>
                  <a:lnTo>
                    <a:pt x="6463" y="4877"/>
                  </a:lnTo>
                  <a:lnTo>
                    <a:pt x="6456" y="4870"/>
                  </a:lnTo>
                  <a:lnTo>
                    <a:pt x="6433" y="4844"/>
                  </a:lnTo>
                  <a:lnTo>
                    <a:pt x="6427" y="4837"/>
                  </a:lnTo>
                  <a:lnTo>
                    <a:pt x="6405" y="4810"/>
                  </a:lnTo>
                  <a:lnTo>
                    <a:pt x="6399" y="4802"/>
                  </a:lnTo>
                  <a:lnTo>
                    <a:pt x="6378" y="4775"/>
                  </a:lnTo>
                  <a:lnTo>
                    <a:pt x="6372" y="4767"/>
                  </a:lnTo>
                  <a:lnTo>
                    <a:pt x="6352" y="4739"/>
                  </a:lnTo>
                  <a:lnTo>
                    <a:pt x="6346" y="4731"/>
                  </a:lnTo>
                  <a:lnTo>
                    <a:pt x="6327" y="4701"/>
                  </a:lnTo>
                  <a:lnTo>
                    <a:pt x="6322" y="4693"/>
                  </a:lnTo>
                  <a:lnTo>
                    <a:pt x="6304" y="4663"/>
                  </a:lnTo>
                  <a:lnTo>
                    <a:pt x="6301" y="4657"/>
                  </a:lnTo>
                  <a:lnTo>
                    <a:pt x="6284" y="4626"/>
                  </a:lnTo>
                  <a:lnTo>
                    <a:pt x="6279" y="4618"/>
                  </a:lnTo>
                  <a:lnTo>
                    <a:pt x="6263" y="4587"/>
                  </a:lnTo>
                  <a:lnTo>
                    <a:pt x="6259" y="4578"/>
                  </a:lnTo>
                  <a:lnTo>
                    <a:pt x="6245" y="4547"/>
                  </a:lnTo>
                  <a:lnTo>
                    <a:pt x="6241" y="4538"/>
                  </a:lnTo>
                  <a:lnTo>
                    <a:pt x="6228" y="4506"/>
                  </a:lnTo>
                  <a:lnTo>
                    <a:pt x="6224" y="4497"/>
                  </a:lnTo>
                  <a:lnTo>
                    <a:pt x="6212" y="4465"/>
                  </a:lnTo>
                  <a:lnTo>
                    <a:pt x="6209" y="4456"/>
                  </a:lnTo>
                  <a:lnTo>
                    <a:pt x="6198" y="4423"/>
                  </a:lnTo>
                  <a:lnTo>
                    <a:pt x="6195" y="4414"/>
                  </a:lnTo>
                  <a:lnTo>
                    <a:pt x="6186" y="4381"/>
                  </a:lnTo>
                  <a:lnTo>
                    <a:pt x="6183" y="4372"/>
                  </a:lnTo>
                  <a:lnTo>
                    <a:pt x="6175" y="4338"/>
                  </a:lnTo>
                  <a:lnTo>
                    <a:pt x="6173" y="4329"/>
                  </a:lnTo>
                  <a:lnTo>
                    <a:pt x="6166" y="4295"/>
                  </a:lnTo>
                  <a:lnTo>
                    <a:pt x="6164" y="4286"/>
                  </a:lnTo>
                  <a:lnTo>
                    <a:pt x="6158" y="4252"/>
                  </a:lnTo>
                  <a:lnTo>
                    <a:pt x="6157" y="4242"/>
                  </a:lnTo>
                  <a:lnTo>
                    <a:pt x="6152" y="4208"/>
                  </a:lnTo>
                  <a:lnTo>
                    <a:pt x="6151" y="4199"/>
                  </a:lnTo>
                  <a:lnTo>
                    <a:pt x="6148" y="4164"/>
                  </a:lnTo>
                  <a:lnTo>
                    <a:pt x="6147" y="4155"/>
                  </a:lnTo>
                  <a:lnTo>
                    <a:pt x="6145" y="4120"/>
                  </a:lnTo>
                  <a:lnTo>
                    <a:pt x="6145" y="4111"/>
                  </a:lnTo>
                  <a:lnTo>
                    <a:pt x="6144" y="4076"/>
                  </a:lnTo>
                  <a:lnTo>
                    <a:pt x="6144" y="4066"/>
                  </a:lnTo>
                  <a:lnTo>
                    <a:pt x="6145" y="4031"/>
                  </a:lnTo>
                  <a:lnTo>
                    <a:pt x="6145" y="4022"/>
                  </a:lnTo>
                  <a:lnTo>
                    <a:pt x="6147" y="3987"/>
                  </a:lnTo>
                  <a:lnTo>
                    <a:pt x="6148" y="3978"/>
                  </a:lnTo>
                  <a:lnTo>
                    <a:pt x="6151" y="3943"/>
                  </a:lnTo>
                  <a:lnTo>
                    <a:pt x="6152" y="3934"/>
                  </a:lnTo>
                  <a:lnTo>
                    <a:pt x="6157" y="3899"/>
                  </a:lnTo>
                  <a:lnTo>
                    <a:pt x="6158" y="3890"/>
                  </a:lnTo>
                  <a:lnTo>
                    <a:pt x="6164" y="3856"/>
                  </a:lnTo>
                  <a:lnTo>
                    <a:pt x="6166" y="3846"/>
                  </a:lnTo>
                  <a:lnTo>
                    <a:pt x="6173" y="3812"/>
                  </a:lnTo>
                  <a:lnTo>
                    <a:pt x="6175" y="3803"/>
                  </a:lnTo>
                  <a:lnTo>
                    <a:pt x="6183" y="3770"/>
                  </a:lnTo>
                  <a:lnTo>
                    <a:pt x="6186" y="3760"/>
                  </a:lnTo>
                  <a:lnTo>
                    <a:pt x="6195" y="3727"/>
                  </a:lnTo>
                  <a:lnTo>
                    <a:pt x="6198" y="3718"/>
                  </a:lnTo>
                  <a:lnTo>
                    <a:pt x="6209" y="3685"/>
                  </a:lnTo>
                  <a:lnTo>
                    <a:pt x="6212" y="3676"/>
                  </a:lnTo>
                  <a:lnTo>
                    <a:pt x="6224" y="3644"/>
                  </a:lnTo>
                  <a:lnTo>
                    <a:pt x="6228" y="3635"/>
                  </a:lnTo>
                  <a:lnTo>
                    <a:pt x="6241" y="3603"/>
                  </a:lnTo>
                  <a:lnTo>
                    <a:pt x="6245" y="3594"/>
                  </a:lnTo>
                  <a:lnTo>
                    <a:pt x="6259" y="3563"/>
                  </a:lnTo>
                  <a:lnTo>
                    <a:pt x="6263" y="3554"/>
                  </a:lnTo>
                  <a:lnTo>
                    <a:pt x="6279" y="3523"/>
                  </a:lnTo>
                  <a:lnTo>
                    <a:pt x="6284" y="3515"/>
                  </a:lnTo>
                  <a:lnTo>
                    <a:pt x="6301" y="3484"/>
                  </a:lnTo>
                  <a:lnTo>
                    <a:pt x="6305" y="3477"/>
                  </a:lnTo>
                  <a:lnTo>
                    <a:pt x="6323" y="3447"/>
                  </a:lnTo>
                  <a:lnTo>
                    <a:pt x="6328" y="3439"/>
                  </a:lnTo>
                  <a:lnTo>
                    <a:pt x="6347" y="3410"/>
                  </a:lnTo>
                  <a:lnTo>
                    <a:pt x="6352" y="3402"/>
                  </a:lnTo>
                  <a:lnTo>
                    <a:pt x="6372" y="3374"/>
                  </a:lnTo>
                  <a:lnTo>
                    <a:pt x="6378" y="3367"/>
                  </a:lnTo>
                  <a:lnTo>
                    <a:pt x="6399" y="3339"/>
                  </a:lnTo>
                  <a:lnTo>
                    <a:pt x="6405" y="3332"/>
                  </a:lnTo>
                  <a:lnTo>
                    <a:pt x="6427" y="3305"/>
                  </a:lnTo>
                  <a:lnTo>
                    <a:pt x="6433" y="3298"/>
                  </a:lnTo>
                  <a:lnTo>
                    <a:pt x="6456" y="3272"/>
                  </a:lnTo>
                  <a:lnTo>
                    <a:pt x="6462" y="3265"/>
                  </a:lnTo>
                  <a:lnTo>
                    <a:pt x="6486" y="3240"/>
                  </a:lnTo>
                  <a:lnTo>
                    <a:pt x="6493" y="3233"/>
                  </a:lnTo>
                  <a:lnTo>
                    <a:pt x="6518" y="3209"/>
                  </a:lnTo>
                  <a:lnTo>
                    <a:pt x="6525" y="3203"/>
                  </a:lnTo>
                  <a:lnTo>
                    <a:pt x="6551" y="3180"/>
                  </a:lnTo>
                  <a:lnTo>
                    <a:pt x="6558" y="3174"/>
                  </a:lnTo>
                  <a:lnTo>
                    <a:pt x="6585" y="3152"/>
                  </a:lnTo>
                  <a:lnTo>
                    <a:pt x="6592" y="3146"/>
                  </a:lnTo>
                  <a:lnTo>
                    <a:pt x="6620" y="3125"/>
                  </a:lnTo>
                  <a:lnTo>
                    <a:pt x="6627" y="3119"/>
                  </a:lnTo>
                  <a:lnTo>
                    <a:pt x="6655" y="3099"/>
                  </a:lnTo>
                  <a:lnTo>
                    <a:pt x="6663" y="3094"/>
                  </a:lnTo>
                  <a:lnTo>
                    <a:pt x="6692" y="3075"/>
                  </a:lnTo>
                  <a:lnTo>
                    <a:pt x="6700" y="3070"/>
                  </a:lnTo>
                  <a:lnTo>
                    <a:pt x="6730" y="3052"/>
                  </a:lnTo>
                  <a:lnTo>
                    <a:pt x="6737" y="3048"/>
                  </a:lnTo>
                  <a:lnTo>
                    <a:pt x="6768" y="3031"/>
                  </a:lnTo>
                  <a:lnTo>
                    <a:pt x="6776" y="3026"/>
                  </a:lnTo>
                  <a:lnTo>
                    <a:pt x="6807" y="3010"/>
                  </a:lnTo>
                  <a:lnTo>
                    <a:pt x="6816" y="3006"/>
                  </a:lnTo>
                  <a:lnTo>
                    <a:pt x="6847" y="2992"/>
                  </a:lnTo>
                  <a:lnTo>
                    <a:pt x="6856" y="2988"/>
                  </a:lnTo>
                  <a:lnTo>
                    <a:pt x="6888" y="2975"/>
                  </a:lnTo>
                  <a:lnTo>
                    <a:pt x="6897" y="2971"/>
                  </a:lnTo>
                  <a:lnTo>
                    <a:pt x="6929" y="2959"/>
                  </a:lnTo>
                  <a:lnTo>
                    <a:pt x="6938" y="2956"/>
                  </a:lnTo>
                  <a:lnTo>
                    <a:pt x="6971" y="2945"/>
                  </a:lnTo>
                  <a:lnTo>
                    <a:pt x="6980" y="2942"/>
                  </a:lnTo>
                  <a:lnTo>
                    <a:pt x="7013" y="2933"/>
                  </a:lnTo>
                  <a:lnTo>
                    <a:pt x="7023" y="2930"/>
                  </a:lnTo>
                  <a:lnTo>
                    <a:pt x="7056" y="2922"/>
                  </a:lnTo>
                  <a:lnTo>
                    <a:pt x="7065" y="2920"/>
                  </a:lnTo>
                  <a:lnTo>
                    <a:pt x="7099" y="2913"/>
                  </a:lnTo>
                  <a:lnTo>
                    <a:pt x="7109" y="2911"/>
                  </a:lnTo>
                  <a:lnTo>
                    <a:pt x="7143" y="2905"/>
                  </a:lnTo>
                  <a:lnTo>
                    <a:pt x="7152" y="2904"/>
                  </a:lnTo>
                  <a:lnTo>
                    <a:pt x="7187" y="2899"/>
                  </a:lnTo>
                  <a:lnTo>
                    <a:pt x="7196" y="2898"/>
                  </a:lnTo>
                  <a:lnTo>
                    <a:pt x="7231" y="2895"/>
                  </a:lnTo>
                  <a:lnTo>
                    <a:pt x="7240" y="2894"/>
                  </a:lnTo>
                  <a:lnTo>
                    <a:pt x="7275" y="2892"/>
                  </a:lnTo>
                  <a:lnTo>
                    <a:pt x="7284" y="2892"/>
                  </a:lnTo>
                  <a:lnTo>
                    <a:pt x="7319" y="2891"/>
                  </a:lnTo>
                  <a:lnTo>
                    <a:pt x="7329" y="2891"/>
                  </a:lnTo>
                  <a:lnTo>
                    <a:pt x="7364" y="2892"/>
                  </a:lnTo>
                  <a:lnTo>
                    <a:pt x="7373" y="2892"/>
                  </a:lnTo>
                  <a:lnTo>
                    <a:pt x="7408" y="2894"/>
                  </a:lnTo>
                  <a:lnTo>
                    <a:pt x="7417" y="2895"/>
                  </a:lnTo>
                  <a:lnTo>
                    <a:pt x="7452" y="2898"/>
                  </a:lnTo>
                  <a:lnTo>
                    <a:pt x="7461" y="2899"/>
                  </a:lnTo>
                  <a:lnTo>
                    <a:pt x="7495" y="2904"/>
                  </a:lnTo>
                  <a:lnTo>
                    <a:pt x="7505" y="2905"/>
                  </a:lnTo>
                  <a:lnTo>
                    <a:pt x="7539" y="2911"/>
                  </a:lnTo>
                  <a:lnTo>
                    <a:pt x="7548" y="2913"/>
                  </a:lnTo>
                  <a:lnTo>
                    <a:pt x="7582" y="2920"/>
                  </a:lnTo>
                  <a:lnTo>
                    <a:pt x="7591" y="2922"/>
                  </a:lnTo>
                  <a:lnTo>
                    <a:pt x="7625" y="2930"/>
                  </a:lnTo>
                  <a:lnTo>
                    <a:pt x="7634" y="2933"/>
                  </a:lnTo>
                  <a:lnTo>
                    <a:pt x="7667" y="2942"/>
                  </a:lnTo>
                  <a:lnTo>
                    <a:pt x="7676" y="2945"/>
                  </a:lnTo>
                  <a:lnTo>
                    <a:pt x="7709" y="2956"/>
                  </a:lnTo>
                  <a:lnTo>
                    <a:pt x="7718" y="2959"/>
                  </a:lnTo>
                  <a:lnTo>
                    <a:pt x="7750" y="2971"/>
                  </a:lnTo>
                  <a:lnTo>
                    <a:pt x="7759" y="2975"/>
                  </a:lnTo>
                  <a:lnTo>
                    <a:pt x="7791" y="2988"/>
                  </a:lnTo>
                  <a:lnTo>
                    <a:pt x="7800" y="2992"/>
                  </a:lnTo>
                  <a:lnTo>
                    <a:pt x="7831" y="3006"/>
                  </a:lnTo>
                  <a:lnTo>
                    <a:pt x="7840" y="3010"/>
                  </a:lnTo>
                  <a:lnTo>
                    <a:pt x="7871" y="3026"/>
                  </a:lnTo>
                  <a:lnTo>
                    <a:pt x="7879" y="3031"/>
                  </a:lnTo>
                  <a:lnTo>
                    <a:pt x="7910" y="3048"/>
                  </a:lnTo>
                  <a:lnTo>
                    <a:pt x="7916" y="3051"/>
                  </a:lnTo>
                  <a:lnTo>
                    <a:pt x="7946" y="3069"/>
                  </a:lnTo>
                  <a:lnTo>
                    <a:pt x="7954" y="3074"/>
                  </a:lnTo>
                  <a:lnTo>
                    <a:pt x="7984" y="3093"/>
                  </a:lnTo>
                  <a:lnTo>
                    <a:pt x="7992" y="3099"/>
                  </a:lnTo>
                  <a:lnTo>
                    <a:pt x="8020" y="3119"/>
                  </a:lnTo>
                  <a:lnTo>
                    <a:pt x="8028" y="3125"/>
                  </a:lnTo>
                  <a:lnTo>
                    <a:pt x="8055" y="3146"/>
                  </a:lnTo>
                  <a:lnTo>
                    <a:pt x="8063" y="3152"/>
                  </a:lnTo>
                  <a:lnTo>
                    <a:pt x="8090" y="3174"/>
                  </a:lnTo>
                  <a:lnTo>
                    <a:pt x="8097" y="3180"/>
                  </a:lnTo>
                  <a:lnTo>
                    <a:pt x="8123" y="3203"/>
                  </a:lnTo>
                  <a:lnTo>
                    <a:pt x="8130" y="3210"/>
                  </a:lnTo>
                  <a:lnTo>
                    <a:pt x="8154" y="3234"/>
                  </a:lnTo>
                  <a:lnTo>
                    <a:pt x="8161" y="3240"/>
                  </a:lnTo>
                  <a:lnTo>
                    <a:pt x="8185" y="3265"/>
                  </a:lnTo>
                  <a:lnTo>
                    <a:pt x="8192" y="3272"/>
                  </a:lnTo>
                  <a:lnTo>
                    <a:pt x="8215" y="3298"/>
                  </a:lnTo>
                  <a:lnTo>
                    <a:pt x="8221" y="3305"/>
                  </a:lnTo>
                  <a:lnTo>
                    <a:pt x="8243" y="3332"/>
                  </a:lnTo>
                  <a:lnTo>
                    <a:pt x="8249" y="3339"/>
                  </a:lnTo>
                  <a:lnTo>
                    <a:pt x="8270" y="3367"/>
                  </a:lnTo>
                  <a:lnTo>
                    <a:pt x="8275" y="3374"/>
                  </a:lnTo>
                  <a:lnTo>
                    <a:pt x="8295" y="3403"/>
                  </a:lnTo>
                  <a:lnTo>
                    <a:pt x="8301" y="3411"/>
                  </a:lnTo>
                  <a:lnTo>
                    <a:pt x="8320" y="3440"/>
                  </a:lnTo>
                  <a:lnTo>
                    <a:pt x="8325" y="3448"/>
                  </a:lnTo>
                  <a:lnTo>
                    <a:pt x="8342" y="3477"/>
                  </a:lnTo>
                  <a:lnTo>
                    <a:pt x="8346" y="3484"/>
                  </a:lnTo>
                  <a:lnTo>
                    <a:pt x="8363" y="3515"/>
                  </a:lnTo>
                  <a:lnTo>
                    <a:pt x="8368" y="3523"/>
                  </a:lnTo>
                  <a:lnTo>
                    <a:pt x="8384" y="3554"/>
                  </a:lnTo>
                  <a:lnTo>
                    <a:pt x="8388" y="3563"/>
                  </a:lnTo>
                  <a:lnTo>
                    <a:pt x="8402" y="3594"/>
                  </a:lnTo>
                  <a:lnTo>
                    <a:pt x="8406" y="3603"/>
                  </a:lnTo>
                  <a:lnTo>
                    <a:pt x="8419" y="3635"/>
                  </a:lnTo>
                  <a:lnTo>
                    <a:pt x="8423" y="3644"/>
                  </a:lnTo>
                  <a:lnTo>
                    <a:pt x="8435" y="3676"/>
                  </a:lnTo>
                  <a:lnTo>
                    <a:pt x="8438" y="3685"/>
                  </a:lnTo>
                  <a:lnTo>
                    <a:pt x="8449" y="3718"/>
                  </a:lnTo>
                  <a:lnTo>
                    <a:pt x="8452" y="3727"/>
                  </a:lnTo>
                  <a:lnTo>
                    <a:pt x="8461" y="3760"/>
                  </a:lnTo>
                  <a:lnTo>
                    <a:pt x="8464" y="3770"/>
                  </a:lnTo>
                  <a:lnTo>
                    <a:pt x="8472" y="3803"/>
                  </a:lnTo>
                  <a:lnTo>
                    <a:pt x="8474" y="3812"/>
                  </a:lnTo>
                  <a:lnTo>
                    <a:pt x="8481" y="3846"/>
                  </a:lnTo>
                  <a:lnTo>
                    <a:pt x="8483" y="3856"/>
                  </a:lnTo>
                  <a:lnTo>
                    <a:pt x="8489" y="3890"/>
                  </a:lnTo>
                  <a:lnTo>
                    <a:pt x="8490" y="3899"/>
                  </a:lnTo>
                  <a:lnTo>
                    <a:pt x="8495" y="3934"/>
                  </a:lnTo>
                  <a:lnTo>
                    <a:pt x="8496" y="3943"/>
                  </a:lnTo>
                  <a:lnTo>
                    <a:pt x="8499" y="3978"/>
                  </a:lnTo>
                  <a:lnTo>
                    <a:pt x="8500" y="3987"/>
                  </a:lnTo>
                  <a:lnTo>
                    <a:pt x="8502" y="4022"/>
                  </a:lnTo>
                  <a:close/>
                  <a:moveTo>
                    <a:pt x="8001" y="4122"/>
                  </a:moveTo>
                  <a:lnTo>
                    <a:pt x="8002" y="4096"/>
                  </a:lnTo>
                  <a:lnTo>
                    <a:pt x="8003" y="4071"/>
                  </a:lnTo>
                  <a:lnTo>
                    <a:pt x="8002" y="4045"/>
                  </a:lnTo>
                  <a:lnTo>
                    <a:pt x="8001" y="4020"/>
                  </a:lnTo>
                  <a:lnTo>
                    <a:pt x="7999" y="3994"/>
                  </a:lnTo>
                  <a:lnTo>
                    <a:pt x="7995" y="3969"/>
                  </a:lnTo>
                  <a:lnTo>
                    <a:pt x="7991" y="3944"/>
                  </a:lnTo>
                  <a:lnTo>
                    <a:pt x="7986" y="3919"/>
                  </a:lnTo>
                  <a:lnTo>
                    <a:pt x="7980" y="3895"/>
                  </a:lnTo>
                  <a:lnTo>
                    <a:pt x="7973" y="3871"/>
                  </a:lnTo>
                  <a:lnTo>
                    <a:pt x="7965" y="3847"/>
                  </a:lnTo>
                  <a:lnTo>
                    <a:pt x="7956" y="3823"/>
                  </a:lnTo>
                  <a:lnTo>
                    <a:pt x="7946" y="3800"/>
                  </a:lnTo>
                  <a:lnTo>
                    <a:pt x="7936" y="3777"/>
                  </a:lnTo>
                  <a:lnTo>
                    <a:pt x="7924" y="3754"/>
                  </a:lnTo>
                  <a:lnTo>
                    <a:pt x="7912" y="3731"/>
                  </a:lnTo>
                  <a:lnTo>
                    <a:pt x="7898" y="3709"/>
                  </a:lnTo>
                  <a:lnTo>
                    <a:pt x="7884" y="3687"/>
                  </a:lnTo>
                  <a:lnTo>
                    <a:pt x="7870" y="3667"/>
                  </a:lnTo>
                  <a:lnTo>
                    <a:pt x="7854" y="3647"/>
                  </a:lnTo>
                  <a:lnTo>
                    <a:pt x="7838" y="3627"/>
                  </a:lnTo>
                  <a:lnTo>
                    <a:pt x="7821" y="3608"/>
                  </a:lnTo>
                  <a:lnTo>
                    <a:pt x="7804" y="3590"/>
                  </a:lnTo>
                  <a:lnTo>
                    <a:pt x="7786" y="3573"/>
                  </a:lnTo>
                  <a:lnTo>
                    <a:pt x="7767" y="3556"/>
                  </a:lnTo>
                  <a:lnTo>
                    <a:pt x="7748" y="3540"/>
                  </a:lnTo>
                  <a:lnTo>
                    <a:pt x="7728" y="3524"/>
                  </a:lnTo>
                  <a:lnTo>
                    <a:pt x="7707" y="3510"/>
                  </a:lnTo>
                  <a:lnTo>
                    <a:pt x="7686" y="3496"/>
                  </a:lnTo>
                  <a:lnTo>
                    <a:pt x="7663" y="3483"/>
                  </a:lnTo>
                  <a:lnTo>
                    <a:pt x="7640" y="3470"/>
                  </a:lnTo>
                  <a:lnTo>
                    <a:pt x="7617" y="3458"/>
                  </a:lnTo>
                  <a:lnTo>
                    <a:pt x="7594" y="3448"/>
                  </a:lnTo>
                  <a:lnTo>
                    <a:pt x="7571" y="3438"/>
                  </a:lnTo>
                  <a:lnTo>
                    <a:pt x="7547" y="3429"/>
                  </a:lnTo>
                  <a:lnTo>
                    <a:pt x="7523" y="3421"/>
                  </a:lnTo>
                  <a:lnTo>
                    <a:pt x="7499" y="3414"/>
                  </a:lnTo>
                  <a:lnTo>
                    <a:pt x="7475" y="3408"/>
                  </a:lnTo>
                  <a:lnTo>
                    <a:pt x="7450" y="3403"/>
                  </a:lnTo>
                  <a:lnTo>
                    <a:pt x="7425" y="3399"/>
                  </a:lnTo>
                  <a:lnTo>
                    <a:pt x="7400" y="3395"/>
                  </a:lnTo>
                  <a:lnTo>
                    <a:pt x="7375" y="3393"/>
                  </a:lnTo>
                  <a:lnTo>
                    <a:pt x="7349" y="3392"/>
                  </a:lnTo>
                  <a:lnTo>
                    <a:pt x="7324" y="3391"/>
                  </a:lnTo>
                  <a:lnTo>
                    <a:pt x="7298" y="3392"/>
                  </a:lnTo>
                  <a:lnTo>
                    <a:pt x="7273" y="3393"/>
                  </a:lnTo>
                  <a:lnTo>
                    <a:pt x="7247" y="3395"/>
                  </a:lnTo>
                  <a:lnTo>
                    <a:pt x="7222" y="3399"/>
                  </a:lnTo>
                  <a:lnTo>
                    <a:pt x="7197" y="3403"/>
                  </a:lnTo>
                  <a:lnTo>
                    <a:pt x="7172" y="3408"/>
                  </a:lnTo>
                  <a:lnTo>
                    <a:pt x="7148" y="3414"/>
                  </a:lnTo>
                  <a:lnTo>
                    <a:pt x="7124" y="3421"/>
                  </a:lnTo>
                  <a:lnTo>
                    <a:pt x="7100" y="3429"/>
                  </a:lnTo>
                  <a:lnTo>
                    <a:pt x="7076" y="3438"/>
                  </a:lnTo>
                  <a:lnTo>
                    <a:pt x="7053" y="3448"/>
                  </a:lnTo>
                  <a:lnTo>
                    <a:pt x="7030" y="3458"/>
                  </a:lnTo>
                  <a:lnTo>
                    <a:pt x="7007" y="3470"/>
                  </a:lnTo>
                  <a:lnTo>
                    <a:pt x="6984" y="3482"/>
                  </a:lnTo>
                  <a:lnTo>
                    <a:pt x="6962" y="3496"/>
                  </a:lnTo>
                  <a:lnTo>
                    <a:pt x="6941" y="3510"/>
                  </a:lnTo>
                  <a:lnTo>
                    <a:pt x="6920" y="3524"/>
                  </a:lnTo>
                  <a:lnTo>
                    <a:pt x="6900" y="3540"/>
                  </a:lnTo>
                  <a:lnTo>
                    <a:pt x="6880" y="3556"/>
                  </a:lnTo>
                  <a:lnTo>
                    <a:pt x="6862" y="3573"/>
                  </a:lnTo>
                  <a:lnTo>
                    <a:pt x="6843" y="3590"/>
                  </a:lnTo>
                  <a:lnTo>
                    <a:pt x="6826" y="3609"/>
                  </a:lnTo>
                  <a:lnTo>
                    <a:pt x="6809" y="3627"/>
                  </a:lnTo>
                  <a:lnTo>
                    <a:pt x="6793" y="3647"/>
                  </a:lnTo>
                  <a:lnTo>
                    <a:pt x="6777" y="3667"/>
                  </a:lnTo>
                  <a:lnTo>
                    <a:pt x="6763" y="3688"/>
                  </a:lnTo>
                  <a:lnTo>
                    <a:pt x="6749" y="3709"/>
                  </a:lnTo>
                  <a:lnTo>
                    <a:pt x="6735" y="3731"/>
                  </a:lnTo>
                  <a:lnTo>
                    <a:pt x="6723" y="3754"/>
                  </a:lnTo>
                  <a:lnTo>
                    <a:pt x="6711" y="3777"/>
                  </a:lnTo>
                  <a:lnTo>
                    <a:pt x="6701" y="3800"/>
                  </a:lnTo>
                  <a:lnTo>
                    <a:pt x="6691" y="3823"/>
                  </a:lnTo>
                  <a:lnTo>
                    <a:pt x="6682" y="3847"/>
                  </a:lnTo>
                  <a:lnTo>
                    <a:pt x="6674" y="3871"/>
                  </a:lnTo>
                  <a:lnTo>
                    <a:pt x="6667" y="3895"/>
                  </a:lnTo>
                  <a:lnTo>
                    <a:pt x="6661" y="3919"/>
                  </a:lnTo>
                  <a:lnTo>
                    <a:pt x="6656" y="3944"/>
                  </a:lnTo>
                  <a:lnTo>
                    <a:pt x="6652" y="3969"/>
                  </a:lnTo>
                  <a:lnTo>
                    <a:pt x="6648" y="3994"/>
                  </a:lnTo>
                  <a:lnTo>
                    <a:pt x="6646" y="4020"/>
                  </a:lnTo>
                  <a:lnTo>
                    <a:pt x="6645" y="4045"/>
                  </a:lnTo>
                  <a:lnTo>
                    <a:pt x="6644" y="4071"/>
                  </a:lnTo>
                  <a:lnTo>
                    <a:pt x="6645" y="4096"/>
                  </a:lnTo>
                  <a:lnTo>
                    <a:pt x="6646" y="4122"/>
                  </a:lnTo>
                  <a:lnTo>
                    <a:pt x="6648" y="4147"/>
                  </a:lnTo>
                  <a:lnTo>
                    <a:pt x="6652" y="4172"/>
                  </a:lnTo>
                  <a:lnTo>
                    <a:pt x="6656" y="4197"/>
                  </a:lnTo>
                  <a:lnTo>
                    <a:pt x="6661" y="4222"/>
                  </a:lnTo>
                  <a:lnTo>
                    <a:pt x="6667" y="4246"/>
                  </a:lnTo>
                  <a:lnTo>
                    <a:pt x="6674" y="4270"/>
                  </a:lnTo>
                  <a:lnTo>
                    <a:pt x="6682" y="4294"/>
                  </a:lnTo>
                  <a:lnTo>
                    <a:pt x="6691" y="4318"/>
                  </a:lnTo>
                  <a:lnTo>
                    <a:pt x="6701" y="4341"/>
                  </a:lnTo>
                  <a:lnTo>
                    <a:pt x="6711" y="4364"/>
                  </a:lnTo>
                  <a:lnTo>
                    <a:pt x="6723" y="4387"/>
                  </a:lnTo>
                  <a:lnTo>
                    <a:pt x="6736" y="4410"/>
                  </a:lnTo>
                  <a:lnTo>
                    <a:pt x="6749" y="4433"/>
                  </a:lnTo>
                  <a:lnTo>
                    <a:pt x="6763" y="4454"/>
                  </a:lnTo>
                  <a:lnTo>
                    <a:pt x="6777" y="4475"/>
                  </a:lnTo>
                  <a:lnTo>
                    <a:pt x="6793" y="4495"/>
                  </a:lnTo>
                  <a:lnTo>
                    <a:pt x="6809" y="4514"/>
                  </a:lnTo>
                  <a:lnTo>
                    <a:pt x="6826" y="4533"/>
                  </a:lnTo>
                  <a:lnTo>
                    <a:pt x="6843" y="4551"/>
                  </a:lnTo>
                  <a:lnTo>
                    <a:pt x="6861" y="4568"/>
                  </a:lnTo>
                  <a:lnTo>
                    <a:pt x="6880" y="4585"/>
                  </a:lnTo>
                  <a:lnTo>
                    <a:pt x="6900" y="4601"/>
                  </a:lnTo>
                  <a:lnTo>
                    <a:pt x="6920" y="4617"/>
                  </a:lnTo>
                  <a:lnTo>
                    <a:pt x="6940" y="4631"/>
                  </a:lnTo>
                  <a:lnTo>
                    <a:pt x="6962" y="4645"/>
                  </a:lnTo>
                  <a:lnTo>
                    <a:pt x="6984" y="4659"/>
                  </a:lnTo>
                  <a:lnTo>
                    <a:pt x="7007" y="4671"/>
                  </a:lnTo>
                  <a:lnTo>
                    <a:pt x="7030" y="4683"/>
                  </a:lnTo>
                  <a:lnTo>
                    <a:pt x="7053" y="4693"/>
                  </a:lnTo>
                  <a:lnTo>
                    <a:pt x="7076" y="4703"/>
                  </a:lnTo>
                  <a:lnTo>
                    <a:pt x="7100" y="4712"/>
                  </a:lnTo>
                  <a:lnTo>
                    <a:pt x="7124" y="4720"/>
                  </a:lnTo>
                  <a:lnTo>
                    <a:pt x="7148" y="4727"/>
                  </a:lnTo>
                  <a:lnTo>
                    <a:pt x="7172" y="4733"/>
                  </a:lnTo>
                  <a:lnTo>
                    <a:pt x="7197" y="4738"/>
                  </a:lnTo>
                  <a:lnTo>
                    <a:pt x="7222" y="4742"/>
                  </a:lnTo>
                  <a:lnTo>
                    <a:pt x="7247" y="4746"/>
                  </a:lnTo>
                  <a:lnTo>
                    <a:pt x="7273" y="4748"/>
                  </a:lnTo>
                  <a:lnTo>
                    <a:pt x="7298" y="4749"/>
                  </a:lnTo>
                  <a:lnTo>
                    <a:pt x="7324" y="4750"/>
                  </a:lnTo>
                  <a:lnTo>
                    <a:pt x="7349" y="4749"/>
                  </a:lnTo>
                  <a:lnTo>
                    <a:pt x="7375" y="4748"/>
                  </a:lnTo>
                  <a:lnTo>
                    <a:pt x="7400" y="4746"/>
                  </a:lnTo>
                  <a:lnTo>
                    <a:pt x="7425" y="4742"/>
                  </a:lnTo>
                  <a:lnTo>
                    <a:pt x="7450" y="4738"/>
                  </a:lnTo>
                  <a:lnTo>
                    <a:pt x="7475" y="4733"/>
                  </a:lnTo>
                  <a:lnTo>
                    <a:pt x="7499" y="4727"/>
                  </a:lnTo>
                  <a:lnTo>
                    <a:pt x="7523" y="4720"/>
                  </a:lnTo>
                  <a:lnTo>
                    <a:pt x="7547" y="4712"/>
                  </a:lnTo>
                  <a:lnTo>
                    <a:pt x="7571" y="4703"/>
                  </a:lnTo>
                  <a:lnTo>
                    <a:pt x="7594" y="4693"/>
                  </a:lnTo>
                  <a:lnTo>
                    <a:pt x="7617" y="4683"/>
                  </a:lnTo>
                  <a:lnTo>
                    <a:pt x="7640" y="4671"/>
                  </a:lnTo>
                  <a:lnTo>
                    <a:pt x="7663" y="4658"/>
                  </a:lnTo>
                  <a:lnTo>
                    <a:pt x="7686" y="4645"/>
                  </a:lnTo>
                  <a:lnTo>
                    <a:pt x="7707" y="4631"/>
                  </a:lnTo>
                  <a:lnTo>
                    <a:pt x="7728" y="4616"/>
                  </a:lnTo>
                  <a:lnTo>
                    <a:pt x="7748" y="4601"/>
                  </a:lnTo>
                  <a:lnTo>
                    <a:pt x="7767" y="4585"/>
                  </a:lnTo>
                  <a:lnTo>
                    <a:pt x="7786" y="4568"/>
                  </a:lnTo>
                  <a:lnTo>
                    <a:pt x="7804" y="4551"/>
                  </a:lnTo>
                  <a:lnTo>
                    <a:pt x="7821" y="4533"/>
                  </a:lnTo>
                  <a:lnTo>
                    <a:pt x="7838" y="4514"/>
                  </a:lnTo>
                  <a:lnTo>
                    <a:pt x="7854" y="4495"/>
                  </a:lnTo>
                  <a:lnTo>
                    <a:pt x="7869" y="4475"/>
                  </a:lnTo>
                  <a:lnTo>
                    <a:pt x="7884" y="4454"/>
                  </a:lnTo>
                  <a:lnTo>
                    <a:pt x="7898" y="4433"/>
                  </a:lnTo>
                  <a:lnTo>
                    <a:pt x="7911" y="4410"/>
                  </a:lnTo>
                  <a:lnTo>
                    <a:pt x="7924" y="4387"/>
                  </a:lnTo>
                  <a:lnTo>
                    <a:pt x="7936" y="4364"/>
                  </a:lnTo>
                  <a:lnTo>
                    <a:pt x="7946" y="4341"/>
                  </a:lnTo>
                  <a:lnTo>
                    <a:pt x="7956" y="4318"/>
                  </a:lnTo>
                  <a:lnTo>
                    <a:pt x="7965" y="4294"/>
                  </a:lnTo>
                  <a:lnTo>
                    <a:pt x="7973" y="4270"/>
                  </a:lnTo>
                  <a:lnTo>
                    <a:pt x="7980" y="4246"/>
                  </a:lnTo>
                  <a:lnTo>
                    <a:pt x="7986" y="4222"/>
                  </a:lnTo>
                  <a:lnTo>
                    <a:pt x="7991" y="4197"/>
                  </a:lnTo>
                  <a:lnTo>
                    <a:pt x="7995" y="4172"/>
                  </a:lnTo>
                  <a:lnTo>
                    <a:pt x="7999" y="4147"/>
                  </a:lnTo>
                  <a:lnTo>
                    <a:pt x="8001" y="4122"/>
                  </a:lnTo>
                  <a:close/>
                  <a:moveTo>
                    <a:pt x="1584" y="6357"/>
                  </a:moveTo>
                  <a:lnTo>
                    <a:pt x="1429" y="6503"/>
                  </a:lnTo>
                  <a:lnTo>
                    <a:pt x="1336" y="6667"/>
                  </a:lnTo>
                  <a:lnTo>
                    <a:pt x="1296" y="6901"/>
                  </a:lnTo>
                  <a:lnTo>
                    <a:pt x="1289" y="6933"/>
                  </a:lnTo>
                  <a:lnTo>
                    <a:pt x="1277" y="6963"/>
                  </a:lnTo>
                  <a:lnTo>
                    <a:pt x="1262" y="6992"/>
                  </a:lnTo>
                  <a:lnTo>
                    <a:pt x="1242" y="7019"/>
                  </a:lnTo>
                  <a:lnTo>
                    <a:pt x="1220" y="7042"/>
                  </a:lnTo>
                  <a:lnTo>
                    <a:pt x="1194" y="7063"/>
                  </a:lnTo>
                  <a:lnTo>
                    <a:pt x="1167" y="7080"/>
                  </a:lnTo>
                  <a:lnTo>
                    <a:pt x="1137" y="7093"/>
                  </a:lnTo>
                  <a:lnTo>
                    <a:pt x="1105" y="7103"/>
                  </a:lnTo>
                  <a:lnTo>
                    <a:pt x="1073" y="7108"/>
                  </a:lnTo>
                  <a:lnTo>
                    <a:pt x="1040" y="7109"/>
                  </a:lnTo>
                  <a:lnTo>
                    <a:pt x="1008" y="7105"/>
                  </a:lnTo>
                  <a:lnTo>
                    <a:pt x="976" y="7098"/>
                  </a:lnTo>
                  <a:lnTo>
                    <a:pt x="946" y="7086"/>
                  </a:lnTo>
                  <a:lnTo>
                    <a:pt x="917" y="7071"/>
                  </a:lnTo>
                  <a:lnTo>
                    <a:pt x="890" y="7051"/>
                  </a:lnTo>
                  <a:lnTo>
                    <a:pt x="867" y="7029"/>
                  </a:lnTo>
                  <a:lnTo>
                    <a:pt x="846" y="7003"/>
                  </a:lnTo>
                  <a:lnTo>
                    <a:pt x="829" y="6976"/>
                  </a:lnTo>
                  <a:lnTo>
                    <a:pt x="816" y="6946"/>
                  </a:lnTo>
                  <a:lnTo>
                    <a:pt x="806" y="6914"/>
                  </a:lnTo>
                  <a:lnTo>
                    <a:pt x="801" y="6882"/>
                  </a:lnTo>
                  <a:lnTo>
                    <a:pt x="800" y="6849"/>
                  </a:lnTo>
                  <a:lnTo>
                    <a:pt x="804" y="6817"/>
                  </a:lnTo>
                  <a:lnTo>
                    <a:pt x="851" y="6539"/>
                  </a:lnTo>
                  <a:lnTo>
                    <a:pt x="857" y="6511"/>
                  </a:lnTo>
                  <a:lnTo>
                    <a:pt x="867" y="6484"/>
                  </a:lnTo>
                  <a:lnTo>
                    <a:pt x="880" y="6459"/>
                  </a:lnTo>
                  <a:lnTo>
                    <a:pt x="1013" y="6224"/>
                  </a:lnTo>
                  <a:lnTo>
                    <a:pt x="1033" y="6193"/>
                  </a:lnTo>
                  <a:lnTo>
                    <a:pt x="1059" y="6165"/>
                  </a:lnTo>
                  <a:lnTo>
                    <a:pt x="1263" y="5973"/>
                  </a:lnTo>
                  <a:lnTo>
                    <a:pt x="1285" y="5954"/>
                  </a:lnTo>
                  <a:lnTo>
                    <a:pt x="1310" y="5938"/>
                  </a:lnTo>
                  <a:lnTo>
                    <a:pt x="1571" y="5789"/>
                  </a:lnTo>
                  <a:lnTo>
                    <a:pt x="1612" y="5770"/>
                  </a:lnTo>
                  <a:lnTo>
                    <a:pt x="1915" y="5663"/>
                  </a:lnTo>
                  <a:lnTo>
                    <a:pt x="1951" y="5653"/>
                  </a:lnTo>
                  <a:lnTo>
                    <a:pt x="2283" y="5589"/>
                  </a:lnTo>
                  <a:lnTo>
                    <a:pt x="2315" y="5585"/>
                  </a:lnTo>
                  <a:lnTo>
                    <a:pt x="2661" y="5564"/>
                  </a:lnTo>
                  <a:lnTo>
                    <a:pt x="2692" y="5564"/>
                  </a:lnTo>
                  <a:lnTo>
                    <a:pt x="3038" y="5585"/>
                  </a:lnTo>
                  <a:lnTo>
                    <a:pt x="3070" y="5589"/>
                  </a:lnTo>
                  <a:lnTo>
                    <a:pt x="3402" y="5653"/>
                  </a:lnTo>
                  <a:lnTo>
                    <a:pt x="3438" y="5663"/>
                  </a:lnTo>
                  <a:lnTo>
                    <a:pt x="3741" y="5770"/>
                  </a:lnTo>
                  <a:lnTo>
                    <a:pt x="3782" y="5789"/>
                  </a:lnTo>
                  <a:lnTo>
                    <a:pt x="4043" y="5938"/>
                  </a:lnTo>
                  <a:lnTo>
                    <a:pt x="4068" y="5954"/>
                  </a:lnTo>
                  <a:lnTo>
                    <a:pt x="4090" y="5973"/>
                  </a:lnTo>
                  <a:lnTo>
                    <a:pt x="4294" y="6165"/>
                  </a:lnTo>
                  <a:lnTo>
                    <a:pt x="4320" y="6193"/>
                  </a:lnTo>
                  <a:lnTo>
                    <a:pt x="4340" y="6224"/>
                  </a:lnTo>
                  <a:lnTo>
                    <a:pt x="4473" y="6459"/>
                  </a:lnTo>
                  <a:lnTo>
                    <a:pt x="4486" y="6484"/>
                  </a:lnTo>
                  <a:lnTo>
                    <a:pt x="4496" y="6511"/>
                  </a:lnTo>
                  <a:lnTo>
                    <a:pt x="4502" y="6539"/>
                  </a:lnTo>
                  <a:lnTo>
                    <a:pt x="4549" y="6817"/>
                  </a:lnTo>
                  <a:lnTo>
                    <a:pt x="4553" y="6849"/>
                  </a:lnTo>
                  <a:lnTo>
                    <a:pt x="4552" y="6882"/>
                  </a:lnTo>
                  <a:lnTo>
                    <a:pt x="4547" y="6914"/>
                  </a:lnTo>
                  <a:lnTo>
                    <a:pt x="4537" y="6946"/>
                  </a:lnTo>
                  <a:lnTo>
                    <a:pt x="4524" y="6976"/>
                  </a:lnTo>
                  <a:lnTo>
                    <a:pt x="4507" y="7003"/>
                  </a:lnTo>
                  <a:lnTo>
                    <a:pt x="4486" y="7029"/>
                  </a:lnTo>
                  <a:lnTo>
                    <a:pt x="4463" y="7051"/>
                  </a:lnTo>
                  <a:lnTo>
                    <a:pt x="4436" y="7071"/>
                  </a:lnTo>
                  <a:lnTo>
                    <a:pt x="4407" y="7086"/>
                  </a:lnTo>
                  <a:lnTo>
                    <a:pt x="4377" y="7098"/>
                  </a:lnTo>
                  <a:lnTo>
                    <a:pt x="4345" y="7105"/>
                  </a:lnTo>
                  <a:lnTo>
                    <a:pt x="4313" y="7109"/>
                  </a:lnTo>
                  <a:lnTo>
                    <a:pt x="4280" y="7108"/>
                  </a:lnTo>
                  <a:lnTo>
                    <a:pt x="4248" y="7103"/>
                  </a:lnTo>
                  <a:lnTo>
                    <a:pt x="4216" y="7093"/>
                  </a:lnTo>
                  <a:lnTo>
                    <a:pt x="4186" y="7080"/>
                  </a:lnTo>
                  <a:lnTo>
                    <a:pt x="4159" y="7063"/>
                  </a:lnTo>
                  <a:lnTo>
                    <a:pt x="4133" y="7042"/>
                  </a:lnTo>
                  <a:lnTo>
                    <a:pt x="4111" y="7019"/>
                  </a:lnTo>
                  <a:lnTo>
                    <a:pt x="4091" y="6992"/>
                  </a:lnTo>
                  <a:lnTo>
                    <a:pt x="4076" y="6963"/>
                  </a:lnTo>
                  <a:lnTo>
                    <a:pt x="4064" y="6933"/>
                  </a:lnTo>
                  <a:lnTo>
                    <a:pt x="4057" y="6901"/>
                  </a:lnTo>
                  <a:lnTo>
                    <a:pt x="4017" y="6667"/>
                  </a:lnTo>
                  <a:lnTo>
                    <a:pt x="3924" y="6503"/>
                  </a:lnTo>
                  <a:lnTo>
                    <a:pt x="3769" y="6357"/>
                  </a:lnTo>
                  <a:lnTo>
                    <a:pt x="3554" y="6234"/>
                  </a:lnTo>
                  <a:lnTo>
                    <a:pt x="3289" y="6141"/>
                  </a:lnTo>
                  <a:lnTo>
                    <a:pt x="2991" y="6083"/>
                  </a:lnTo>
                  <a:lnTo>
                    <a:pt x="2676" y="6064"/>
                  </a:lnTo>
                  <a:lnTo>
                    <a:pt x="2362" y="6083"/>
                  </a:lnTo>
                  <a:lnTo>
                    <a:pt x="2064" y="6141"/>
                  </a:lnTo>
                  <a:lnTo>
                    <a:pt x="1799" y="6234"/>
                  </a:lnTo>
                  <a:lnTo>
                    <a:pt x="1584" y="6357"/>
                  </a:lnTo>
                  <a:close/>
                  <a:moveTo>
                    <a:pt x="3855" y="4022"/>
                  </a:moveTo>
                  <a:lnTo>
                    <a:pt x="3855" y="4031"/>
                  </a:lnTo>
                  <a:lnTo>
                    <a:pt x="3856" y="4066"/>
                  </a:lnTo>
                  <a:lnTo>
                    <a:pt x="3856" y="4076"/>
                  </a:lnTo>
                  <a:lnTo>
                    <a:pt x="3855" y="4111"/>
                  </a:lnTo>
                  <a:lnTo>
                    <a:pt x="3855" y="4120"/>
                  </a:lnTo>
                  <a:lnTo>
                    <a:pt x="3853" y="4155"/>
                  </a:lnTo>
                  <a:lnTo>
                    <a:pt x="3852" y="4164"/>
                  </a:lnTo>
                  <a:lnTo>
                    <a:pt x="3849" y="4199"/>
                  </a:lnTo>
                  <a:lnTo>
                    <a:pt x="3848" y="4208"/>
                  </a:lnTo>
                  <a:lnTo>
                    <a:pt x="3843" y="4242"/>
                  </a:lnTo>
                  <a:lnTo>
                    <a:pt x="3842" y="4252"/>
                  </a:lnTo>
                  <a:lnTo>
                    <a:pt x="3836" y="4286"/>
                  </a:lnTo>
                  <a:lnTo>
                    <a:pt x="3834" y="4295"/>
                  </a:lnTo>
                  <a:lnTo>
                    <a:pt x="3827" y="4329"/>
                  </a:lnTo>
                  <a:lnTo>
                    <a:pt x="3825" y="4338"/>
                  </a:lnTo>
                  <a:lnTo>
                    <a:pt x="3817" y="4372"/>
                  </a:lnTo>
                  <a:lnTo>
                    <a:pt x="3814" y="4381"/>
                  </a:lnTo>
                  <a:lnTo>
                    <a:pt x="3805" y="4414"/>
                  </a:lnTo>
                  <a:lnTo>
                    <a:pt x="3802" y="4423"/>
                  </a:lnTo>
                  <a:lnTo>
                    <a:pt x="3791" y="4456"/>
                  </a:lnTo>
                  <a:lnTo>
                    <a:pt x="3788" y="4465"/>
                  </a:lnTo>
                  <a:lnTo>
                    <a:pt x="3776" y="4497"/>
                  </a:lnTo>
                  <a:lnTo>
                    <a:pt x="3772" y="4506"/>
                  </a:lnTo>
                  <a:lnTo>
                    <a:pt x="3759" y="4538"/>
                  </a:lnTo>
                  <a:lnTo>
                    <a:pt x="3755" y="4547"/>
                  </a:lnTo>
                  <a:lnTo>
                    <a:pt x="3741" y="4578"/>
                  </a:lnTo>
                  <a:lnTo>
                    <a:pt x="3737" y="4587"/>
                  </a:lnTo>
                  <a:lnTo>
                    <a:pt x="3721" y="4618"/>
                  </a:lnTo>
                  <a:lnTo>
                    <a:pt x="3716" y="4626"/>
                  </a:lnTo>
                  <a:lnTo>
                    <a:pt x="3699" y="4657"/>
                  </a:lnTo>
                  <a:lnTo>
                    <a:pt x="3696" y="4663"/>
                  </a:lnTo>
                  <a:lnTo>
                    <a:pt x="3678" y="4693"/>
                  </a:lnTo>
                  <a:lnTo>
                    <a:pt x="3673" y="4701"/>
                  </a:lnTo>
                  <a:lnTo>
                    <a:pt x="3654" y="4731"/>
                  </a:lnTo>
                  <a:lnTo>
                    <a:pt x="3648" y="4739"/>
                  </a:lnTo>
                  <a:lnTo>
                    <a:pt x="3628" y="4767"/>
                  </a:lnTo>
                  <a:lnTo>
                    <a:pt x="3622" y="4775"/>
                  </a:lnTo>
                  <a:lnTo>
                    <a:pt x="3601" y="4802"/>
                  </a:lnTo>
                  <a:lnTo>
                    <a:pt x="3595" y="4810"/>
                  </a:lnTo>
                  <a:lnTo>
                    <a:pt x="3573" y="4837"/>
                  </a:lnTo>
                  <a:lnTo>
                    <a:pt x="3567" y="4844"/>
                  </a:lnTo>
                  <a:lnTo>
                    <a:pt x="3544" y="4870"/>
                  </a:lnTo>
                  <a:lnTo>
                    <a:pt x="3537" y="4877"/>
                  </a:lnTo>
                  <a:lnTo>
                    <a:pt x="3513" y="4901"/>
                  </a:lnTo>
                  <a:lnTo>
                    <a:pt x="3507" y="4908"/>
                  </a:lnTo>
                  <a:lnTo>
                    <a:pt x="3482" y="4932"/>
                  </a:lnTo>
                  <a:lnTo>
                    <a:pt x="3475" y="4939"/>
                  </a:lnTo>
                  <a:lnTo>
                    <a:pt x="3449" y="4962"/>
                  </a:lnTo>
                  <a:lnTo>
                    <a:pt x="3442" y="4968"/>
                  </a:lnTo>
                  <a:lnTo>
                    <a:pt x="3415" y="4990"/>
                  </a:lnTo>
                  <a:lnTo>
                    <a:pt x="3408" y="4996"/>
                  </a:lnTo>
                  <a:lnTo>
                    <a:pt x="3380" y="5017"/>
                  </a:lnTo>
                  <a:lnTo>
                    <a:pt x="3373" y="5022"/>
                  </a:lnTo>
                  <a:lnTo>
                    <a:pt x="3344" y="5042"/>
                  </a:lnTo>
                  <a:lnTo>
                    <a:pt x="3336" y="5048"/>
                  </a:lnTo>
                  <a:lnTo>
                    <a:pt x="3307" y="5067"/>
                  </a:lnTo>
                  <a:lnTo>
                    <a:pt x="3299" y="5072"/>
                  </a:lnTo>
                  <a:lnTo>
                    <a:pt x="3270" y="5089"/>
                  </a:lnTo>
                  <a:lnTo>
                    <a:pt x="3263" y="5093"/>
                  </a:lnTo>
                  <a:lnTo>
                    <a:pt x="3232" y="5110"/>
                  </a:lnTo>
                  <a:lnTo>
                    <a:pt x="3224" y="5115"/>
                  </a:lnTo>
                  <a:lnTo>
                    <a:pt x="3193" y="5131"/>
                  </a:lnTo>
                  <a:lnTo>
                    <a:pt x="3184" y="5135"/>
                  </a:lnTo>
                  <a:lnTo>
                    <a:pt x="3153" y="5149"/>
                  </a:lnTo>
                  <a:lnTo>
                    <a:pt x="3144" y="5153"/>
                  </a:lnTo>
                  <a:lnTo>
                    <a:pt x="3112" y="5166"/>
                  </a:lnTo>
                  <a:lnTo>
                    <a:pt x="3103" y="5170"/>
                  </a:lnTo>
                  <a:lnTo>
                    <a:pt x="3071" y="5182"/>
                  </a:lnTo>
                  <a:lnTo>
                    <a:pt x="3062" y="5185"/>
                  </a:lnTo>
                  <a:lnTo>
                    <a:pt x="3029" y="5196"/>
                  </a:lnTo>
                  <a:lnTo>
                    <a:pt x="3020" y="5199"/>
                  </a:lnTo>
                  <a:lnTo>
                    <a:pt x="2987" y="5208"/>
                  </a:lnTo>
                  <a:lnTo>
                    <a:pt x="2977" y="5211"/>
                  </a:lnTo>
                  <a:lnTo>
                    <a:pt x="2944" y="5219"/>
                  </a:lnTo>
                  <a:lnTo>
                    <a:pt x="2935" y="5221"/>
                  </a:lnTo>
                  <a:lnTo>
                    <a:pt x="2901" y="5228"/>
                  </a:lnTo>
                  <a:lnTo>
                    <a:pt x="2891" y="5230"/>
                  </a:lnTo>
                  <a:lnTo>
                    <a:pt x="2857" y="5236"/>
                  </a:lnTo>
                  <a:lnTo>
                    <a:pt x="2848" y="5237"/>
                  </a:lnTo>
                  <a:lnTo>
                    <a:pt x="2813" y="5242"/>
                  </a:lnTo>
                  <a:lnTo>
                    <a:pt x="2804" y="5243"/>
                  </a:lnTo>
                  <a:lnTo>
                    <a:pt x="2769" y="5246"/>
                  </a:lnTo>
                  <a:lnTo>
                    <a:pt x="2760" y="5247"/>
                  </a:lnTo>
                  <a:lnTo>
                    <a:pt x="2725" y="5249"/>
                  </a:lnTo>
                  <a:lnTo>
                    <a:pt x="2716" y="5249"/>
                  </a:lnTo>
                  <a:lnTo>
                    <a:pt x="2681" y="5250"/>
                  </a:lnTo>
                  <a:lnTo>
                    <a:pt x="2671" y="5250"/>
                  </a:lnTo>
                  <a:lnTo>
                    <a:pt x="2636" y="5249"/>
                  </a:lnTo>
                  <a:lnTo>
                    <a:pt x="2627" y="5249"/>
                  </a:lnTo>
                  <a:lnTo>
                    <a:pt x="2592" y="5247"/>
                  </a:lnTo>
                  <a:lnTo>
                    <a:pt x="2583" y="5246"/>
                  </a:lnTo>
                  <a:lnTo>
                    <a:pt x="2548" y="5243"/>
                  </a:lnTo>
                  <a:lnTo>
                    <a:pt x="2539" y="5242"/>
                  </a:lnTo>
                  <a:lnTo>
                    <a:pt x="2505" y="5237"/>
                  </a:lnTo>
                  <a:lnTo>
                    <a:pt x="2495" y="5236"/>
                  </a:lnTo>
                  <a:lnTo>
                    <a:pt x="2461" y="5230"/>
                  </a:lnTo>
                  <a:lnTo>
                    <a:pt x="2452" y="5228"/>
                  </a:lnTo>
                  <a:lnTo>
                    <a:pt x="2418" y="5221"/>
                  </a:lnTo>
                  <a:lnTo>
                    <a:pt x="2409" y="5219"/>
                  </a:lnTo>
                  <a:lnTo>
                    <a:pt x="2375" y="5211"/>
                  </a:lnTo>
                  <a:lnTo>
                    <a:pt x="2366" y="5208"/>
                  </a:lnTo>
                  <a:lnTo>
                    <a:pt x="2333" y="5199"/>
                  </a:lnTo>
                  <a:lnTo>
                    <a:pt x="2324" y="5196"/>
                  </a:lnTo>
                  <a:lnTo>
                    <a:pt x="2291" y="5185"/>
                  </a:lnTo>
                  <a:lnTo>
                    <a:pt x="2282" y="5182"/>
                  </a:lnTo>
                  <a:lnTo>
                    <a:pt x="2250" y="5170"/>
                  </a:lnTo>
                  <a:lnTo>
                    <a:pt x="2241" y="5166"/>
                  </a:lnTo>
                  <a:lnTo>
                    <a:pt x="2209" y="5153"/>
                  </a:lnTo>
                  <a:lnTo>
                    <a:pt x="2200" y="5149"/>
                  </a:lnTo>
                  <a:lnTo>
                    <a:pt x="2169" y="5135"/>
                  </a:lnTo>
                  <a:lnTo>
                    <a:pt x="2160" y="5131"/>
                  </a:lnTo>
                  <a:lnTo>
                    <a:pt x="2129" y="5115"/>
                  </a:lnTo>
                  <a:lnTo>
                    <a:pt x="2121" y="5110"/>
                  </a:lnTo>
                  <a:lnTo>
                    <a:pt x="2090" y="5093"/>
                  </a:lnTo>
                  <a:lnTo>
                    <a:pt x="2084" y="5090"/>
                  </a:lnTo>
                  <a:lnTo>
                    <a:pt x="2054" y="5072"/>
                  </a:lnTo>
                  <a:lnTo>
                    <a:pt x="2046" y="5067"/>
                  </a:lnTo>
                  <a:lnTo>
                    <a:pt x="2017" y="5048"/>
                  </a:lnTo>
                  <a:lnTo>
                    <a:pt x="2009" y="5042"/>
                  </a:lnTo>
                  <a:lnTo>
                    <a:pt x="1980" y="5022"/>
                  </a:lnTo>
                  <a:lnTo>
                    <a:pt x="1973" y="5017"/>
                  </a:lnTo>
                  <a:lnTo>
                    <a:pt x="1945" y="4996"/>
                  </a:lnTo>
                  <a:lnTo>
                    <a:pt x="1938" y="4990"/>
                  </a:lnTo>
                  <a:lnTo>
                    <a:pt x="1911" y="4968"/>
                  </a:lnTo>
                  <a:lnTo>
                    <a:pt x="1904" y="4962"/>
                  </a:lnTo>
                  <a:lnTo>
                    <a:pt x="1878" y="4938"/>
                  </a:lnTo>
                  <a:lnTo>
                    <a:pt x="1871" y="4932"/>
                  </a:lnTo>
                  <a:lnTo>
                    <a:pt x="1846" y="4908"/>
                  </a:lnTo>
                  <a:lnTo>
                    <a:pt x="1839" y="4901"/>
                  </a:lnTo>
                  <a:lnTo>
                    <a:pt x="1815" y="4876"/>
                  </a:lnTo>
                  <a:lnTo>
                    <a:pt x="1809" y="4869"/>
                  </a:lnTo>
                  <a:lnTo>
                    <a:pt x="1785" y="4843"/>
                  </a:lnTo>
                  <a:lnTo>
                    <a:pt x="1779" y="4836"/>
                  </a:lnTo>
                  <a:lnTo>
                    <a:pt x="1757" y="4809"/>
                  </a:lnTo>
                  <a:lnTo>
                    <a:pt x="1751" y="4802"/>
                  </a:lnTo>
                  <a:lnTo>
                    <a:pt x="1730" y="4774"/>
                  </a:lnTo>
                  <a:lnTo>
                    <a:pt x="1725" y="4767"/>
                  </a:lnTo>
                  <a:lnTo>
                    <a:pt x="1705" y="4738"/>
                  </a:lnTo>
                  <a:lnTo>
                    <a:pt x="1699" y="4730"/>
                  </a:lnTo>
                  <a:lnTo>
                    <a:pt x="1680" y="4701"/>
                  </a:lnTo>
                  <a:lnTo>
                    <a:pt x="1675" y="4693"/>
                  </a:lnTo>
                  <a:lnTo>
                    <a:pt x="1657" y="4663"/>
                  </a:lnTo>
                  <a:lnTo>
                    <a:pt x="1654" y="4657"/>
                  </a:lnTo>
                  <a:lnTo>
                    <a:pt x="1637" y="4626"/>
                  </a:lnTo>
                  <a:lnTo>
                    <a:pt x="1632" y="4618"/>
                  </a:lnTo>
                  <a:lnTo>
                    <a:pt x="1616" y="4587"/>
                  </a:lnTo>
                  <a:lnTo>
                    <a:pt x="1612" y="4578"/>
                  </a:lnTo>
                  <a:lnTo>
                    <a:pt x="1598" y="4547"/>
                  </a:lnTo>
                  <a:lnTo>
                    <a:pt x="1594" y="4538"/>
                  </a:lnTo>
                  <a:lnTo>
                    <a:pt x="1581" y="4506"/>
                  </a:lnTo>
                  <a:lnTo>
                    <a:pt x="1577" y="4497"/>
                  </a:lnTo>
                  <a:lnTo>
                    <a:pt x="1565" y="4465"/>
                  </a:lnTo>
                  <a:lnTo>
                    <a:pt x="1562" y="4456"/>
                  </a:lnTo>
                  <a:lnTo>
                    <a:pt x="1551" y="4423"/>
                  </a:lnTo>
                  <a:lnTo>
                    <a:pt x="1548" y="4414"/>
                  </a:lnTo>
                  <a:lnTo>
                    <a:pt x="1539" y="4381"/>
                  </a:lnTo>
                  <a:lnTo>
                    <a:pt x="1536" y="4372"/>
                  </a:lnTo>
                  <a:lnTo>
                    <a:pt x="1528" y="4338"/>
                  </a:lnTo>
                  <a:lnTo>
                    <a:pt x="1526" y="4329"/>
                  </a:lnTo>
                  <a:lnTo>
                    <a:pt x="1519" y="4295"/>
                  </a:lnTo>
                  <a:lnTo>
                    <a:pt x="1517" y="4286"/>
                  </a:lnTo>
                  <a:lnTo>
                    <a:pt x="1511" y="4252"/>
                  </a:lnTo>
                  <a:lnTo>
                    <a:pt x="1510" y="4242"/>
                  </a:lnTo>
                  <a:lnTo>
                    <a:pt x="1505" y="4208"/>
                  </a:lnTo>
                  <a:lnTo>
                    <a:pt x="1504" y="4199"/>
                  </a:lnTo>
                  <a:lnTo>
                    <a:pt x="1501" y="4164"/>
                  </a:lnTo>
                  <a:lnTo>
                    <a:pt x="1500" y="4155"/>
                  </a:lnTo>
                  <a:lnTo>
                    <a:pt x="1498" y="4120"/>
                  </a:lnTo>
                  <a:lnTo>
                    <a:pt x="1498" y="4111"/>
                  </a:lnTo>
                  <a:lnTo>
                    <a:pt x="1497" y="4076"/>
                  </a:lnTo>
                  <a:lnTo>
                    <a:pt x="1497" y="4066"/>
                  </a:lnTo>
                  <a:lnTo>
                    <a:pt x="1498" y="4031"/>
                  </a:lnTo>
                  <a:lnTo>
                    <a:pt x="1498" y="4022"/>
                  </a:lnTo>
                  <a:lnTo>
                    <a:pt x="1500" y="3987"/>
                  </a:lnTo>
                  <a:lnTo>
                    <a:pt x="1501" y="3978"/>
                  </a:lnTo>
                  <a:lnTo>
                    <a:pt x="1504" y="3943"/>
                  </a:lnTo>
                  <a:lnTo>
                    <a:pt x="1505" y="3934"/>
                  </a:lnTo>
                  <a:lnTo>
                    <a:pt x="1510" y="3899"/>
                  </a:lnTo>
                  <a:lnTo>
                    <a:pt x="1511" y="3890"/>
                  </a:lnTo>
                  <a:lnTo>
                    <a:pt x="1517" y="3856"/>
                  </a:lnTo>
                  <a:lnTo>
                    <a:pt x="1519" y="3846"/>
                  </a:lnTo>
                  <a:lnTo>
                    <a:pt x="1526" y="3812"/>
                  </a:lnTo>
                  <a:lnTo>
                    <a:pt x="1528" y="3803"/>
                  </a:lnTo>
                  <a:lnTo>
                    <a:pt x="1536" y="3770"/>
                  </a:lnTo>
                  <a:lnTo>
                    <a:pt x="1539" y="3760"/>
                  </a:lnTo>
                  <a:lnTo>
                    <a:pt x="1548" y="3727"/>
                  </a:lnTo>
                  <a:lnTo>
                    <a:pt x="1551" y="3718"/>
                  </a:lnTo>
                  <a:lnTo>
                    <a:pt x="1562" y="3685"/>
                  </a:lnTo>
                  <a:lnTo>
                    <a:pt x="1565" y="3676"/>
                  </a:lnTo>
                  <a:lnTo>
                    <a:pt x="1577" y="3644"/>
                  </a:lnTo>
                  <a:lnTo>
                    <a:pt x="1581" y="3635"/>
                  </a:lnTo>
                  <a:lnTo>
                    <a:pt x="1594" y="3603"/>
                  </a:lnTo>
                  <a:lnTo>
                    <a:pt x="1598" y="3594"/>
                  </a:lnTo>
                  <a:lnTo>
                    <a:pt x="1612" y="3563"/>
                  </a:lnTo>
                  <a:lnTo>
                    <a:pt x="1616" y="3554"/>
                  </a:lnTo>
                  <a:lnTo>
                    <a:pt x="1632" y="3523"/>
                  </a:lnTo>
                  <a:lnTo>
                    <a:pt x="1637" y="3515"/>
                  </a:lnTo>
                  <a:lnTo>
                    <a:pt x="1654" y="3484"/>
                  </a:lnTo>
                  <a:lnTo>
                    <a:pt x="1658" y="3477"/>
                  </a:lnTo>
                  <a:lnTo>
                    <a:pt x="1675" y="3448"/>
                  </a:lnTo>
                  <a:lnTo>
                    <a:pt x="1680" y="3440"/>
                  </a:lnTo>
                  <a:lnTo>
                    <a:pt x="1699" y="3411"/>
                  </a:lnTo>
                  <a:lnTo>
                    <a:pt x="1705" y="3403"/>
                  </a:lnTo>
                  <a:lnTo>
                    <a:pt x="1725" y="3374"/>
                  </a:lnTo>
                  <a:lnTo>
                    <a:pt x="1730" y="3367"/>
                  </a:lnTo>
                  <a:lnTo>
                    <a:pt x="1751" y="3339"/>
                  </a:lnTo>
                  <a:lnTo>
                    <a:pt x="1757" y="3332"/>
                  </a:lnTo>
                  <a:lnTo>
                    <a:pt x="1779" y="3305"/>
                  </a:lnTo>
                  <a:lnTo>
                    <a:pt x="1785" y="3298"/>
                  </a:lnTo>
                  <a:lnTo>
                    <a:pt x="1808" y="3272"/>
                  </a:lnTo>
                  <a:lnTo>
                    <a:pt x="1815" y="3265"/>
                  </a:lnTo>
                  <a:lnTo>
                    <a:pt x="1839" y="3240"/>
                  </a:lnTo>
                  <a:lnTo>
                    <a:pt x="1846" y="3234"/>
                  </a:lnTo>
                  <a:lnTo>
                    <a:pt x="1870" y="3210"/>
                  </a:lnTo>
                  <a:lnTo>
                    <a:pt x="1877" y="3203"/>
                  </a:lnTo>
                  <a:lnTo>
                    <a:pt x="1903" y="3180"/>
                  </a:lnTo>
                  <a:lnTo>
                    <a:pt x="1910" y="3174"/>
                  </a:lnTo>
                  <a:lnTo>
                    <a:pt x="1937" y="3152"/>
                  </a:lnTo>
                  <a:lnTo>
                    <a:pt x="1945" y="3146"/>
                  </a:lnTo>
                  <a:lnTo>
                    <a:pt x="1972" y="3125"/>
                  </a:lnTo>
                  <a:lnTo>
                    <a:pt x="1980" y="3119"/>
                  </a:lnTo>
                  <a:lnTo>
                    <a:pt x="2008" y="3099"/>
                  </a:lnTo>
                  <a:lnTo>
                    <a:pt x="2016" y="3093"/>
                  </a:lnTo>
                  <a:lnTo>
                    <a:pt x="2046" y="3074"/>
                  </a:lnTo>
                  <a:lnTo>
                    <a:pt x="2054" y="3069"/>
                  </a:lnTo>
                  <a:lnTo>
                    <a:pt x="2084" y="3051"/>
                  </a:lnTo>
                  <a:lnTo>
                    <a:pt x="2090" y="3048"/>
                  </a:lnTo>
                  <a:lnTo>
                    <a:pt x="2121" y="3031"/>
                  </a:lnTo>
                  <a:lnTo>
                    <a:pt x="2129" y="3026"/>
                  </a:lnTo>
                  <a:lnTo>
                    <a:pt x="2160" y="3010"/>
                  </a:lnTo>
                  <a:lnTo>
                    <a:pt x="2169" y="3006"/>
                  </a:lnTo>
                  <a:lnTo>
                    <a:pt x="2200" y="2992"/>
                  </a:lnTo>
                  <a:lnTo>
                    <a:pt x="2209" y="2988"/>
                  </a:lnTo>
                  <a:lnTo>
                    <a:pt x="2241" y="2975"/>
                  </a:lnTo>
                  <a:lnTo>
                    <a:pt x="2250" y="2971"/>
                  </a:lnTo>
                  <a:lnTo>
                    <a:pt x="2282" y="2959"/>
                  </a:lnTo>
                  <a:lnTo>
                    <a:pt x="2291" y="2956"/>
                  </a:lnTo>
                  <a:lnTo>
                    <a:pt x="2324" y="2945"/>
                  </a:lnTo>
                  <a:lnTo>
                    <a:pt x="2333" y="2942"/>
                  </a:lnTo>
                  <a:lnTo>
                    <a:pt x="2366" y="2933"/>
                  </a:lnTo>
                  <a:lnTo>
                    <a:pt x="2375" y="2930"/>
                  </a:lnTo>
                  <a:lnTo>
                    <a:pt x="2409" y="2922"/>
                  </a:lnTo>
                  <a:lnTo>
                    <a:pt x="2418" y="2920"/>
                  </a:lnTo>
                  <a:lnTo>
                    <a:pt x="2452" y="2913"/>
                  </a:lnTo>
                  <a:lnTo>
                    <a:pt x="2461" y="2911"/>
                  </a:lnTo>
                  <a:lnTo>
                    <a:pt x="2495" y="2905"/>
                  </a:lnTo>
                  <a:lnTo>
                    <a:pt x="2505" y="2904"/>
                  </a:lnTo>
                  <a:lnTo>
                    <a:pt x="2539" y="2899"/>
                  </a:lnTo>
                  <a:lnTo>
                    <a:pt x="2548" y="2898"/>
                  </a:lnTo>
                  <a:lnTo>
                    <a:pt x="2583" y="2895"/>
                  </a:lnTo>
                  <a:lnTo>
                    <a:pt x="2592" y="2894"/>
                  </a:lnTo>
                  <a:lnTo>
                    <a:pt x="2627" y="2892"/>
                  </a:lnTo>
                  <a:lnTo>
                    <a:pt x="2636" y="2892"/>
                  </a:lnTo>
                  <a:lnTo>
                    <a:pt x="2671" y="2891"/>
                  </a:lnTo>
                  <a:lnTo>
                    <a:pt x="2681" y="2891"/>
                  </a:lnTo>
                  <a:lnTo>
                    <a:pt x="2716" y="2892"/>
                  </a:lnTo>
                  <a:lnTo>
                    <a:pt x="2725" y="2892"/>
                  </a:lnTo>
                  <a:lnTo>
                    <a:pt x="2760" y="2894"/>
                  </a:lnTo>
                  <a:lnTo>
                    <a:pt x="2769" y="2895"/>
                  </a:lnTo>
                  <a:lnTo>
                    <a:pt x="2804" y="2898"/>
                  </a:lnTo>
                  <a:lnTo>
                    <a:pt x="2813" y="2899"/>
                  </a:lnTo>
                  <a:lnTo>
                    <a:pt x="2848" y="2904"/>
                  </a:lnTo>
                  <a:lnTo>
                    <a:pt x="2857" y="2905"/>
                  </a:lnTo>
                  <a:lnTo>
                    <a:pt x="2891" y="2911"/>
                  </a:lnTo>
                  <a:lnTo>
                    <a:pt x="2901" y="2913"/>
                  </a:lnTo>
                  <a:lnTo>
                    <a:pt x="2935" y="2920"/>
                  </a:lnTo>
                  <a:lnTo>
                    <a:pt x="2944" y="2922"/>
                  </a:lnTo>
                  <a:lnTo>
                    <a:pt x="2977" y="2930"/>
                  </a:lnTo>
                  <a:lnTo>
                    <a:pt x="2987" y="2933"/>
                  </a:lnTo>
                  <a:lnTo>
                    <a:pt x="3020" y="2942"/>
                  </a:lnTo>
                  <a:lnTo>
                    <a:pt x="3029" y="2945"/>
                  </a:lnTo>
                  <a:lnTo>
                    <a:pt x="3062" y="2956"/>
                  </a:lnTo>
                  <a:lnTo>
                    <a:pt x="3071" y="2959"/>
                  </a:lnTo>
                  <a:lnTo>
                    <a:pt x="3103" y="2971"/>
                  </a:lnTo>
                  <a:lnTo>
                    <a:pt x="3112" y="2975"/>
                  </a:lnTo>
                  <a:lnTo>
                    <a:pt x="3144" y="2988"/>
                  </a:lnTo>
                  <a:lnTo>
                    <a:pt x="3153" y="2992"/>
                  </a:lnTo>
                  <a:lnTo>
                    <a:pt x="3184" y="3006"/>
                  </a:lnTo>
                  <a:lnTo>
                    <a:pt x="3193" y="3010"/>
                  </a:lnTo>
                  <a:lnTo>
                    <a:pt x="3224" y="3026"/>
                  </a:lnTo>
                  <a:lnTo>
                    <a:pt x="3232" y="3031"/>
                  </a:lnTo>
                  <a:lnTo>
                    <a:pt x="3263" y="3048"/>
                  </a:lnTo>
                  <a:lnTo>
                    <a:pt x="3270" y="3052"/>
                  </a:lnTo>
                  <a:lnTo>
                    <a:pt x="3300" y="3070"/>
                  </a:lnTo>
                  <a:lnTo>
                    <a:pt x="3308" y="3075"/>
                  </a:lnTo>
                  <a:lnTo>
                    <a:pt x="3337" y="3094"/>
                  </a:lnTo>
                  <a:lnTo>
                    <a:pt x="3345" y="3099"/>
                  </a:lnTo>
                  <a:lnTo>
                    <a:pt x="3373" y="3119"/>
                  </a:lnTo>
                  <a:lnTo>
                    <a:pt x="3380" y="3125"/>
                  </a:lnTo>
                  <a:lnTo>
                    <a:pt x="3408" y="3146"/>
                  </a:lnTo>
                  <a:lnTo>
                    <a:pt x="3415" y="3152"/>
                  </a:lnTo>
                  <a:lnTo>
                    <a:pt x="3442" y="3174"/>
                  </a:lnTo>
                  <a:lnTo>
                    <a:pt x="3449" y="3180"/>
                  </a:lnTo>
                  <a:lnTo>
                    <a:pt x="3475" y="3203"/>
                  </a:lnTo>
                  <a:lnTo>
                    <a:pt x="3482" y="3209"/>
                  </a:lnTo>
                  <a:lnTo>
                    <a:pt x="3507" y="3233"/>
                  </a:lnTo>
                  <a:lnTo>
                    <a:pt x="3514" y="3240"/>
                  </a:lnTo>
                  <a:lnTo>
                    <a:pt x="3538" y="3265"/>
                  </a:lnTo>
                  <a:lnTo>
                    <a:pt x="3544" y="3272"/>
                  </a:lnTo>
                  <a:lnTo>
                    <a:pt x="3567" y="3298"/>
                  </a:lnTo>
                  <a:lnTo>
                    <a:pt x="3573" y="3305"/>
                  </a:lnTo>
                  <a:lnTo>
                    <a:pt x="3595" y="3332"/>
                  </a:lnTo>
                  <a:lnTo>
                    <a:pt x="3601" y="3339"/>
                  </a:lnTo>
                  <a:lnTo>
                    <a:pt x="3622" y="3367"/>
                  </a:lnTo>
                  <a:lnTo>
                    <a:pt x="3628" y="3374"/>
                  </a:lnTo>
                  <a:lnTo>
                    <a:pt x="3648" y="3402"/>
                  </a:lnTo>
                  <a:lnTo>
                    <a:pt x="3653" y="3410"/>
                  </a:lnTo>
                  <a:lnTo>
                    <a:pt x="3672" y="3439"/>
                  </a:lnTo>
                  <a:lnTo>
                    <a:pt x="3677" y="3447"/>
                  </a:lnTo>
                  <a:lnTo>
                    <a:pt x="3695" y="3477"/>
                  </a:lnTo>
                  <a:lnTo>
                    <a:pt x="3699" y="3484"/>
                  </a:lnTo>
                  <a:lnTo>
                    <a:pt x="3716" y="3515"/>
                  </a:lnTo>
                  <a:lnTo>
                    <a:pt x="3721" y="3523"/>
                  </a:lnTo>
                  <a:lnTo>
                    <a:pt x="3737" y="3554"/>
                  </a:lnTo>
                  <a:lnTo>
                    <a:pt x="3741" y="3563"/>
                  </a:lnTo>
                  <a:lnTo>
                    <a:pt x="3755" y="3594"/>
                  </a:lnTo>
                  <a:lnTo>
                    <a:pt x="3759" y="3603"/>
                  </a:lnTo>
                  <a:lnTo>
                    <a:pt x="3772" y="3635"/>
                  </a:lnTo>
                  <a:lnTo>
                    <a:pt x="3776" y="3644"/>
                  </a:lnTo>
                  <a:lnTo>
                    <a:pt x="3788" y="3676"/>
                  </a:lnTo>
                  <a:lnTo>
                    <a:pt x="3791" y="3685"/>
                  </a:lnTo>
                  <a:lnTo>
                    <a:pt x="3802" y="3718"/>
                  </a:lnTo>
                  <a:lnTo>
                    <a:pt x="3805" y="3727"/>
                  </a:lnTo>
                  <a:lnTo>
                    <a:pt x="3814" y="3760"/>
                  </a:lnTo>
                  <a:lnTo>
                    <a:pt x="3817" y="3770"/>
                  </a:lnTo>
                  <a:lnTo>
                    <a:pt x="3825" y="3803"/>
                  </a:lnTo>
                  <a:lnTo>
                    <a:pt x="3827" y="3812"/>
                  </a:lnTo>
                  <a:lnTo>
                    <a:pt x="3834" y="3846"/>
                  </a:lnTo>
                  <a:lnTo>
                    <a:pt x="3836" y="3856"/>
                  </a:lnTo>
                  <a:lnTo>
                    <a:pt x="3842" y="3890"/>
                  </a:lnTo>
                  <a:lnTo>
                    <a:pt x="3843" y="3899"/>
                  </a:lnTo>
                  <a:lnTo>
                    <a:pt x="3848" y="3934"/>
                  </a:lnTo>
                  <a:lnTo>
                    <a:pt x="3849" y="3943"/>
                  </a:lnTo>
                  <a:lnTo>
                    <a:pt x="3852" y="3978"/>
                  </a:lnTo>
                  <a:lnTo>
                    <a:pt x="3853" y="3987"/>
                  </a:lnTo>
                  <a:lnTo>
                    <a:pt x="3855" y="4022"/>
                  </a:lnTo>
                  <a:close/>
                  <a:moveTo>
                    <a:pt x="3354" y="4122"/>
                  </a:moveTo>
                  <a:lnTo>
                    <a:pt x="3355" y="4096"/>
                  </a:lnTo>
                  <a:lnTo>
                    <a:pt x="3356" y="4071"/>
                  </a:lnTo>
                  <a:lnTo>
                    <a:pt x="3355" y="4045"/>
                  </a:lnTo>
                  <a:lnTo>
                    <a:pt x="3354" y="4020"/>
                  </a:lnTo>
                  <a:lnTo>
                    <a:pt x="3352" y="3994"/>
                  </a:lnTo>
                  <a:lnTo>
                    <a:pt x="3348" y="3969"/>
                  </a:lnTo>
                  <a:lnTo>
                    <a:pt x="3344" y="3944"/>
                  </a:lnTo>
                  <a:lnTo>
                    <a:pt x="3339" y="3919"/>
                  </a:lnTo>
                  <a:lnTo>
                    <a:pt x="3333" y="3895"/>
                  </a:lnTo>
                  <a:lnTo>
                    <a:pt x="3326" y="3871"/>
                  </a:lnTo>
                  <a:lnTo>
                    <a:pt x="3318" y="3847"/>
                  </a:lnTo>
                  <a:lnTo>
                    <a:pt x="3309" y="3823"/>
                  </a:lnTo>
                  <a:lnTo>
                    <a:pt x="3299" y="3800"/>
                  </a:lnTo>
                  <a:lnTo>
                    <a:pt x="3289" y="3777"/>
                  </a:lnTo>
                  <a:lnTo>
                    <a:pt x="3277" y="3754"/>
                  </a:lnTo>
                  <a:lnTo>
                    <a:pt x="3265" y="3731"/>
                  </a:lnTo>
                  <a:lnTo>
                    <a:pt x="3251" y="3709"/>
                  </a:lnTo>
                  <a:lnTo>
                    <a:pt x="3237" y="3688"/>
                  </a:lnTo>
                  <a:lnTo>
                    <a:pt x="3223" y="3667"/>
                  </a:lnTo>
                  <a:lnTo>
                    <a:pt x="3207" y="3647"/>
                  </a:lnTo>
                  <a:lnTo>
                    <a:pt x="3191" y="3627"/>
                  </a:lnTo>
                  <a:lnTo>
                    <a:pt x="3174" y="3609"/>
                  </a:lnTo>
                  <a:lnTo>
                    <a:pt x="3157" y="3590"/>
                  </a:lnTo>
                  <a:lnTo>
                    <a:pt x="3138" y="3573"/>
                  </a:lnTo>
                  <a:lnTo>
                    <a:pt x="3120" y="3556"/>
                  </a:lnTo>
                  <a:lnTo>
                    <a:pt x="3100" y="3540"/>
                  </a:lnTo>
                  <a:lnTo>
                    <a:pt x="3080" y="3524"/>
                  </a:lnTo>
                  <a:lnTo>
                    <a:pt x="3059" y="3510"/>
                  </a:lnTo>
                  <a:lnTo>
                    <a:pt x="3038" y="3496"/>
                  </a:lnTo>
                  <a:lnTo>
                    <a:pt x="3016" y="3482"/>
                  </a:lnTo>
                  <a:lnTo>
                    <a:pt x="2993" y="3470"/>
                  </a:lnTo>
                  <a:lnTo>
                    <a:pt x="2970" y="3458"/>
                  </a:lnTo>
                  <a:lnTo>
                    <a:pt x="2947" y="3448"/>
                  </a:lnTo>
                  <a:lnTo>
                    <a:pt x="2924" y="3438"/>
                  </a:lnTo>
                  <a:lnTo>
                    <a:pt x="2900" y="3429"/>
                  </a:lnTo>
                  <a:lnTo>
                    <a:pt x="2876" y="3421"/>
                  </a:lnTo>
                  <a:lnTo>
                    <a:pt x="2852" y="3414"/>
                  </a:lnTo>
                  <a:lnTo>
                    <a:pt x="2828" y="3408"/>
                  </a:lnTo>
                  <a:lnTo>
                    <a:pt x="2803" y="3403"/>
                  </a:lnTo>
                  <a:lnTo>
                    <a:pt x="2778" y="3399"/>
                  </a:lnTo>
                  <a:lnTo>
                    <a:pt x="2753" y="3395"/>
                  </a:lnTo>
                  <a:lnTo>
                    <a:pt x="2727" y="3393"/>
                  </a:lnTo>
                  <a:lnTo>
                    <a:pt x="2702" y="3392"/>
                  </a:lnTo>
                  <a:lnTo>
                    <a:pt x="2676" y="3391"/>
                  </a:lnTo>
                  <a:lnTo>
                    <a:pt x="2651" y="3392"/>
                  </a:lnTo>
                  <a:lnTo>
                    <a:pt x="2625" y="3393"/>
                  </a:lnTo>
                  <a:lnTo>
                    <a:pt x="2600" y="3395"/>
                  </a:lnTo>
                  <a:lnTo>
                    <a:pt x="2575" y="3399"/>
                  </a:lnTo>
                  <a:lnTo>
                    <a:pt x="2550" y="3403"/>
                  </a:lnTo>
                  <a:lnTo>
                    <a:pt x="2525" y="3408"/>
                  </a:lnTo>
                  <a:lnTo>
                    <a:pt x="2501" y="3414"/>
                  </a:lnTo>
                  <a:lnTo>
                    <a:pt x="2477" y="3421"/>
                  </a:lnTo>
                  <a:lnTo>
                    <a:pt x="2453" y="3429"/>
                  </a:lnTo>
                  <a:lnTo>
                    <a:pt x="2429" y="3438"/>
                  </a:lnTo>
                  <a:lnTo>
                    <a:pt x="2406" y="3448"/>
                  </a:lnTo>
                  <a:lnTo>
                    <a:pt x="2383" y="3458"/>
                  </a:lnTo>
                  <a:lnTo>
                    <a:pt x="2360" y="3470"/>
                  </a:lnTo>
                  <a:lnTo>
                    <a:pt x="2337" y="3483"/>
                  </a:lnTo>
                  <a:lnTo>
                    <a:pt x="2314" y="3496"/>
                  </a:lnTo>
                  <a:lnTo>
                    <a:pt x="2293" y="3510"/>
                  </a:lnTo>
                  <a:lnTo>
                    <a:pt x="2272" y="3524"/>
                  </a:lnTo>
                  <a:lnTo>
                    <a:pt x="2252" y="3540"/>
                  </a:lnTo>
                  <a:lnTo>
                    <a:pt x="2233" y="3556"/>
                  </a:lnTo>
                  <a:lnTo>
                    <a:pt x="2214" y="3573"/>
                  </a:lnTo>
                  <a:lnTo>
                    <a:pt x="2196" y="3590"/>
                  </a:lnTo>
                  <a:lnTo>
                    <a:pt x="2179" y="3608"/>
                  </a:lnTo>
                  <a:lnTo>
                    <a:pt x="2162" y="3627"/>
                  </a:lnTo>
                  <a:lnTo>
                    <a:pt x="2146" y="3647"/>
                  </a:lnTo>
                  <a:lnTo>
                    <a:pt x="2130" y="3667"/>
                  </a:lnTo>
                  <a:lnTo>
                    <a:pt x="2116" y="3687"/>
                  </a:lnTo>
                  <a:lnTo>
                    <a:pt x="2102" y="3709"/>
                  </a:lnTo>
                  <a:lnTo>
                    <a:pt x="2088" y="3731"/>
                  </a:lnTo>
                  <a:lnTo>
                    <a:pt x="2076" y="3754"/>
                  </a:lnTo>
                  <a:lnTo>
                    <a:pt x="2064" y="3777"/>
                  </a:lnTo>
                  <a:lnTo>
                    <a:pt x="2054" y="3800"/>
                  </a:lnTo>
                  <a:lnTo>
                    <a:pt x="2044" y="3823"/>
                  </a:lnTo>
                  <a:lnTo>
                    <a:pt x="2035" y="3847"/>
                  </a:lnTo>
                  <a:lnTo>
                    <a:pt x="2027" y="3871"/>
                  </a:lnTo>
                  <a:lnTo>
                    <a:pt x="2020" y="3895"/>
                  </a:lnTo>
                  <a:lnTo>
                    <a:pt x="2014" y="3919"/>
                  </a:lnTo>
                  <a:lnTo>
                    <a:pt x="2009" y="3944"/>
                  </a:lnTo>
                  <a:lnTo>
                    <a:pt x="2005" y="3969"/>
                  </a:lnTo>
                  <a:lnTo>
                    <a:pt x="2001" y="3994"/>
                  </a:lnTo>
                  <a:lnTo>
                    <a:pt x="1999" y="4020"/>
                  </a:lnTo>
                  <a:lnTo>
                    <a:pt x="1998" y="4045"/>
                  </a:lnTo>
                  <a:lnTo>
                    <a:pt x="1997" y="4071"/>
                  </a:lnTo>
                  <a:lnTo>
                    <a:pt x="1998" y="4096"/>
                  </a:lnTo>
                  <a:lnTo>
                    <a:pt x="1999" y="4122"/>
                  </a:lnTo>
                  <a:lnTo>
                    <a:pt x="2001" y="4147"/>
                  </a:lnTo>
                  <a:lnTo>
                    <a:pt x="2005" y="4172"/>
                  </a:lnTo>
                  <a:lnTo>
                    <a:pt x="2009" y="4197"/>
                  </a:lnTo>
                  <a:lnTo>
                    <a:pt x="2014" y="4222"/>
                  </a:lnTo>
                  <a:lnTo>
                    <a:pt x="2020" y="4246"/>
                  </a:lnTo>
                  <a:lnTo>
                    <a:pt x="2027" y="4270"/>
                  </a:lnTo>
                  <a:lnTo>
                    <a:pt x="2035" y="4294"/>
                  </a:lnTo>
                  <a:lnTo>
                    <a:pt x="2044" y="4318"/>
                  </a:lnTo>
                  <a:lnTo>
                    <a:pt x="2054" y="4341"/>
                  </a:lnTo>
                  <a:lnTo>
                    <a:pt x="2064" y="4364"/>
                  </a:lnTo>
                  <a:lnTo>
                    <a:pt x="2076" y="4387"/>
                  </a:lnTo>
                  <a:lnTo>
                    <a:pt x="2089" y="4410"/>
                  </a:lnTo>
                  <a:lnTo>
                    <a:pt x="2102" y="4433"/>
                  </a:lnTo>
                  <a:lnTo>
                    <a:pt x="2116" y="4454"/>
                  </a:lnTo>
                  <a:lnTo>
                    <a:pt x="2131" y="4475"/>
                  </a:lnTo>
                  <a:lnTo>
                    <a:pt x="2146" y="4495"/>
                  </a:lnTo>
                  <a:lnTo>
                    <a:pt x="2162" y="4514"/>
                  </a:lnTo>
                  <a:lnTo>
                    <a:pt x="2179" y="4533"/>
                  </a:lnTo>
                  <a:lnTo>
                    <a:pt x="2196" y="4551"/>
                  </a:lnTo>
                  <a:lnTo>
                    <a:pt x="2214" y="4568"/>
                  </a:lnTo>
                  <a:lnTo>
                    <a:pt x="2233" y="4585"/>
                  </a:lnTo>
                  <a:lnTo>
                    <a:pt x="2252" y="4601"/>
                  </a:lnTo>
                  <a:lnTo>
                    <a:pt x="2272" y="4616"/>
                  </a:lnTo>
                  <a:lnTo>
                    <a:pt x="2293" y="4631"/>
                  </a:lnTo>
                  <a:lnTo>
                    <a:pt x="2314" y="4645"/>
                  </a:lnTo>
                  <a:lnTo>
                    <a:pt x="2337" y="4658"/>
                  </a:lnTo>
                  <a:lnTo>
                    <a:pt x="2360" y="4671"/>
                  </a:lnTo>
                  <a:lnTo>
                    <a:pt x="2383" y="4683"/>
                  </a:lnTo>
                  <a:lnTo>
                    <a:pt x="2406" y="4693"/>
                  </a:lnTo>
                  <a:lnTo>
                    <a:pt x="2429" y="4703"/>
                  </a:lnTo>
                  <a:lnTo>
                    <a:pt x="2453" y="4712"/>
                  </a:lnTo>
                  <a:lnTo>
                    <a:pt x="2477" y="4720"/>
                  </a:lnTo>
                  <a:lnTo>
                    <a:pt x="2501" y="4727"/>
                  </a:lnTo>
                  <a:lnTo>
                    <a:pt x="2525" y="4733"/>
                  </a:lnTo>
                  <a:lnTo>
                    <a:pt x="2550" y="4738"/>
                  </a:lnTo>
                  <a:lnTo>
                    <a:pt x="2575" y="4742"/>
                  </a:lnTo>
                  <a:lnTo>
                    <a:pt x="2600" y="4746"/>
                  </a:lnTo>
                  <a:lnTo>
                    <a:pt x="2625" y="4748"/>
                  </a:lnTo>
                  <a:lnTo>
                    <a:pt x="2651" y="4749"/>
                  </a:lnTo>
                  <a:lnTo>
                    <a:pt x="2676" y="4750"/>
                  </a:lnTo>
                  <a:lnTo>
                    <a:pt x="2702" y="4749"/>
                  </a:lnTo>
                  <a:lnTo>
                    <a:pt x="2727" y="4748"/>
                  </a:lnTo>
                  <a:lnTo>
                    <a:pt x="2753" y="4746"/>
                  </a:lnTo>
                  <a:lnTo>
                    <a:pt x="2778" y="4742"/>
                  </a:lnTo>
                  <a:lnTo>
                    <a:pt x="2803" y="4738"/>
                  </a:lnTo>
                  <a:lnTo>
                    <a:pt x="2828" y="4733"/>
                  </a:lnTo>
                  <a:lnTo>
                    <a:pt x="2852" y="4727"/>
                  </a:lnTo>
                  <a:lnTo>
                    <a:pt x="2876" y="4720"/>
                  </a:lnTo>
                  <a:lnTo>
                    <a:pt x="2900" y="4712"/>
                  </a:lnTo>
                  <a:lnTo>
                    <a:pt x="2924" y="4703"/>
                  </a:lnTo>
                  <a:lnTo>
                    <a:pt x="2947" y="4693"/>
                  </a:lnTo>
                  <a:lnTo>
                    <a:pt x="2970" y="4683"/>
                  </a:lnTo>
                  <a:lnTo>
                    <a:pt x="2993" y="4671"/>
                  </a:lnTo>
                  <a:lnTo>
                    <a:pt x="3016" y="4659"/>
                  </a:lnTo>
                  <a:lnTo>
                    <a:pt x="3038" y="4645"/>
                  </a:lnTo>
                  <a:lnTo>
                    <a:pt x="3060" y="4631"/>
                  </a:lnTo>
                  <a:lnTo>
                    <a:pt x="3080" y="4617"/>
                  </a:lnTo>
                  <a:lnTo>
                    <a:pt x="3100" y="4601"/>
                  </a:lnTo>
                  <a:lnTo>
                    <a:pt x="3120" y="4585"/>
                  </a:lnTo>
                  <a:lnTo>
                    <a:pt x="3139" y="4568"/>
                  </a:lnTo>
                  <a:lnTo>
                    <a:pt x="3157" y="4551"/>
                  </a:lnTo>
                  <a:lnTo>
                    <a:pt x="3174" y="4533"/>
                  </a:lnTo>
                  <a:lnTo>
                    <a:pt x="3191" y="4514"/>
                  </a:lnTo>
                  <a:lnTo>
                    <a:pt x="3207" y="4495"/>
                  </a:lnTo>
                  <a:lnTo>
                    <a:pt x="3223" y="4475"/>
                  </a:lnTo>
                  <a:lnTo>
                    <a:pt x="3237" y="4454"/>
                  </a:lnTo>
                  <a:lnTo>
                    <a:pt x="3251" y="4433"/>
                  </a:lnTo>
                  <a:lnTo>
                    <a:pt x="3264" y="4410"/>
                  </a:lnTo>
                  <a:lnTo>
                    <a:pt x="3277" y="4387"/>
                  </a:lnTo>
                  <a:lnTo>
                    <a:pt x="3289" y="4364"/>
                  </a:lnTo>
                  <a:lnTo>
                    <a:pt x="3299" y="4341"/>
                  </a:lnTo>
                  <a:lnTo>
                    <a:pt x="3309" y="4318"/>
                  </a:lnTo>
                  <a:lnTo>
                    <a:pt x="3318" y="4294"/>
                  </a:lnTo>
                  <a:lnTo>
                    <a:pt x="3326" y="4270"/>
                  </a:lnTo>
                  <a:lnTo>
                    <a:pt x="3333" y="4246"/>
                  </a:lnTo>
                  <a:lnTo>
                    <a:pt x="3339" y="4222"/>
                  </a:lnTo>
                  <a:lnTo>
                    <a:pt x="3344" y="4197"/>
                  </a:lnTo>
                  <a:lnTo>
                    <a:pt x="3348" y="4172"/>
                  </a:lnTo>
                  <a:lnTo>
                    <a:pt x="3352" y="4147"/>
                  </a:lnTo>
                  <a:lnTo>
                    <a:pt x="3354" y="4122"/>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561" name="Google Shape;561;p16"/>
          <p:cNvGrpSpPr/>
          <p:nvPr/>
        </p:nvGrpSpPr>
        <p:grpSpPr>
          <a:xfrm>
            <a:off x="497643" y="3790478"/>
            <a:ext cx="435807" cy="435807"/>
            <a:chOff x="1649691" y="3230880"/>
            <a:chExt cx="914400" cy="914400"/>
          </a:xfrm>
        </p:grpSpPr>
        <p:sp>
          <p:nvSpPr>
            <p:cNvPr id="562" name="Google Shape;562;p16"/>
            <p:cNvSpPr/>
            <p:nvPr/>
          </p:nvSpPr>
          <p:spPr>
            <a:xfrm>
              <a:off x="1649691" y="3230880"/>
              <a:ext cx="914400" cy="914400"/>
            </a:xfrm>
            <a:custGeom>
              <a:rect b="b" l="l" r="r" t="t"/>
              <a:pathLst>
                <a:path extrusionOk="0" h="10000" w="10000">
                  <a:moveTo>
                    <a:pt x="4418" y="6307"/>
                  </a:moveTo>
                  <a:lnTo>
                    <a:pt x="3302" y="5191"/>
                  </a:lnTo>
                  <a:lnTo>
                    <a:pt x="3271" y="5157"/>
                  </a:lnTo>
                  <a:lnTo>
                    <a:pt x="3246" y="5119"/>
                  </a:lnTo>
                  <a:lnTo>
                    <a:pt x="3226" y="5078"/>
                  </a:lnTo>
                  <a:lnTo>
                    <a:pt x="3211" y="5035"/>
                  </a:lnTo>
                  <a:lnTo>
                    <a:pt x="3202" y="4990"/>
                  </a:lnTo>
                  <a:lnTo>
                    <a:pt x="3199" y="4944"/>
                  </a:lnTo>
                  <a:lnTo>
                    <a:pt x="3202" y="4898"/>
                  </a:lnTo>
                  <a:lnTo>
                    <a:pt x="3211" y="4853"/>
                  </a:lnTo>
                  <a:lnTo>
                    <a:pt x="3226" y="4810"/>
                  </a:lnTo>
                  <a:lnTo>
                    <a:pt x="3246" y="4769"/>
                  </a:lnTo>
                  <a:lnTo>
                    <a:pt x="3271" y="4731"/>
                  </a:lnTo>
                  <a:lnTo>
                    <a:pt x="3302" y="4697"/>
                  </a:lnTo>
                  <a:lnTo>
                    <a:pt x="3336" y="4666"/>
                  </a:lnTo>
                  <a:lnTo>
                    <a:pt x="3374" y="4641"/>
                  </a:lnTo>
                  <a:lnTo>
                    <a:pt x="3415" y="4621"/>
                  </a:lnTo>
                  <a:lnTo>
                    <a:pt x="3458" y="4606"/>
                  </a:lnTo>
                  <a:lnTo>
                    <a:pt x="3503" y="4597"/>
                  </a:lnTo>
                  <a:lnTo>
                    <a:pt x="3549" y="4594"/>
                  </a:lnTo>
                  <a:lnTo>
                    <a:pt x="3595" y="4597"/>
                  </a:lnTo>
                  <a:lnTo>
                    <a:pt x="3640" y="4606"/>
                  </a:lnTo>
                  <a:lnTo>
                    <a:pt x="3683" y="4621"/>
                  </a:lnTo>
                  <a:lnTo>
                    <a:pt x="3724" y="4641"/>
                  </a:lnTo>
                  <a:lnTo>
                    <a:pt x="3762" y="4666"/>
                  </a:lnTo>
                  <a:lnTo>
                    <a:pt x="3796" y="4697"/>
                  </a:lnTo>
                  <a:lnTo>
                    <a:pt x="4645" y="5545"/>
                  </a:lnTo>
                  <a:lnTo>
                    <a:pt x="6408" y="3489"/>
                  </a:lnTo>
                  <a:lnTo>
                    <a:pt x="6440" y="3456"/>
                  </a:lnTo>
                  <a:lnTo>
                    <a:pt x="6476" y="3428"/>
                  </a:lnTo>
                  <a:lnTo>
                    <a:pt x="6516" y="3405"/>
                  </a:lnTo>
                  <a:lnTo>
                    <a:pt x="6558" y="3387"/>
                  </a:lnTo>
                  <a:lnTo>
                    <a:pt x="6602" y="3375"/>
                  </a:lnTo>
                  <a:lnTo>
                    <a:pt x="6647" y="3368"/>
                  </a:lnTo>
                  <a:lnTo>
                    <a:pt x="6693" y="3368"/>
                  </a:lnTo>
                  <a:lnTo>
                    <a:pt x="6738" y="3373"/>
                  </a:lnTo>
                  <a:lnTo>
                    <a:pt x="6783" y="3384"/>
                  </a:lnTo>
                  <a:lnTo>
                    <a:pt x="6825" y="3401"/>
                  </a:lnTo>
                  <a:lnTo>
                    <a:pt x="6865" y="3424"/>
                  </a:lnTo>
                  <a:lnTo>
                    <a:pt x="6902" y="3451"/>
                  </a:lnTo>
                  <a:lnTo>
                    <a:pt x="6935" y="3483"/>
                  </a:lnTo>
                  <a:lnTo>
                    <a:pt x="6963" y="3519"/>
                  </a:lnTo>
                  <a:lnTo>
                    <a:pt x="6986" y="3559"/>
                  </a:lnTo>
                  <a:lnTo>
                    <a:pt x="7004" y="3601"/>
                  </a:lnTo>
                  <a:lnTo>
                    <a:pt x="7016" y="3645"/>
                  </a:lnTo>
                  <a:lnTo>
                    <a:pt x="7023" y="3690"/>
                  </a:lnTo>
                  <a:lnTo>
                    <a:pt x="7023" y="3736"/>
                  </a:lnTo>
                  <a:lnTo>
                    <a:pt x="7018" y="3781"/>
                  </a:lnTo>
                  <a:lnTo>
                    <a:pt x="7007" y="3826"/>
                  </a:lnTo>
                  <a:lnTo>
                    <a:pt x="6990" y="3868"/>
                  </a:lnTo>
                  <a:lnTo>
                    <a:pt x="6967" y="3908"/>
                  </a:lnTo>
                  <a:lnTo>
                    <a:pt x="6940" y="3945"/>
                  </a:lnTo>
                  <a:lnTo>
                    <a:pt x="4931" y="6288"/>
                  </a:lnTo>
                  <a:lnTo>
                    <a:pt x="4900" y="6320"/>
                  </a:lnTo>
                  <a:lnTo>
                    <a:pt x="4865" y="6347"/>
                  </a:lnTo>
                  <a:lnTo>
                    <a:pt x="4827" y="6370"/>
                  </a:lnTo>
                  <a:lnTo>
                    <a:pt x="4787" y="6388"/>
                  </a:lnTo>
                  <a:lnTo>
                    <a:pt x="4744" y="6401"/>
                  </a:lnTo>
                  <a:lnTo>
                    <a:pt x="4701" y="6408"/>
                  </a:lnTo>
                  <a:lnTo>
                    <a:pt x="4656" y="6410"/>
                  </a:lnTo>
                  <a:lnTo>
                    <a:pt x="4612" y="6406"/>
                  </a:lnTo>
                  <a:lnTo>
                    <a:pt x="4569" y="6397"/>
                  </a:lnTo>
                  <a:lnTo>
                    <a:pt x="4527" y="6382"/>
                  </a:lnTo>
                  <a:lnTo>
                    <a:pt x="4487" y="6362"/>
                  </a:lnTo>
                  <a:lnTo>
                    <a:pt x="4451" y="6337"/>
                  </a:lnTo>
                  <a:lnTo>
                    <a:pt x="4418" y="6307"/>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63" name="Google Shape;563;p16"/>
            <p:cNvSpPr/>
            <p:nvPr/>
          </p:nvSpPr>
          <p:spPr>
            <a:xfrm>
              <a:off x="1649691" y="3230880"/>
              <a:ext cx="914400" cy="914400"/>
            </a:xfrm>
            <a:custGeom>
              <a:rect b="b" l="l" r="r" t="t"/>
              <a:pathLst>
                <a:path extrusionOk="0" h="10000" w="10000">
                  <a:moveTo>
                    <a:pt x="4916" y="915"/>
                  </a:moveTo>
                  <a:lnTo>
                    <a:pt x="4949" y="905"/>
                  </a:lnTo>
                  <a:lnTo>
                    <a:pt x="4983" y="901"/>
                  </a:lnTo>
                  <a:lnTo>
                    <a:pt x="5017" y="901"/>
                  </a:lnTo>
                  <a:lnTo>
                    <a:pt x="5051" y="905"/>
                  </a:lnTo>
                  <a:lnTo>
                    <a:pt x="5084" y="915"/>
                  </a:lnTo>
                  <a:lnTo>
                    <a:pt x="8209" y="2031"/>
                  </a:lnTo>
                  <a:lnTo>
                    <a:pt x="8240" y="2044"/>
                  </a:lnTo>
                  <a:lnTo>
                    <a:pt x="8269" y="2062"/>
                  </a:lnTo>
                  <a:lnTo>
                    <a:pt x="8296" y="2083"/>
                  </a:lnTo>
                  <a:lnTo>
                    <a:pt x="8319" y="2108"/>
                  </a:lnTo>
                  <a:lnTo>
                    <a:pt x="8339" y="2136"/>
                  </a:lnTo>
                  <a:lnTo>
                    <a:pt x="8354" y="2167"/>
                  </a:lnTo>
                  <a:lnTo>
                    <a:pt x="8366" y="2199"/>
                  </a:lnTo>
                  <a:lnTo>
                    <a:pt x="8373" y="2232"/>
                  </a:lnTo>
                  <a:lnTo>
                    <a:pt x="8375" y="2266"/>
                  </a:lnTo>
                  <a:lnTo>
                    <a:pt x="8375" y="4833"/>
                  </a:lnTo>
                  <a:lnTo>
                    <a:pt x="8375" y="4845"/>
                  </a:lnTo>
                  <a:lnTo>
                    <a:pt x="8355" y="5264"/>
                  </a:lnTo>
                  <a:lnTo>
                    <a:pt x="8352" y="5288"/>
                  </a:lnTo>
                  <a:lnTo>
                    <a:pt x="8293" y="5684"/>
                  </a:lnTo>
                  <a:lnTo>
                    <a:pt x="8288" y="5709"/>
                  </a:lnTo>
                  <a:lnTo>
                    <a:pt x="8191" y="6082"/>
                  </a:lnTo>
                  <a:lnTo>
                    <a:pt x="8183" y="6107"/>
                  </a:lnTo>
                  <a:lnTo>
                    <a:pt x="8052" y="6459"/>
                  </a:lnTo>
                  <a:lnTo>
                    <a:pt x="8042" y="6482"/>
                  </a:lnTo>
                  <a:lnTo>
                    <a:pt x="7877" y="6813"/>
                  </a:lnTo>
                  <a:lnTo>
                    <a:pt x="7865" y="6835"/>
                  </a:lnTo>
                  <a:lnTo>
                    <a:pt x="7669" y="7145"/>
                  </a:lnTo>
                  <a:lnTo>
                    <a:pt x="7655" y="7164"/>
                  </a:lnTo>
                  <a:lnTo>
                    <a:pt x="7430" y="7455"/>
                  </a:lnTo>
                  <a:lnTo>
                    <a:pt x="7415" y="7472"/>
                  </a:lnTo>
                  <a:lnTo>
                    <a:pt x="7163" y="7744"/>
                  </a:lnTo>
                  <a:lnTo>
                    <a:pt x="7148" y="7758"/>
                  </a:lnTo>
                  <a:lnTo>
                    <a:pt x="6870" y="8012"/>
                  </a:lnTo>
                  <a:lnTo>
                    <a:pt x="6856" y="8024"/>
                  </a:lnTo>
                  <a:lnTo>
                    <a:pt x="6555" y="8260"/>
                  </a:lnTo>
                  <a:lnTo>
                    <a:pt x="6541" y="8270"/>
                  </a:lnTo>
                  <a:lnTo>
                    <a:pt x="6218" y="8490"/>
                  </a:lnTo>
                  <a:lnTo>
                    <a:pt x="6206" y="8498"/>
                  </a:lnTo>
                  <a:lnTo>
                    <a:pt x="5863" y="8702"/>
                  </a:lnTo>
                  <a:lnTo>
                    <a:pt x="5852" y="8708"/>
                  </a:lnTo>
                  <a:lnTo>
                    <a:pt x="5492" y="8897"/>
                  </a:lnTo>
                  <a:lnTo>
                    <a:pt x="5481" y="8902"/>
                  </a:lnTo>
                  <a:lnTo>
                    <a:pt x="5105" y="9077"/>
                  </a:lnTo>
                  <a:lnTo>
                    <a:pt x="5076" y="9088"/>
                  </a:lnTo>
                  <a:lnTo>
                    <a:pt x="5046" y="9096"/>
                  </a:lnTo>
                  <a:lnTo>
                    <a:pt x="5016" y="9100"/>
                  </a:lnTo>
                  <a:lnTo>
                    <a:pt x="4984" y="9100"/>
                  </a:lnTo>
                  <a:lnTo>
                    <a:pt x="4954" y="9096"/>
                  </a:lnTo>
                  <a:lnTo>
                    <a:pt x="4924" y="9088"/>
                  </a:lnTo>
                  <a:lnTo>
                    <a:pt x="4895" y="9077"/>
                  </a:lnTo>
                  <a:lnTo>
                    <a:pt x="4519" y="8902"/>
                  </a:lnTo>
                  <a:lnTo>
                    <a:pt x="4508" y="8897"/>
                  </a:lnTo>
                  <a:lnTo>
                    <a:pt x="4148" y="8708"/>
                  </a:lnTo>
                  <a:lnTo>
                    <a:pt x="4137" y="8702"/>
                  </a:lnTo>
                  <a:lnTo>
                    <a:pt x="3794" y="8498"/>
                  </a:lnTo>
                  <a:lnTo>
                    <a:pt x="3782" y="8490"/>
                  </a:lnTo>
                  <a:lnTo>
                    <a:pt x="3459" y="8270"/>
                  </a:lnTo>
                  <a:lnTo>
                    <a:pt x="3445" y="8260"/>
                  </a:lnTo>
                  <a:lnTo>
                    <a:pt x="3144" y="8024"/>
                  </a:lnTo>
                  <a:lnTo>
                    <a:pt x="3130" y="8012"/>
                  </a:lnTo>
                  <a:lnTo>
                    <a:pt x="2852" y="7758"/>
                  </a:lnTo>
                  <a:lnTo>
                    <a:pt x="2837" y="7744"/>
                  </a:lnTo>
                  <a:lnTo>
                    <a:pt x="2585" y="7472"/>
                  </a:lnTo>
                  <a:lnTo>
                    <a:pt x="2570" y="7455"/>
                  </a:lnTo>
                  <a:lnTo>
                    <a:pt x="2345" y="7164"/>
                  </a:lnTo>
                  <a:lnTo>
                    <a:pt x="2331" y="7145"/>
                  </a:lnTo>
                  <a:lnTo>
                    <a:pt x="2135" y="6835"/>
                  </a:lnTo>
                  <a:lnTo>
                    <a:pt x="2123" y="6813"/>
                  </a:lnTo>
                  <a:lnTo>
                    <a:pt x="1958" y="6482"/>
                  </a:lnTo>
                  <a:lnTo>
                    <a:pt x="1948" y="6459"/>
                  </a:lnTo>
                  <a:lnTo>
                    <a:pt x="1817" y="6107"/>
                  </a:lnTo>
                  <a:lnTo>
                    <a:pt x="1809" y="6082"/>
                  </a:lnTo>
                  <a:lnTo>
                    <a:pt x="1712" y="5709"/>
                  </a:lnTo>
                  <a:lnTo>
                    <a:pt x="1707" y="5684"/>
                  </a:lnTo>
                  <a:lnTo>
                    <a:pt x="1648" y="5288"/>
                  </a:lnTo>
                  <a:lnTo>
                    <a:pt x="1645" y="5264"/>
                  </a:lnTo>
                  <a:lnTo>
                    <a:pt x="1625" y="4845"/>
                  </a:lnTo>
                  <a:lnTo>
                    <a:pt x="1625" y="4833"/>
                  </a:lnTo>
                  <a:lnTo>
                    <a:pt x="1625" y="2266"/>
                  </a:lnTo>
                  <a:lnTo>
                    <a:pt x="1627" y="2232"/>
                  </a:lnTo>
                  <a:lnTo>
                    <a:pt x="1634" y="2199"/>
                  </a:lnTo>
                  <a:lnTo>
                    <a:pt x="1646" y="2167"/>
                  </a:lnTo>
                  <a:lnTo>
                    <a:pt x="1661" y="2136"/>
                  </a:lnTo>
                  <a:lnTo>
                    <a:pt x="1681" y="2108"/>
                  </a:lnTo>
                  <a:lnTo>
                    <a:pt x="1704" y="2083"/>
                  </a:lnTo>
                  <a:lnTo>
                    <a:pt x="1731" y="2062"/>
                  </a:lnTo>
                  <a:lnTo>
                    <a:pt x="1760" y="2044"/>
                  </a:lnTo>
                  <a:lnTo>
                    <a:pt x="1791" y="2031"/>
                  </a:lnTo>
                  <a:lnTo>
                    <a:pt x="4916" y="915"/>
                  </a:lnTo>
                  <a:close/>
                  <a:moveTo>
                    <a:pt x="5000" y="1415"/>
                  </a:moveTo>
                  <a:lnTo>
                    <a:pt x="2125" y="2442"/>
                  </a:lnTo>
                  <a:lnTo>
                    <a:pt x="2125" y="4827"/>
                  </a:lnTo>
                  <a:lnTo>
                    <a:pt x="2144" y="5227"/>
                  </a:lnTo>
                  <a:lnTo>
                    <a:pt x="2200" y="5597"/>
                  </a:lnTo>
                  <a:lnTo>
                    <a:pt x="2289" y="5944"/>
                  </a:lnTo>
                  <a:lnTo>
                    <a:pt x="2412" y="6271"/>
                  </a:lnTo>
                  <a:lnTo>
                    <a:pt x="2565" y="6578"/>
                  </a:lnTo>
                  <a:lnTo>
                    <a:pt x="2748" y="6867"/>
                  </a:lnTo>
                  <a:lnTo>
                    <a:pt x="2958" y="7140"/>
                  </a:lnTo>
                  <a:lnTo>
                    <a:pt x="3196" y="7396"/>
                  </a:lnTo>
                  <a:lnTo>
                    <a:pt x="3460" y="7636"/>
                  </a:lnTo>
                  <a:lnTo>
                    <a:pt x="3747" y="7861"/>
                  </a:lnTo>
                  <a:lnTo>
                    <a:pt x="4057" y="8072"/>
                  </a:lnTo>
                  <a:lnTo>
                    <a:pt x="4387" y="8269"/>
                  </a:lnTo>
                  <a:lnTo>
                    <a:pt x="4735" y="8451"/>
                  </a:lnTo>
                  <a:lnTo>
                    <a:pt x="5000" y="8574"/>
                  </a:lnTo>
                  <a:lnTo>
                    <a:pt x="5265" y="8451"/>
                  </a:lnTo>
                  <a:lnTo>
                    <a:pt x="5613" y="8269"/>
                  </a:lnTo>
                  <a:lnTo>
                    <a:pt x="5943" y="8072"/>
                  </a:lnTo>
                  <a:lnTo>
                    <a:pt x="6253" y="7861"/>
                  </a:lnTo>
                  <a:lnTo>
                    <a:pt x="6540" y="7636"/>
                  </a:lnTo>
                  <a:lnTo>
                    <a:pt x="6804" y="7396"/>
                  </a:lnTo>
                  <a:lnTo>
                    <a:pt x="7042" y="7140"/>
                  </a:lnTo>
                  <a:lnTo>
                    <a:pt x="7252" y="6867"/>
                  </a:lnTo>
                  <a:lnTo>
                    <a:pt x="7435" y="6578"/>
                  </a:lnTo>
                  <a:lnTo>
                    <a:pt x="7588" y="6271"/>
                  </a:lnTo>
                  <a:lnTo>
                    <a:pt x="7711" y="5944"/>
                  </a:lnTo>
                  <a:lnTo>
                    <a:pt x="7800" y="5597"/>
                  </a:lnTo>
                  <a:lnTo>
                    <a:pt x="7856" y="5227"/>
                  </a:lnTo>
                  <a:lnTo>
                    <a:pt x="7875" y="4827"/>
                  </a:lnTo>
                  <a:lnTo>
                    <a:pt x="7875" y="2442"/>
                  </a:lnTo>
                  <a:lnTo>
                    <a:pt x="5000" y="1415"/>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564" name="Google Shape;564;p16"/>
          <p:cNvGrpSpPr/>
          <p:nvPr/>
        </p:nvGrpSpPr>
        <p:grpSpPr>
          <a:xfrm>
            <a:off x="497643" y="4611267"/>
            <a:ext cx="435807" cy="435807"/>
            <a:chOff x="4308995" y="4876800"/>
            <a:chExt cx="914400" cy="914400"/>
          </a:xfrm>
        </p:grpSpPr>
        <p:sp>
          <p:nvSpPr>
            <p:cNvPr id="565" name="Google Shape;565;p16"/>
            <p:cNvSpPr/>
            <p:nvPr/>
          </p:nvSpPr>
          <p:spPr>
            <a:xfrm>
              <a:off x="4308995" y="4876800"/>
              <a:ext cx="914400" cy="914400"/>
            </a:xfrm>
            <a:custGeom>
              <a:rect b="b" l="l" r="r" t="t"/>
              <a:pathLst>
                <a:path extrusionOk="0" h="10000" w="10000">
                  <a:moveTo>
                    <a:pt x="8800" y="4220"/>
                  </a:moveTo>
                  <a:lnTo>
                    <a:pt x="8800" y="3779"/>
                  </a:lnTo>
                  <a:lnTo>
                    <a:pt x="7599" y="5380"/>
                  </a:lnTo>
                  <a:lnTo>
                    <a:pt x="7582" y="5400"/>
                  </a:lnTo>
                  <a:lnTo>
                    <a:pt x="7562" y="5417"/>
                  </a:lnTo>
                  <a:lnTo>
                    <a:pt x="7541" y="5432"/>
                  </a:lnTo>
                  <a:lnTo>
                    <a:pt x="7518" y="5444"/>
                  </a:lnTo>
                  <a:lnTo>
                    <a:pt x="7493" y="5453"/>
                  </a:lnTo>
                  <a:lnTo>
                    <a:pt x="7467" y="5458"/>
                  </a:lnTo>
                  <a:lnTo>
                    <a:pt x="7441" y="5460"/>
                  </a:lnTo>
                  <a:lnTo>
                    <a:pt x="7415" y="5459"/>
                  </a:lnTo>
                  <a:lnTo>
                    <a:pt x="7389" y="5454"/>
                  </a:lnTo>
                  <a:lnTo>
                    <a:pt x="7365" y="5446"/>
                  </a:lnTo>
                  <a:lnTo>
                    <a:pt x="7341" y="5434"/>
                  </a:lnTo>
                  <a:lnTo>
                    <a:pt x="7319" y="5420"/>
                  </a:lnTo>
                  <a:lnTo>
                    <a:pt x="6430" y="4754"/>
                  </a:lnTo>
                  <a:lnTo>
                    <a:pt x="5252" y="6169"/>
                  </a:lnTo>
                  <a:lnTo>
                    <a:pt x="5234" y="6188"/>
                  </a:lnTo>
                  <a:lnTo>
                    <a:pt x="5213" y="6204"/>
                  </a:lnTo>
                  <a:lnTo>
                    <a:pt x="5191" y="6218"/>
                  </a:lnTo>
                  <a:lnTo>
                    <a:pt x="5167" y="6229"/>
                  </a:lnTo>
                  <a:lnTo>
                    <a:pt x="5142" y="6236"/>
                  </a:lnTo>
                  <a:lnTo>
                    <a:pt x="5116" y="6240"/>
                  </a:lnTo>
                  <a:lnTo>
                    <a:pt x="5090" y="6241"/>
                  </a:lnTo>
                  <a:lnTo>
                    <a:pt x="5064" y="6238"/>
                  </a:lnTo>
                  <a:lnTo>
                    <a:pt x="5039" y="6232"/>
                  </a:lnTo>
                  <a:lnTo>
                    <a:pt x="5014" y="6223"/>
                  </a:lnTo>
                  <a:lnTo>
                    <a:pt x="4991" y="6210"/>
                  </a:lnTo>
                  <a:lnTo>
                    <a:pt x="4970" y="6195"/>
                  </a:lnTo>
                  <a:lnTo>
                    <a:pt x="4951" y="6177"/>
                  </a:lnTo>
                  <a:lnTo>
                    <a:pt x="4935" y="6156"/>
                  </a:lnTo>
                  <a:lnTo>
                    <a:pt x="4921" y="6134"/>
                  </a:lnTo>
                  <a:lnTo>
                    <a:pt x="4910" y="6110"/>
                  </a:lnTo>
                  <a:lnTo>
                    <a:pt x="4903" y="6085"/>
                  </a:lnTo>
                  <a:lnTo>
                    <a:pt x="4899" y="6059"/>
                  </a:lnTo>
                  <a:lnTo>
                    <a:pt x="4898" y="6033"/>
                  </a:lnTo>
                  <a:lnTo>
                    <a:pt x="4901" y="6007"/>
                  </a:lnTo>
                  <a:lnTo>
                    <a:pt x="4907" y="5982"/>
                  </a:lnTo>
                  <a:lnTo>
                    <a:pt x="4916" y="5957"/>
                  </a:lnTo>
                  <a:lnTo>
                    <a:pt x="4929" y="5934"/>
                  </a:lnTo>
                  <a:lnTo>
                    <a:pt x="4944" y="5913"/>
                  </a:lnTo>
                  <a:lnTo>
                    <a:pt x="6244" y="4352"/>
                  </a:lnTo>
                  <a:lnTo>
                    <a:pt x="6262" y="4334"/>
                  </a:lnTo>
                  <a:lnTo>
                    <a:pt x="6281" y="4318"/>
                  </a:lnTo>
                  <a:lnTo>
                    <a:pt x="6303" y="4304"/>
                  </a:lnTo>
                  <a:lnTo>
                    <a:pt x="6326" y="4294"/>
                  </a:lnTo>
                  <a:lnTo>
                    <a:pt x="6350" y="4286"/>
                  </a:lnTo>
                  <a:lnTo>
                    <a:pt x="6375" y="4281"/>
                  </a:lnTo>
                  <a:lnTo>
                    <a:pt x="6400" y="4280"/>
                  </a:lnTo>
                  <a:lnTo>
                    <a:pt x="6425" y="4282"/>
                  </a:lnTo>
                  <a:lnTo>
                    <a:pt x="6450" y="4287"/>
                  </a:lnTo>
                  <a:lnTo>
                    <a:pt x="6474" y="4295"/>
                  </a:lnTo>
                  <a:lnTo>
                    <a:pt x="6497" y="4306"/>
                  </a:lnTo>
                  <a:lnTo>
                    <a:pt x="6518" y="4320"/>
                  </a:lnTo>
                  <a:lnTo>
                    <a:pt x="7399" y="4980"/>
                  </a:lnTo>
                  <a:lnTo>
                    <a:pt x="8600" y="3379"/>
                  </a:lnTo>
                  <a:lnTo>
                    <a:pt x="7959" y="3379"/>
                  </a:lnTo>
                  <a:lnTo>
                    <a:pt x="7933" y="3377"/>
                  </a:lnTo>
                  <a:lnTo>
                    <a:pt x="7907" y="3372"/>
                  </a:lnTo>
                  <a:lnTo>
                    <a:pt x="7882" y="3364"/>
                  </a:lnTo>
                  <a:lnTo>
                    <a:pt x="7859" y="3352"/>
                  </a:lnTo>
                  <a:lnTo>
                    <a:pt x="7837" y="3338"/>
                  </a:lnTo>
                  <a:lnTo>
                    <a:pt x="7818" y="3320"/>
                  </a:lnTo>
                  <a:lnTo>
                    <a:pt x="7800" y="3301"/>
                  </a:lnTo>
                  <a:lnTo>
                    <a:pt x="7786" y="3279"/>
                  </a:lnTo>
                  <a:lnTo>
                    <a:pt x="7774" y="3256"/>
                  </a:lnTo>
                  <a:lnTo>
                    <a:pt x="7766" y="3231"/>
                  </a:lnTo>
                  <a:lnTo>
                    <a:pt x="7761" y="3205"/>
                  </a:lnTo>
                  <a:lnTo>
                    <a:pt x="7759" y="3179"/>
                  </a:lnTo>
                  <a:lnTo>
                    <a:pt x="7761" y="3153"/>
                  </a:lnTo>
                  <a:lnTo>
                    <a:pt x="7766" y="3127"/>
                  </a:lnTo>
                  <a:lnTo>
                    <a:pt x="7774" y="3102"/>
                  </a:lnTo>
                  <a:lnTo>
                    <a:pt x="7786" y="3079"/>
                  </a:lnTo>
                  <a:lnTo>
                    <a:pt x="7800" y="3057"/>
                  </a:lnTo>
                  <a:lnTo>
                    <a:pt x="7818" y="3038"/>
                  </a:lnTo>
                  <a:lnTo>
                    <a:pt x="7837" y="3020"/>
                  </a:lnTo>
                  <a:lnTo>
                    <a:pt x="7859" y="3006"/>
                  </a:lnTo>
                  <a:lnTo>
                    <a:pt x="7882" y="2994"/>
                  </a:lnTo>
                  <a:lnTo>
                    <a:pt x="7907" y="2986"/>
                  </a:lnTo>
                  <a:lnTo>
                    <a:pt x="7933" y="2981"/>
                  </a:lnTo>
                  <a:lnTo>
                    <a:pt x="7959" y="2979"/>
                  </a:lnTo>
                  <a:lnTo>
                    <a:pt x="9000" y="2979"/>
                  </a:lnTo>
                  <a:lnTo>
                    <a:pt x="9012" y="2980"/>
                  </a:lnTo>
                  <a:lnTo>
                    <a:pt x="9024" y="2980"/>
                  </a:lnTo>
                  <a:lnTo>
                    <a:pt x="9025" y="2981"/>
                  </a:lnTo>
                  <a:lnTo>
                    <a:pt x="9026" y="2981"/>
                  </a:lnTo>
                  <a:lnTo>
                    <a:pt x="9038" y="2983"/>
                  </a:lnTo>
                  <a:lnTo>
                    <a:pt x="9050" y="2985"/>
                  </a:lnTo>
                  <a:lnTo>
                    <a:pt x="9051" y="2986"/>
                  </a:lnTo>
                  <a:lnTo>
                    <a:pt x="9052" y="2986"/>
                  </a:lnTo>
                  <a:lnTo>
                    <a:pt x="9063" y="2990"/>
                  </a:lnTo>
                  <a:lnTo>
                    <a:pt x="9075" y="2993"/>
                  </a:lnTo>
                  <a:lnTo>
                    <a:pt x="9076" y="2994"/>
                  </a:lnTo>
                  <a:lnTo>
                    <a:pt x="9077" y="2994"/>
                  </a:lnTo>
                  <a:lnTo>
                    <a:pt x="9087" y="3000"/>
                  </a:lnTo>
                  <a:lnTo>
                    <a:pt x="9098" y="3005"/>
                  </a:lnTo>
                  <a:lnTo>
                    <a:pt x="9099" y="3005"/>
                  </a:lnTo>
                  <a:lnTo>
                    <a:pt x="9100" y="3006"/>
                  </a:lnTo>
                  <a:lnTo>
                    <a:pt x="9110" y="3012"/>
                  </a:lnTo>
                  <a:lnTo>
                    <a:pt x="9120" y="3019"/>
                  </a:lnTo>
                  <a:lnTo>
                    <a:pt x="9121" y="3020"/>
                  </a:lnTo>
                  <a:lnTo>
                    <a:pt x="9122" y="3020"/>
                  </a:lnTo>
                  <a:lnTo>
                    <a:pt x="9131" y="3028"/>
                  </a:lnTo>
                  <a:lnTo>
                    <a:pt x="9140" y="3036"/>
                  </a:lnTo>
                  <a:lnTo>
                    <a:pt x="9141" y="3037"/>
                  </a:lnTo>
                  <a:lnTo>
                    <a:pt x="9141" y="3038"/>
                  </a:lnTo>
                  <a:lnTo>
                    <a:pt x="9149" y="3047"/>
                  </a:lnTo>
                  <a:lnTo>
                    <a:pt x="9157" y="3056"/>
                  </a:lnTo>
                  <a:lnTo>
                    <a:pt x="9158" y="3056"/>
                  </a:lnTo>
                  <a:lnTo>
                    <a:pt x="9159" y="3057"/>
                  </a:lnTo>
                  <a:lnTo>
                    <a:pt x="9165" y="3067"/>
                  </a:lnTo>
                  <a:lnTo>
                    <a:pt x="9172" y="3077"/>
                  </a:lnTo>
                  <a:lnTo>
                    <a:pt x="9173" y="3078"/>
                  </a:lnTo>
                  <a:lnTo>
                    <a:pt x="9173" y="3079"/>
                  </a:lnTo>
                  <a:lnTo>
                    <a:pt x="9179" y="3090"/>
                  </a:lnTo>
                  <a:lnTo>
                    <a:pt x="9184" y="3100"/>
                  </a:lnTo>
                  <a:lnTo>
                    <a:pt x="9184" y="3101"/>
                  </a:lnTo>
                  <a:lnTo>
                    <a:pt x="9185" y="3102"/>
                  </a:lnTo>
                  <a:lnTo>
                    <a:pt x="9189" y="3114"/>
                  </a:lnTo>
                  <a:lnTo>
                    <a:pt x="9193" y="3125"/>
                  </a:lnTo>
                  <a:lnTo>
                    <a:pt x="9193" y="3126"/>
                  </a:lnTo>
                  <a:lnTo>
                    <a:pt x="9193" y="3127"/>
                  </a:lnTo>
                  <a:lnTo>
                    <a:pt x="9196" y="3139"/>
                  </a:lnTo>
                  <a:lnTo>
                    <a:pt x="9198" y="3151"/>
                  </a:lnTo>
                  <a:lnTo>
                    <a:pt x="9198" y="3152"/>
                  </a:lnTo>
                  <a:lnTo>
                    <a:pt x="9198" y="3153"/>
                  </a:lnTo>
                  <a:lnTo>
                    <a:pt x="9199" y="3165"/>
                  </a:lnTo>
                  <a:lnTo>
                    <a:pt x="9200" y="3177"/>
                  </a:lnTo>
                  <a:lnTo>
                    <a:pt x="9200" y="3178"/>
                  </a:lnTo>
                  <a:lnTo>
                    <a:pt x="9200" y="3179"/>
                  </a:lnTo>
                  <a:lnTo>
                    <a:pt x="9200" y="4220"/>
                  </a:lnTo>
                  <a:lnTo>
                    <a:pt x="9198" y="4246"/>
                  </a:lnTo>
                  <a:lnTo>
                    <a:pt x="9193" y="4272"/>
                  </a:lnTo>
                  <a:lnTo>
                    <a:pt x="9185" y="4297"/>
                  </a:lnTo>
                  <a:lnTo>
                    <a:pt x="9173" y="4320"/>
                  </a:lnTo>
                  <a:lnTo>
                    <a:pt x="9159" y="4342"/>
                  </a:lnTo>
                  <a:lnTo>
                    <a:pt x="9141" y="4361"/>
                  </a:lnTo>
                  <a:lnTo>
                    <a:pt x="9122" y="4379"/>
                  </a:lnTo>
                  <a:lnTo>
                    <a:pt x="9100" y="4393"/>
                  </a:lnTo>
                  <a:lnTo>
                    <a:pt x="9077" y="4405"/>
                  </a:lnTo>
                  <a:lnTo>
                    <a:pt x="9052" y="4413"/>
                  </a:lnTo>
                  <a:lnTo>
                    <a:pt x="9026" y="4418"/>
                  </a:lnTo>
                  <a:lnTo>
                    <a:pt x="9000" y="4420"/>
                  </a:lnTo>
                  <a:lnTo>
                    <a:pt x="8974" y="4418"/>
                  </a:lnTo>
                  <a:lnTo>
                    <a:pt x="8948" y="4413"/>
                  </a:lnTo>
                  <a:lnTo>
                    <a:pt x="8923" y="4405"/>
                  </a:lnTo>
                  <a:lnTo>
                    <a:pt x="8900" y="4393"/>
                  </a:lnTo>
                  <a:lnTo>
                    <a:pt x="8878" y="4379"/>
                  </a:lnTo>
                  <a:lnTo>
                    <a:pt x="8859" y="4361"/>
                  </a:lnTo>
                  <a:lnTo>
                    <a:pt x="8841" y="4342"/>
                  </a:lnTo>
                  <a:lnTo>
                    <a:pt x="8827" y="4320"/>
                  </a:lnTo>
                  <a:lnTo>
                    <a:pt x="8815" y="4297"/>
                  </a:lnTo>
                  <a:lnTo>
                    <a:pt x="8807" y="4272"/>
                  </a:lnTo>
                  <a:lnTo>
                    <a:pt x="8802" y="4246"/>
                  </a:lnTo>
                  <a:lnTo>
                    <a:pt x="8800" y="422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66" name="Google Shape;566;p16"/>
            <p:cNvSpPr/>
            <p:nvPr/>
          </p:nvSpPr>
          <p:spPr>
            <a:xfrm>
              <a:off x="4308995" y="4876800"/>
              <a:ext cx="914400" cy="914400"/>
            </a:xfrm>
            <a:custGeom>
              <a:rect b="b" l="l" r="r" t="t"/>
              <a:pathLst>
                <a:path extrusionOk="0" h="10000" w="10000">
                  <a:moveTo>
                    <a:pt x="5672" y="4627"/>
                  </a:moveTo>
                  <a:lnTo>
                    <a:pt x="5172" y="5000"/>
                  </a:lnTo>
                  <a:lnTo>
                    <a:pt x="5672" y="5373"/>
                  </a:lnTo>
                  <a:lnTo>
                    <a:pt x="5692" y="5390"/>
                  </a:lnTo>
                  <a:lnTo>
                    <a:pt x="5710" y="5409"/>
                  </a:lnTo>
                  <a:lnTo>
                    <a:pt x="5725" y="5431"/>
                  </a:lnTo>
                  <a:lnTo>
                    <a:pt x="5737" y="5454"/>
                  </a:lnTo>
                  <a:lnTo>
                    <a:pt x="5746" y="5479"/>
                  </a:lnTo>
                  <a:lnTo>
                    <a:pt x="5751" y="5505"/>
                  </a:lnTo>
                  <a:lnTo>
                    <a:pt x="5753" y="5531"/>
                  </a:lnTo>
                  <a:lnTo>
                    <a:pt x="5751" y="5558"/>
                  </a:lnTo>
                  <a:lnTo>
                    <a:pt x="5747" y="5583"/>
                  </a:lnTo>
                  <a:lnTo>
                    <a:pt x="5738" y="5608"/>
                  </a:lnTo>
                  <a:lnTo>
                    <a:pt x="5452" y="6311"/>
                  </a:lnTo>
                  <a:lnTo>
                    <a:pt x="5441" y="6335"/>
                  </a:lnTo>
                  <a:lnTo>
                    <a:pt x="5426" y="6357"/>
                  </a:lnTo>
                  <a:lnTo>
                    <a:pt x="5408" y="6377"/>
                  </a:lnTo>
                  <a:lnTo>
                    <a:pt x="5388" y="6395"/>
                  </a:lnTo>
                  <a:lnTo>
                    <a:pt x="5366" y="6410"/>
                  </a:lnTo>
                  <a:lnTo>
                    <a:pt x="5342" y="6421"/>
                  </a:lnTo>
                  <a:lnTo>
                    <a:pt x="5317" y="6430"/>
                  </a:lnTo>
                  <a:lnTo>
                    <a:pt x="5291" y="6435"/>
                  </a:lnTo>
                  <a:lnTo>
                    <a:pt x="5264" y="6436"/>
                  </a:lnTo>
                  <a:lnTo>
                    <a:pt x="5238" y="6434"/>
                  </a:lnTo>
                  <a:lnTo>
                    <a:pt x="4619" y="6343"/>
                  </a:lnTo>
                  <a:lnTo>
                    <a:pt x="4710" y="6961"/>
                  </a:lnTo>
                  <a:lnTo>
                    <a:pt x="4712" y="6987"/>
                  </a:lnTo>
                  <a:lnTo>
                    <a:pt x="4711" y="7014"/>
                  </a:lnTo>
                  <a:lnTo>
                    <a:pt x="4706" y="7040"/>
                  </a:lnTo>
                  <a:lnTo>
                    <a:pt x="4697" y="7065"/>
                  </a:lnTo>
                  <a:lnTo>
                    <a:pt x="4686" y="7089"/>
                  </a:lnTo>
                  <a:lnTo>
                    <a:pt x="4671" y="7111"/>
                  </a:lnTo>
                  <a:lnTo>
                    <a:pt x="4653" y="7131"/>
                  </a:lnTo>
                  <a:lnTo>
                    <a:pt x="4633" y="7149"/>
                  </a:lnTo>
                  <a:lnTo>
                    <a:pt x="4611" y="7164"/>
                  </a:lnTo>
                  <a:lnTo>
                    <a:pt x="4587" y="7175"/>
                  </a:lnTo>
                  <a:lnTo>
                    <a:pt x="3885" y="7461"/>
                  </a:lnTo>
                  <a:lnTo>
                    <a:pt x="3860" y="7470"/>
                  </a:lnTo>
                  <a:lnTo>
                    <a:pt x="3835" y="7474"/>
                  </a:lnTo>
                  <a:lnTo>
                    <a:pt x="3808" y="7476"/>
                  </a:lnTo>
                  <a:lnTo>
                    <a:pt x="3782" y="7474"/>
                  </a:lnTo>
                  <a:lnTo>
                    <a:pt x="3756" y="7469"/>
                  </a:lnTo>
                  <a:lnTo>
                    <a:pt x="3732" y="7460"/>
                  </a:lnTo>
                  <a:lnTo>
                    <a:pt x="3708" y="7448"/>
                  </a:lnTo>
                  <a:lnTo>
                    <a:pt x="3686" y="7433"/>
                  </a:lnTo>
                  <a:lnTo>
                    <a:pt x="3667" y="7416"/>
                  </a:lnTo>
                  <a:lnTo>
                    <a:pt x="3650" y="7396"/>
                  </a:lnTo>
                  <a:lnTo>
                    <a:pt x="3276" y="6895"/>
                  </a:lnTo>
                  <a:lnTo>
                    <a:pt x="2903" y="7396"/>
                  </a:lnTo>
                  <a:lnTo>
                    <a:pt x="2886" y="7416"/>
                  </a:lnTo>
                  <a:lnTo>
                    <a:pt x="2867" y="7433"/>
                  </a:lnTo>
                  <a:lnTo>
                    <a:pt x="2845" y="7448"/>
                  </a:lnTo>
                  <a:lnTo>
                    <a:pt x="2822" y="7460"/>
                  </a:lnTo>
                  <a:lnTo>
                    <a:pt x="2797" y="7469"/>
                  </a:lnTo>
                  <a:lnTo>
                    <a:pt x="2771" y="7474"/>
                  </a:lnTo>
                  <a:lnTo>
                    <a:pt x="2745" y="7476"/>
                  </a:lnTo>
                  <a:lnTo>
                    <a:pt x="2718" y="7474"/>
                  </a:lnTo>
                  <a:lnTo>
                    <a:pt x="2693" y="7470"/>
                  </a:lnTo>
                  <a:lnTo>
                    <a:pt x="2668" y="7461"/>
                  </a:lnTo>
                  <a:lnTo>
                    <a:pt x="1966" y="7175"/>
                  </a:lnTo>
                  <a:lnTo>
                    <a:pt x="1942" y="7164"/>
                  </a:lnTo>
                  <a:lnTo>
                    <a:pt x="1920" y="7149"/>
                  </a:lnTo>
                  <a:lnTo>
                    <a:pt x="1900" y="7131"/>
                  </a:lnTo>
                  <a:lnTo>
                    <a:pt x="1882" y="7111"/>
                  </a:lnTo>
                  <a:lnTo>
                    <a:pt x="1867" y="7089"/>
                  </a:lnTo>
                  <a:lnTo>
                    <a:pt x="1856" y="7065"/>
                  </a:lnTo>
                  <a:lnTo>
                    <a:pt x="1847" y="7040"/>
                  </a:lnTo>
                  <a:lnTo>
                    <a:pt x="1842" y="7014"/>
                  </a:lnTo>
                  <a:lnTo>
                    <a:pt x="1841" y="6987"/>
                  </a:lnTo>
                  <a:lnTo>
                    <a:pt x="1843" y="6961"/>
                  </a:lnTo>
                  <a:lnTo>
                    <a:pt x="1934" y="6343"/>
                  </a:lnTo>
                  <a:lnTo>
                    <a:pt x="1315" y="6434"/>
                  </a:lnTo>
                  <a:lnTo>
                    <a:pt x="1289" y="6436"/>
                  </a:lnTo>
                  <a:lnTo>
                    <a:pt x="1262" y="6435"/>
                  </a:lnTo>
                  <a:lnTo>
                    <a:pt x="1236" y="6430"/>
                  </a:lnTo>
                  <a:lnTo>
                    <a:pt x="1211" y="6421"/>
                  </a:lnTo>
                  <a:lnTo>
                    <a:pt x="1187" y="6410"/>
                  </a:lnTo>
                  <a:lnTo>
                    <a:pt x="1165" y="6395"/>
                  </a:lnTo>
                  <a:lnTo>
                    <a:pt x="1145" y="6377"/>
                  </a:lnTo>
                  <a:lnTo>
                    <a:pt x="1127" y="6357"/>
                  </a:lnTo>
                  <a:lnTo>
                    <a:pt x="1112" y="6335"/>
                  </a:lnTo>
                  <a:lnTo>
                    <a:pt x="1101" y="6311"/>
                  </a:lnTo>
                  <a:lnTo>
                    <a:pt x="815" y="5608"/>
                  </a:lnTo>
                  <a:lnTo>
                    <a:pt x="806" y="5583"/>
                  </a:lnTo>
                  <a:lnTo>
                    <a:pt x="802" y="5558"/>
                  </a:lnTo>
                  <a:lnTo>
                    <a:pt x="800" y="5531"/>
                  </a:lnTo>
                  <a:lnTo>
                    <a:pt x="802" y="5505"/>
                  </a:lnTo>
                  <a:lnTo>
                    <a:pt x="807" y="5479"/>
                  </a:lnTo>
                  <a:lnTo>
                    <a:pt x="816" y="5454"/>
                  </a:lnTo>
                  <a:lnTo>
                    <a:pt x="828" y="5431"/>
                  </a:lnTo>
                  <a:lnTo>
                    <a:pt x="843" y="5409"/>
                  </a:lnTo>
                  <a:lnTo>
                    <a:pt x="860" y="5390"/>
                  </a:lnTo>
                  <a:lnTo>
                    <a:pt x="880" y="5373"/>
                  </a:lnTo>
                  <a:lnTo>
                    <a:pt x="1380" y="5000"/>
                  </a:lnTo>
                  <a:lnTo>
                    <a:pt x="880" y="4627"/>
                  </a:lnTo>
                  <a:lnTo>
                    <a:pt x="860" y="4610"/>
                  </a:lnTo>
                  <a:lnTo>
                    <a:pt x="843" y="4591"/>
                  </a:lnTo>
                  <a:lnTo>
                    <a:pt x="828" y="4569"/>
                  </a:lnTo>
                  <a:lnTo>
                    <a:pt x="816" y="4546"/>
                  </a:lnTo>
                  <a:lnTo>
                    <a:pt x="807" y="4521"/>
                  </a:lnTo>
                  <a:lnTo>
                    <a:pt x="802" y="4495"/>
                  </a:lnTo>
                  <a:lnTo>
                    <a:pt x="800" y="4469"/>
                  </a:lnTo>
                  <a:lnTo>
                    <a:pt x="802" y="4442"/>
                  </a:lnTo>
                  <a:lnTo>
                    <a:pt x="806" y="4417"/>
                  </a:lnTo>
                  <a:lnTo>
                    <a:pt x="815" y="4392"/>
                  </a:lnTo>
                  <a:lnTo>
                    <a:pt x="1101" y="3689"/>
                  </a:lnTo>
                  <a:lnTo>
                    <a:pt x="1112" y="3665"/>
                  </a:lnTo>
                  <a:lnTo>
                    <a:pt x="1127" y="3643"/>
                  </a:lnTo>
                  <a:lnTo>
                    <a:pt x="1145" y="3623"/>
                  </a:lnTo>
                  <a:lnTo>
                    <a:pt x="1165" y="3605"/>
                  </a:lnTo>
                  <a:lnTo>
                    <a:pt x="1187" y="3590"/>
                  </a:lnTo>
                  <a:lnTo>
                    <a:pt x="1211" y="3579"/>
                  </a:lnTo>
                  <a:lnTo>
                    <a:pt x="1236" y="3570"/>
                  </a:lnTo>
                  <a:lnTo>
                    <a:pt x="1262" y="3565"/>
                  </a:lnTo>
                  <a:lnTo>
                    <a:pt x="1289" y="3564"/>
                  </a:lnTo>
                  <a:lnTo>
                    <a:pt x="1315" y="3566"/>
                  </a:lnTo>
                  <a:lnTo>
                    <a:pt x="1934" y="3657"/>
                  </a:lnTo>
                  <a:lnTo>
                    <a:pt x="1843" y="3039"/>
                  </a:lnTo>
                  <a:lnTo>
                    <a:pt x="1841" y="3013"/>
                  </a:lnTo>
                  <a:lnTo>
                    <a:pt x="1842" y="2986"/>
                  </a:lnTo>
                  <a:lnTo>
                    <a:pt x="1847" y="2960"/>
                  </a:lnTo>
                  <a:lnTo>
                    <a:pt x="1856" y="2935"/>
                  </a:lnTo>
                  <a:lnTo>
                    <a:pt x="1867" y="2911"/>
                  </a:lnTo>
                  <a:lnTo>
                    <a:pt x="1882" y="2889"/>
                  </a:lnTo>
                  <a:lnTo>
                    <a:pt x="1900" y="2869"/>
                  </a:lnTo>
                  <a:lnTo>
                    <a:pt x="1920" y="2851"/>
                  </a:lnTo>
                  <a:lnTo>
                    <a:pt x="1942" y="2836"/>
                  </a:lnTo>
                  <a:lnTo>
                    <a:pt x="1966" y="2825"/>
                  </a:lnTo>
                  <a:lnTo>
                    <a:pt x="2668" y="2539"/>
                  </a:lnTo>
                  <a:lnTo>
                    <a:pt x="2693" y="2530"/>
                  </a:lnTo>
                  <a:lnTo>
                    <a:pt x="2718" y="2526"/>
                  </a:lnTo>
                  <a:lnTo>
                    <a:pt x="2745" y="2524"/>
                  </a:lnTo>
                  <a:lnTo>
                    <a:pt x="2771" y="2526"/>
                  </a:lnTo>
                  <a:lnTo>
                    <a:pt x="2797" y="2531"/>
                  </a:lnTo>
                  <a:lnTo>
                    <a:pt x="2822" y="2540"/>
                  </a:lnTo>
                  <a:lnTo>
                    <a:pt x="2845" y="2552"/>
                  </a:lnTo>
                  <a:lnTo>
                    <a:pt x="2867" y="2567"/>
                  </a:lnTo>
                  <a:lnTo>
                    <a:pt x="2886" y="2584"/>
                  </a:lnTo>
                  <a:lnTo>
                    <a:pt x="2903" y="2604"/>
                  </a:lnTo>
                  <a:lnTo>
                    <a:pt x="3276" y="3105"/>
                  </a:lnTo>
                  <a:lnTo>
                    <a:pt x="3650" y="2604"/>
                  </a:lnTo>
                  <a:lnTo>
                    <a:pt x="3667" y="2584"/>
                  </a:lnTo>
                  <a:lnTo>
                    <a:pt x="3686" y="2567"/>
                  </a:lnTo>
                  <a:lnTo>
                    <a:pt x="3708" y="2552"/>
                  </a:lnTo>
                  <a:lnTo>
                    <a:pt x="3732" y="2540"/>
                  </a:lnTo>
                  <a:lnTo>
                    <a:pt x="3756" y="2531"/>
                  </a:lnTo>
                  <a:lnTo>
                    <a:pt x="3782" y="2526"/>
                  </a:lnTo>
                  <a:lnTo>
                    <a:pt x="3808" y="2524"/>
                  </a:lnTo>
                  <a:lnTo>
                    <a:pt x="3835" y="2526"/>
                  </a:lnTo>
                  <a:lnTo>
                    <a:pt x="3860" y="2530"/>
                  </a:lnTo>
                  <a:lnTo>
                    <a:pt x="3885" y="2539"/>
                  </a:lnTo>
                  <a:lnTo>
                    <a:pt x="4587" y="2825"/>
                  </a:lnTo>
                  <a:lnTo>
                    <a:pt x="4611" y="2836"/>
                  </a:lnTo>
                  <a:lnTo>
                    <a:pt x="4633" y="2851"/>
                  </a:lnTo>
                  <a:lnTo>
                    <a:pt x="4653" y="2869"/>
                  </a:lnTo>
                  <a:lnTo>
                    <a:pt x="4671" y="2889"/>
                  </a:lnTo>
                  <a:lnTo>
                    <a:pt x="4686" y="2911"/>
                  </a:lnTo>
                  <a:lnTo>
                    <a:pt x="4697" y="2935"/>
                  </a:lnTo>
                  <a:lnTo>
                    <a:pt x="4706" y="2960"/>
                  </a:lnTo>
                  <a:lnTo>
                    <a:pt x="4711" y="2986"/>
                  </a:lnTo>
                  <a:lnTo>
                    <a:pt x="4712" y="3013"/>
                  </a:lnTo>
                  <a:lnTo>
                    <a:pt x="4710" y="3039"/>
                  </a:lnTo>
                  <a:lnTo>
                    <a:pt x="4619" y="3657"/>
                  </a:lnTo>
                  <a:lnTo>
                    <a:pt x="5238" y="3566"/>
                  </a:lnTo>
                  <a:lnTo>
                    <a:pt x="5264" y="3564"/>
                  </a:lnTo>
                  <a:lnTo>
                    <a:pt x="5291" y="3565"/>
                  </a:lnTo>
                  <a:lnTo>
                    <a:pt x="5317" y="3570"/>
                  </a:lnTo>
                  <a:lnTo>
                    <a:pt x="5342" y="3579"/>
                  </a:lnTo>
                  <a:lnTo>
                    <a:pt x="5366" y="3590"/>
                  </a:lnTo>
                  <a:lnTo>
                    <a:pt x="5388" y="3605"/>
                  </a:lnTo>
                  <a:lnTo>
                    <a:pt x="5408" y="3623"/>
                  </a:lnTo>
                  <a:lnTo>
                    <a:pt x="5426" y="3643"/>
                  </a:lnTo>
                  <a:lnTo>
                    <a:pt x="5441" y="3665"/>
                  </a:lnTo>
                  <a:lnTo>
                    <a:pt x="5452" y="3689"/>
                  </a:lnTo>
                  <a:lnTo>
                    <a:pt x="5738" y="4392"/>
                  </a:lnTo>
                  <a:lnTo>
                    <a:pt x="5747" y="4417"/>
                  </a:lnTo>
                  <a:lnTo>
                    <a:pt x="5751" y="4442"/>
                  </a:lnTo>
                  <a:lnTo>
                    <a:pt x="5753" y="4469"/>
                  </a:lnTo>
                  <a:lnTo>
                    <a:pt x="5751" y="4495"/>
                  </a:lnTo>
                  <a:lnTo>
                    <a:pt x="5746" y="4521"/>
                  </a:lnTo>
                  <a:lnTo>
                    <a:pt x="5737" y="4546"/>
                  </a:lnTo>
                  <a:lnTo>
                    <a:pt x="5725" y="4569"/>
                  </a:lnTo>
                  <a:lnTo>
                    <a:pt x="5710" y="4591"/>
                  </a:lnTo>
                  <a:lnTo>
                    <a:pt x="5692" y="4610"/>
                  </a:lnTo>
                  <a:lnTo>
                    <a:pt x="5672" y="4627"/>
                  </a:lnTo>
                  <a:close/>
                  <a:moveTo>
                    <a:pt x="4697" y="4857"/>
                  </a:moveTo>
                  <a:lnTo>
                    <a:pt x="4718" y="4840"/>
                  </a:lnTo>
                  <a:lnTo>
                    <a:pt x="5309" y="4399"/>
                  </a:lnTo>
                  <a:lnTo>
                    <a:pt x="5141" y="3985"/>
                  </a:lnTo>
                  <a:lnTo>
                    <a:pt x="4411" y="4092"/>
                  </a:lnTo>
                  <a:lnTo>
                    <a:pt x="4385" y="4094"/>
                  </a:lnTo>
                  <a:lnTo>
                    <a:pt x="4358" y="4093"/>
                  </a:lnTo>
                  <a:lnTo>
                    <a:pt x="4332" y="4088"/>
                  </a:lnTo>
                  <a:lnTo>
                    <a:pt x="4307" y="4079"/>
                  </a:lnTo>
                  <a:lnTo>
                    <a:pt x="4283" y="4068"/>
                  </a:lnTo>
                  <a:lnTo>
                    <a:pt x="4261" y="4053"/>
                  </a:lnTo>
                  <a:lnTo>
                    <a:pt x="4241" y="4035"/>
                  </a:lnTo>
                  <a:lnTo>
                    <a:pt x="4223" y="4015"/>
                  </a:lnTo>
                  <a:lnTo>
                    <a:pt x="4208" y="3993"/>
                  </a:lnTo>
                  <a:lnTo>
                    <a:pt x="4197" y="3969"/>
                  </a:lnTo>
                  <a:lnTo>
                    <a:pt x="4188" y="3944"/>
                  </a:lnTo>
                  <a:lnTo>
                    <a:pt x="4183" y="3918"/>
                  </a:lnTo>
                  <a:lnTo>
                    <a:pt x="4182" y="3891"/>
                  </a:lnTo>
                  <a:lnTo>
                    <a:pt x="4184" y="3865"/>
                  </a:lnTo>
                  <a:lnTo>
                    <a:pt x="4291" y="3136"/>
                  </a:lnTo>
                  <a:lnTo>
                    <a:pt x="3878" y="2968"/>
                  </a:lnTo>
                  <a:lnTo>
                    <a:pt x="3436" y="3559"/>
                  </a:lnTo>
                  <a:lnTo>
                    <a:pt x="3419" y="3579"/>
                  </a:lnTo>
                  <a:lnTo>
                    <a:pt x="3399" y="3597"/>
                  </a:lnTo>
                  <a:lnTo>
                    <a:pt x="3377" y="3611"/>
                  </a:lnTo>
                  <a:lnTo>
                    <a:pt x="3354" y="3623"/>
                  </a:lnTo>
                  <a:lnTo>
                    <a:pt x="3328" y="3632"/>
                  </a:lnTo>
                  <a:lnTo>
                    <a:pt x="3302" y="3637"/>
                  </a:lnTo>
                  <a:lnTo>
                    <a:pt x="3276" y="3639"/>
                  </a:lnTo>
                  <a:lnTo>
                    <a:pt x="3249" y="3637"/>
                  </a:lnTo>
                  <a:lnTo>
                    <a:pt x="3223" y="3632"/>
                  </a:lnTo>
                  <a:lnTo>
                    <a:pt x="3198" y="3623"/>
                  </a:lnTo>
                  <a:lnTo>
                    <a:pt x="3175" y="3611"/>
                  </a:lnTo>
                  <a:lnTo>
                    <a:pt x="3153" y="3596"/>
                  </a:lnTo>
                  <a:lnTo>
                    <a:pt x="3133" y="3579"/>
                  </a:lnTo>
                  <a:lnTo>
                    <a:pt x="3116" y="3559"/>
                  </a:lnTo>
                  <a:lnTo>
                    <a:pt x="2675" y="2968"/>
                  </a:lnTo>
                  <a:lnTo>
                    <a:pt x="2262" y="3136"/>
                  </a:lnTo>
                  <a:lnTo>
                    <a:pt x="2369" y="3865"/>
                  </a:lnTo>
                  <a:lnTo>
                    <a:pt x="2371" y="3891"/>
                  </a:lnTo>
                  <a:lnTo>
                    <a:pt x="2370" y="3918"/>
                  </a:lnTo>
                  <a:lnTo>
                    <a:pt x="2365" y="3944"/>
                  </a:lnTo>
                  <a:lnTo>
                    <a:pt x="2356" y="3969"/>
                  </a:lnTo>
                  <a:lnTo>
                    <a:pt x="2345" y="3993"/>
                  </a:lnTo>
                  <a:lnTo>
                    <a:pt x="2330" y="4015"/>
                  </a:lnTo>
                  <a:lnTo>
                    <a:pt x="2312" y="4035"/>
                  </a:lnTo>
                  <a:lnTo>
                    <a:pt x="2292" y="4053"/>
                  </a:lnTo>
                  <a:lnTo>
                    <a:pt x="2270" y="4068"/>
                  </a:lnTo>
                  <a:lnTo>
                    <a:pt x="2246" y="4079"/>
                  </a:lnTo>
                  <a:lnTo>
                    <a:pt x="2221" y="4088"/>
                  </a:lnTo>
                  <a:lnTo>
                    <a:pt x="2195" y="4093"/>
                  </a:lnTo>
                  <a:lnTo>
                    <a:pt x="2168" y="4094"/>
                  </a:lnTo>
                  <a:lnTo>
                    <a:pt x="2142" y="4092"/>
                  </a:lnTo>
                  <a:lnTo>
                    <a:pt x="1412" y="3985"/>
                  </a:lnTo>
                  <a:lnTo>
                    <a:pt x="1244" y="4399"/>
                  </a:lnTo>
                  <a:lnTo>
                    <a:pt x="1835" y="4840"/>
                  </a:lnTo>
                  <a:lnTo>
                    <a:pt x="1855" y="4857"/>
                  </a:lnTo>
                  <a:lnTo>
                    <a:pt x="1872" y="4877"/>
                  </a:lnTo>
                  <a:lnTo>
                    <a:pt x="1887" y="4899"/>
                  </a:lnTo>
                  <a:lnTo>
                    <a:pt x="1899" y="4922"/>
                  </a:lnTo>
                  <a:lnTo>
                    <a:pt x="1908" y="4947"/>
                  </a:lnTo>
                  <a:lnTo>
                    <a:pt x="1913" y="4974"/>
                  </a:lnTo>
                  <a:lnTo>
                    <a:pt x="1915" y="5000"/>
                  </a:lnTo>
                  <a:lnTo>
                    <a:pt x="1913" y="5026"/>
                  </a:lnTo>
                  <a:lnTo>
                    <a:pt x="1908" y="5053"/>
                  </a:lnTo>
                  <a:lnTo>
                    <a:pt x="1899" y="5078"/>
                  </a:lnTo>
                  <a:lnTo>
                    <a:pt x="1887" y="5101"/>
                  </a:lnTo>
                  <a:lnTo>
                    <a:pt x="1872" y="5123"/>
                  </a:lnTo>
                  <a:lnTo>
                    <a:pt x="1855" y="5143"/>
                  </a:lnTo>
                  <a:lnTo>
                    <a:pt x="1835" y="5160"/>
                  </a:lnTo>
                  <a:lnTo>
                    <a:pt x="1244" y="5601"/>
                  </a:lnTo>
                  <a:lnTo>
                    <a:pt x="1412" y="6015"/>
                  </a:lnTo>
                  <a:lnTo>
                    <a:pt x="2142" y="5908"/>
                  </a:lnTo>
                  <a:lnTo>
                    <a:pt x="2168" y="5906"/>
                  </a:lnTo>
                  <a:lnTo>
                    <a:pt x="2195" y="5907"/>
                  </a:lnTo>
                  <a:lnTo>
                    <a:pt x="2221" y="5912"/>
                  </a:lnTo>
                  <a:lnTo>
                    <a:pt x="2246" y="5921"/>
                  </a:lnTo>
                  <a:lnTo>
                    <a:pt x="2270" y="5932"/>
                  </a:lnTo>
                  <a:lnTo>
                    <a:pt x="2292" y="5947"/>
                  </a:lnTo>
                  <a:lnTo>
                    <a:pt x="2312" y="5965"/>
                  </a:lnTo>
                  <a:lnTo>
                    <a:pt x="2330" y="5985"/>
                  </a:lnTo>
                  <a:lnTo>
                    <a:pt x="2345" y="6007"/>
                  </a:lnTo>
                  <a:lnTo>
                    <a:pt x="2356" y="6031"/>
                  </a:lnTo>
                  <a:lnTo>
                    <a:pt x="2365" y="6056"/>
                  </a:lnTo>
                  <a:lnTo>
                    <a:pt x="2370" y="6082"/>
                  </a:lnTo>
                  <a:lnTo>
                    <a:pt x="2371" y="6109"/>
                  </a:lnTo>
                  <a:lnTo>
                    <a:pt x="2369" y="6135"/>
                  </a:lnTo>
                  <a:lnTo>
                    <a:pt x="2262" y="6864"/>
                  </a:lnTo>
                  <a:lnTo>
                    <a:pt x="2675" y="7032"/>
                  </a:lnTo>
                  <a:lnTo>
                    <a:pt x="3116" y="6441"/>
                  </a:lnTo>
                  <a:lnTo>
                    <a:pt x="3133" y="6421"/>
                  </a:lnTo>
                  <a:lnTo>
                    <a:pt x="3153" y="6404"/>
                  </a:lnTo>
                  <a:lnTo>
                    <a:pt x="3175" y="6389"/>
                  </a:lnTo>
                  <a:lnTo>
                    <a:pt x="3198" y="6377"/>
                  </a:lnTo>
                  <a:lnTo>
                    <a:pt x="3223" y="6368"/>
                  </a:lnTo>
                  <a:lnTo>
                    <a:pt x="3249" y="6363"/>
                  </a:lnTo>
                  <a:lnTo>
                    <a:pt x="3276" y="6361"/>
                  </a:lnTo>
                  <a:lnTo>
                    <a:pt x="3302" y="6363"/>
                  </a:lnTo>
                  <a:lnTo>
                    <a:pt x="3328" y="6368"/>
                  </a:lnTo>
                  <a:lnTo>
                    <a:pt x="3354" y="6377"/>
                  </a:lnTo>
                  <a:lnTo>
                    <a:pt x="3377" y="6389"/>
                  </a:lnTo>
                  <a:lnTo>
                    <a:pt x="3399" y="6403"/>
                  </a:lnTo>
                  <a:lnTo>
                    <a:pt x="3419" y="6421"/>
                  </a:lnTo>
                  <a:lnTo>
                    <a:pt x="3436" y="6441"/>
                  </a:lnTo>
                  <a:lnTo>
                    <a:pt x="3878" y="7032"/>
                  </a:lnTo>
                  <a:lnTo>
                    <a:pt x="4291" y="6864"/>
                  </a:lnTo>
                  <a:lnTo>
                    <a:pt x="4184" y="6135"/>
                  </a:lnTo>
                  <a:lnTo>
                    <a:pt x="4182" y="6109"/>
                  </a:lnTo>
                  <a:lnTo>
                    <a:pt x="4183" y="6082"/>
                  </a:lnTo>
                  <a:lnTo>
                    <a:pt x="4188" y="6056"/>
                  </a:lnTo>
                  <a:lnTo>
                    <a:pt x="4197" y="6031"/>
                  </a:lnTo>
                  <a:lnTo>
                    <a:pt x="4208" y="6007"/>
                  </a:lnTo>
                  <a:lnTo>
                    <a:pt x="4223" y="5985"/>
                  </a:lnTo>
                  <a:lnTo>
                    <a:pt x="4241" y="5965"/>
                  </a:lnTo>
                  <a:lnTo>
                    <a:pt x="4261" y="5947"/>
                  </a:lnTo>
                  <a:lnTo>
                    <a:pt x="4283" y="5932"/>
                  </a:lnTo>
                  <a:lnTo>
                    <a:pt x="4307" y="5921"/>
                  </a:lnTo>
                  <a:lnTo>
                    <a:pt x="4332" y="5912"/>
                  </a:lnTo>
                  <a:lnTo>
                    <a:pt x="4358" y="5907"/>
                  </a:lnTo>
                  <a:lnTo>
                    <a:pt x="4385" y="5906"/>
                  </a:lnTo>
                  <a:lnTo>
                    <a:pt x="4411" y="5908"/>
                  </a:lnTo>
                  <a:lnTo>
                    <a:pt x="5141" y="6015"/>
                  </a:lnTo>
                  <a:lnTo>
                    <a:pt x="5309" y="5601"/>
                  </a:lnTo>
                  <a:lnTo>
                    <a:pt x="4718" y="5160"/>
                  </a:lnTo>
                  <a:lnTo>
                    <a:pt x="4697" y="5143"/>
                  </a:lnTo>
                  <a:lnTo>
                    <a:pt x="4680" y="5123"/>
                  </a:lnTo>
                  <a:lnTo>
                    <a:pt x="4665" y="5101"/>
                  </a:lnTo>
                  <a:lnTo>
                    <a:pt x="4653" y="5078"/>
                  </a:lnTo>
                  <a:lnTo>
                    <a:pt x="4644" y="5053"/>
                  </a:lnTo>
                  <a:lnTo>
                    <a:pt x="4639" y="5027"/>
                  </a:lnTo>
                  <a:lnTo>
                    <a:pt x="4637" y="5000"/>
                  </a:lnTo>
                  <a:lnTo>
                    <a:pt x="4639" y="4973"/>
                  </a:lnTo>
                  <a:lnTo>
                    <a:pt x="4644" y="4947"/>
                  </a:lnTo>
                  <a:lnTo>
                    <a:pt x="4653" y="4922"/>
                  </a:lnTo>
                  <a:lnTo>
                    <a:pt x="4665" y="4899"/>
                  </a:lnTo>
                  <a:lnTo>
                    <a:pt x="4680" y="4877"/>
                  </a:lnTo>
                  <a:lnTo>
                    <a:pt x="4697" y="4857"/>
                  </a:lnTo>
                  <a:close/>
                  <a:moveTo>
                    <a:pt x="4256" y="4967"/>
                  </a:moveTo>
                  <a:lnTo>
                    <a:pt x="4257" y="4996"/>
                  </a:lnTo>
                  <a:lnTo>
                    <a:pt x="4257" y="5004"/>
                  </a:lnTo>
                  <a:lnTo>
                    <a:pt x="4256" y="5033"/>
                  </a:lnTo>
                  <a:lnTo>
                    <a:pt x="4256" y="5041"/>
                  </a:lnTo>
                  <a:lnTo>
                    <a:pt x="4254" y="5070"/>
                  </a:lnTo>
                  <a:lnTo>
                    <a:pt x="4254" y="5077"/>
                  </a:lnTo>
                  <a:lnTo>
                    <a:pt x="4251" y="5106"/>
                  </a:lnTo>
                  <a:lnTo>
                    <a:pt x="4250" y="5114"/>
                  </a:lnTo>
                  <a:lnTo>
                    <a:pt x="4247" y="5143"/>
                  </a:lnTo>
                  <a:lnTo>
                    <a:pt x="4245" y="5150"/>
                  </a:lnTo>
                  <a:lnTo>
                    <a:pt x="4241" y="5179"/>
                  </a:lnTo>
                  <a:lnTo>
                    <a:pt x="4239" y="5186"/>
                  </a:lnTo>
                  <a:lnTo>
                    <a:pt x="4233" y="5215"/>
                  </a:lnTo>
                  <a:lnTo>
                    <a:pt x="4231" y="5222"/>
                  </a:lnTo>
                  <a:lnTo>
                    <a:pt x="4224" y="5250"/>
                  </a:lnTo>
                  <a:lnTo>
                    <a:pt x="4223" y="5258"/>
                  </a:lnTo>
                  <a:lnTo>
                    <a:pt x="4214" y="5286"/>
                  </a:lnTo>
                  <a:lnTo>
                    <a:pt x="4212" y="5293"/>
                  </a:lnTo>
                  <a:lnTo>
                    <a:pt x="4203" y="5320"/>
                  </a:lnTo>
                  <a:lnTo>
                    <a:pt x="4201" y="5328"/>
                  </a:lnTo>
                  <a:lnTo>
                    <a:pt x="4190" y="5355"/>
                  </a:lnTo>
                  <a:lnTo>
                    <a:pt x="4188" y="5362"/>
                  </a:lnTo>
                  <a:lnTo>
                    <a:pt x="4176" y="5389"/>
                  </a:lnTo>
                  <a:lnTo>
                    <a:pt x="4173" y="5396"/>
                  </a:lnTo>
                  <a:lnTo>
                    <a:pt x="4161" y="5422"/>
                  </a:lnTo>
                  <a:lnTo>
                    <a:pt x="4158" y="5429"/>
                  </a:lnTo>
                  <a:lnTo>
                    <a:pt x="4144" y="5455"/>
                  </a:lnTo>
                  <a:lnTo>
                    <a:pt x="4141" y="5462"/>
                  </a:lnTo>
                  <a:lnTo>
                    <a:pt x="4127" y="5488"/>
                  </a:lnTo>
                  <a:lnTo>
                    <a:pt x="4124" y="5493"/>
                  </a:lnTo>
                  <a:lnTo>
                    <a:pt x="4109" y="5518"/>
                  </a:lnTo>
                  <a:lnTo>
                    <a:pt x="4105" y="5524"/>
                  </a:lnTo>
                  <a:lnTo>
                    <a:pt x="4089" y="5549"/>
                  </a:lnTo>
                  <a:lnTo>
                    <a:pt x="4084" y="5555"/>
                  </a:lnTo>
                  <a:lnTo>
                    <a:pt x="4067" y="5579"/>
                  </a:lnTo>
                  <a:lnTo>
                    <a:pt x="4063" y="5585"/>
                  </a:lnTo>
                  <a:lnTo>
                    <a:pt x="4045" y="5608"/>
                  </a:lnTo>
                  <a:lnTo>
                    <a:pt x="4040" y="5614"/>
                  </a:lnTo>
                  <a:lnTo>
                    <a:pt x="4022" y="5637"/>
                  </a:lnTo>
                  <a:lnTo>
                    <a:pt x="4017" y="5642"/>
                  </a:lnTo>
                  <a:lnTo>
                    <a:pt x="3998" y="5664"/>
                  </a:lnTo>
                  <a:lnTo>
                    <a:pt x="3992" y="5670"/>
                  </a:lnTo>
                  <a:lnTo>
                    <a:pt x="3972" y="5691"/>
                  </a:lnTo>
                  <a:lnTo>
                    <a:pt x="3967" y="5696"/>
                  </a:lnTo>
                  <a:lnTo>
                    <a:pt x="3946" y="5716"/>
                  </a:lnTo>
                  <a:lnTo>
                    <a:pt x="3941" y="5721"/>
                  </a:lnTo>
                  <a:lnTo>
                    <a:pt x="3919" y="5740"/>
                  </a:lnTo>
                  <a:lnTo>
                    <a:pt x="3913" y="5745"/>
                  </a:lnTo>
                  <a:lnTo>
                    <a:pt x="3891" y="5764"/>
                  </a:lnTo>
                  <a:lnTo>
                    <a:pt x="3885" y="5768"/>
                  </a:lnTo>
                  <a:lnTo>
                    <a:pt x="3862" y="5786"/>
                  </a:lnTo>
                  <a:lnTo>
                    <a:pt x="3856" y="5791"/>
                  </a:lnTo>
                  <a:lnTo>
                    <a:pt x="3833" y="5807"/>
                  </a:lnTo>
                  <a:lnTo>
                    <a:pt x="3827" y="5812"/>
                  </a:lnTo>
                  <a:lnTo>
                    <a:pt x="3802" y="5828"/>
                  </a:lnTo>
                  <a:lnTo>
                    <a:pt x="3796" y="5832"/>
                  </a:lnTo>
                  <a:lnTo>
                    <a:pt x="3771" y="5847"/>
                  </a:lnTo>
                  <a:lnTo>
                    <a:pt x="3763" y="5851"/>
                  </a:lnTo>
                  <a:lnTo>
                    <a:pt x="3737" y="5866"/>
                  </a:lnTo>
                  <a:lnTo>
                    <a:pt x="3731" y="5869"/>
                  </a:lnTo>
                  <a:lnTo>
                    <a:pt x="3704" y="5882"/>
                  </a:lnTo>
                  <a:lnTo>
                    <a:pt x="3698" y="5885"/>
                  </a:lnTo>
                  <a:lnTo>
                    <a:pt x="3671" y="5897"/>
                  </a:lnTo>
                  <a:lnTo>
                    <a:pt x="3664" y="5900"/>
                  </a:lnTo>
                  <a:lnTo>
                    <a:pt x="3637" y="5911"/>
                  </a:lnTo>
                  <a:lnTo>
                    <a:pt x="3630" y="5914"/>
                  </a:lnTo>
                  <a:lnTo>
                    <a:pt x="3603" y="5924"/>
                  </a:lnTo>
                  <a:lnTo>
                    <a:pt x="3596" y="5927"/>
                  </a:lnTo>
                  <a:lnTo>
                    <a:pt x="3568" y="5936"/>
                  </a:lnTo>
                  <a:lnTo>
                    <a:pt x="3561" y="5938"/>
                  </a:lnTo>
                  <a:lnTo>
                    <a:pt x="3533" y="5946"/>
                  </a:lnTo>
                  <a:lnTo>
                    <a:pt x="3526" y="5948"/>
                  </a:lnTo>
                  <a:lnTo>
                    <a:pt x="3498" y="5955"/>
                  </a:lnTo>
                  <a:lnTo>
                    <a:pt x="3491" y="5956"/>
                  </a:lnTo>
                  <a:lnTo>
                    <a:pt x="3462" y="5962"/>
                  </a:lnTo>
                  <a:lnTo>
                    <a:pt x="3455" y="5964"/>
                  </a:lnTo>
                  <a:lnTo>
                    <a:pt x="3426" y="5968"/>
                  </a:lnTo>
                  <a:lnTo>
                    <a:pt x="3419" y="5970"/>
                  </a:lnTo>
                  <a:lnTo>
                    <a:pt x="3390" y="5973"/>
                  </a:lnTo>
                  <a:lnTo>
                    <a:pt x="3382" y="5974"/>
                  </a:lnTo>
                  <a:lnTo>
                    <a:pt x="3353" y="5977"/>
                  </a:lnTo>
                  <a:lnTo>
                    <a:pt x="3346" y="5977"/>
                  </a:lnTo>
                  <a:lnTo>
                    <a:pt x="3317" y="5979"/>
                  </a:lnTo>
                  <a:lnTo>
                    <a:pt x="3309" y="5979"/>
                  </a:lnTo>
                  <a:lnTo>
                    <a:pt x="3280" y="5980"/>
                  </a:lnTo>
                  <a:lnTo>
                    <a:pt x="3272" y="5980"/>
                  </a:lnTo>
                  <a:lnTo>
                    <a:pt x="3243" y="5979"/>
                  </a:lnTo>
                  <a:lnTo>
                    <a:pt x="3235" y="5979"/>
                  </a:lnTo>
                  <a:lnTo>
                    <a:pt x="3206" y="5977"/>
                  </a:lnTo>
                  <a:lnTo>
                    <a:pt x="3199" y="5977"/>
                  </a:lnTo>
                  <a:lnTo>
                    <a:pt x="3170" y="5974"/>
                  </a:lnTo>
                  <a:lnTo>
                    <a:pt x="3162" y="5973"/>
                  </a:lnTo>
                  <a:lnTo>
                    <a:pt x="3133" y="5970"/>
                  </a:lnTo>
                  <a:lnTo>
                    <a:pt x="3126" y="5968"/>
                  </a:lnTo>
                  <a:lnTo>
                    <a:pt x="3097" y="5964"/>
                  </a:lnTo>
                  <a:lnTo>
                    <a:pt x="3090" y="5962"/>
                  </a:lnTo>
                  <a:lnTo>
                    <a:pt x="3062" y="5956"/>
                  </a:lnTo>
                  <a:lnTo>
                    <a:pt x="3054" y="5955"/>
                  </a:lnTo>
                  <a:lnTo>
                    <a:pt x="3026" y="5948"/>
                  </a:lnTo>
                  <a:lnTo>
                    <a:pt x="3019" y="5946"/>
                  </a:lnTo>
                  <a:lnTo>
                    <a:pt x="2991" y="5938"/>
                  </a:lnTo>
                  <a:lnTo>
                    <a:pt x="2984" y="5936"/>
                  </a:lnTo>
                  <a:lnTo>
                    <a:pt x="2956" y="5926"/>
                  </a:lnTo>
                  <a:lnTo>
                    <a:pt x="2949" y="5924"/>
                  </a:lnTo>
                  <a:lnTo>
                    <a:pt x="2922" y="5914"/>
                  </a:lnTo>
                  <a:lnTo>
                    <a:pt x="2915" y="5911"/>
                  </a:lnTo>
                  <a:lnTo>
                    <a:pt x="2888" y="5900"/>
                  </a:lnTo>
                  <a:lnTo>
                    <a:pt x="2882" y="5897"/>
                  </a:lnTo>
                  <a:lnTo>
                    <a:pt x="2855" y="5885"/>
                  </a:lnTo>
                  <a:lnTo>
                    <a:pt x="2848" y="5882"/>
                  </a:lnTo>
                  <a:lnTo>
                    <a:pt x="2822" y="5869"/>
                  </a:lnTo>
                  <a:lnTo>
                    <a:pt x="2816" y="5866"/>
                  </a:lnTo>
                  <a:lnTo>
                    <a:pt x="2790" y="5851"/>
                  </a:lnTo>
                  <a:lnTo>
                    <a:pt x="2782" y="5847"/>
                  </a:lnTo>
                  <a:lnTo>
                    <a:pt x="2757" y="5832"/>
                  </a:lnTo>
                  <a:lnTo>
                    <a:pt x="2751" y="5828"/>
                  </a:lnTo>
                  <a:lnTo>
                    <a:pt x="2726" y="5812"/>
                  </a:lnTo>
                  <a:lnTo>
                    <a:pt x="2720" y="5807"/>
                  </a:lnTo>
                  <a:lnTo>
                    <a:pt x="2697" y="5791"/>
                  </a:lnTo>
                  <a:lnTo>
                    <a:pt x="2691" y="5786"/>
                  </a:lnTo>
                  <a:lnTo>
                    <a:pt x="2668" y="5768"/>
                  </a:lnTo>
                  <a:lnTo>
                    <a:pt x="2662" y="5764"/>
                  </a:lnTo>
                  <a:lnTo>
                    <a:pt x="2640" y="5745"/>
                  </a:lnTo>
                  <a:lnTo>
                    <a:pt x="2634" y="5740"/>
                  </a:lnTo>
                  <a:lnTo>
                    <a:pt x="2612" y="5721"/>
                  </a:lnTo>
                  <a:lnTo>
                    <a:pt x="2607" y="5716"/>
                  </a:lnTo>
                  <a:lnTo>
                    <a:pt x="2586" y="5696"/>
                  </a:lnTo>
                  <a:lnTo>
                    <a:pt x="2581" y="5691"/>
                  </a:lnTo>
                  <a:lnTo>
                    <a:pt x="2561" y="5670"/>
                  </a:lnTo>
                  <a:lnTo>
                    <a:pt x="2555" y="5664"/>
                  </a:lnTo>
                  <a:lnTo>
                    <a:pt x="2536" y="5642"/>
                  </a:lnTo>
                  <a:lnTo>
                    <a:pt x="2531" y="5637"/>
                  </a:lnTo>
                  <a:lnTo>
                    <a:pt x="2513" y="5614"/>
                  </a:lnTo>
                  <a:lnTo>
                    <a:pt x="2508" y="5608"/>
                  </a:lnTo>
                  <a:lnTo>
                    <a:pt x="2490" y="5585"/>
                  </a:lnTo>
                  <a:lnTo>
                    <a:pt x="2486" y="5579"/>
                  </a:lnTo>
                  <a:lnTo>
                    <a:pt x="2469" y="5555"/>
                  </a:lnTo>
                  <a:lnTo>
                    <a:pt x="2464" y="5549"/>
                  </a:lnTo>
                  <a:lnTo>
                    <a:pt x="2448" y="5524"/>
                  </a:lnTo>
                  <a:lnTo>
                    <a:pt x="2444" y="5518"/>
                  </a:lnTo>
                  <a:lnTo>
                    <a:pt x="2429" y="5493"/>
                  </a:lnTo>
                  <a:lnTo>
                    <a:pt x="2426" y="5488"/>
                  </a:lnTo>
                  <a:lnTo>
                    <a:pt x="2412" y="5462"/>
                  </a:lnTo>
                  <a:lnTo>
                    <a:pt x="2409" y="5455"/>
                  </a:lnTo>
                  <a:lnTo>
                    <a:pt x="2395" y="5429"/>
                  </a:lnTo>
                  <a:lnTo>
                    <a:pt x="2392" y="5422"/>
                  </a:lnTo>
                  <a:lnTo>
                    <a:pt x="2380" y="5396"/>
                  </a:lnTo>
                  <a:lnTo>
                    <a:pt x="2377" y="5389"/>
                  </a:lnTo>
                  <a:lnTo>
                    <a:pt x="2365" y="5362"/>
                  </a:lnTo>
                  <a:lnTo>
                    <a:pt x="2363" y="5355"/>
                  </a:lnTo>
                  <a:lnTo>
                    <a:pt x="2352" y="5328"/>
                  </a:lnTo>
                  <a:lnTo>
                    <a:pt x="2350" y="5320"/>
                  </a:lnTo>
                  <a:lnTo>
                    <a:pt x="2341" y="5293"/>
                  </a:lnTo>
                  <a:lnTo>
                    <a:pt x="2339" y="5286"/>
                  </a:lnTo>
                  <a:lnTo>
                    <a:pt x="2330" y="5258"/>
                  </a:lnTo>
                  <a:lnTo>
                    <a:pt x="2329" y="5250"/>
                  </a:lnTo>
                  <a:lnTo>
                    <a:pt x="2322" y="5222"/>
                  </a:lnTo>
                  <a:lnTo>
                    <a:pt x="2320" y="5215"/>
                  </a:lnTo>
                  <a:lnTo>
                    <a:pt x="2314" y="5186"/>
                  </a:lnTo>
                  <a:lnTo>
                    <a:pt x="2312" y="5179"/>
                  </a:lnTo>
                  <a:lnTo>
                    <a:pt x="2308" y="5150"/>
                  </a:lnTo>
                  <a:lnTo>
                    <a:pt x="2306" y="5143"/>
                  </a:lnTo>
                  <a:lnTo>
                    <a:pt x="2303" y="5114"/>
                  </a:lnTo>
                  <a:lnTo>
                    <a:pt x="2302" y="5106"/>
                  </a:lnTo>
                  <a:lnTo>
                    <a:pt x="2299" y="5077"/>
                  </a:lnTo>
                  <a:lnTo>
                    <a:pt x="2299" y="5070"/>
                  </a:lnTo>
                  <a:lnTo>
                    <a:pt x="2297" y="5041"/>
                  </a:lnTo>
                  <a:lnTo>
                    <a:pt x="2297" y="5033"/>
                  </a:lnTo>
                  <a:lnTo>
                    <a:pt x="2296" y="5004"/>
                  </a:lnTo>
                  <a:lnTo>
                    <a:pt x="2296" y="4996"/>
                  </a:lnTo>
                  <a:lnTo>
                    <a:pt x="2297" y="4967"/>
                  </a:lnTo>
                  <a:lnTo>
                    <a:pt x="2297" y="4959"/>
                  </a:lnTo>
                  <a:lnTo>
                    <a:pt x="2299" y="4930"/>
                  </a:lnTo>
                  <a:lnTo>
                    <a:pt x="2299" y="4923"/>
                  </a:lnTo>
                  <a:lnTo>
                    <a:pt x="2302" y="4894"/>
                  </a:lnTo>
                  <a:lnTo>
                    <a:pt x="2303" y="4886"/>
                  </a:lnTo>
                  <a:lnTo>
                    <a:pt x="2306" y="4857"/>
                  </a:lnTo>
                  <a:lnTo>
                    <a:pt x="2308" y="4850"/>
                  </a:lnTo>
                  <a:lnTo>
                    <a:pt x="2312" y="4821"/>
                  </a:lnTo>
                  <a:lnTo>
                    <a:pt x="2314" y="4814"/>
                  </a:lnTo>
                  <a:lnTo>
                    <a:pt x="2320" y="4785"/>
                  </a:lnTo>
                  <a:lnTo>
                    <a:pt x="2322" y="4778"/>
                  </a:lnTo>
                  <a:lnTo>
                    <a:pt x="2329" y="4750"/>
                  </a:lnTo>
                  <a:lnTo>
                    <a:pt x="2330" y="4742"/>
                  </a:lnTo>
                  <a:lnTo>
                    <a:pt x="2339" y="4714"/>
                  </a:lnTo>
                  <a:lnTo>
                    <a:pt x="2341" y="4707"/>
                  </a:lnTo>
                  <a:lnTo>
                    <a:pt x="2350" y="4680"/>
                  </a:lnTo>
                  <a:lnTo>
                    <a:pt x="2352" y="4672"/>
                  </a:lnTo>
                  <a:lnTo>
                    <a:pt x="2363" y="4645"/>
                  </a:lnTo>
                  <a:lnTo>
                    <a:pt x="2365" y="4638"/>
                  </a:lnTo>
                  <a:lnTo>
                    <a:pt x="2377" y="4611"/>
                  </a:lnTo>
                  <a:lnTo>
                    <a:pt x="2380" y="4604"/>
                  </a:lnTo>
                  <a:lnTo>
                    <a:pt x="2392" y="4578"/>
                  </a:lnTo>
                  <a:lnTo>
                    <a:pt x="2395" y="4571"/>
                  </a:lnTo>
                  <a:lnTo>
                    <a:pt x="2409" y="4545"/>
                  </a:lnTo>
                  <a:lnTo>
                    <a:pt x="2412" y="4538"/>
                  </a:lnTo>
                  <a:lnTo>
                    <a:pt x="2426" y="4512"/>
                  </a:lnTo>
                  <a:lnTo>
                    <a:pt x="2429" y="4507"/>
                  </a:lnTo>
                  <a:lnTo>
                    <a:pt x="2444" y="4482"/>
                  </a:lnTo>
                  <a:lnTo>
                    <a:pt x="2448" y="4476"/>
                  </a:lnTo>
                  <a:lnTo>
                    <a:pt x="2464" y="4451"/>
                  </a:lnTo>
                  <a:lnTo>
                    <a:pt x="2469" y="4445"/>
                  </a:lnTo>
                  <a:lnTo>
                    <a:pt x="2486" y="4421"/>
                  </a:lnTo>
                  <a:lnTo>
                    <a:pt x="2490" y="4415"/>
                  </a:lnTo>
                  <a:lnTo>
                    <a:pt x="2508" y="4392"/>
                  </a:lnTo>
                  <a:lnTo>
                    <a:pt x="2513" y="4386"/>
                  </a:lnTo>
                  <a:lnTo>
                    <a:pt x="2531" y="4363"/>
                  </a:lnTo>
                  <a:lnTo>
                    <a:pt x="2536" y="4358"/>
                  </a:lnTo>
                  <a:lnTo>
                    <a:pt x="2555" y="4336"/>
                  </a:lnTo>
                  <a:lnTo>
                    <a:pt x="2561" y="4330"/>
                  </a:lnTo>
                  <a:lnTo>
                    <a:pt x="2581" y="4309"/>
                  </a:lnTo>
                  <a:lnTo>
                    <a:pt x="2586" y="4304"/>
                  </a:lnTo>
                  <a:lnTo>
                    <a:pt x="2607" y="4284"/>
                  </a:lnTo>
                  <a:lnTo>
                    <a:pt x="2612" y="4279"/>
                  </a:lnTo>
                  <a:lnTo>
                    <a:pt x="2634" y="4260"/>
                  </a:lnTo>
                  <a:lnTo>
                    <a:pt x="2640" y="4255"/>
                  </a:lnTo>
                  <a:lnTo>
                    <a:pt x="2662" y="4236"/>
                  </a:lnTo>
                  <a:lnTo>
                    <a:pt x="2668" y="4232"/>
                  </a:lnTo>
                  <a:lnTo>
                    <a:pt x="2691" y="4214"/>
                  </a:lnTo>
                  <a:lnTo>
                    <a:pt x="2697" y="4209"/>
                  </a:lnTo>
                  <a:lnTo>
                    <a:pt x="2720" y="4193"/>
                  </a:lnTo>
                  <a:lnTo>
                    <a:pt x="2726" y="4188"/>
                  </a:lnTo>
                  <a:lnTo>
                    <a:pt x="2751" y="4172"/>
                  </a:lnTo>
                  <a:lnTo>
                    <a:pt x="2757" y="4168"/>
                  </a:lnTo>
                  <a:lnTo>
                    <a:pt x="2782" y="4153"/>
                  </a:lnTo>
                  <a:lnTo>
                    <a:pt x="2790" y="4149"/>
                  </a:lnTo>
                  <a:lnTo>
                    <a:pt x="2816" y="4134"/>
                  </a:lnTo>
                  <a:lnTo>
                    <a:pt x="2822" y="4131"/>
                  </a:lnTo>
                  <a:lnTo>
                    <a:pt x="2848" y="4118"/>
                  </a:lnTo>
                  <a:lnTo>
                    <a:pt x="2855" y="4115"/>
                  </a:lnTo>
                  <a:lnTo>
                    <a:pt x="2882" y="4103"/>
                  </a:lnTo>
                  <a:lnTo>
                    <a:pt x="2888" y="4100"/>
                  </a:lnTo>
                  <a:lnTo>
                    <a:pt x="2915" y="4089"/>
                  </a:lnTo>
                  <a:lnTo>
                    <a:pt x="2922" y="4086"/>
                  </a:lnTo>
                  <a:lnTo>
                    <a:pt x="2949" y="4076"/>
                  </a:lnTo>
                  <a:lnTo>
                    <a:pt x="2956" y="4074"/>
                  </a:lnTo>
                  <a:lnTo>
                    <a:pt x="2984" y="4064"/>
                  </a:lnTo>
                  <a:lnTo>
                    <a:pt x="2991" y="4062"/>
                  </a:lnTo>
                  <a:lnTo>
                    <a:pt x="3019" y="4054"/>
                  </a:lnTo>
                  <a:lnTo>
                    <a:pt x="3026" y="4052"/>
                  </a:lnTo>
                  <a:lnTo>
                    <a:pt x="3054" y="4045"/>
                  </a:lnTo>
                  <a:lnTo>
                    <a:pt x="3062" y="4044"/>
                  </a:lnTo>
                  <a:lnTo>
                    <a:pt x="3090" y="4038"/>
                  </a:lnTo>
                  <a:lnTo>
                    <a:pt x="3097" y="4036"/>
                  </a:lnTo>
                  <a:lnTo>
                    <a:pt x="3126" y="4032"/>
                  </a:lnTo>
                  <a:lnTo>
                    <a:pt x="3133" y="4030"/>
                  </a:lnTo>
                  <a:lnTo>
                    <a:pt x="3162" y="4027"/>
                  </a:lnTo>
                  <a:lnTo>
                    <a:pt x="3170" y="4026"/>
                  </a:lnTo>
                  <a:lnTo>
                    <a:pt x="3199" y="4023"/>
                  </a:lnTo>
                  <a:lnTo>
                    <a:pt x="3206" y="4023"/>
                  </a:lnTo>
                  <a:lnTo>
                    <a:pt x="3235" y="4021"/>
                  </a:lnTo>
                  <a:lnTo>
                    <a:pt x="3243" y="4021"/>
                  </a:lnTo>
                  <a:lnTo>
                    <a:pt x="3272" y="4020"/>
                  </a:lnTo>
                  <a:lnTo>
                    <a:pt x="3280" y="4020"/>
                  </a:lnTo>
                  <a:lnTo>
                    <a:pt x="3309" y="4021"/>
                  </a:lnTo>
                  <a:lnTo>
                    <a:pt x="3317" y="4021"/>
                  </a:lnTo>
                  <a:lnTo>
                    <a:pt x="3346" y="4023"/>
                  </a:lnTo>
                  <a:lnTo>
                    <a:pt x="3353" y="4023"/>
                  </a:lnTo>
                  <a:lnTo>
                    <a:pt x="3382" y="4026"/>
                  </a:lnTo>
                  <a:lnTo>
                    <a:pt x="3390" y="4027"/>
                  </a:lnTo>
                  <a:lnTo>
                    <a:pt x="3419" y="4030"/>
                  </a:lnTo>
                  <a:lnTo>
                    <a:pt x="3426" y="4032"/>
                  </a:lnTo>
                  <a:lnTo>
                    <a:pt x="3455" y="4036"/>
                  </a:lnTo>
                  <a:lnTo>
                    <a:pt x="3462" y="4038"/>
                  </a:lnTo>
                  <a:lnTo>
                    <a:pt x="3491" y="4044"/>
                  </a:lnTo>
                  <a:lnTo>
                    <a:pt x="3498" y="4045"/>
                  </a:lnTo>
                  <a:lnTo>
                    <a:pt x="3526" y="4052"/>
                  </a:lnTo>
                  <a:lnTo>
                    <a:pt x="3533" y="4054"/>
                  </a:lnTo>
                  <a:lnTo>
                    <a:pt x="3561" y="4062"/>
                  </a:lnTo>
                  <a:lnTo>
                    <a:pt x="3568" y="4064"/>
                  </a:lnTo>
                  <a:lnTo>
                    <a:pt x="3596" y="4073"/>
                  </a:lnTo>
                  <a:lnTo>
                    <a:pt x="3603" y="4076"/>
                  </a:lnTo>
                  <a:lnTo>
                    <a:pt x="3630" y="4086"/>
                  </a:lnTo>
                  <a:lnTo>
                    <a:pt x="3637" y="4089"/>
                  </a:lnTo>
                  <a:lnTo>
                    <a:pt x="3664" y="4100"/>
                  </a:lnTo>
                  <a:lnTo>
                    <a:pt x="3671" y="4103"/>
                  </a:lnTo>
                  <a:lnTo>
                    <a:pt x="3698" y="4115"/>
                  </a:lnTo>
                  <a:lnTo>
                    <a:pt x="3704" y="4118"/>
                  </a:lnTo>
                  <a:lnTo>
                    <a:pt x="3731" y="4131"/>
                  </a:lnTo>
                  <a:lnTo>
                    <a:pt x="3737" y="4134"/>
                  </a:lnTo>
                  <a:lnTo>
                    <a:pt x="3763" y="4149"/>
                  </a:lnTo>
                  <a:lnTo>
                    <a:pt x="3771" y="4153"/>
                  </a:lnTo>
                  <a:lnTo>
                    <a:pt x="3796" y="4168"/>
                  </a:lnTo>
                  <a:lnTo>
                    <a:pt x="3802" y="4172"/>
                  </a:lnTo>
                  <a:lnTo>
                    <a:pt x="3827" y="4188"/>
                  </a:lnTo>
                  <a:lnTo>
                    <a:pt x="3833" y="4193"/>
                  </a:lnTo>
                  <a:lnTo>
                    <a:pt x="3856" y="4209"/>
                  </a:lnTo>
                  <a:lnTo>
                    <a:pt x="3862" y="4214"/>
                  </a:lnTo>
                  <a:lnTo>
                    <a:pt x="3885" y="4232"/>
                  </a:lnTo>
                  <a:lnTo>
                    <a:pt x="3891" y="4236"/>
                  </a:lnTo>
                  <a:lnTo>
                    <a:pt x="3913" y="4255"/>
                  </a:lnTo>
                  <a:lnTo>
                    <a:pt x="3919" y="4260"/>
                  </a:lnTo>
                  <a:lnTo>
                    <a:pt x="3941" y="4279"/>
                  </a:lnTo>
                  <a:lnTo>
                    <a:pt x="3946" y="4284"/>
                  </a:lnTo>
                  <a:lnTo>
                    <a:pt x="3967" y="4304"/>
                  </a:lnTo>
                  <a:lnTo>
                    <a:pt x="3972" y="4309"/>
                  </a:lnTo>
                  <a:lnTo>
                    <a:pt x="3992" y="4330"/>
                  </a:lnTo>
                  <a:lnTo>
                    <a:pt x="3998" y="4336"/>
                  </a:lnTo>
                  <a:lnTo>
                    <a:pt x="4017" y="4358"/>
                  </a:lnTo>
                  <a:lnTo>
                    <a:pt x="4022" y="4363"/>
                  </a:lnTo>
                  <a:lnTo>
                    <a:pt x="4040" y="4386"/>
                  </a:lnTo>
                  <a:lnTo>
                    <a:pt x="4045" y="4392"/>
                  </a:lnTo>
                  <a:lnTo>
                    <a:pt x="4063" y="4415"/>
                  </a:lnTo>
                  <a:lnTo>
                    <a:pt x="4067" y="4421"/>
                  </a:lnTo>
                  <a:lnTo>
                    <a:pt x="4084" y="4445"/>
                  </a:lnTo>
                  <a:lnTo>
                    <a:pt x="4089" y="4451"/>
                  </a:lnTo>
                  <a:lnTo>
                    <a:pt x="4105" y="4476"/>
                  </a:lnTo>
                  <a:lnTo>
                    <a:pt x="4109" y="4482"/>
                  </a:lnTo>
                  <a:lnTo>
                    <a:pt x="4124" y="4507"/>
                  </a:lnTo>
                  <a:lnTo>
                    <a:pt x="4127" y="4512"/>
                  </a:lnTo>
                  <a:lnTo>
                    <a:pt x="4141" y="4538"/>
                  </a:lnTo>
                  <a:lnTo>
                    <a:pt x="4144" y="4545"/>
                  </a:lnTo>
                  <a:lnTo>
                    <a:pt x="4158" y="4571"/>
                  </a:lnTo>
                  <a:lnTo>
                    <a:pt x="4161" y="4578"/>
                  </a:lnTo>
                  <a:lnTo>
                    <a:pt x="4173" y="4604"/>
                  </a:lnTo>
                  <a:lnTo>
                    <a:pt x="4176" y="4611"/>
                  </a:lnTo>
                  <a:lnTo>
                    <a:pt x="4188" y="4638"/>
                  </a:lnTo>
                  <a:lnTo>
                    <a:pt x="4190" y="4645"/>
                  </a:lnTo>
                  <a:lnTo>
                    <a:pt x="4201" y="4672"/>
                  </a:lnTo>
                  <a:lnTo>
                    <a:pt x="4203" y="4680"/>
                  </a:lnTo>
                  <a:lnTo>
                    <a:pt x="4212" y="4707"/>
                  </a:lnTo>
                  <a:lnTo>
                    <a:pt x="4214" y="4714"/>
                  </a:lnTo>
                  <a:lnTo>
                    <a:pt x="4223" y="4742"/>
                  </a:lnTo>
                  <a:lnTo>
                    <a:pt x="4224" y="4750"/>
                  </a:lnTo>
                  <a:lnTo>
                    <a:pt x="4231" y="4778"/>
                  </a:lnTo>
                  <a:lnTo>
                    <a:pt x="4233" y="4785"/>
                  </a:lnTo>
                  <a:lnTo>
                    <a:pt x="4239" y="4814"/>
                  </a:lnTo>
                  <a:lnTo>
                    <a:pt x="4241" y="4821"/>
                  </a:lnTo>
                  <a:lnTo>
                    <a:pt x="4245" y="4850"/>
                  </a:lnTo>
                  <a:lnTo>
                    <a:pt x="4247" y="4857"/>
                  </a:lnTo>
                  <a:lnTo>
                    <a:pt x="4250" y="4886"/>
                  </a:lnTo>
                  <a:lnTo>
                    <a:pt x="4251" y="4894"/>
                  </a:lnTo>
                  <a:lnTo>
                    <a:pt x="4254" y="4923"/>
                  </a:lnTo>
                  <a:lnTo>
                    <a:pt x="4254" y="4930"/>
                  </a:lnTo>
                  <a:lnTo>
                    <a:pt x="4256" y="4959"/>
                  </a:lnTo>
                  <a:lnTo>
                    <a:pt x="4256" y="4967"/>
                  </a:lnTo>
                  <a:close/>
                  <a:moveTo>
                    <a:pt x="3857" y="5022"/>
                  </a:moveTo>
                  <a:lnTo>
                    <a:pt x="3857" y="5000"/>
                  </a:lnTo>
                  <a:lnTo>
                    <a:pt x="3857" y="4978"/>
                  </a:lnTo>
                  <a:lnTo>
                    <a:pt x="3855" y="4956"/>
                  </a:lnTo>
                  <a:lnTo>
                    <a:pt x="3853" y="4935"/>
                  </a:lnTo>
                  <a:lnTo>
                    <a:pt x="3850" y="4913"/>
                  </a:lnTo>
                  <a:lnTo>
                    <a:pt x="3847" y="4892"/>
                  </a:lnTo>
                  <a:lnTo>
                    <a:pt x="3842" y="4871"/>
                  </a:lnTo>
                  <a:lnTo>
                    <a:pt x="3837" y="4850"/>
                  </a:lnTo>
                  <a:lnTo>
                    <a:pt x="3831" y="4829"/>
                  </a:lnTo>
                  <a:lnTo>
                    <a:pt x="3824" y="4809"/>
                  </a:lnTo>
                  <a:lnTo>
                    <a:pt x="3817" y="4788"/>
                  </a:lnTo>
                  <a:lnTo>
                    <a:pt x="3809" y="4768"/>
                  </a:lnTo>
                  <a:lnTo>
                    <a:pt x="3800" y="4749"/>
                  </a:lnTo>
                  <a:lnTo>
                    <a:pt x="3790" y="4730"/>
                  </a:lnTo>
                  <a:lnTo>
                    <a:pt x="3779" y="4710"/>
                  </a:lnTo>
                  <a:lnTo>
                    <a:pt x="3767" y="4691"/>
                  </a:lnTo>
                  <a:lnTo>
                    <a:pt x="3755" y="4673"/>
                  </a:lnTo>
                  <a:lnTo>
                    <a:pt x="3743" y="4655"/>
                  </a:lnTo>
                  <a:lnTo>
                    <a:pt x="3730" y="4638"/>
                  </a:lnTo>
                  <a:lnTo>
                    <a:pt x="3716" y="4621"/>
                  </a:lnTo>
                  <a:lnTo>
                    <a:pt x="3702" y="4605"/>
                  </a:lnTo>
                  <a:lnTo>
                    <a:pt x="3687" y="4590"/>
                  </a:lnTo>
                  <a:lnTo>
                    <a:pt x="3671" y="4575"/>
                  </a:lnTo>
                  <a:lnTo>
                    <a:pt x="3655" y="4560"/>
                  </a:lnTo>
                  <a:lnTo>
                    <a:pt x="3638" y="4546"/>
                  </a:lnTo>
                  <a:lnTo>
                    <a:pt x="3621" y="4533"/>
                  </a:lnTo>
                  <a:lnTo>
                    <a:pt x="3603" y="4520"/>
                  </a:lnTo>
                  <a:lnTo>
                    <a:pt x="3585" y="4508"/>
                  </a:lnTo>
                  <a:lnTo>
                    <a:pt x="3567" y="4497"/>
                  </a:lnTo>
                  <a:lnTo>
                    <a:pt x="3549" y="4487"/>
                  </a:lnTo>
                  <a:lnTo>
                    <a:pt x="3529" y="4477"/>
                  </a:lnTo>
                  <a:lnTo>
                    <a:pt x="3509" y="4468"/>
                  </a:lnTo>
                  <a:lnTo>
                    <a:pt x="3489" y="4460"/>
                  </a:lnTo>
                  <a:lnTo>
                    <a:pt x="3468" y="4453"/>
                  </a:lnTo>
                  <a:lnTo>
                    <a:pt x="3448" y="4446"/>
                  </a:lnTo>
                  <a:lnTo>
                    <a:pt x="3427" y="4440"/>
                  </a:lnTo>
                  <a:lnTo>
                    <a:pt x="3406" y="4435"/>
                  </a:lnTo>
                  <a:lnTo>
                    <a:pt x="3384" y="4430"/>
                  </a:lnTo>
                  <a:lnTo>
                    <a:pt x="3363" y="4427"/>
                  </a:lnTo>
                  <a:lnTo>
                    <a:pt x="3341" y="4424"/>
                  </a:lnTo>
                  <a:lnTo>
                    <a:pt x="3320" y="4422"/>
                  </a:lnTo>
                  <a:lnTo>
                    <a:pt x="3298" y="4420"/>
                  </a:lnTo>
                  <a:lnTo>
                    <a:pt x="3276" y="4420"/>
                  </a:lnTo>
                  <a:lnTo>
                    <a:pt x="3254" y="4420"/>
                  </a:lnTo>
                  <a:lnTo>
                    <a:pt x="3232" y="4422"/>
                  </a:lnTo>
                  <a:lnTo>
                    <a:pt x="3211" y="4424"/>
                  </a:lnTo>
                  <a:lnTo>
                    <a:pt x="3189" y="4427"/>
                  </a:lnTo>
                  <a:lnTo>
                    <a:pt x="3168" y="4430"/>
                  </a:lnTo>
                  <a:lnTo>
                    <a:pt x="3147" y="4435"/>
                  </a:lnTo>
                  <a:lnTo>
                    <a:pt x="3126" y="4440"/>
                  </a:lnTo>
                  <a:lnTo>
                    <a:pt x="3105" y="4446"/>
                  </a:lnTo>
                  <a:lnTo>
                    <a:pt x="3084" y="4452"/>
                  </a:lnTo>
                  <a:lnTo>
                    <a:pt x="3064" y="4460"/>
                  </a:lnTo>
                  <a:lnTo>
                    <a:pt x="3044" y="4468"/>
                  </a:lnTo>
                  <a:lnTo>
                    <a:pt x="3024" y="4477"/>
                  </a:lnTo>
                  <a:lnTo>
                    <a:pt x="3005" y="4487"/>
                  </a:lnTo>
                  <a:lnTo>
                    <a:pt x="2986" y="4497"/>
                  </a:lnTo>
                  <a:lnTo>
                    <a:pt x="2968" y="4508"/>
                  </a:lnTo>
                  <a:lnTo>
                    <a:pt x="2950" y="4520"/>
                  </a:lnTo>
                  <a:lnTo>
                    <a:pt x="2932" y="4533"/>
                  </a:lnTo>
                  <a:lnTo>
                    <a:pt x="2915" y="4546"/>
                  </a:lnTo>
                  <a:lnTo>
                    <a:pt x="2898" y="4560"/>
                  </a:lnTo>
                  <a:lnTo>
                    <a:pt x="2882" y="4575"/>
                  </a:lnTo>
                  <a:lnTo>
                    <a:pt x="2866" y="4590"/>
                  </a:lnTo>
                  <a:lnTo>
                    <a:pt x="2851" y="4605"/>
                  </a:lnTo>
                  <a:lnTo>
                    <a:pt x="2837" y="4621"/>
                  </a:lnTo>
                  <a:lnTo>
                    <a:pt x="2823" y="4638"/>
                  </a:lnTo>
                  <a:lnTo>
                    <a:pt x="2810" y="4655"/>
                  </a:lnTo>
                  <a:lnTo>
                    <a:pt x="2798" y="4673"/>
                  </a:lnTo>
                  <a:lnTo>
                    <a:pt x="2786" y="4691"/>
                  </a:lnTo>
                  <a:lnTo>
                    <a:pt x="2774" y="4710"/>
                  </a:lnTo>
                  <a:lnTo>
                    <a:pt x="2763" y="4730"/>
                  </a:lnTo>
                  <a:lnTo>
                    <a:pt x="2753" y="4749"/>
                  </a:lnTo>
                  <a:lnTo>
                    <a:pt x="2744" y="4768"/>
                  </a:lnTo>
                  <a:lnTo>
                    <a:pt x="2736" y="4788"/>
                  </a:lnTo>
                  <a:lnTo>
                    <a:pt x="2729" y="4809"/>
                  </a:lnTo>
                  <a:lnTo>
                    <a:pt x="2722" y="4829"/>
                  </a:lnTo>
                  <a:lnTo>
                    <a:pt x="2716" y="4850"/>
                  </a:lnTo>
                  <a:lnTo>
                    <a:pt x="2711" y="4871"/>
                  </a:lnTo>
                  <a:lnTo>
                    <a:pt x="2706" y="4892"/>
                  </a:lnTo>
                  <a:lnTo>
                    <a:pt x="2703" y="4913"/>
                  </a:lnTo>
                  <a:lnTo>
                    <a:pt x="2700" y="4935"/>
                  </a:lnTo>
                  <a:lnTo>
                    <a:pt x="2698" y="4956"/>
                  </a:lnTo>
                  <a:lnTo>
                    <a:pt x="2696" y="4978"/>
                  </a:lnTo>
                  <a:lnTo>
                    <a:pt x="2696" y="5000"/>
                  </a:lnTo>
                  <a:lnTo>
                    <a:pt x="2696" y="5022"/>
                  </a:lnTo>
                  <a:lnTo>
                    <a:pt x="2698" y="5044"/>
                  </a:lnTo>
                  <a:lnTo>
                    <a:pt x="2700" y="5065"/>
                  </a:lnTo>
                  <a:lnTo>
                    <a:pt x="2703" y="5087"/>
                  </a:lnTo>
                  <a:lnTo>
                    <a:pt x="2706" y="5108"/>
                  </a:lnTo>
                  <a:lnTo>
                    <a:pt x="2711" y="5129"/>
                  </a:lnTo>
                  <a:lnTo>
                    <a:pt x="2716" y="5150"/>
                  </a:lnTo>
                  <a:lnTo>
                    <a:pt x="2722" y="5171"/>
                  </a:lnTo>
                  <a:lnTo>
                    <a:pt x="2729" y="5191"/>
                  </a:lnTo>
                  <a:lnTo>
                    <a:pt x="2736" y="5212"/>
                  </a:lnTo>
                  <a:lnTo>
                    <a:pt x="2744" y="5232"/>
                  </a:lnTo>
                  <a:lnTo>
                    <a:pt x="2753" y="5251"/>
                  </a:lnTo>
                  <a:lnTo>
                    <a:pt x="2763" y="5270"/>
                  </a:lnTo>
                  <a:lnTo>
                    <a:pt x="2774" y="5290"/>
                  </a:lnTo>
                  <a:lnTo>
                    <a:pt x="2786" y="5309"/>
                  </a:lnTo>
                  <a:lnTo>
                    <a:pt x="2798" y="5327"/>
                  </a:lnTo>
                  <a:lnTo>
                    <a:pt x="2810" y="5345"/>
                  </a:lnTo>
                  <a:lnTo>
                    <a:pt x="2823" y="5362"/>
                  </a:lnTo>
                  <a:lnTo>
                    <a:pt x="2837" y="5379"/>
                  </a:lnTo>
                  <a:lnTo>
                    <a:pt x="2851" y="5395"/>
                  </a:lnTo>
                  <a:lnTo>
                    <a:pt x="2866" y="5410"/>
                  </a:lnTo>
                  <a:lnTo>
                    <a:pt x="2882" y="5425"/>
                  </a:lnTo>
                  <a:lnTo>
                    <a:pt x="2898" y="5440"/>
                  </a:lnTo>
                  <a:lnTo>
                    <a:pt x="2915" y="5454"/>
                  </a:lnTo>
                  <a:lnTo>
                    <a:pt x="2932" y="5467"/>
                  </a:lnTo>
                  <a:lnTo>
                    <a:pt x="2950" y="5480"/>
                  </a:lnTo>
                  <a:lnTo>
                    <a:pt x="2968" y="5492"/>
                  </a:lnTo>
                  <a:lnTo>
                    <a:pt x="2986" y="5503"/>
                  </a:lnTo>
                  <a:lnTo>
                    <a:pt x="3005" y="5513"/>
                  </a:lnTo>
                  <a:lnTo>
                    <a:pt x="3024" y="5523"/>
                  </a:lnTo>
                  <a:lnTo>
                    <a:pt x="3044" y="5532"/>
                  </a:lnTo>
                  <a:lnTo>
                    <a:pt x="3064" y="5540"/>
                  </a:lnTo>
                  <a:lnTo>
                    <a:pt x="3084" y="5548"/>
                  </a:lnTo>
                  <a:lnTo>
                    <a:pt x="3105" y="5554"/>
                  </a:lnTo>
                  <a:lnTo>
                    <a:pt x="3126" y="5560"/>
                  </a:lnTo>
                  <a:lnTo>
                    <a:pt x="3147" y="5565"/>
                  </a:lnTo>
                  <a:lnTo>
                    <a:pt x="3168" y="5570"/>
                  </a:lnTo>
                  <a:lnTo>
                    <a:pt x="3189" y="5573"/>
                  </a:lnTo>
                  <a:lnTo>
                    <a:pt x="3211" y="5576"/>
                  </a:lnTo>
                  <a:lnTo>
                    <a:pt x="3232" y="5578"/>
                  </a:lnTo>
                  <a:lnTo>
                    <a:pt x="3254" y="5580"/>
                  </a:lnTo>
                  <a:lnTo>
                    <a:pt x="3276" y="5580"/>
                  </a:lnTo>
                  <a:lnTo>
                    <a:pt x="3298" y="5580"/>
                  </a:lnTo>
                  <a:lnTo>
                    <a:pt x="3320" y="5578"/>
                  </a:lnTo>
                  <a:lnTo>
                    <a:pt x="3341" y="5576"/>
                  </a:lnTo>
                  <a:lnTo>
                    <a:pt x="3363" y="5573"/>
                  </a:lnTo>
                  <a:lnTo>
                    <a:pt x="3384" y="5570"/>
                  </a:lnTo>
                  <a:lnTo>
                    <a:pt x="3406" y="5565"/>
                  </a:lnTo>
                  <a:lnTo>
                    <a:pt x="3427" y="5560"/>
                  </a:lnTo>
                  <a:lnTo>
                    <a:pt x="3448" y="5554"/>
                  </a:lnTo>
                  <a:lnTo>
                    <a:pt x="3468" y="5547"/>
                  </a:lnTo>
                  <a:lnTo>
                    <a:pt x="3489" y="5540"/>
                  </a:lnTo>
                  <a:lnTo>
                    <a:pt x="3509" y="5532"/>
                  </a:lnTo>
                  <a:lnTo>
                    <a:pt x="3529" y="5523"/>
                  </a:lnTo>
                  <a:lnTo>
                    <a:pt x="3549" y="5513"/>
                  </a:lnTo>
                  <a:lnTo>
                    <a:pt x="3567" y="5503"/>
                  </a:lnTo>
                  <a:lnTo>
                    <a:pt x="3585" y="5492"/>
                  </a:lnTo>
                  <a:lnTo>
                    <a:pt x="3603" y="5480"/>
                  </a:lnTo>
                  <a:lnTo>
                    <a:pt x="3621" y="5467"/>
                  </a:lnTo>
                  <a:lnTo>
                    <a:pt x="3638" y="5454"/>
                  </a:lnTo>
                  <a:lnTo>
                    <a:pt x="3655" y="5440"/>
                  </a:lnTo>
                  <a:lnTo>
                    <a:pt x="3671" y="5425"/>
                  </a:lnTo>
                  <a:lnTo>
                    <a:pt x="3687" y="5410"/>
                  </a:lnTo>
                  <a:lnTo>
                    <a:pt x="3702" y="5395"/>
                  </a:lnTo>
                  <a:lnTo>
                    <a:pt x="3716" y="5379"/>
                  </a:lnTo>
                  <a:lnTo>
                    <a:pt x="3730" y="5362"/>
                  </a:lnTo>
                  <a:lnTo>
                    <a:pt x="3743" y="5345"/>
                  </a:lnTo>
                  <a:lnTo>
                    <a:pt x="3755" y="5327"/>
                  </a:lnTo>
                  <a:lnTo>
                    <a:pt x="3767" y="5309"/>
                  </a:lnTo>
                  <a:lnTo>
                    <a:pt x="3779" y="5290"/>
                  </a:lnTo>
                  <a:lnTo>
                    <a:pt x="3790" y="5270"/>
                  </a:lnTo>
                  <a:lnTo>
                    <a:pt x="3800" y="5251"/>
                  </a:lnTo>
                  <a:lnTo>
                    <a:pt x="3809" y="5232"/>
                  </a:lnTo>
                  <a:lnTo>
                    <a:pt x="3817" y="5212"/>
                  </a:lnTo>
                  <a:lnTo>
                    <a:pt x="3824" y="5191"/>
                  </a:lnTo>
                  <a:lnTo>
                    <a:pt x="3831" y="5171"/>
                  </a:lnTo>
                  <a:lnTo>
                    <a:pt x="3837" y="5150"/>
                  </a:lnTo>
                  <a:lnTo>
                    <a:pt x="3842" y="5129"/>
                  </a:lnTo>
                  <a:lnTo>
                    <a:pt x="3847" y="5108"/>
                  </a:lnTo>
                  <a:lnTo>
                    <a:pt x="3850" y="5087"/>
                  </a:lnTo>
                  <a:lnTo>
                    <a:pt x="3853" y="5065"/>
                  </a:lnTo>
                  <a:lnTo>
                    <a:pt x="3855" y="5044"/>
                  </a:lnTo>
                  <a:lnTo>
                    <a:pt x="3857" y="5022"/>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567" name="Google Shape;567;p16"/>
          <p:cNvGrpSpPr/>
          <p:nvPr/>
        </p:nvGrpSpPr>
        <p:grpSpPr>
          <a:xfrm>
            <a:off x="497643" y="5432055"/>
            <a:ext cx="435807" cy="435807"/>
            <a:chOff x="9627603" y="4794455"/>
            <a:chExt cx="914400" cy="914400"/>
          </a:xfrm>
        </p:grpSpPr>
        <p:sp>
          <p:nvSpPr>
            <p:cNvPr id="568" name="Google Shape;568;p16"/>
            <p:cNvSpPr/>
            <p:nvPr/>
          </p:nvSpPr>
          <p:spPr>
            <a:xfrm>
              <a:off x="9627603" y="4794455"/>
              <a:ext cx="914400" cy="914400"/>
            </a:xfrm>
            <a:custGeom>
              <a:rect b="b" l="l" r="r" t="t"/>
              <a:pathLst>
                <a:path extrusionOk="0" h="10000" w="10000">
                  <a:moveTo>
                    <a:pt x="7195" y="4070"/>
                  </a:moveTo>
                  <a:lnTo>
                    <a:pt x="7177" y="4098"/>
                  </a:lnTo>
                  <a:lnTo>
                    <a:pt x="5534" y="6357"/>
                  </a:lnTo>
                  <a:lnTo>
                    <a:pt x="5535" y="6358"/>
                  </a:lnTo>
                  <a:lnTo>
                    <a:pt x="5546" y="6378"/>
                  </a:lnTo>
                  <a:lnTo>
                    <a:pt x="5557" y="6399"/>
                  </a:lnTo>
                  <a:lnTo>
                    <a:pt x="5566" y="6420"/>
                  </a:lnTo>
                  <a:lnTo>
                    <a:pt x="5575" y="6441"/>
                  </a:lnTo>
                  <a:lnTo>
                    <a:pt x="5583" y="6463"/>
                  </a:lnTo>
                  <a:lnTo>
                    <a:pt x="5590" y="6485"/>
                  </a:lnTo>
                  <a:lnTo>
                    <a:pt x="5596" y="6507"/>
                  </a:lnTo>
                  <a:lnTo>
                    <a:pt x="5602" y="6529"/>
                  </a:lnTo>
                  <a:lnTo>
                    <a:pt x="5606" y="6552"/>
                  </a:lnTo>
                  <a:lnTo>
                    <a:pt x="5610" y="6574"/>
                  </a:lnTo>
                  <a:lnTo>
                    <a:pt x="5613" y="6597"/>
                  </a:lnTo>
                  <a:lnTo>
                    <a:pt x="5615" y="6620"/>
                  </a:lnTo>
                  <a:lnTo>
                    <a:pt x="5617" y="6643"/>
                  </a:lnTo>
                  <a:lnTo>
                    <a:pt x="5617" y="6666"/>
                  </a:lnTo>
                  <a:lnTo>
                    <a:pt x="5617" y="6689"/>
                  </a:lnTo>
                  <a:lnTo>
                    <a:pt x="5615" y="6713"/>
                  </a:lnTo>
                  <a:lnTo>
                    <a:pt x="5613" y="6736"/>
                  </a:lnTo>
                  <a:lnTo>
                    <a:pt x="5610" y="6758"/>
                  </a:lnTo>
                  <a:lnTo>
                    <a:pt x="5606" y="6781"/>
                  </a:lnTo>
                  <a:lnTo>
                    <a:pt x="5602" y="6804"/>
                  </a:lnTo>
                  <a:lnTo>
                    <a:pt x="5596" y="6826"/>
                  </a:lnTo>
                  <a:lnTo>
                    <a:pt x="5590" y="6848"/>
                  </a:lnTo>
                  <a:lnTo>
                    <a:pt x="5583" y="6870"/>
                  </a:lnTo>
                  <a:lnTo>
                    <a:pt x="5575" y="6892"/>
                  </a:lnTo>
                  <a:lnTo>
                    <a:pt x="5566" y="6913"/>
                  </a:lnTo>
                  <a:lnTo>
                    <a:pt x="5557" y="6934"/>
                  </a:lnTo>
                  <a:lnTo>
                    <a:pt x="5546" y="6955"/>
                  </a:lnTo>
                  <a:lnTo>
                    <a:pt x="5535" y="6975"/>
                  </a:lnTo>
                  <a:lnTo>
                    <a:pt x="5523" y="6995"/>
                  </a:lnTo>
                  <a:lnTo>
                    <a:pt x="5510" y="7014"/>
                  </a:lnTo>
                  <a:lnTo>
                    <a:pt x="5497" y="7033"/>
                  </a:lnTo>
                  <a:lnTo>
                    <a:pt x="5482" y="7051"/>
                  </a:lnTo>
                  <a:lnTo>
                    <a:pt x="5468" y="7069"/>
                  </a:lnTo>
                  <a:lnTo>
                    <a:pt x="5452" y="7086"/>
                  </a:lnTo>
                  <a:lnTo>
                    <a:pt x="5436" y="7103"/>
                  </a:lnTo>
                  <a:lnTo>
                    <a:pt x="5420" y="7119"/>
                  </a:lnTo>
                  <a:lnTo>
                    <a:pt x="5403" y="7134"/>
                  </a:lnTo>
                  <a:lnTo>
                    <a:pt x="5385" y="7149"/>
                  </a:lnTo>
                  <a:lnTo>
                    <a:pt x="5367" y="7163"/>
                  </a:lnTo>
                  <a:lnTo>
                    <a:pt x="5348" y="7176"/>
                  </a:lnTo>
                  <a:lnTo>
                    <a:pt x="5329" y="7189"/>
                  </a:lnTo>
                  <a:lnTo>
                    <a:pt x="5309" y="7201"/>
                  </a:lnTo>
                  <a:lnTo>
                    <a:pt x="5289" y="7212"/>
                  </a:lnTo>
                  <a:lnTo>
                    <a:pt x="5268" y="7223"/>
                  </a:lnTo>
                  <a:lnTo>
                    <a:pt x="5247" y="7232"/>
                  </a:lnTo>
                  <a:lnTo>
                    <a:pt x="5226" y="7241"/>
                  </a:lnTo>
                  <a:lnTo>
                    <a:pt x="5204" y="7249"/>
                  </a:lnTo>
                  <a:lnTo>
                    <a:pt x="5182" y="7256"/>
                  </a:lnTo>
                  <a:lnTo>
                    <a:pt x="5160" y="7263"/>
                  </a:lnTo>
                  <a:lnTo>
                    <a:pt x="5137" y="7268"/>
                  </a:lnTo>
                  <a:lnTo>
                    <a:pt x="5115" y="7273"/>
                  </a:lnTo>
                  <a:lnTo>
                    <a:pt x="5092" y="7277"/>
                  </a:lnTo>
                  <a:lnTo>
                    <a:pt x="5069" y="7280"/>
                  </a:lnTo>
                  <a:lnTo>
                    <a:pt x="5046" y="7282"/>
                  </a:lnTo>
                  <a:lnTo>
                    <a:pt x="5023" y="7284"/>
                  </a:lnTo>
                  <a:lnTo>
                    <a:pt x="5000" y="7284"/>
                  </a:lnTo>
                  <a:lnTo>
                    <a:pt x="4977" y="7284"/>
                  </a:lnTo>
                  <a:lnTo>
                    <a:pt x="4954" y="7282"/>
                  </a:lnTo>
                  <a:lnTo>
                    <a:pt x="4931" y="7280"/>
                  </a:lnTo>
                  <a:lnTo>
                    <a:pt x="4908" y="7277"/>
                  </a:lnTo>
                  <a:lnTo>
                    <a:pt x="4885" y="7273"/>
                  </a:lnTo>
                  <a:lnTo>
                    <a:pt x="4863" y="7268"/>
                  </a:lnTo>
                  <a:lnTo>
                    <a:pt x="4840" y="7263"/>
                  </a:lnTo>
                  <a:lnTo>
                    <a:pt x="4818" y="7256"/>
                  </a:lnTo>
                  <a:lnTo>
                    <a:pt x="4796" y="7249"/>
                  </a:lnTo>
                  <a:lnTo>
                    <a:pt x="4774" y="7241"/>
                  </a:lnTo>
                  <a:lnTo>
                    <a:pt x="4753" y="7232"/>
                  </a:lnTo>
                  <a:lnTo>
                    <a:pt x="4732" y="7223"/>
                  </a:lnTo>
                  <a:lnTo>
                    <a:pt x="4711" y="7212"/>
                  </a:lnTo>
                  <a:lnTo>
                    <a:pt x="4691" y="7201"/>
                  </a:lnTo>
                  <a:lnTo>
                    <a:pt x="4671" y="7189"/>
                  </a:lnTo>
                  <a:lnTo>
                    <a:pt x="4652" y="7176"/>
                  </a:lnTo>
                  <a:lnTo>
                    <a:pt x="4633" y="7163"/>
                  </a:lnTo>
                  <a:lnTo>
                    <a:pt x="4615" y="7149"/>
                  </a:lnTo>
                  <a:lnTo>
                    <a:pt x="4597" y="7134"/>
                  </a:lnTo>
                  <a:lnTo>
                    <a:pt x="4580" y="7119"/>
                  </a:lnTo>
                  <a:lnTo>
                    <a:pt x="4564" y="7103"/>
                  </a:lnTo>
                  <a:lnTo>
                    <a:pt x="4548" y="7086"/>
                  </a:lnTo>
                  <a:lnTo>
                    <a:pt x="4532" y="7069"/>
                  </a:lnTo>
                  <a:lnTo>
                    <a:pt x="4518" y="7051"/>
                  </a:lnTo>
                  <a:lnTo>
                    <a:pt x="4503" y="7033"/>
                  </a:lnTo>
                  <a:lnTo>
                    <a:pt x="4490" y="7014"/>
                  </a:lnTo>
                  <a:lnTo>
                    <a:pt x="4477" y="6995"/>
                  </a:lnTo>
                  <a:lnTo>
                    <a:pt x="4465" y="6975"/>
                  </a:lnTo>
                  <a:lnTo>
                    <a:pt x="4454" y="6955"/>
                  </a:lnTo>
                  <a:lnTo>
                    <a:pt x="4443" y="6934"/>
                  </a:lnTo>
                  <a:lnTo>
                    <a:pt x="4434" y="6913"/>
                  </a:lnTo>
                  <a:lnTo>
                    <a:pt x="4425" y="6892"/>
                  </a:lnTo>
                  <a:lnTo>
                    <a:pt x="4417" y="6870"/>
                  </a:lnTo>
                  <a:lnTo>
                    <a:pt x="4410" y="6848"/>
                  </a:lnTo>
                  <a:lnTo>
                    <a:pt x="4404" y="6826"/>
                  </a:lnTo>
                  <a:lnTo>
                    <a:pt x="4398" y="6804"/>
                  </a:lnTo>
                  <a:lnTo>
                    <a:pt x="4394" y="6781"/>
                  </a:lnTo>
                  <a:lnTo>
                    <a:pt x="4390" y="6758"/>
                  </a:lnTo>
                  <a:lnTo>
                    <a:pt x="4387" y="6736"/>
                  </a:lnTo>
                  <a:lnTo>
                    <a:pt x="4385" y="6713"/>
                  </a:lnTo>
                  <a:lnTo>
                    <a:pt x="4383" y="6689"/>
                  </a:lnTo>
                  <a:lnTo>
                    <a:pt x="4383" y="6666"/>
                  </a:lnTo>
                  <a:lnTo>
                    <a:pt x="4383" y="6643"/>
                  </a:lnTo>
                  <a:lnTo>
                    <a:pt x="4385" y="6620"/>
                  </a:lnTo>
                  <a:lnTo>
                    <a:pt x="4387" y="6597"/>
                  </a:lnTo>
                  <a:lnTo>
                    <a:pt x="4390" y="6574"/>
                  </a:lnTo>
                  <a:lnTo>
                    <a:pt x="4394" y="6552"/>
                  </a:lnTo>
                  <a:lnTo>
                    <a:pt x="4398" y="6529"/>
                  </a:lnTo>
                  <a:lnTo>
                    <a:pt x="4404" y="6507"/>
                  </a:lnTo>
                  <a:lnTo>
                    <a:pt x="4410" y="6485"/>
                  </a:lnTo>
                  <a:lnTo>
                    <a:pt x="4417" y="6463"/>
                  </a:lnTo>
                  <a:lnTo>
                    <a:pt x="4425" y="6441"/>
                  </a:lnTo>
                  <a:lnTo>
                    <a:pt x="4434" y="6420"/>
                  </a:lnTo>
                  <a:lnTo>
                    <a:pt x="4443" y="6399"/>
                  </a:lnTo>
                  <a:lnTo>
                    <a:pt x="4454" y="6378"/>
                  </a:lnTo>
                  <a:lnTo>
                    <a:pt x="4465" y="6358"/>
                  </a:lnTo>
                  <a:lnTo>
                    <a:pt x="4477" y="6338"/>
                  </a:lnTo>
                  <a:lnTo>
                    <a:pt x="4490" y="6319"/>
                  </a:lnTo>
                  <a:lnTo>
                    <a:pt x="4503" y="6300"/>
                  </a:lnTo>
                  <a:lnTo>
                    <a:pt x="4518" y="6282"/>
                  </a:lnTo>
                  <a:lnTo>
                    <a:pt x="4532" y="6264"/>
                  </a:lnTo>
                  <a:lnTo>
                    <a:pt x="4548" y="6247"/>
                  </a:lnTo>
                  <a:lnTo>
                    <a:pt x="4564" y="6230"/>
                  </a:lnTo>
                  <a:lnTo>
                    <a:pt x="4580" y="6214"/>
                  </a:lnTo>
                  <a:lnTo>
                    <a:pt x="4597" y="6199"/>
                  </a:lnTo>
                  <a:lnTo>
                    <a:pt x="4615" y="6184"/>
                  </a:lnTo>
                  <a:lnTo>
                    <a:pt x="4633" y="6170"/>
                  </a:lnTo>
                  <a:lnTo>
                    <a:pt x="4652" y="6157"/>
                  </a:lnTo>
                  <a:lnTo>
                    <a:pt x="4671" y="6144"/>
                  </a:lnTo>
                  <a:lnTo>
                    <a:pt x="4691" y="6132"/>
                  </a:lnTo>
                  <a:lnTo>
                    <a:pt x="4711" y="6121"/>
                  </a:lnTo>
                  <a:lnTo>
                    <a:pt x="4732" y="6110"/>
                  </a:lnTo>
                  <a:lnTo>
                    <a:pt x="4753" y="6101"/>
                  </a:lnTo>
                  <a:lnTo>
                    <a:pt x="4774" y="6092"/>
                  </a:lnTo>
                  <a:lnTo>
                    <a:pt x="4796" y="6084"/>
                  </a:lnTo>
                  <a:lnTo>
                    <a:pt x="4818" y="6077"/>
                  </a:lnTo>
                  <a:lnTo>
                    <a:pt x="4840" y="6070"/>
                  </a:lnTo>
                  <a:lnTo>
                    <a:pt x="4863" y="6065"/>
                  </a:lnTo>
                  <a:lnTo>
                    <a:pt x="4885" y="6060"/>
                  </a:lnTo>
                  <a:lnTo>
                    <a:pt x="4908" y="6056"/>
                  </a:lnTo>
                  <a:lnTo>
                    <a:pt x="4931" y="6053"/>
                  </a:lnTo>
                  <a:lnTo>
                    <a:pt x="4954" y="6051"/>
                  </a:lnTo>
                  <a:lnTo>
                    <a:pt x="4977" y="6049"/>
                  </a:lnTo>
                  <a:lnTo>
                    <a:pt x="5000" y="6049"/>
                  </a:lnTo>
                  <a:lnTo>
                    <a:pt x="5023" y="6049"/>
                  </a:lnTo>
                  <a:lnTo>
                    <a:pt x="5046" y="6051"/>
                  </a:lnTo>
                  <a:lnTo>
                    <a:pt x="5069" y="6053"/>
                  </a:lnTo>
                  <a:lnTo>
                    <a:pt x="5092" y="6056"/>
                  </a:lnTo>
                  <a:lnTo>
                    <a:pt x="5115" y="6060"/>
                  </a:lnTo>
                  <a:lnTo>
                    <a:pt x="5129" y="6063"/>
                  </a:lnTo>
                  <a:lnTo>
                    <a:pt x="6773" y="3804"/>
                  </a:lnTo>
                  <a:lnTo>
                    <a:pt x="6794" y="3779"/>
                  </a:lnTo>
                  <a:lnTo>
                    <a:pt x="6818" y="3757"/>
                  </a:lnTo>
                  <a:lnTo>
                    <a:pt x="6845" y="3738"/>
                  </a:lnTo>
                  <a:lnTo>
                    <a:pt x="6873" y="3723"/>
                  </a:lnTo>
                  <a:lnTo>
                    <a:pt x="6904" y="3711"/>
                  </a:lnTo>
                  <a:lnTo>
                    <a:pt x="6936" y="3704"/>
                  </a:lnTo>
                  <a:lnTo>
                    <a:pt x="6969" y="3701"/>
                  </a:lnTo>
                  <a:lnTo>
                    <a:pt x="7001" y="3702"/>
                  </a:lnTo>
                  <a:lnTo>
                    <a:pt x="7034" y="3708"/>
                  </a:lnTo>
                  <a:lnTo>
                    <a:pt x="7065" y="3718"/>
                  </a:lnTo>
                  <a:lnTo>
                    <a:pt x="7094" y="3731"/>
                  </a:lnTo>
                  <a:lnTo>
                    <a:pt x="7122" y="3749"/>
                  </a:lnTo>
                  <a:lnTo>
                    <a:pt x="7147" y="3770"/>
                  </a:lnTo>
                  <a:lnTo>
                    <a:pt x="7169" y="3794"/>
                  </a:lnTo>
                  <a:lnTo>
                    <a:pt x="7188" y="3821"/>
                  </a:lnTo>
                  <a:lnTo>
                    <a:pt x="7203" y="3849"/>
                  </a:lnTo>
                  <a:lnTo>
                    <a:pt x="7215" y="3880"/>
                  </a:lnTo>
                  <a:lnTo>
                    <a:pt x="7222" y="3912"/>
                  </a:lnTo>
                  <a:lnTo>
                    <a:pt x="7225" y="3945"/>
                  </a:lnTo>
                  <a:lnTo>
                    <a:pt x="7224" y="3977"/>
                  </a:lnTo>
                  <a:lnTo>
                    <a:pt x="7218" y="4010"/>
                  </a:lnTo>
                  <a:lnTo>
                    <a:pt x="7208" y="4041"/>
                  </a:lnTo>
                  <a:lnTo>
                    <a:pt x="7195" y="407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569" name="Google Shape;569;p16"/>
            <p:cNvSpPr/>
            <p:nvPr/>
          </p:nvSpPr>
          <p:spPr>
            <a:xfrm>
              <a:off x="9627603" y="4794455"/>
              <a:ext cx="914400" cy="914400"/>
            </a:xfrm>
            <a:custGeom>
              <a:rect b="b" l="l" r="r" t="t"/>
              <a:pathLst>
                <a:path extrusionOk="0" h="10000" w="10000">
                  <a:moveTo>
                    <a:pt x="4855" y="3496"/>
                  </a:moveTo>
                  <a:lnTo>
                    <a:pt x="4851" y="3477"/>
                  </a:lnTo>
                  <a:lnTo>
                    <a:pt x="4850" y="3457"/>
                  </a:lnTo>
                  <a:lnTo>
                    <a:pt x="4850" y="2969"/>
                  </a:lnTo>
                  <a:lnTo>
                    <a:pt x="4723" y="2976"/>
                  </a:lnTo>
                  <a:lnTo>
                    <a:pt x="4585" y="2989"/>
                  </a:lnTo>
                  <a:lnTo>
                    <a:pt x="4448" y="3008"/>
                  </a:lnTo>
                  <a:lnTo>
                    <a:pt x="4312" y="3031"/>
                  </a:lnTo>
                  <a:lnTo>
                    <a:pt x="4176" y="3059"/>
                  </a:lnTo>
                  <a:lnTo>
                    <a:pt x="4042" y="3092"/>
                  </a:lnTo>
                  <a:lnTo>
                    <a:pt x="3910" y="3131"/>
                  </a:lnTo>
                  <a:lnTo>
                    <a:pt x="3779" y="3174"/>
                  </a:lnTo>
                  <a:lnTo>
                    <a:pt x="3649" y="3222"/>
                  </a:lnTo>
                  <a:lnTo>
                    <a:pt x="3521" y="3275"/>
                  </a:lnTo>
                  <a:lnTo>
                    <a:pt x="3396" y="3333"/>
                  </a:lnTo>
                  <a:lnTo>
                    <a:pt x="3272" y="3395"/>
                  </a:lnTo>
                  <a:lnTo>
                    <a:pt x="3150" y="3463"/>
                  </a:lnTo>
                  <a:lnTo>
                    <a:pt x="3031" y="3534"/>
                  </a:lnTo>
                  <a:lnTo>
                    <a:pt x="2915" y="3610"/>
                  </a:lnTo>
                  <a:lnTo>
                    <a:pt x="2802" y="3690"/>
                  </a:lnTo>
                  <a:lnTo>
                    <a:pt x="2693" y="3774"/>
                  </a:lnTo>
                  <a:lnTo>
                    <a:pt x="2586" y="3862"/>
                  </a:lnTo>
                  <a:lnTo>
                    <a:pt x="2483" y="3954"/>
                  </a:lnTo>
                  <a:lnTo>
                    <a:pt x="2384" y="4050"/>
                  </a:lnTo>
                  <a:lnTo>
                    <a:pt x="2288" y="4149"/>
                  </a:lnTo>
                  <a:lnTo>
                    <a:pt x="2196" y="4252"/>
                  </a:lnTo>
                  <a:lnTo>
                    <a:pt x="2108" y="4359"/>
                  </a:lnTo>
                  <a:lnTo>
                    <a:pt x="2024" y="4468"/>
                  </a:lnTo>
                  <a:lnTo>
                    <a:pt x="1943" y="4581"/>
                  </a:lnTo>
                  <a:lnTo>
                    <a:pt x="1867" y="4697"/>
                  </a:lnTo>
                  <a:lnTo>
                    <a:pt x="1796" y="4816"/>
                  </a:lnTo>
                  <a:lnTo>
                    <a:pt x="1729" y="4938"/>
                  </a:lnTo>
                  <a:lnTo>
                    <a:pt x="1666" y="5062"/>
                  </a:lnTo>
                  <a:lnTo>
                    <a:pt x="1664" y="5067"/>
                  </a:lnTo>
                  <a:lnTo>
                    <a:pt x="2331" y="5290"/>
                  </a:lnTo>
                  <a:lnTo>
                    <a:pt x="2350" y="5297"/>
                  </a:lnTo>
                  <a:lnTo>
                    <a:pt x="2367" y="5307"/>
                  </a:lnTo>
                  <a:lnTo>
                    <a:pt x="2382" y="5319"/>
                  </a:lnTo>
                  <a:lnTo>
                    <a:pt x="2396" y="5333"/>
                  </a:lnTo>
                  <a:lnTo>
                    <a:pt x="2408" y="5348"/>
                  </a:lnTo>
                  <a:lnTo>
                    <a:pt x="2418" y="5365"/>
                  </a:lnTo>
                  <a:lnTo>
                    <a:pt x="2426" y="5383"/>
                  </a:lnTo>
                  <a:lnTo>
                    <a:pt x="2431" y="5402"/>
                  </a:lnTo>
                  <a:lnTo>
                    <a:pt x="2434" y="5421"/>
                  </a:lnTo>
                  <a:lnTo>
                    <a:pt x="2434" y="5441"/>
                  </a:lnTo>
                  <a:lnTo>
                    <a:pt x="2431" y="5461"/>
                  </a:lnTo>
                  <a:lnTo>
                    <a:pt x="2426" y="5479"/>
                  </a:lnTo>
                  <a:lnTo>
                    <a:pt x="2419" y="5498"/>
                  </a:lnTo>
                  <a:lnTo>
                    <a:pt x="2409" y="5515"/>
                  </a:lnTo>
                  <a:lnTo>
                    <a:pt x="2397" y="5530"/>
                  </a:lnTo>
                  <a:lnTo>
                    <a:pt x="2383" y="5544"/>
                  </a:lnTo>
                  <a:lnTo>
                    <a:pt x="2368" y="5556"/>
                  </a:lnTo>
                  <a:lnTo>
                    <a:pt x="2351" y="5566"/>
                  </a:lnTo>
                  <a:lnTo>
                    <a:pt x="2333" y="5574"/>
                  </a:lnTo>
                  <a:lnTo>
                    <a:pt x="2314" y="5579"/>
                  </a:lnTo>
                  <a:lnTo>
                    <a:pt x="2295" y="5582"/>
                  </a:lnTo>
                  <a:lnTo>
                    <a:pt x="2275" y="5582"/>
                  </a:lnTo>
                  <a:lnTo>
                    <a:pt x="2255" y="5579"/>
                  </a:lnTo>
                  <a:lnTo>
                    <a:pt x="2237" y="5574"/>
                  </a:lnTo>
                  <a:lnTo>
                    <a:pt x="1545" y="5344"/>
                  </a:lnTo>
                  <a:lnTo>
                    <a:pt x="1508" y="5445"/>
                  </a:lnTo>
                  <a:lnTo>
                    <a:pt x="1464" y="5576"/>
                  </a:lnTo>
                  <a:lnTo>
                    <a:pt x="1426" y="5709"/>
                  </a:lnTo>
                  <a:lnTo>
                    <a:pt x="1393" y="5843"/>
                  </a:lnTo>
                  <a:lnTo>
                    <a:pt x="1365" y="5978"/>
                  </a:lnTo>
                  <a:lnTo>
                    <a:pt x="1342" y="6114"/>
                  </a:lnTo>
                  <a:lnTo>
                    <a:pt x="1323" y="6251"/>
                  </a:lnTo>
                  <a:lnTo>
                    <a:pt x="1310" y="6389"/>
                  </a:lnTo>
                  <a:lnTo>
                    <a:pt x="1303" y="6527"/>
                  </a:lnTo>
                  <a:lnTo>
                    <a:pt x="1300" y="6671"/>
                  </a:lnTo>
                  <a:lnTo>
                    <a:pt x="1297" y="6703"/>
                  </a:lnTo>
                  <a:lnTo>
                    <a:pt x="1290" y="6735"/>
                  </a:lnTo>
                  <a:lnTo>
                    <a:pt x="1279" y="6766"/>
                  </a:lnTo>
                  <a:lnTo>
                    <a:pt x="1264" y="6795"/>
                  </a:lnTo>
                  <a:lnTo>
                    <a:pt x="1245" y="6822"/>
                  </a:lnTo>
                  <a:lnTo>
                    <a:pt x="1223" y="6846"/>
                  </a:lnTo>
                  <a:lnTo>
                    <a:pt x="1198" y="6867"/>
                  </a:lnTo>
                  <a:lnTo>
                    <a:pt x="1171" y="6885"/>
                  </a:lnTo>
                  <a:lnTo>
                    <a:pt x="1141" y="6899"/>
                  </a:lnTo>
                  <a:lnTo>
                    <a:pt x="1110" y="6909"/>
                  </a:lnTo>
                  <a:lnTo>
                    <a:pt x="1078" y="6914"/>
                  </a:lnTo>
                  <a:lnTo>
                    <a:pt x="1045" y="6916"/>
                  </a:lnTo>
                  <a:lnTo>
                    <a:pt x="1013" y="6913"/>
                  </a:lnTo>
                  <a:lnTo>
                    <a:pt x="981" y="6906"/>
                  </a:lnTo>
                  <a:lnTo>
                    <a:pt x="950" y="6895"/>
                  </a:lnTo>
                  <a:lnTo>
                    <a:pt x="921" y="6880"/>
                  </a:lnTo>
                  <a:lnTo>
                    <a:pt x="894" y="6861"/>
                  </a:lnTo>
                  <a:lnTo>
                    <a:pt x="870" y="6839"/>
                  </a:lnTo>
                  <a:lnTo>
                    <a:pt x="849" y="6814"/>
                  </a:lnTo>
                  <a:lnTo>
                    <a:pt x="831" y="6787"/>
                  </a:lnTo>
                  <a:lnTo>
                    <a:pt x="817" y="6757"/>
                  </a:lnTo>
                  <a:lnTo>
                    <a:pt x="807" y="6726"/>
                  </a:lnTo>
                  <a:lnTo>
                    <a:pt x="802" y="6694"/>
                  </a:lnTo>
                  <a:lnTo>
                    <a:pt x="800" y="6661"/>
                  </a:lnTo>
                  <a:lnTo>
                    <a:pt x="803" y="6513"/>
                  </a:lnTo>
                  <a:lnTo>
                    <a:pt x="803" y="6504"/>
                  </a:lnTo>
                  <a:lnTo>
                    <a:pt x="812" y="6356"/>
                  </a:lnTo>
                  <a:lnTo>
                    <a:pt x="812" y="6346"/>
                  </a:lnTo>
                  <a:lnTo>
                    <a:pt x="826" y="6199"/>
                  </a:lnTo>
                  <a:lnTo>
                    <a:pt x="827" y="6190"/>
                  </a:lnTo>
                  <a:lnTo>
                    <a:pt x="847" y="6044"/>
                  </a:lnTo>
                  <a:lnTo>
                    <a:pt x="848" y="6035"/>
                  </a:lnTo>
                  <a:lnTo>
                    <a:pt x="873" y="5889"/>
                  </a:lnTo>
                  <a:lnTo>
                    <a:pt x="874" y="5880"/>
                  </a:lnTo>
                  <a:lnTo>
                    <a:pt x="905" y="5736"/>
                  </a:lnTo>
                  <a:lnTo>
                    <a:pt x="907" y="5727"/>
                  </a:lnTo>
                  <a:lnTo>
                    <a:pt x="942" y="5584"/>
                  </a:lnTo>
                  <a:lnTo>
                    <a:pt x="945" y="5575"/>
                  </a:lnTo>
                  <a:lnTo>
                    <a:pt x="985" y="5433"/>
                  </a:lnTo>
                  <a:lnTo>
                    <a:pt x="988" y="5424"/>
                  </a:lnTo>
                  <a:lnTo>
                    <a:pt x="1034" y="5284"/>
                  </a:lnTo>
                  <a:lnTo>
                    <a:pt x="1037" y="5276"/>
                  </a:lnTo>
                  <a:lnTo>
                    <a:pt x="1088" y="5137"/>
                  </a:lnTo>
                  <a:lnTo>
                    <a:pt x="1092" y="5129"/>
                  </a:lnTo>
                  <a:lnTo>
                    <a:pt x="1148" y="4992"/>
                  </a:lnTo>
                  <a:lnTo>
                    <a:pt x="1152" y="4984"/>
                  </a:lnTo>
                  <a:lnTo>
                    <a:pt x="1213" y="4849"/>
                  </a:lnTo>
                  <a:lnTo>
                    <a:pt x="1217" y="4841"/>
                  </a:lnTo>
                  <a:lnTo>
                    <a:pt x="1284" y="4709"/>
                  </a:lnTo>
                  <a:lnTo>
                    <a:pt x="1288" y="4700"/>
                  </a:lnTo>
                  <a:lnTo>
                    <a:pt x="1360" y="4570"/>
                  </a:lnTo>
                  <a:lnTo>
                    <a:pt x="1365" y="4562"/>
                  </a:lnTo>
                  <a:lnTo>
                    <a:pt x="1442" y="4435"/>
                  </a:lnTo>
                  <a:lnTo>
                    <a:pt x="1447" y="4427"/>
                  </a:lnTo>
                  <a:lnTo>
                    <a:pt x="1528" y="4303"/>
                  </a:lnTo>
                  <a:lnTo>
                    <a:pt x="1533" y="4295"/>
                  </a:lnTo>
                  <a:lnTo>
                    <a:pt x="1619" y="4175"/>
                  </a:lnTo>
                  <a:lnTo>
                    <a:pt x="1624" y="4167"/>
                  </a:lnTo>
                  <a:lnTo>
                    <a:pt x="1714" y="4050"/>
                  </a:lnTo>
                  <a:lnTo>
                    <a:pt x="1720" y="4043"/>
                  </a:lnTo>
                  <a:lnTo>
                    <a:pt x="1814" y="3930"/>
                  </a:lnTo>
                  <a:lnTo>
                    <a:pt x="1820" y="3922"/>
                  </a:lnTo>
                  <a:lnTo>
                    <a:pt x="1919" y="3813"/>
                  </a:lnTo>
                  <a:lnTo>
                    <a:pt x="1925" y="3806"/>
                  </a:lnTo>
                  <a:lnTo>
                    <a:pt x="2027" y="3700"/>
                  </a:lnTo>
                  <a:lnTo>
                    <a:pt x="2034" y="3693"/>
                  </a:lnTo>
                  <a:lnTo>
                    <a:pt x="2140" y="3591"/>
                  </a:lnTo>
                  <a:lnTo>
                    <a:pt x="2147" y="3585"/>
                  </a:lnTo>
                  <a:lnTo>
                    <a:pt x="2257" y="3486"/>
                  </a:lnTo>
                  <a:lnTo>
                    <a:pt x="2264" y="3480"/>
                  </a:lnTo>
                  <a:lnTo>
                    <a:pt x="2377" y="3386"/>
                  </a:lnTo>
                  <a:lnTo>
                    <a:pt x="2384" y="3380"/>
                  </a:lnTo>
                  <a:lnTo>
                    <a:pt x="2502" y="3291"/>
                  </a:lnTo>
                  <a:lnTo>
                    <a:pt x="2509" y="3285"/>
                  </a:lnTo>
                  <a:lnTo>
                    <a:pt x="2630" y="3200"/>
                  </a:lnTo>
                  <a:lnTo>
                    <a:pt x="2637" y="3194"/>
                  </a:lnTo>
                  <a:lnTo>
                    <a:pt x="2761" y="3113"/>
                  </a:lnTo>
                  <a:lnTo>
                    <a:pt x="2769" y="3108"/>
                  </a:lnTo>
                  <a:lnTo>
                    <a:pt x="2896" y="3032"/>
                  </a:lnTo>
                  <a:lnTo>
                    <a:pt x="2904" y="3027"/>
                  </a:lnTo>
                  <a:lnTo>
                    <a:pt x="3034" y="2955"/>
                  </a:lnTo>
                  <a:lnTo>
                    <a:pt x="3042" y="2951"/>
                  </a:lnTo>
                  <a:lnTo>
                    <a:pt x="3174" y="2884"/>
                  </a:lnTo>
                  <a:lnTo>
                    <a:pt x="3183" y="2880"/>
                  </a:lnTo>
                  <a:lnTo>
                    <a:pt x="3317" y="2819"/>
                  </a:lnTo>
                  <a:lnTo>
                    <a:pt x="3326" y="2815"/>
                  </a:lnTo>
                  <a:lnTo>
                    <a:pt x="3462" y="2758"/>
                  </a:lnTo>
                  <a:lnTo>
                    <a:pt x="3471" y="2755"/>
                  </a:lnTo>
                  <a:lnTo>
                    <a:pt x="3609" y="2703"/>
                  </a:lnTo>
                  <a:lnTo>
                    <a:pt x="3618" y="2700"/>
                  </a:lnTo>
                  <a:lnTo>
                    <a:pt x="3758" y="2654"/>
                  </a:lnTo>
                  <a:lnTo>
                    <a:pt x="3767" y="2652"/>
                  </a:lnTo>
                  <a:lnTo>
                    <a:pt x="3908" y="2611"/>
                  </a:lnTo>
                  <a:lnTo>
                    <a:pt x="3917" y="2608"/>
                  </a:lnTo>
                  <a:lnTo>
                    <a:pt x="4060" y="2573"/>
                  </a:lnTo>
                  <a:lnTo>
                    <a:pt x="4069" y="2571"/>
                  </a:lnTo>
                  <a:lnTo>
                    <a:pt x="4214" y="2540"/>
                  </a:lnTo>
                  <a:lnTo>
                    <a:pt x="4223" y="2539"/>
                  </a:lnTo>
                  <a:lnTo>
                    <a:pt x="4368" y="2514"/>
                  </a:lnTo>
                  <a:lnTo>
                    <a:pt x="4378" y="2513"/>
                  </a:lnTo>
                  <a:lnTo>
                    <a:pt x="4524" y="2493"/>
                  </a:lnTo>
                  <a:lnTo>
                    <a:pt x="4533" y="2492"/>
                  </a:lnTo>
                  <a:lnTo>
                    <a:pt x="4680" y="2478"/>
                  </a:lnTo>
                  <a:lnTo>
                    <a:pt x="4690" y="2478"/>
                  </a:lnTo>
                  <a:lnTo>
                    <a:pt x="4838" y="2469"/>
                  </a:lnTo>
                  <a:lnTo>
                    <a:pt x="4847" y="2469"/>
                  </a:lnTo>
                  <a:lnTo>
                    <a:pt x="4995" y="2466"/>
                  </a:lnTo>
                  <a:lnTo>
                    <a:pt x="5005" y="2466"/>
                  </a:lnTo>
                  <a:lnTo>
                    <a:pt x="5153" y="2469"/>
                  </a:lnTo>
                  <a:lnTo>
                    <a:pt x="5162" y="2469"/>
                  </a:lnTo>
                  <a:lnTo>
                    <a:pt x="5310" y="2478"/>
                  </a:lnTo>
                  <a:lnTo>
                    <a:pt x="5320" y="2478"/>
                  </a:lnTo>
                  <a:lnTo>
                    <a:pt x="5467" y="2492"/>
                  </a:lnTo>
                  <a:lnTo>
                    <a:pt x="5476" y="2493"/>
                  </a:lnTo>
                  <a:lnTo>
                    <a:pt x="5622" y="2513"/>
                  </a:lnTo>
                  <a:lnTo>
                    <a:pt x="5632" y="2514"/>
                  </a:lnTo>
                  <a:lnTo>
                    <a:pt x="5777" y="2539"/>
                  </a:lnTo>
                  <a:lnTo>
                    <a:pt x="5786" y="2540"/>
                  </a:lnTo>
                  <a:lnTo>
                    <a:pt x="5931" y="2571"/>
                  </a:lnTo>
                  <a:lnTo>
                    <a:pt x="5940" y="2573"/>
                  </a:lnTo>
                  <a:lnTo>
                    <a:pt x="6083" y="2608"/>
                  </a:lnTo>
                  <a:lnTo>
                    <a:pt x="6092" y="2611"/>
                  </a:lnTo>
                  <a:lnTo>
                    <a:pt x="6233" y="2652"/>
                  </a:lnTo>
                  <a:lnTo>
                    <a:pt x="6242" y="2654"/>
                  </a:lnTo>
                  <a:lnTo>
                    <a:pt x="6382" y="2700"/>
                  </a:lnTo>
                  <a:lnTo>
                    <a:pt x="6391" y="2703"/>
                  </a:lnTo>
                  <a:lnTo>
                    <a:pt x="6529" y="2755"/>
                  </a:lnTo>
                  <a:lnTo>
                    <a:pt x="6538" y="2758"/>
                  </a:lnTo>
                  <a:lnTo>
                    <a:pt x="6674" y="2815"/>
                  </a:lnTo>
                  <a:lnTo>
                    <a:pt x="6683" y="2819"/>
                  </a:lnTo>
                  <a:lnTo>
                    <a:pt x="6817" y="2880"/>
                  </a:lnTo>
                  <a:lnTo>
                    <a:pt x="6826" y="2884"/>
                  </a:lnTo>
                  <a:lnTo>
                    <a:pt x="6958" y="2951"/>
                  </a:lnTo>
                  <a:lnTo>
                    <a:pt x="6966" y="2955"/>
                  </a:lnTo>
                  <a:lnTo>
                    <a:pt x="7096" y="3027"/>
                  </a:lnTo>
                  <a:lnTo>
                    <a:pt x="7104" y="3032"/>
                  </a:lnTo>
                  <a:lnTo>
                    <a:pt x="7231" y="3108"/>
                  </a:lnTo>
                  <a:lnTo>
                    <a:pt x="7239" y="3113"/>
                  </a:lnTo>
                  <a:lnTo>
                    <a:pt x="7363" y="3194"/>
                  </a:lnTo>
                  <a:lnTo>
                    <a:pt x="7370" y="3200"/>
                  </a:lnTo>
                  <a:lnTo>
                    <a:pt x="7491" y="3285"/>
                  </a:lnTo>
                  <a:lnTo>
                    <a:pt x="7498" y="3291"/>
                  </a:lnTo>
                  <a:lnTo>
                    <a:pt x="7616" y="3380"/>
                  </a:lnTo>
                  <a:lnTo>
                    <a:pt x="7623" y="3386"/>
                  </a:lnTo>
                  <a:lnTo>
                    <a:pt x="7736" y="3480"/>
                  </a:lnTo>
                  <a:lnTo>
                    <a:pt x="7743" y="3486"/>
                  </a:lnTo>
                  <a:lnTo>
                    <a:pt x="7853" y="3585"/>
                  </a:lnTo>
                  <a:lnTo>
                    <a:pt x="7860" y="3591"/>
                  </a:lnTo>
                  <a:lnTo>
                    <a:pt x="7966" y="3693"/>
                  </a:lnTo>
                  <a:lnTo>
                    <a:pt x="7973" y="3700"/>
                  </a:lnTo>
                  <a:lnTo>
                    <a:pt x="8075" y="3806"/>
                  </a:lnTo>
                  <a:lnTo>
                    <a:pt x="8081" y="3813"/>
                  </a:lnTo>
                  <a:lnTo>
                    <a:pt x="8180" y="3922"/>
                  </a:lnTo>
                  <a:lnTo>
                    <a:pt x="8186" y="3930"/>
                  </a:lnTo>
                  <a:lnTo>
                    <a:pt x="8280" y="4043"/>
                  </a:lnTo>
                  <a:lnTo>
                    <a:pt x="8286" y="4050"/>
                  </a:lnTo>
                  <a:lnTo>
                    <a:pt x="8376" y="4167"/>
                  </a:lnTo>
                  <a:lnTo>
                    <a:pt x="8381" y="4175"/>
                  </a:lnTo>
                  <a:lnTo>
                    <a:pt x="8467" y="4295"/>
                  </a:lnTo>
                  <a:lnTo>
                    <a:pt x="8472" y="4303"/>
                  </a:lnTo>
                  <a:lnTo>
                    <a:pt x="8553" y="4427"/>
                  </a:lnTo>
                  <a:lnTo>
                    <a:pt x="8558" y="4435"/>
                  </a:lnTo>
                  <a:lnTo>
                    <a:pt x="8635" y="4562"/>
                  </a:lnTo>
                  <a:lnTo>
                    <a:pt x="8640" y="4570"/>
                  </a:lnTo>
                  <a:lnTo>
                    <a:pt x="8712" y="4700"/>
                  </a:lnTo>
                  <a:lnTo>
                    <a:pt x="8716" y="4709"/>
                  </a:lnTo>
                  <a:lnTo>
                    <a:pt x="8783" y="4841"/>
                  </a:lnTo>
                  <a:lnTo>
                    <a:pt x="8787" y="4849"/>
                  </a:lnTo>
                  <a:lnTo>
                    <a:pt x="8848" y="4984"/>
                  </a:lnTo>
                  <a:lnTo>
                    <a:pt x="8852" y="4992"/>
                  </a:lnTo>
                  <a:lnTo>
                    <a:pt x="8908" y="5129"/>
                  </a:lnTo>
                  <a:lnTo>
                    <a:pt x="8912" y="5137"/>
                  </a:lnTo>
                  <a:lnTo>
                    <a:pt x="8963" y="5276"/>
                  </a:lnTo>
                  <a:lnTo>
                    <a:pt x="8966" y="5284"/>
                  </a:lnTo>
                  <a:lnTo>
                    <a:pt x="9012" y="5424"/>
                  </a:lnTo>
                  <a:lnTo>
                    <a:pt x="9015" y="5433"/>
                  </a:lnTo>
                  <a:lnTo>
                    <a:pt x="9055" y="5575"/>
                  </a:lnTo>
                  <a:lnTo>
                    <a:pt x="9058" y="5584"/>
                  </a:lnTo>
                  <a:lnTo>
                    <a:pt x="9093" y="5727"/>
                  </a:lnTo>
                  <a:lnTo>
                    <a:pt x="9095" y="5736"/>
                  </a:lnTo>
                  <a:lnTo>
                    <a:pt x="9126" y="5880"/>
                  </a:lnTo>
                  <a:lnTo>
                    <a:pt x="9127" y="5889"/>
                  </a:lnTo>
                  <a:lnTo>
                    <a:pt x="9152" y="6035"/>
                  </a:lnTo>
                  <a:lnTo>
                    <a:pt x="9153" y="6044"/>
                  </a:lnTo>
                  <a:lnTo>
                    <a:pt x="9173" y="6190"/>
                  </a:lnTo>
                  <a:lnTo>
                    <a:pt x="9174" y="6199"/>
                  </a:lnTo>
                  <a:lnTo>
                    <a:pt x="9188" y="6346"/>
                  </a:lnTo>
                  <a:lnTo>
                    <a:pt x="9188" y="6356"/>
                  </a:lnTo>
                  <a:lnTo>
                    <a:pt x="9197" y="6504"/>
                  </a:lnTo>
                  <a:lnTo>
                    <a:pt x="9197" y="6513"/>
                  </a:lnTo>
                  <a:lnTo>
                    <a:pt x="9200" y="6661"/>
                  </a:lnTo>
                  <a:lnTo>
                    <a:pt x="9198" y="6694"/>
                  </a:lnTo>
                  <a:lnTo>
                    <a:pt x="9193" y="6726"/>
                  </a:lnTo>
                  <a:lnTo>
                    <a:pt x="9183" y="6757"/>
                  </a:lnTo>
                  <a:lnTo>
                    <a:pt x="9169" y="6787"/>
                  </a:lnTo>
                  <a:lnTo>
                    <a:pt x="9151" y="6814"/>
                  </a:lnTo>
                  <a:lnTo>
                    <a:pt x="9130" y="6839"/>
                  </a:lnTo>
                  <a:lnTo>
                    <a:pt x="9106" y="6861"/>
                  </a:lnTo>
                  <a:lnTo>
                    <a:pt x="9079" y="6880"/>
                  </a:lnTo>
                  <a:lnTo>
                    <a:pt x="9050" y="6895"/>
                  </a:lnTo>
                  <a:lnTo>
                    <a:pt x="9019" y="6906"/>
                  </a:lnTo>
                  <a:lnTo>
                    <a:pt x="8987" y="6913"/>
                  </a:lnTo>
                  <a:lnTo>
                    <a:pt x="8955" y="6916"/>
                  </a:lnTo>
                  <a:lnTo>
                    <a:pt x="8922" y="6914"/>
                  </a:lnTo>
                  <a:lnTo>
                    <a:pt x="8890" y="6909"/>
                  </a:lnTo>
                  <a:lnTo>
                    <a:pt x="8859" y="6899"/>
                  </a:lnTo>
                  <a:lnTo>
                    <a:pt x="8829" y="6885"/>
                  </a:lnTo>
                  <a:lnTo>
                    <a:pt x="8802" y="6867"/>
                  </a:lnTo>
                  <a:lnTo>
                    <a:pt x="8777" y="6846"/>
                  </a:lnTo>
                  <a:lnTo>
                    <a:pt x="8755" y="6822"/>
                  </a:lnTo>
                  <a:lnTo>
                    <a:pt x="8736" y="6795"/>
                  </a:lnTo>
                  <a:lnTo>
                    <a:pt x="8721" y="6766"/>
                  </a:lnTo>
                  <a:lnTo>
                    <a:pt x="8710" y="6735"/>
                  </a:lnTo>
                  <a:lnTo>
                    <a:pt x="8703" y="6703"/>
                  </a:lnTo>
                  <a:lnTo>
                    <a:pt x="8700" y="6671"/>
                  </a:lnTo>
                  <a:lnTo>
                    <a:pt x="8697" y="6527"/>
                  </a:lnTo>
                  <a:lnTo>
                    <a:pt x="8690" y="6389"/>
                  </a:lnTo>
                  <a:lnTo>
                    <a:pt x="8677" y="6251"/>
                  </a:lnTo>
                  <a:lnTo>
                    <a:pt x="8658" y="6114"/>
                  </a:lnTo>
                  <a:lnTo>
                    <a:pt x="8635" y="5978"/>
                  </a:lnTo>
                  <a:lnTo>
                    <a:pt x="8607" y="5843"/>
                  </a:lnTo>
                  <a:lnTo>
                    <a:pt x="8574" y="5709"/>
                  </a:lnTo>
                  <a:lnTo>
                    <a:pt x="8536" y="5576"/>
                  </a:lnTo>
                  <a:lnTo>
                    <a:pt x="8492" y="5445"/>
                  </a:lnTo>
                  <a:lnTo>
                    <a:pt x="8455" y="5344"/>
                  </a:lnTo>
                  <a:lnTo>
                    <a:pt x="7763" y="5574"/>
                  </a:lnTo>
                  <a:lnTo>
                    <a:pt x="7745" y="5579"/>
                  </a:lnTo>
                  <a:lnTo>
                    <a:pt x="7725" y="5582"/>
                  </a:lnTo>
                  <a:lnTo>
                    <a:pt x="7705" y="5582"/>
                  </a:lnTo>
                  <a:lnTo>
                    <a:pt x="7686" y="5579"/>
                  </a:lnTo>
                  <a:lnTo>
                    <a:pt x="7667" y="5574"/>
                  </a:lnTo>
                  <a:lnTo>
                    <a:pt x="7649" y="5566"/>
                  </a:lnTo>
                  <a:lnTo>
                    <a:pt x="7632" y="5556"/>
                  </a:lnTo>
                  <a:lnTo>
                    <a:pt x="7617" y="5544"/>
                  </a:lnTo>
                  <a:lnTo>
                    <a:pt x="7603" y="5530"/>
                  </a:lnTo>
                  <a:lnTo>
                    <a:pt x="7591" y="5515"/>
                  </a:lnTo>
                  <a:lnTo>
                    <a:pt x="7581" y="5498"/>
                  </a:lnTo>
                  <a:lnTo>
                    <a:pt x="7574" y="5479"/>
                  </a:lnTo>
                  <a:lnTo>
                    <a:pt x="7569" y="5461"/>
                  </a:lnTo>
                  <a:lnTo>
                    <a:pt x="7566" y="5441"/>
                  </a:lnTo>
                  <a:lnTo>
                    <a:pt x="7566" y="5421"/>
                  </a:lnTo>
                  <a:lnTo>
                    <a:pt x="7569" y="5402"/>
                  </a:lnTo>
                  <a:lnTo>
                    <a:pt x="7574" y="5383"/>
                  </a:lnTo>
                  <a:lnTo>
                    <a:pt x="7582" y="5365"/>
                  </a:lnTo>
                  <a:lnTo>
                    <a:pt x="7592" y="5348"/>
                  </a:lnTo>
                  <a:lnTo>
                    <a:pt x="7604" y="5333"/>
                  </a:lnTo>
                  <a:lnTo>
                    <a:pt x="7618" y="5319"/>
                  </a:lnTo>
                  <a:lnTo>
                    <a:pt x="7633" y="5307"/>
                  </a:lnTo>
                  <a:lnTo>
                    <a:pt x="7650" y="5297"/>
                  </a:lnTo>
                  <a:lnTo>
                    <a:pt x="7669" y="5290"/>
                  </a:lnTo>
                  <a:lnTo>
                    <a:pt x="8336" y="5067"/>
                  </a:lnTo>
                  <a:lnTo>
                    <a:pt x="8334" y="5062"/>
                  </a:lnTo>
                  <a:lnTo>
                    <a:pt x="8271" y="4938"/>
                  </a:lnTo>
                  <a:lnTo>
                    <a:pt x="8204" y="4816"/>
                  </a:lnTo>
                  <a:lnTo>
                    <a:pt x="8133" y="4697"/>
                  </a:lnTo>
                  <a:lnTo>
                    <a:pt x="8057" y="4581"/>
                  </a:lnTo>
                  <a:lnTo>
                    <a:pt x="7976" y="4468"/>
                  </a:lnTo>
                  <a:lnTo>
                    <a:pt x="7892" y="4359"/>
                  </a:lnTo>
                  <a:lnTo>
                    <a:pt x="7804" y="4252"/>
                  </a:lnTo>
                  <a:lnTo>
                    <a:pt x="7712" y="4149"/>
                  </a:lnTo>
                  <a:lnTo>
                    <a:pt x="7616" y="4050"/>
                  </a:lnTo>
                  <a:lnTo>
                    <a:pt x="7517" y="3954"/>
                  </a:lnTo>
                  <a:lnTo>
                    <a:pt x="7414" y="3862"/>
                  </a:lnTo>
                  <a:lnTo>
                    <a:pt x="7307" y="3774"/>
                  </a:lnTo>
                  <a:lnTo>
                    <a:pt x="7198" y="3690"/>
                  </a:lnTo>
                  <a:lnTo>
                    <a:pt x="7085" y="3610"/>
                  </a:lnTo>
                  <a:lnTo>
                    <a:pt x="6969" y="3534"/>
                  </a:lnTo>
                  <a:lnTo>
                    <a:pt x="6850" y="3463"/>
                  </a:lnTo>
                  <a:lnTo>
                    <a:pt x="6728" y="3395"/>
                  </a:lnTo>
                  <a:lnTo>
                    <a:pt x="6604" y="3333"/>
                  </a:lnTo>
                  <a:lnTo>
                    <a:pt x="6479" y="3275"/>
                  </a:lnTo>
                  <a:lnTo>
                    <a:pt x="6351" y="3222"/>
                  </a:lnTo>
                  <a:lnTo>
                    <a:pt x="6221" y="3174"/>
                  </a:lnTo>
                  <a:lnTo>
                    <a:pt x="6090" y="3131"/>
                  </a:lnTo>
                  <a:lnTo>
                    <a:pt x="5958" y="3092"/>
                  </a:lnTo>
                  <a:lnTo>
                    <a:pt x="5824" y="3059"/>
                  </a:lnTo>
                  <a:lnTo>
                    <a:pt x="5688" y="3031"/>
                  </a:lnTo>
                  <a:lnTo>
                    <a:pt x="5552" y="3008"/>
                  </a:lnTo>
                  <a:lnTo>
                    <a:pt x="5415" y="2989"/>
                  </a:lnTo>
                  <a:lnTo>
                    <a:pt x="5277" y="2976"/>
                  </a:lnTo>
                  <a:lnTo>
                    <a:pt x="5150" y="2969"/>
                  </a:lnTo>
                  <a:lnTo>
                    <a:pt x="5150" y="3457"/>
                  </a:lnTo>
                  <a:lnTo>
                    <a:pt x="5149" y="3477"/>
                  </a:lnTo>
                  <a:lnTo>
                    <a:pt x="5145" y="3496"/>
                  </a:lnTo>
                  <a:lnTo>
                    <a:pt x="5139" y="3514"/>
                  </a:lnTo>
                  <a:lnTo>
                    <a:pt x="5130" y="3532"/>
                  </a:lnTo>
                  <a:lnTo>
                    <a:pt x="5119" y="3548"/>
                  </a:lnTo>
                  <a:lnTo>
                    <a:pt x="5106" y="3563"/>
                  </a:lnTo>
                  <a:lnTo>
                    <a:pt x="5091" y="3576"/>
                  </a:lnTo>
                  <a:lnTo>
                    <a:pt x="5075" y="3587"/>
                  </a:lnTo>
                  <a:lnTo>
                    <a:pt x="5057" y="3596"/>
                  </a:lnTo>
                  <a:lnTo>
                    <a:pt x="5039" y="3602"/>
                  </a:lnTo>
                  <a:lnTo>
                    <a:pt x="5020" y="3606"/>
                  </a:lnTo>
                  <a:lnTo>
                    <a:pt x="5000" y="3607"/>
                  </a:lnTo>
                  <a:lnTo>
                    <a:pt x="4980" y="3606"/>
                  </a:lnTo>
                  <a:lnTo>
                    <a:pt x="4961" y="3602"/>
                  </a:lnTo>
                  <a:lnTo>
                    <a:pt x="4943" y="3596"/>
                  </a:lnTo>
                  <a:lnTo>
                    <a:pt x="4925" y="3587"/>
                  </a:lnTo>
                  <a:lnTo>
                    <a:pt x="4909" y="3576"/>
                  </a:lnTo>
                  <a:lnTo>
                    <a:pt x="4894" y="3563"/>
                  </a:lnTo>
                  <a:lnTo>
                    <a:pt x="4881" y="3548"/>
                  </a:lnTo>
                  <a:lnTo>
                    <a:pt x="4870" y="3532"/>
                  </a:lnTo>
                  <a:lnTo>
                    <a:pt x="4861" y="3514"/>
                  </a:lnTo>
                  <a:lnTo>
                    <a:pt x="4855" y="3496"/>
                  </a:lnTo>
                  <a:close/>
                  <a:moveTo>
                    <a:pt x="5765" y="6612"/>
                  </a:moveTo>
                  <a:lnTo>
                    <a:pt x="5766" y="6635"/>
                  </a:lnTo>
                  <a:lnTo>
                    <a:pt x="5767" y="6640"/>
                  </a:lnTo>
                  <a:lnTo>
                    <a:pt x="5767" y="6663"/>
                  </a:lnTo>
                  <a:lnTo>
                    <a:pt x="5767" y="6669"/>
                  </a:lnTo>
                  <a:lnTo>
                    <a:pt x="5767" y="6692"/>
                  </a:lnTo>
                  <a:lnTo>
                    <a:pt x="5766" y="6698"/>
                  </a:lnTo>
                  <a:lnTo>
                    <a:pt x="5765" y="6721"/>
                  </a:lnTo>
                  <a:lnTo>
                    <a:pt x="5765" y="6726"/>
                  </a:lnTo>
                  <a:lnTo>
                    <a:pt x="5763" y="6749"/>
                  </a:lnTo>
                  <a:lnTo>
                    <a:pt x="5762" y="6755"/>
                  </a:lnTo>
                  <a:lnTo>
                    <a:pt x="5759" y="6778"/>
                  </a:lnTo>
                  <a:lnTo>
                    <a:pt x="5758" y="6783"/>
                  </a:lnTo>
                  <a:lnTo>
                    <a:pt x="5754" y="6806"/>
                  </a:lnTo>
                  <a:lnTo>
                    <a:pt x="5753" y="6812"/>
                  </a:lnTo>
                  <a:lnTo>
                    <a:pt x="5749" y="6834"/>
                  </a:lnTo>
                  <a:lnTo>
                    <a:pt x="5747" y="6840"/>
                  </a:lnTo>
                  <a:lnTo>
                    <a:pt x="5742" y="6862"/>
                  </a:lnTo>
                  <a:lnTo>
                    <a:pt x="5741" y="6867"/>
                  </a:lnTo>
                  <a:lnTo>
                    <a:pt x="5734" y="6889"/>
                  </a:lnTo>
                  <a:lnTo>
                    <a:pt x="5733" y="6895"/>
                  </a:lnTo>
                  <a:lnTo>
                    <a:pt x="5725" y="6917"/>
                  </a:lnTo>
                  <a:lnTo>
                    <a:pt x="5724" y="6922"/>
                  </a:lnTo>
                  <a:lnTo>
                    <a:pt x="5716" y="6943"/>
                  </a:lnTo>
                  <a:lnTo>
                    <a:pt x="5714" y="6949"/>
                  </a:lnTo>
                  <a:lnTo>
                    <a:pt x="5705" y="6970"/>
                  </a:lnTo>
                  <a:lnTo>
                    <a:pt x="5703" y="6975"/>
                  </a:lnTo>
                  <a:lnTo>
                    <a:pt x="5693" y="6996"/>
                  </a:lnTo>
                  <a:lnTo>
                    <a:pt x="5691" y="7001"/>
                  </a:lnTo>
                  <a:lnTo>
                    <a:pt x="5680" y="7022"/>
                  </a:lnTo>
                  <a:lnTo>
                    <a:pt x="5678" y="7027"/>
                  </a:lnTo>
                  <a:lnTo>
                    <a:pt x="5666" y="7047"/>
                  </a:lnTo>
                  <a:lnTo>
                    <a:pt x="5663" y="7053"/>
                  </a:lnTo>
                  <a:lnTo>
                    <a:pt x="5651" y="7073"/>
                  </a:lnTo>
                  <a:lnTo>
                    <a:pt x="5648" y="7078"/>
                  </a:lnTo>
                  <a:lnTo>
                    <a:pt x="5635" y="7097"/>
                  </a:lnTo>
                  <a:lnTo>
                    <a:pt x="5632" y="7102"/>
                  </a:lnTo>
                  <a:lnTo>
                    <a:pt x="5619" y="7120"/>
                  </a:lnTo>
                  <a:lnTo>
                    <a:pt x="5615" y="7125"/>
                  </a:lnTo>
                  <a:lnTo>
                    <a:pt x="5601" y="7143"/>
                  </a:lnTo>
                  <a:lnTo>
                    <a:pt x="5598" y="7147"/>
                  </a:lnTo>
                  <a:lnTo>
                    <a:pt x="5583" y="7165"/>
                  </a:lnTo>
                  <a:lnTo>
                    <a:pt x="5579" y="7169"/>
                  </a:lnTo>
                  <a:lnTo>
                    <a:pt x="5564" y="7186"/>
                  </a:lnTo>
                  <a:lnTo>
                    <a:pt x="5560" y="7191"/>
                  </a:lnTo>
                  <a:lnTo>
                    <a:pt x="5544" y="7207"/>
                  </a:lnTo>
                  <a:lnTo>
                    <a:pt x="5540" y="7211"/>
                  </a:lnTo>
                  <a:lnTo>
                    <a:pt x="5524" y="7227"/>
                  </a:lnTo>
                  <a:lnTo>
                    <a:pt x="5520" y="7231"/>
                  </a:lnTo>
                  <a:lnTo>
                    <a:pt x="5503" y="7246"/>
                  </a:lnTo>
                  <a:lnTo>
                    <a:pt x="5498" y="7250"/>
                  </a:lnTo>
                  <a:lnTo>
                    <a:pt x="5481" y="7264"/>
                  </a:lnTo>
                  <a:lnTo>
                    <a:pt x="5476" y="7268"/>
                  </a:lnTo>
                  <a:lnTo>
                    <a:pt x="5458" y="7282"/>
                  </a:lnTo>
                  <a:lnTo>
                    <a:pt x="5454" y="7285"/>
                  </a:lnTo>
                  <a:lnTo>
                    <a:pt x="5435" y="7299"/>
                  </a:lnTo>
                  <a:lnTo>
                    <a:pt x="5430" y="7302"/>
                  </a:lnTo>
                  <a:lnTo>
                    <a:pt x="5411" y="7314"/>
                  </a:lnTo>
                  <a:lnTo>
                    <a:pt x="5406" y="7317"/>
                  </a:lnTo>
                  <a:lnTo>
                    <a:pt x="5387" y="7329"/>
                  </a:lnTo>
                  <a:lnTo>
                    <a:pt x="5381" y="7332"/>
                  </a:lnTo>
                  <a:lnTo>
                    <a:pt x="5361" y="7344"/>
                  </a:lnTo>
                  <a:lnTo>
                    <a:pt x="5356" y="7346"/>
                  </a:lnTo>
                  <a:lnTo>
                    <a:pt x="5335" y="7357"/>
                  </a:lnTo>
                  <a:lnTo>
                    <a:pt x="5330" y="7359"/>
                  </a:lnTo>
                  <a:lnTo>
                    <a:pt x="5309" y="7369"/>
                  </a:lnTo>
                  <a:lnTo>
                    <a:pt x="5304" y="7371"/>
                  </a:lnTo>
                  <a:lnTo>
                    <a:pt x="5283" y="7380"/>
                  </a:lnTo>
                  <a:lnTo>
                    <a:pt x="5278" y="7382"/>
                  </a:lnTo>
                  <a:lnTo>
                    <a:pt x="5256" y="7390"/>
                  </a:lnTo>
                  <a:lnTo>
                    <a:pt x="5251" y="7392"/>
                  </a:lnTo>
                  <a:lnTo>
                    <a:pt x="5229" y="7399"/>
                  </a:lnTo>
                  <a:lnTo>
                    <a:pt x="5224" y="7400"/>
                  </a:lnTo>
                  <a:lnTo>
                    <a:pt x="5201" y="7407"/>
                  </a:lnTo>
                  <a:lnTo>
                    <a:pt x="5196" y="7408"/>
                  </a:lnTo>
                  <a:lnTo>
                    <a:pt x="5174" y="7414"/>
                  </a:lnTo>
                  <a:lnTo>
                    <a:pt x="5168" y="7415"/>
                  </a:lnTo>
                  <a:lnTo>
                    <a:pt x="5146" y="7420"/>
                  </a:lnTo>
                  <a:lnTo>
                    <a:pt x="5140" y="7421"/>
                  </a:lnTo>
                  <a:lnTo>
                    <a:pt x="5117" y="7425"/>
                  </a:lnTo>
                  <a:lnTo>
                    <a:pt x="5112" y="7426"/>
                  </a:lnTo>
                  <a:lnTo>
                    <a:pt x="5089" y="7429"/>
                  </a:lnTo>
                  <a:lnTo>
                    <a:pt x="5083" y="7429"/>
                  </a:lnTo>
                  <a:lnTo>
                    <a:pt x="5060" y="7432"/>
                  </a:lnTo>
                  <a:lnTo>
                    <a:pt x="5055" y="7432"/>
                  </a:lnTo>
                  <a:lnTo>
                    <a:pt x="5032" y="7433"/>
                  </a:lnTo>
                  <a:lnTo>
                    <a:pt x="5026" y="7434"/>
                  </a:lnTo>
                  <a:lnTo>
                    <a:pt x="5003" y="7434"/>
                  </a:lnTo>
                  <a:lnTo>
                    <a:pt x="4997" y="7434"/>
                  </a:lnTo>
                  <a:lnTo>
                    <a:pt x="4974" y="7434"/>
                  </a:lnTo>
                  <a:lnTo>
                    <a:pt x="4968" y="7433"/>
                  </a:lnTo>
                  <a:lnTo>
                    <a:pt x="4945" y="7432"/>
                  </a:lnTo>
                  <a:lnTo>
                    <a:pt x="4940" y="7432"/>
                  </a:lnTo>
                  <a:lnTo>
                    <a:pt x="4917" y="7429"/>
                  </a:lnTo>
                  <a:lnTo>
                    <a:pt x="4911" y="7429"/>
                  </a:lnTo>
                  <a:lnTo>
                    <a:pt x="4888" y="7426"/>
                  </a:lnTo>
                  <a:lnTo>
                    <a:pt x="4883" y="7425"/>
                  </a:lnTo>
                  <a:lnTo>
                    <a:pt x="4860" y="7421"/>
                  </a:lnTo>
                  <a:lnTo>
                    <a:pt x="4854" y="7420"/>
                  </a:lnTo>
                  <a:lnTo>
                    <a:pt x="4832" y="7415"/>
                  </a:lnTo>
                  <a:lnTo>
                    <a:pt x="4826" y="7414"/>
                  </a:lnTo>
                  <a:lnTo>
                    <a:pt x="4804" y="7408"/>
                  </a:lnTo>
                  <a:lnTo>
                    <a:pt x="4799" y="7407"/>
                  </a:lnTo>
                  <a:lnTo>
                    <a:pt x="4776" y="7400"/>
                  </a:lnTo>
                  <a:lnTo>
                    <a:pt x="4771" y="7399"/>
                  </a:lnTo>
                  <a:lnTo>
                    <a:pt x="4749" y="7392"/>
                  </a:lnTo>
                  <a:lnTo>
                    <a:pt x="4744" y="7390"/>
                  </a:lnTo>
                  <a:lnTo>
                    <a:pt x="4722" y="7382"/>
                  </a:lnTo>
                  <a:lnTo>
                    <a:pt x="4717" y="7380"/>
                  </a:lnTo>
                  <a:lnTo>
                    <a:pt x="4696" y="7371"/>
                  </a:lnTo>
                  <a:lnTo>
                    <a:pt x="4691" y="7369"/>
                  </a:lnTo>
                  <a:lnTo>
                    <a:pt x="4670" y="7359"/>
                  </a:lnTo>
                  <a:lnTo>
                    <a:pt x="4665" y="7357"/>
                  </a:lnTo>
                  <a:lnTo>
                    <a:pt x="4644" y="7346"/>
                  </a:lnTo>
                  <a:lnTo>
                    <a:pt x="4639" y="7344"/>
                  </a:lnTo>
                  <a:lnTo>
                    <a:pt x="4619" y="7332"/>
                  </a:lnTo>
                  <a:lnTo>
                    <a:pt x="4613" y="7329"/>
                  </a:lnTo>
                  <a:lnTo>
                    <a:pt x="4594" y="7317"/>
                  </a:lnTo>
                  <a:lnTo>
                    <a:pt x="4589" y="7314"/>
                  </a:lnTo>
                  <a:lnTo>
                    <a:pt x="4570" y="7302"/>
                  </a:lnTo>
                  <a:lnTo>
                    <a:pt x="4565" y="7299"/>
                  </a:lnTo>
                  <a:lnTo>
                    <a:pt x="4546" y="7285"/>
                  </a:lnTo>
                  <a:lnTo>
                    <a:pt x="4542" y="7282"/>
                  </a:lnTo>
                  <a:lnTo>
                    <a:pt x="4524" y="7268"/>
                  </a:lnTo>
                  <a:lnTo>
                    <a:pt x="4519" y="7264"/>
                  </a:lnTo>
                  <a:lnTo>
                    <a:pt x="4502" y="7250"/>
                  </a:lnTo>
                  <a:lnTo>
                    <a:pt x="4497" y="7246"/>
                  </a:lnTo>
                  <a:lnTo>
                    <a:pt x="4480" y="7231"/>
                  </a:lnTo>
                  <a:lnTo>
                    <a:pt x="4476" y="7227"/>
                  </a:lnTo>
                  <a:lnTo>
                    <a:pt x="4460" y="7211"/>
                  </a:lnTo>
                  <a:lnTo>
                    <a:pt x="4456" y="7207"/>
                  </a:lnTo>
                  <a:lnTo>
                    <a:pt x="4440" y="7191"/>
                  </a:lnTo>
                  <a:lnTo>
                    <a:pt x="4436" y="7186"/>
                  </a:lnTo>
                  <a:lnTo>
                    <a:pt x="4421" y="7169"/>
                  </a:lnTo>
                  <a:lnTo>
                    <a:pt x="4417" y="7165"/>
                  </a:lnTo>
                  <a:lnTo>
                    <a:pt x="4402" y="7147"/>
                  </a:lnTo>
                  <a:lnTo>
                    <a:pt x="4399" y="7143"/>
                  </a:lnTo>
                  <a:lnTo>
                    <a:pt x="4385" y="7125"/>
                  </a:lnTo>
                  <a:lnTo>
                    <a:pt x="4381" y="7120"/>
                  </a:lnTo>
                  <a:lnTo>
                    <a:pt x="4368" y="7102"/>
                  </a:lnTo>
                  <a:lnTo>
                    <a:pt x="4365" y="7097"/>
                  </a:lnTo>
                  <a:lnTo>
                    <a:pt x="4352" y="7078"/>
                  </a:lnTo>
                  <a:lnTo>
                    <a:pt x="4349" y="7073"/>
                  </a:lnTo>
                  <a:lnTo>
                    <a:pt x="4337" y="7053"/>
                  </a:lnTo>
                  <a:lnTo>
                    <a:pt x="4334" y="7047"/>
                  </a:lnTo>
                  <a:lnTo>
                    <a:pt x="4322" y="7027"/>
                  </a:lnTo>
                  <a:lnTo>
                    <a:pt x="4320" y="7022"/>
                  </a:lnTo>
                  <a:lnTo>
                    <a:pt x="4309" y="7001"/>
                  </a:lnTo>
                  <a:lnTo>
                    <a:pt x="4307" y="6996"/>
                  </a:lnTo>
                  <a:lnTo>
                    <a:pt x="4297" y="6975"/>
                  </a:lnTo>
                  <a:lnTo>
                    <a:pt x="4295" y="6970"/>
                  </a:lnTo>
                  <a:lnTo>
                    <a:pt x="4286" y="6949"/>
                  </a:lnTo>
                  <a:lnTo>
                    <a:pt x="4284" y="6943"/>
                  </a:lnTo>
                  <a:lnTo>
                    <a:pt x="4276" y="6922"/>
                  </a:lnTo>
                  <a:lnTo>
                    <a:pt x="4275" y="6917"/>
                  </a:lnTo>
                  <a:lnTo>
                    <a:pt x="4267" y="6895"/>
                  </a:lnTo>
                  <a:lnTo>
                    <a:pt x="4266" y="6889"/>
                  </a:lnTo>
                  <a:lnTo>
                    <a:pt x="4259" y="6867"/>
                  </a:lnTo>
                  <a:lnTo>
                    <a:pt x="4258" y="6862"/>
                  </a:lnTo>
                  <a:lnTo>
                    <a:pt x="4253" y="6840"/>
                  </a:lnTo>
                  <a:lnTo>
                    <a:pt x="4251" y="6834"/>
                  </a:lnTo>
                  <a:lnTo>
                    <a:pt x="4247" y="6812"/>
                  </a:lnTo>
                  <a:lnTo>
                    <a:pt x="4246" y="6806"/>
                  </a:lnTo>
                  <a:lnTo>
                    <a:pt x="4242" y="6783"/>
                  </a:lnTo>
                  <a:lnTo>
                    <a:pt x="4241" y="6778"/>
                  </a:lnTo>
                  <a:lnTo>
                    <a:pt x="4238" y="6755"/>
                  </a:lnTo>
                  <a:lnTo>
                    <a:pt x="4237" y="6749"/>
                  </a:lnTo>
                  <a:lnTo>
                    <a:pt x="4235" y="6726"/>
                  </a:lnTo>
                  <a:lnTo>
                    <a:pt x="4235" y="6721"/>
                  </a:lnTo>
                  <a:lnTo>
                    <a:pt x="4234" y="6698"/>
                  </a:lnTo>
                  <a:lnTo>
                    <a:pt x="4233" y="6692"/>
                  </a:lnTo>
                  <a:lnTo>
                    <a:pt x="4233" y="6669"/>
                  </a:lnTo>
                  <a:lnTo>
                    <a:pt x="4233" y="6663"/>
                  </a:lnTo>
                  <a:lnTo>
                    <a:pt x="4233" y="6640"/>
                  </a:lnTo>
                  <a:lnTo>
                    <a:pt x="4234" y="6635"/>
                  </a:lnTo>
                  <a:lnTo>
                    <a:pt x="4235" y="6612"/>
                  </a:lnTo>
                  <a:lnTo>
                    <a:pt x="4235" y="6606"/>
                  </a:lnTo>
                  <a:lnTo>
                    <a:pt x="4237" y="6583"/>
                  </a:lnTo>
                  <a:lnTo>
                    <a:pt x="4238" y="6578"/>
                  </a:lnTo>
                  <a:lnTo>
                    <a:pt x="4241" y="6555"/>
                  </a:lnTo>
                  <a:lnTo>
                    <a:pt x="4242" y="6549"/>
                  </a:lnTo>
                  <a:lnTo>
                    <a:pt x="4246" y="6527"/>
                  </a:lnTo>
                  <a:lnTo>
                    <a:pt x="4247" y="6521"/>
                  </a:lnTo>
                  <a:lnTo>
                    <a:pt x="4251" y="6499"/>
                  </a:lnTo>
                  <a:lnTo>
                    <a:pt x="4253" y="6493"/>
                  </a:lnTo>
                  <a:lnTo>
                    <a:pt x="4258" y="6471"/>
                  </a:lnTo>
                  <a:lnTo>
                    <a:pt x="4260" y="6466"/>
                  </a:lnTo>
                  <a:lnTo>
                    <a:pt x="4266" y="6443"/>
                  </a:lnTo>
                  <a:lnTo>
                    <a:pt x="4267" y="6438"/>
                  </a:lnTo>
                  <a:lnTo>
                    <a:pt x="4275" y="6416"/>
                  </a:lnTo>
                  <a:lnTo>
                    <a:pt x="4276" y="6411"/>
                  </a:lnTo>
                  <a:lnTo>
                    <a:pt x="4284" y="6389"/>
                  </a:lnTo>
                  <a:lnTo>
                    <a:pt x="4286" y="6384"/>
                  </a:lnTo>
                  <a:lnTo>
                    <a:pt x="4295" y="6363"/>
                  </a:lnTo>
                  <a:lnTo>
                    <a:pt x="4297" y="6358"/>
                  </a:lnTo>
                  <a:lnTo>
                    <a:pt x="4307" y="6337"/>
                  </a:lnTo>
                  <a:lnTo>
                    <a:pt x="4309" y="6332"/>
                  </a:lnTo>
                  <a:lnTo>
                    <a:pt x="4320" y="6311"/>
                  </a:lnTo>
                  <a:lnTo>
                    <a:pt x="4322" y="6306"/>
                  </a:lnTo>
                  <a:lnTo>
                    <a:pt x="4334" y="6286"/>
                  </a:lnTo>
                  <a:lnTo>
                    <a:pt x="4337" y="6280"/>
                  </a:lnTo>
                  <a:lnTo>
                    <a:pt x="4349" y="6260"/>
                  </a:lnTo>
                  <a:lnTo>
                    <a:pt x="4352" y="6255"/>
                  </a:lnTo>
                  <a:lnTo>
                    <a:pt x="4365" y="6236"/>
                  </a:lnTo>
                  <a:lnTo>
                    <a:pt x="4368" y="6231"/>
                  </a:lnTo>
                  <a:lnTo>
                    <a:pt x="4381" y="6213"/>
                  </a:lnTo>
                  <a:lnTo>
                    <a:pt x="4385" y="6208"/>
                  </a:lnTo>
                  <a:lnTo>
                    <a:pt x="4399" y="6190"/>
                  </a:lnTo>
                  <a:lnTo>
                    <a:pt x="4402" y="6186"/>
                  </a:lnTo>
                  <a:lnTo>
                    <a:pt x="4417" y="6168"/>
                  </a:lnTo>
                  <a:lnTo>
                    <a:pt x="4421" y="6164"/>
                  </a:lnTo>
                  <a:lnTo>
                    <a:pt x="4436" y="6147"/>
                  </a:lnTo>
                  <a:lnTo>
                    <a:pt x="4440" y="6142"/>
                  </a:lnTo>
                  <a:lnTo>
                    <a:pt x="4456" y="6126"/>
                  </a:lnTo>
                  <a:lnTo>
                    <a:pt x="4460" y="6122"/>
                  </a:lnTo>
                  <a:lnTo>
                    <a:pt x="4476" y="6106"/>
                  </a:lnTo>
                  <a:lnTo>
                    <a:pt x="4480" y="6102"/>
                  </a:lnTo>
                  <a:lnTo>
                    <a:pt x="4497" y="6087"/>
                  </a:lnTo>
                  <a:lnTo>
                    <a:pt x="4502" y="6083"/>
                  </a:lnTo>
                  <a:lnTo>
                    <a:pt x="4519" y="6069"/>
                  </a:lnTo>
                  <a:lnTo>
                    <a:pt x="4524" y="6065"/>
                  </a:lnTo>
                  <a:lnTo>
                    <a:pt x="4542" y="6051"/>
                  </a:lnTo>
                  <a:lnTo>
                    <a:pt x="4546" y="6048"/>
                  </a:lnTo>
                  <a:lnTo>
                    <a:pt x="4565" y="6034"/>
                  </a:lnTo>
                  <a:lnTo>
                    <a:pt x="4570" y="6031"/>
                  </a:lnTo>
                  <a:lnTo>
                    <a:pt x="4589" y="6019"/>
                  </a:lnTo>
                  <a:lnTo>
                    <a:pt x="4594" y="6016"/>
                  </a:lnTo>
                  <a:lnTo>
                    <a:pt x="4613" y="6004"/>
                  </a:lnTo>
                  <a:lnTo>
                    <a:pt x="4619" y="6001"/>
                  </a:lnTo>
                  <a:lnTo>
                    <a:pt x="4639" y="5989"/>
                  </a:lnTo>
                  <a:lnTo>
                    <a:pt x="4644" y="5987"/>
                  </a:lnTo>
                  <a:lnTo>
                    <a:pt x="4665" y="5976"/>
                  </a:lnTo>
                  <a:lnTo>
                    <a:pt x="4670" y="5974"/>
                  </a:lnTo>
                  <a:lnTo>
                    <a:pt x="4691" y="5964"/>
                  </a:lnTo>
                  <a:lnTo>
                    <a:pt x="4696" y="5962"/>
                  </a:lnTo>
                  <a:lnTo>
                    <a:pt x="4717" y="5953"/>
                  </a:lnTo>
                  <a:lnTo>
                    <a:pt x="4722" y="5951"/>
                  </a:lnTo>
                  <a:lnTo>
                    <a:pt x="4744" y="5943"/>
                  </a:lnTo>
                  <a:lnTo>
                    <a:pt x="4749" y="5941"/>
                  </a:lnTo>
                  <a:lnTo>
                    <a:pt x="4771" y="5934"/>
                  </a:lnTo>
                  <a:lnTo>
                    <a:pt x="4776" y="5933"/>
                  </a:lnTo>
                  <a:lnTo>
                    <a:pt x="4799" y="5926"/>
                  </a:lnTo>
                  <a:lnTo>
                    <a:pt x="4804" y="5925"/>
                  </a:lnTo>
                  <a:lnTo>
                    <a:pt x="4826" y="5919"/>
                  </a:lnTo>
                  <a:lnTo>
                    <a:pt x="4832" y="5918"/>
                  </a:lnTo>
                  <a:lnTo>
                    <a:pt x="4854" y="5913"/>
                  </a:lnTo>
                  <a:lnTo>
                    <a:pt x="4860" y="5912"/>
                  </a:lnTo>
                  <a:lnTo>
                    <a:pt x="4883" y="5908"/>
                  </a:lnTo>
                  <a:lnTo>
                    <a:pt x="4888" y="5907"/>
                  </a:lnTo>
                  <a:lnTo>
                    <a:pt x="4911" y="5904"/>
                  </a:lnTo>
                  <a:lnTo>
                    <a:pt x="4917" y="5904"/>
                  </a:lnTo>
                  <a:lnTo>
                    <a:pt x="4940" y="5901"/>
                  </a:lnTo>
                  <a:lnTo>
                    <a:pt x="4945" y="5901"/>
                  </a:lnTo>
                  <a:lnTo>
                    <a:pt x="4968" y="5900"/>
                  </a:lnTo>
                  <a:lnTo>
                    <a:pt x="4974" y="5899"/>
                  </a:lnTo>
                  <a:lnTo>
                    <a:pt x="4997" y="5899"/>
                  </a:lnTo>
                  <a:lnTo>
                    <a:pt x="5003" y="5899"/>
                  </a:lnTo>
                  <a:lnTo>
                    <a:pt x="5026" y="5899"/>
                  </a:lnTo>
                  <a:lnTo>
                    <a:pt x="5032" y="5900"/>
                  </a:lnTo>
                  <a:lnTo>
                    <a:pt x="5055" y="5901"/>
                  </a:lnTo>
                  <a:lnTo>
                    <a:pt x="5060" y="5901"/>
                  </a:lnTo>
                  <a:lnTo>
                    <a:pt x="5083" y="5904"/>
                  </a:lnTo>
                  <a:lnTo>
                    <a:pt x="5089" y="5904"/>
                  </a:lnTo>
                  <a:lnTo>
                    <a:pt x="5112" y="5907"/>
                  </a:lnTo>
                  <a:lnTo>
                    <a:pt x="5117" y="5908"/>
                  </a:lnTo>
                  <a:lnTo>
                    <a:pt x="5140" y="5912"/>
                  </a:lnTo>
                  <a:lnTo>
                    <a:pt x="5146" y="5913"/>
                  </a:lnTo>
                  <a:lnTo>
                    <a:pt x="5168" y="5918"/>
                  </a:lnTo>
                  <a:lnTo>
                    <a:pt x="5174" y="5919"/>
                  </a:lnTo>
                  <a:lnTo>
                    <a:pt x="5196" y="5925"/>
                  </a:lnTo>
                  <a:lnTo>
                    <a:pt x="5201" y="5926"/>
                  </a:lnTo>
                  <a:lnTo>
                    <a:pt x="5224" y="5933"/>
                  </a:lnTo>
                  <a:lnTo>
                    <a:pt x="5229" y="5934"/>
                  </a:lnTo>
                  <a:lnTo>
                    <a:pt x="5251" y="5941"/>
                  </a:lnTo>
                  <a:lnTo>
                    <a:pt x="5256" y="5943"/>
                  </a:lnTo>
                  <a:lnTo>
                    <a:pt x="5278" y="5951"/>
                  </a:lnTo>
                  <a:lnTo>
                    <a:pt x="5283" y="5953"/>
                  </a:lnTo>
                  <a:lnTo>
                    <a:pt x="5304" y="5962"/>
                  </a:lnTo>
                  <a:lnTo>
                    <a:pt x="5309" y="5964"/>
                  </a:lnTo>
                  <a:lnTo>
                    <a:pt x="5330" y="5974"/>
                  </a:lnTo>
                  <a:lnTo>
                    <a:pt x="5335" y="5976"/>
                  </a:lnTo>
                  <a:lnTo>
                    <a:pt x="5356" y="5987"/>
                  </a:lnTo>
                  <a:lnTo>
                    <a:pt x="5361" y="5989"/>
                  </a:lnTo>
                  <a:lnTo>
                    <a:pt x="5381" y="6001"/>
                  </a:lnTo>
                  <a:lnTo>
                    <a:pt x="5387" y="6004"/>
                  </a:lnTo>
                  <a:lnTo>
                    <a:pt x="5406" y="6016"/>
                  </a:lnTo>
                  <a:lnTo>
                    <a:pt x="5411" y="6019"/>
                  </a:lnTo>
                  <a:lnTo>
                    <a:pt x="5430" y="6031"/>
                  </a:lnTo>
                  <a:lnTo>
                    <a:pt x="5435" y="6034"/>
                  </a:lnTo>
                  <a:lnTo>
                    <a:pt x="5454" y="6048"/>
                  </a:lnTo>
                  <a:lnTo>
                    <a:pt x="5458" y="6051"/>
                  </a:lnTo>
                  <a:lnTo>
                    <a:pt x="5476" y="6065"/>
                  </a:lnTo>
                  <a:lnTo>
                    <a:pt x="5481" y="6069"/>
                  </a:lnTo>
                  <a:lnTo>
                    <a:pt x="5498" y="6083"/>
                  </a:lnTo>
                  <a:lnTo>
                    <a:pt x="5503" y="6087"/>
                  </a:lnTo>
                  <a:lnTo>
                    <a:pt x="5520" y="6102"/>
                  </a:lnTo>
                  <a:lnTo>
                    <a:pt x="5524" y="6106"/>
                  </a:lnTo>
                  <a:lnTo>
                    <a:pt x="5540" y="6122"/>
                  </a:lnTo>
                  <a:lnTo>
                    <a:pt x="5544" y="6126"/>
                  </a:lnTo>
                  <a:lnTo>
                    <a:pt x="5560" y="6142"/>
                  </a:lnTo>
                  <a:lnTo>
                    <a:pt x="5564" y="6147"/>
                  </a:lnTo>
                  <a:lnTo>
                    <a:pt x="5579" y="6164"/>
                  </a:lnTo>
                  <a:lnTo>
                    <a:pt x="5583" y="6168"/>
                  </a:lnTo>
                  <a:lnTo>
                    <a:pt x="5598" y="6186"/>
                  </a:lnTo>
                  <a:lnTo>
                    <a:pt x="5601" y="6190"/>
                  </a:lnTo>
                  <a:lnTo>
                    <a:pt x="5615" y="6208"/>
                  </a:lnTo>
                  <a:lnTo>
                    <a:pt x="5619" y="6213"/>
                  </a:lnTo>
                  <a:lnTo>
                    <a:pt x="5632" y="6231"/>
                  </a:lnTo>
                  <a:lnTo>
                    <a:pt x="5635" y="6236"/>
                  </a:lnTo>
                  <a:lnTo>
                    <a:pt x="5648" y="6255"/>
                  </a:lnTo>
                  <a:lnTo>
                    <a:pt x="5651" y="6260"/>
                  </a:lnTo>
                  <a:lnTo>
                    <a:pt x="5663" y="6280"/>
                  </a:lnTo>
                  <a:lnTo>
                    <a:pt x="5666" y="6286"/>
                  </a:lnTo>
                  <a:lnTo>
                    <a:pt x="5678" y="6306"/>
                  </a:lnTo>
                  <a:lnTo>
                    <a:pt x="5680" y="6311"/>
                  </a:lnTo>
                  <a:lnTo>
                    <a:pt x="5691" y="6332"/>
                  </a:lnTo>
                  <a:lnTo>
                    <a:pt x="5693" y="6337"/>
                  </a:lnTo>
                  <a:lnTo>
                    <a:pt x="5703" y="6358"/>
                  </a:lnTo>
                  <a:lnTo>
                    <a:pt x="5705" y="6363"/>
                  </a:lnTo>
                  <a:lnTo>
                    <a:pt x="5714" y="6384"/>
                  </a:lnTo>
                  <a:lnTo>
                    <a:pt x="5716" y="6389"/>
                  </a:lnTo>
                  <a:lnTo>
                    <a:pt x="5724" y="6411"/>
                  </a:lnTo>
                  <a:lnTo>
                    <a:pt x="5725" y="6416"/>
                  </a:lnTo>
                  <a:lnTo>
                    <a:pt x="5733" y="6438"/>
                  </a:lnTo>
                  <a:lnTo>
                    <a:pt x="5734" y="6443"/>
                  </a:lnTo>
                  <a:lnTo>
                    <a:pt x="5740" y="6466"/>
                  </a:lnTo>
                  <a:lnTo>
                    <a:pt x="5742" y="6471"/>
                  </a:lnTo>
                  <a:lnTo>
                    <a:pt x="5747" y="6493"/>
                  </a:lnTo>
                  <a:lnTo>
                    <a:pt x="5749" y="6499"/>
                  </a:lnTo>
                  <a:lnTo>
                    <a:pt x="5753" y="6521"/>
                  </a:lnTo>
                  <a:lnTo>
                    <a:pt x="5754" y="6527"/>
                  </a:lnTo>
                  <a:lnTo>
                    <a:pt x="5758" y="6549"/>
                  </a:lnTo>
                  <a:lnTo>
                    <a:pt x="5759" y="6555"/>
                  </a:lnTo>
                  <a:lnTo>
                    <a:pt x="5762" y="6578"/>
                  </a:lnTo>
                  <a:lnTo>
                    <a:pt x="5763" y="6583"/>
                  </a:lnTo>
                  <a:lnTo>
                    <a:pt x="5765" y="6606"/>
                  </a:lnTo>
                  <a:lnTo>
                    <a:pt x="5765" y="6612"/>
                  </a:lnTo>
                  <a:close/>
                  <a:moveTo>
                    <a:pt x="5464" y="6719"/>
                  </a:moveTo>
                  <a:lnTo>
                    <a:pt x="5466" y="6701"/>
                  </a:lnTo>
                  <a:lnTo>
                    <a:pt x="5467" y="6684"/>
                  </a:lnTo>
                  <a:lnTo>
                    <a:pt x="5467" y="6666"/>
                  </a:lnTo>
                  <a:lnTo>
                    <a:pt x="5467" y="6648"/>
                  </a:lnTo>
                  <a:lnTo>
                    <a:pt x="5466" y="6631"/>
                  </a:lnTo>
                  <a:lnTo>
                    <a:pt x="5464" y="6614"/>
                  </a:lnTo>
                  <a:lnTo>
                    <a:pt x="5462" y="6596"/>
                  </a:lnTo>
                  <a:lnTo>
                    <a:pt x="5459" y="6579"/>
                  </a:lnTo>
                  <a:lnTo>
                    <a:pt x="5455" y="6562"/>
                  </a:lnTo>
                  <a:lnTo>
                    <a:pt x="5451" y="6545"/>
                  </a:lnTo>
                  <a:lnTo>
                    <a:pt x="5446" y="6529"/>
                  </a:lnTo>
                  <a:lnTo>
                    <a:pt x="5441" y="6512"/>
                  </a:lnTo>
                  <a:lnTo>
                    <a:pt x="5435" y="6496"/>
                  </a:lnTo>
                  <a:lnTo>
                    <a:pt x="5428" y="6480"/>
                  </a:lnTo>
                  <a:lnTo>
                    <a:pt x="5421" y="6464"/>
                  </a:lnTo>
                  <a:lnTo>
                    <a:pt x="5413" y="6448"/>
                  </a:lnTo>
                  <a:lnTo>
                    <a:pt x="5405" y="6433"/>
                  </a:lnTo>
                  <a:lnTo>
                    <a:pt x="5396" y="6419"/>
                  </a:lnTo>
                  <a:lnTo>
                    <a:pt x="5386" y="6404"/>
                  </a:lnTo>
                  <a:lnTo>
                    <a:pt x="5376" y="6389"/>
                  </a:lnTo>
                  <a:lnTo>
                    <a:pt x="5365" y="6375"/>
                  </a:lnTo>
                  <a:lnTo>
                    <a:pt x="5354" y="6362"/>
                  </a:lnTo>
                  <a:lnTo>
                    <a:pt x="5342" y="6349"/>
                  </a:lnTo>
                  <a:lnTo>
                    <a:pt x="5330" y="6336"/>
                  </a:lnTo>
                  <a:lnTo>
                    <a:pt x="5318" y="6324"/>
                  </a:lnTo>
                  <a:lnTo>
                    <a:pt x="5305" y="6312"/>
                  </a:lnTo>
                  <a:lnTo>
                    <a:pt x="5291" y="6301"/>
                  </a:lnTo>
                  <a:lnTo>
                    <a:pt x="5277" y="6290"/>
                  </a:lnTo>
                  <a:lnTo>
                    <a:pt x="5263" y="6280"/>
                  </a:lnTo>
                  <a:lnTo>
                    <a:pt x="5249" y="6271"/>
                  </a:lnTo>
                  <a:lnTo>
                    <a:pt x="5234" y="6262"/>
                  </a:lnTo>
                  <a:lnTo>
                    <a:pt x="5219" y="6254"/>
                  </a:lnTo>
                  <a:lnTo>
                    <a:pt x="5203" y="6246"/>
                  </a:lnTo>
                  <a:lnTo>
                    <a:pt x="5187" y="6238"/>
                  </a:lnTo>
                  <a:lnTo>
                    <a:pt x="5171" y="6232"/>
                  </a:lnTo>
                  <a:lnTo>
                    <a:pt x="5154" y="6225"/>
                  </a:lnTo>
                  <a:lnTo>
                    <a:pt x="5138" y="6220"/>
                  </a:lnTo>
                  <a:lnTo>
                    <a:pt x="5121" y="6215"/>
                  </a:lnTo>
                  <a:lnTo>
                    <a:pt x="5104" y="6211"/>
                  </a:lnTo>
                  <a:lnTo>
                    <a:pt x="5087" y="6207"/>
                  </a:lnTo>
                  <a:lnTo>
                    <a:pt x="5069" y="6204"/>
                  </a:lnTo>
                  <a:lnTo>
                    <a:pt x="5052" y="6202"/>
                  </a:lnTo>
                  <a:lnTo>
                    <a:pt x="5035" y="6200"/>
                  </a:lnTo>
                  <a:lnTo>
                    <a:pt x="5017" y="6199"/>
                  </a:lnTo>
                  <a:lnTo>
                    <a:pt x="5000" y="6199"/>
                  </a:lnTo>
                  <a:lnTo>
                    <a:pt x="4983" y="6199"/>
                  </a:lnTo>
                  <a:lnTo>
                    <a:pt x="4965" y="6200"/>
                  </a:lnTo>
                  <a:lnTo>
                    <a:pt x="4948" y="6202"/>
                  </a:lnTo>
                  <a:lnTo>
                    <a:pt x="4931" y="6204"/>
                  </a:lnTo>
                  <a:lnTo>
                    <a:pt x="4913" y="6207"/>
                  </a:lnTo>
                  <a:lnTo>
                    <a:pt x="4896" y="6211"/>
                  </a:lnTo>
                  <a:lnTo>
                    <a:pt x="4879" y="6215"/>
                  </a:lnTo>
                  <a:lnTo>
                    <a:pt x="4862" y="6220"/>
                  </a:lnTo>
                  <a:lnTo>
                    <a:pt x="4846" y="6225"/>
                  </a:lnTo>
                  <a:lnTo>
                    <a:pt x="4829" y="6232"/>
                  </a:lnTo>
                  <a:lnTo>
                    <a:pt x="4813" y="6238"/>
                  </a:lnTo>
                  <a:lnTo>
                    <a:pt x="4797" y="6246"/>
                  </a:lnTo>
                  <a:lnTo>
                    <a:pt x="4781" y="6254"/>
                  </a:lnTo>
                  <a:lnTo>
                    <a:pt x="4766" y="6262"/>
                  </a:lnTo>
                  <a:lnTo>
                    <a:pt x="4751" y="6271"/>
                  </a:lnTo>
                  <a:lnTo>
                    <a:pt x="4737" y="6280"/>
                  </a:lnTo>
                  <a:lnTo>
                    <a:pt x="4723" y="6290"/>
                  </a:lnTo>
                  <a:lnTo>
                    <a:pt x="4709" y="6301"/>
                  </a:lnTo>
                  <a:lnTo>
                    <a:pt x="4695" y="6312"/>
                  </a:lnTo>
                  <a:lnTo>
                    <a:pt x="4682" y="6324"/>
                  </a:lnTo>
                  <a:lnTo>
                    <a:pt x="4670" y="6336"/>
                  </a:lnTo>
                  <a:lnTo>
                    <a:pt x="4658" y="6349"/>
                  </a:lnTo>
                  <a:lnTo>
                    <a:pt x="4646" y="6362"/>
                  </a:lnTo>
                  <a:lnTo>
                    <a:pt x="4635" y="6375"/>
                  </a:lnTo>
                  <a:lnTo>
                    <a:pt x="4624" y="6389"/>
                  </a:lnTo>
                  <a:lnTo>
                    <a:pt x="4614" y="6404"/>
                  </a:lnTo>
                  <a:lnTo>
                    <a:pt x="4604" y="6419"/>
                  </a:lnTo>
                  <a:lnTo>
                    <a:pt x="4595" y="6433"/>
                  </a:lnTo>
                  <a:lnTo>
                    <a:pt x="4587" y="6448"/>
                  </a:lnTo>
                  <a:lnTo>
                    <a:pt x="4579" y="6464"/>
                  </a:lnTo>
                  <a:lnTo>
                    <a:pt x="4572" y="6480"/>
                  </a:lnTo>
                  <a:lnTo>
                    <a:pt x="4565" y="6496"/>
                  </a:lnTo>
                  <a:lnTo>
                    <a:pt x="4559" y="6512"/>
                  </a:lnTo>
                  <a:lnTo>
                    <a:pt x="4554" y="6529"/>
                  </a:lnTo>
                  <a:lnTo>
                    <a:pt x="4549" y="6545"/>
                  </a:lnTo>
                  <a:lnTo>
                    <a:pt x="4545" y="6562"/>
                  </a:lnTo>
                  <a:lnTo>
                    <a:pt x="4541" y="6579"/>
                  </a:lnTo>
                  <a:lnTo>
                    <a:pt x="4538" y="6596"/>
                  </a:lnTo>
                  <a:lnTo>
                    <a:pt x="4536" y="6614"/>
                  </a:lnTo>
                  <a:lnTo>
                    <a:pt x="4534" y="6631"/>
                  </a:lnTo>
                  <a:lnTo>
                    <a:pt x="4533" y="6648"/>
                  </a:lnTo>
                  <a:lnTo>
                    <a:pt x="4533" y="6666"/>
                  </a:lnTo>
                  <a:lnTo>
                    <a:pt x="4533" y="6684"/>
                  </a:lnTo>
                  <a:lnTo>
                    <a:pt x="4534" y="6701"/>
                  </a:lnTo>
                  <a:lnTo>
                    <a:pt x="4536" y="6719"/>
                  </a:lnTo>
                  <a:lnTo>
                    <a:pt x="4538" y="6736"/>
                  </a:lnTo>
                  <a:lnTo>
                    <a:pt x="4541" y="6754"/>
                  </a:lnTo>
                  <a:lnTo>
                    <a:pt x="4545" y="6771"/>
                  </a:lnTo>
                  <a:lnTo>
                    <a:pt x="4549" y="6788"/>
                  </a:lnTo>
                  <a:lnTo>
                    <a:pt x="4554" y="6804"/>
                  </a:lnTo>
                  <a:lnTo>
                    <a:pt x="4559" y="6821"/>
                  </a:lnTo>
                  <a:lnTo>
                    <a:pt x="4565" y="6837"/>
                  </a:lnTo>
                  <a:lnTo>
                    <a:pt x="4572" y="6853"/>
                  </a:lnTo>
                  <a:lnTo>
                    <a:pt x="4579" y="6869"/>
                  </a:lnTo>
                  <a:lnTo>
                    <a:pt x="4587" y="6885"/>
                  </a:lnTo>
                  <a:lnTo>
                    <a:pt x="4595" y="6900"/>
                  </a:lnTo>
                  <a:lnTo>
                    <a:pt x="4604" y="6914"/>
                  </a:lnTo>
                  <a:lnTo>
                    <a:pt x="4614" y="6929"/>
                  </a:lnTo>
                  <a:lnTo>
                    <a:pt x="4624" y="6944"/>
                  </a:lnTo>
                  <a:lnTo>
                    <a:pt x="4635" y="6958"/>
                  </a:lnTo>
                  <a:lnTo>
                    <a:pt x="4646" y="6971"/>
                  </a:lnTo>
                  <a:lnTo>
                    <a:pt x="4658" y="6984"/>
                  </a:lnTo>
                  <a:lnTo>
                    <a:pt x="4670" y="6997"/>
                  </a:lnTo>
                  <a:lnTo>
                    <a:pt x="4682" y="7009"/>
                  </a:lnTo>
                  <a:lnTo>
                    <a:pt x="4695" y="7021"/>
                  </a:lnTo>
                  <a:lnTo>
                    <a:pt x="4709" y="7032"/>
                  </a:lnTo>
                  <a:lnTo>
                    <a:pt x="4723" y="7043"/>
                  </a:lnTo>
                  <a:lnTo>
                    <a:pt x="4737" y="7053"/>
                  </a:lnTo>
                  <a:lnTo>
                    <a:pt x="4751" y="7062"/>
                  </a:lnTo>
                  <a:lnTo>
                    <a:pt x="4766" y="7071"/>
                  </a:lnTo>
                  <a:lnTo>
                    <a:pt x="4781" y="7079"/>
                  </a:lnTo>
                  <a:lnTo>
                    <a:pt x="4797" y="7087"/>
                  </a:lnTo>
                  <a:lnTo>
                    <a:pt x="4813" y="7095"/>
                  </a:lnTo>
                  <a:lnTo>
                    <a:pt x="4829" y="7101"/>
                  </a:lnTo>
                  <a:lnTo>
                    <a:pt x="4846" y="7108"/>
                  </a:lnTo>
                  <a:lnTo>
                    <a:pt x="4862" y="7113"/>
                  </a:lnTo>
                  <a:lnTo>
                    <a:pt x="4879" y="7118"/>
                  </a:lnTo>
                  <a:lnTo>
                    <a:pt x="4896" y="7122"/>
                  </a:lnTo>
                  <a:lnTo>
                    <a:pt x="4913" y="7126"/>
                  </a:lnTo>
                  <a:lnTo>
                    <a:pt x="4931" y="7129"/>
                  </a:lnTo>
                  <a:lnTo>
                    <a:pt x="4948" y="7131"/>
                  </a:lnTo>
                  <a:lnTo>
                    <a:pt x="4965" y="7133"/>
                  </a:lnTo>
                  <a:lnTo>
                    <a:pt x="4983" y="7134"/>
                  </a:lnTo>
                  <a:lnTo>
                    <a:pt x="5000" y="7134"/>
                  </a:lnTo>
                  <a:lnTo>
                    <a:pt x="5017" y="7134"/>
                  </a:lnTo>
                  <a:lnTo>
                    <a:pt x="5035" y="7133"/>
                  </a:lnTo>
                  <a:lnTo>
                    <a:pt x="5052" y="7131"/>
                  </a:lnTo>
                  <a:lnTo>
                    <a:pt x="5069" y="7129"/>
                  </a:lnTo>
                  <a:lnTo>
                    <a:pt x="5087" y="7126"/>
                  </a:lnTo>
                  <a:lnTo>
                    <a:pt x="5104" y="7122"/>
                  </a:lnTo>
                  <a:lnTo>
                    <a:pt x="5121" y="7118"/>
                  </a:lnTo>
                  <a:lnTo>
                    <a:pt x="5138" y="7113"/>
                  </a:lnTo>
                  <a:lnTo>
                    <a:pt x="5154" y="7108"/>
                  </a:lnTo>
                  <a:lnTo>
                    <a:pt x="5171" y="7101"/>
                  </a:lnTo>
                  <a:lnTo>
                    <a:pt x="5187" y="7095"/>
                  </a:lnTo>
                  <a:lnTo>
                    <a:pt x="5203" y="7087"/>
                  </a:lnTo>
                  <a:lnTo>
                    <a:pt x="5219" y="7079"/>
                  </a:lnTo>
                  <a:lnTo>
                    <a:pt x="5234" y="7071"/>
                  </a:lnTo>
                  <a:lnTo>
                    <a:pt x="5249" y="7062"/>
                  </a:lnTo>
                  <a:lnTo>
                    <a:pt x="5263" y="7053"/>
                  </a:lnTo>
                  <a:lnTo>
                    <a:pt x="5277" y="7043"/>
                  </a:lnTo>
                  <a:lnTo>
                    <a:pt x="5291" y="7032"/>
                  </a:lnTo>
                  <a:lnTo>
                    <a:pt x="5305" y="7021"/>
                  </a:lnTo>
                  <a:lnTo>
                    <a:pt x="5318" y="7009"/>
                  </a:lnTo>
                  <a:lnTo>
                    <a:pt x="5330" y="6997"/>
                  </a:lnTo>
                  <a:lnTo>
                    <a:pt x="5342" y="6984"/>
                  </a:lnTo>
                  <a:lnTo>
                    <a:pt x="5354" y="6971"/>
                  </a:lnTo>
                  <a:lnTo>
                    <a:pt x="5365" y="6958"/>
                  </a:lnTo>
                  <a:lnTo>
                    <a:pt x="5376" y="6944"/>
                  </a:lnTo>
                  <a:lnTo>
                    <a:pt x="5386" y="6929"/>
                  </a:lnTo>
                  <a:lnTo>
                    <a:pt x="5396" y="6914"/>
                  </a:lnTo>
                  <a:lnTo>
                    <a:pt x="5405" y="6900"/>
                  </a:lnTo>
                  <a:lnTo>
                    <a:pt x="5413" y="6885"/>
                  </a:lnTo>
                  <a:lnTo>
                    <a:pt x="5421" y="6869"/>
                  </a:lnTo>
                  <a:lnTo>
                    <a:pt x="5428" y="6853"/>
                  </a:lnTo>
                  <a:lnTo>
                    <a:pt x="5435" y="6837"/>
                  </a:lnTo>
                  <a:lnTo>
                    <a:pt x="5441" y="6821"/>
                  </a:lnTo>
                  <a:lnTo>
                    <a:pt x="5446" y="6804"/>
                  </a:lnTo>
                  <a:lnTo>
                    <a:pt x="5451" y="6788"/>
                  </a:lnTo>
                  <a:lnTo>
                    <a:pt x="5455" y="6771"/>
                  </a:lnTo>
                  <a:lnTo>
                    <a:pt x="5459" y="6754"/>
                  </a:lnTo>
                  <a:lnTo>
                    <a:pt x="5462" y="6736"/>
                  </a:lnTo>
                  <a:lnTo>
                    <a:pt x="5464" y="6719"/>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570" name="Google Shape;570;p16"/>
          <p:cNvGrpSpPr/>
          <p:nvPr/>
        </p:nvGrpSpPr>
        <p:grpSpPr>
          <a:xfrm>
            <a:off x="363793" y="1285572"/>
            <a:ext cx="11430579" cy="301957"/>
            <a:chOff x="363795" y="1220318"/>
            <a:chExt cx="6593568" cy="370849"/>
          </a:xfrm>
        </p:grpSpPr>
        <p:sp>
          <p:nvSpPr>
            <p:cNvPr id="571" name="Google Shape;571;p16"/>
            <p:cNvSpPr txBox="1"/>
            <p:nvPr/>
          </p:nvSpPr>
          <p:spPr>
            <a:xfrm>
              <a:off x="363795" y="1220318"/>
              <a:ext cx="6593568" cy="34498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600">
                  <a:solidFill>
                    <a:schemeClr val="accent1"/>
                  </a:solidFill>
                  <a:latin typeface="Georgia"/>
                  <a:ea typeface="Georgia"/>
                  <a:cs typeface="Georgia"/>
                  <a:sym typeface="Georgia"/>
                </a:rPr>
                <a:t>Net: strong potential, weak operating model</a:t>
              </a:r>
              <a:endParaRPr b="1" sz="1600">
                <a:solidFill>
                  <a:schemeClr val="accent1"/>
                </a:solidFill>
                <a:latin typeface="Georgia"/>
                <a:ea typeface="Georgia"/>
                <a:cs typeface="Georgia"/>
                <a:sym typeface="Georgia"/>
              </a:endParaRPr>
            </a:p>
          </p:txBody>
        </p:sp>
        <p:cxnSp>
          <p:nvCxnSpPr>
            <p:cNvPr id="572" name="Google Shape;572;p16"/>
            <p:cNvCxnSpPr/>
            <p:nvPr/>
          </p:nvCxnSpPr>
          <p:spPr>
            <a:xfrm>
              <a:off x="363795" y="1591167"/>
              <a:ext cx="6593568" cy="0"/>
            </a:xfrm>
            <a:prstGeom prst="straightConnector1">
              <a:avLst/>
            </a:prstGeom>
            <a:noFill/>
            <a:ln cap="flat" cmpd="sng" w="9525">
              <a:solidFill>
                <a:schemeClr val="dk1"/>
              </a:solidFill>
              <a:prstDash val="solid"/>
              <a:miter lim="8000"/>
              <a:headEnd len="sm" w="sm" type="none"/>
              <a:tailEnd len="sm" w="sm" type="none"/>
            </a:ln>
          </p:spPr>
        </p:cxn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6" name="Shape 576"/>
        <p:cNvGrpSpPr/>
        <p:nvPr/>
      </p:nvGrpSpPr>
      <p:grpSpPr>
        <a:xfrm>
          <a:off x="0" y="0"/>
          <a:ext cx="0" cy="0"/>
          <a:chOff x="0" y="0"/>
          <a:chExt cx="0" cy="0"/>
        </a:xfrm>
      </p:grpSpPr>
      <p:sp>
        <p:nvSpPr>
          <p:cNvPr id="577" name="Google Shape;577;p17"/>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Readiness Scorecard</a:t>
            </a:r>
            <a:endParaRPr/>
          </a:p>
        </p:txBody>
      </p:sp>
      <p:sp>
        <p:nvSpPr>
          <p:cNvPr id="578" name="Google Shape;578;p17"/>
          <p:cNvSpPr txBox="1"/>
          <p:nvPr/>
        </p:nvSpPr>
        <p:spPr>
          <a:xfrm>
            <a:off x="363794" y="2261793"/>
            <a:ext cx="1781837" cy="418759"/>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600">
                <a:solidFill>
                  <a:schemeClr val="dk1"/>
                </a:solidFill>
                <a:latin typeface="Georgia"/>
                <a:ea typeface="Georgia"/>
                <a:cs typeface="Georgia"/>
                <a:sym typeface="Georgia"/>
              </a:rPr>
              <a:t>Strategy</a:t>
            </a:r>
            <a:endParaRPr b="1" sz="1600">
              <a:solidFill>
                <a:schemeClr val="dk1"/>
              </a:solidFill>
              <a:latin typeface="Georgia"/>
              <a:ea typeface="Georgia"/>
              <a:cs typeface="Georgia"/>
              <a:sym typeface="Georgia"/>
            </a:endParaRPr>
          </a:p>
        </p:txBody>
      </p:sp>
      <p:sp>
        <p:nvSpPr>
          <p:cNvPr id="579" name="Google Shape;579;p17"/>
          <p:cNvSpPr txBox="1"/>
          <p:nvPr/>
        </p:nvSpPr>
        <p:spPr>
          <a:xfrm>
            <a:off x="363794" y="2991435"/>
            <a:ext cx="1781837" cy="2383087"/>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A clear AI ambition exists at the top, but it is not yet translated into a funded, sequenced plan owned end-to-end.</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Funded mandate</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Top-down intent</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Needs a plan</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Single owner</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to be named</a:t>
            </a:r>
            <a:endParaRPr/>
          </a:p>
        </p:txBody>
      </p:sp>
      <p:sp>
        <p:nvSpPr>
          <p:cNvPr id="580" name="Google Shape;580;p17"/>
          <p:cNvSpPr txBox="1"/>
          <p:nvPr/>
        </p:nvSpPr>
        <p:spPr>
          <a:xfrm>
            <a:off x="2777003" y="2261793"/>
            <a:ext cx="1781837" cy="418759"/>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600">
                <a:solidFill>
                  <a:schemeClr val="dk1"/>
                </a:solidFill>
                <a:latin typeface="Georgia"/>
                <a:ea typeface="Georgia"/>
                <a:cs typeface="Georgia"/>
                <a:sym typeface="Georgia"/>
              </a:rPr>
              <a:t>Data</a:t>
            </a:r>
            <a:endParaRPr b="1" sz="1600">
              <a:solidFill>
                <a:schemeClr val="dk1"/>
              </a:solidFill>
              <a:latin typeface="Georgia"/>
              <a:ea typeface="Georgia"/>
              <a:cs typeface="Georgia"/>
              <a:sym typeface="Georgia"/>
            </a:endParaRPr>
          </a:p>
        </p:txBody>
      </p:sp>
      <p:sp>
        <p:nvSpPr>
          <p:cNvPr id="581" name="Google Shape;581;p17"/>
          <p:cNvSpPr txBox="1"/>
          <p:nvPr/>
        </p:nvSpPr>
        <p:spPr>
          <a:xfrm>
            <a:off x="2777001" y="2991436"/>
            <a:ext cx="1781837" cy="2383086"/>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Rich proprietary data is a genuine asset, yet quality, access, and governance vary widely across business units.</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Rich assets</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Uneven quality</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Access gaps</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Governance</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immature</a:t>
            </a:r>
            <a:endParaRPr/>
          </a:p>
        </p:txBody>
      </p:sp>
      <p:sp>
        <p:nvSpPr>
          <p:cNvPr id="582" name="Google Shape;582;p17"/>
          <p:cNvSpPr txBox="1"/>
          <p:nvPr/>
        </p:nvSpPr>
        <p:spPr>
          <a:xfrm>
            <a:off x="5190211" y="2261793"/>
            <a:ext cx="1781837" cy="418759"/>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600">
                <a:solidFill>
                  <a:schemeClr val="dk1"/>
                </a:solidFill>
                <a:latin typeface="Georgia"/>
                <a:ea typeface="Georgia"/>
                <a:cs typeface="Georgia"/>
                <a:sym typeface="Georgia"/>
              </a:rPr>
              <a:t>Platform</a:t>
            </a:r>
            <a:endParaRPr b="1" sz="1600">
              <a:solidFill>
                <a:schemeClr val="dk1"/>
              </a:solidFill>
              <a:latin typeface="Georgia"/>
              <a:ea typeface="Georgia"/>
              <a:cs typeface="Georgia"/>
              <a:sym typeface="Georgia"/>
            </a:endParaRPr>
          </a:p>
        </p:txBody>
      </p:sp>
      <p:sp>
        <p:nvSpPr>
          <p:cNvPr id="583" name="Google Shape;583;p17"/>
          <p:cNvSpPr txBox="1"/>
          <p:nvPr/>
        </p:nvSpPr>
        <p:spPr>
          <a:xfrm>
            <a:off x="5190208" y="2991436"/>
            <a:ext cx="1781837" cy="2383086"/>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Cloud is in place but there is no shared AI platform, so each team rebuilds tooling, MLOps, and guardrails from scratch.</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Cloud ready</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No shared</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platform yet</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Reuse is</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minimal</a:t>
            </a:r>
            <a:endParaRPr/>
          </a:p>
        </p:txBody>
      </p:sp>
      <p:sp>
        <p:nvSpPr>
          <p:cNvPr id="584" name="Google Shape;584;p17"/>
          <p:cNvSpPr txBox="1"/>
          <p:nvPr/>
        </p:nvSpPr>
        <p:spPr>
          <a:xfrm>
            <a:off x="7603419" y="2261793"/>
            <a:ext cx="1781837" cy="418759"/>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600">
                <a:solidFill>
                  <a:schemeClr val="dk1"/>
                </a:solidFill>
                <a:latin typeface="Georgia"/>
                <a:ea typeface="Georgia"/>
                <a:cs typeface="Georgia"/>
                <a:sym typeface="Georgia"/>
              </a:rPr>
              <a:t>Talent</a:t>
            </a:r>
            <a:endParaRPr b="1" sz="1600">
              <a:solidFill>
                <a:schemeClr val="dk1"/>
              </a:solidFill>
              <a:latin typeface="Georgia"/>
              <a:ea typeface="Georgia"/>
              <a:cs typeface="Georgia"/>
              <a:sym typeface="Georgia"/>
            </a:endParaRPr>
          </a:p>
        </p:txBody>
      </p:sp>
      <p:sp>
        <p:nvSpPr>
          <p:cNvPr id="585" name="Google Shape;585;p17"/>
          <p:cNvSpPr txBox="1"/>
          <p:nvPr/>
        </p:nvSpPr>
        <p:spPr>
          <a:xfrm>
            <a:off x="7603415" y="2991436"/>
            <a:ext cx="1781837" cy="2383086"/>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Strong analytics talent exists in pockets, but MLOps and ML engineering capacity is scarce and concentrated in a few teams.</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Pockets of</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strength</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MLOps scarce</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Hiring and</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upskilling</a:t>
            </a:r>
            <a:endParaRPr/>
          </a:p>
        </p:txBody>
      </p:sp>
      <p:sp>
        <p:nvSpPr>
          <p:cNvPr id="586" name="Google Shape;586;p17"/>
          <p:cNvSpPr txBox="1"/>
          <p:nvPr/>
        </p:nvSpPr>
        <p:spPr>
          <a:xfrm>
            <a:off x="10016625" y="2261793"/>
            <a:ext cx="1781837" cy="418759"/>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600">
                <a:solidFill>
                  <a:schemeClr val="dk1"/>
                </a:solidFill>
                <a:latin typeface="Georgia"/>
                <a:ea typeface="Georgia"/>
                <a:cs typeface="Georgia"/>
                <a:sym typeface="Georgia"/>
              </a:rPr>
              <a:t>Adoption</a:t>
            </a:r>
            <a:endParaRPr b="1" sz="1600">
              <a:solidFill>
                <a:schemeClr val="dk1"/>
              </a:solidFill>
              <a:latin typeface="Georgia"/>
              <a:ea typeface="Georgia"/>
              <a:cs typeface="Georgia"/>
              <a:sym typeface="Georgia"/>
            </a:endParaRPr>
          </a:p>
        </p:txBody>
      </p:sp>
      <p:sp>
        <p:nvSpPr>
          <p:cNvPr id="587" name="Google Shape;587;p17"/>
          <p:cNvSpPr txBox="1"/>
          <p:nvPr/>
        </p:nvSpPr>
        <p:spPr>
          <a:xfrm>
            <a:off x="10016623" y="2991436"/>
            <a:ext cx="1781837" cy="2383086"/>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Early wins show appetite, but change capacity, incentives, and ways of working are not yet built to sustain adoption at scale.</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Early wins</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Real appetite</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Change muscle</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not yet</a:t>
            </a:r>
            <a:endParaRPr/>
          </a:p>
          <a:p>
            <a:pPr indent="-171450" lvl="0" marL="17145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built</a:t>
            </a:r>
            <a:endParaRPr/>
          </a:p>
        </p:txBody>
      </p:sp>
      <p:sp>
        <p:nvSpPr>
          <p:cNvPr id="588" name="Google Shape;588;p17"/>
          <p:cNvSpPr txBox="1"/>
          <p:nvPr/>
        </p:nvSpPr>
        <p:spPr>
          <a:xfrm>
            <a:off x="363795" y="2729893"/>
            <a:ext cx="1781837" cy="212200"/>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200">
                <a:solidFill>
                  <a:schemeClr val="accent2"/>
                </a:solidFill>
                <a:latin typeface="Arial"/>
                <a:ea typeface="Arial"/>
                <a:cs typeface="Arial"/>
                <a:sym typeface="Arial"/>
              </a:rPr>
              <a:t>Strategy</a:t>
            </a:r>
            <a:endParaRPr b="1" sz="1200">
              <a:solidFill>
                <a:schemeClr val="accent2"/>
              </a:solidFill>
              <a:latin typeface="Arial"/>
              <a:ea typeface="Arial"/>
              <a:cs typeface="Arial"/>
              <a:sym typeface="Arial"/>
            </a:endParaRPr>
          </a:p>
        </p:txBody>
      </p:sp>
      <p:sp>
        <p:nvSpPr>
          <p:cNvPr id="589" name="Google Shape;589;p17"/>
          <p:cNvSpPr txBox="1"/>
          <p:nvPr/>
        </p:nvSpPr>
        <p:spPr>
          <a:xfrm>
            <a:off x="2777003" y="2729893"/>
            <a:ext cx="1781837" cy="212200"/>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200">
                <a:solidFill>
                  <a:schemeClr val="accent2"/>
                </a:solidFill>
                <a:latin typeface="Arial"/>
                <a:ea typeface="Arial"/>
                <a:cs typeface="Arial"/>
                <a:sym typeface="Arial"/>
              </a:rPr>
              <a:t>Data</a:t>
            </a:r>
            <a:endParaRPr b="1" sz="1200">
              <a:solidFill>
                <a:schemeClr val="accent2"/>
              </a:solidFill>
              <a:latin typeface="Arial"/>
              <a:ea typeface="Arial"/>
              <a:cs typeface="Arial"/>
              <a:sym typeface="Arial"/>
            </a:endParaRPr>
          </a:p>
        </p:txBody>
      </p:sp>
      <p:sp>
        <p:nvSpPr>
          <p:cNvPr id="590" name="Google Shape;590;p17"/>
          <p:cNvSpPr txBox="1"/>
          <p:nvPr/>
        </p:nvSpPr>
        <p:spPr>
          <a:xfrm>
            <a:off x="5190211" y="2729893"/>
            <a:ext cx="1781837" cy="212200"/>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200">
                <a:solidFill>
                  <a:schemeClr val="accent2"/>
                </a:solidFill>
                <a:latin typeface="Arial"/>
                <a:ea typeface="Arial"/>
                <a:cs typeface="Arial"/>
                <a:sym typeface="Arial"/>
              </a:rPr>
              <a:t>Platform</a:t>
            </a:r>
            <a:endParaRPr b="1" sz="1200">
              <a:solidFill>
                <a:schemeClr val="accent2"/>
              </a:solidFill>
              <a:latin typeface="Arial"/>
              <a:ea typeface="Arial"/>
              <a:cs typeface="Arial"/>
              <a:sym typeface="Arial"/>
            </a:endParaRPr>
          </a:p>
        </p:txBody>
      </p:sp>
      <p:sp>
        <p:nvSpPr>
          <p:cNvPr id="591" name="Google Shape;591;p17"/>
          <p:cNvSpPr txBox="1"/>
          <p:nvPr/>
        </p:nvSpPr>
        <p:spPr>
          <a:xfrm>
            <a:off x="7603419" y="2729893"/>
            <a:ext cx="1781837" cy="212200"/>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200">
                <a:solidFill>
                  <a:schemeClr val="accent2"/>
                </a:solidFill>
                <a:latin typeface="Arial"/>
                <a:ea typeface="Arial"/>
                <a:cs typeface="Arial"/>
                <a:sym typeface="Arial"/>
              </a:rPr>
              <a:t>Talent</a:t>
            </a:r>
            <a:endParaRPr b="1" sz="1200">
              <a:solidFill>
                <a:schemeClr val="accent2"/>
              </a:solidFill>
              <a:latin typeface="Arial"/>
              <a:ea typeface="Arial"/>
              <a:cs typeface="Arial"/>
              <a:sym typeface="Arial"/>
            </a:endParaRPr>
          </a:p>
        </p:txBody>
      </p:sp>
      <p:sp>
        <p:nvSpPr>
          <p:cNvPr id="592" name="Google Shape;592;p17"/>
          <p:cNvSpPr txBox="1"/>
          <p:nvPr/>
        </p:nvSpPr>
        <p:spPr>
          <a:xfrm>
            <a:off x="10016625" y="2729893"/>
            <a:ext cx="1781837" cy="212200"/>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200">
                <a:solidFill>
                  <a:schemeClr val="accent2"/>
                </a:solidFill>
                <a:latin typeface="Arial"/>
                <a:ea typeface="Arial"/>
                <a:cs typeface="Arial"/>
                <a:sym typeface="Arial"/>
              </a:rPr>
              <a:t>Adoption</a:t>
            </a:r>
            <a:endParaRPr b="1" sz="1200">
              <a:solidFill>
                <a:schemeClr val="accent2"/>
              </a:solidFill>
              <a:latin typeface="Arial"/>
              <a:ea typeface="Arial"/>
              <a:cs typeface="Arial"/>
              <a:sym typeface="Arial"/>
            </a:endParaRPr>
          </a:p>
        </p:txBody>
      </p:sp>
      <p:grpSp>
        <p:nvGrpSpPr>
          <p:cNvPr id="593" name="Google Shape;593;p17"/>
          <p:cNvGrpSpPr/>
          <p:nvPr/>
        </p:nvGrpSpPr>
        <p:grpSpPr>
          <a:xfrm>
            <a:off x="2461316" y="2261793"/>
            <a:ext cx="7239621" cy="3173688"/>
            <a:chOff x="2461316" y="1716856"/>
            <a:chExt cx="7239621" cy="3678104"/>
          </a:xfrm>
        </p:grpSpPr>
        <p:cxnSp>
          <p:nvCxnSpPr>
            <p:cNvPr id="594" name="Google Shape;594;p17"/>
            <p:cNvCxnSpPr/>
            <p:nvPr/>
          </p:nvCxnSpPr>
          <p:spPr>
            <a:xfrm>
              <a:off x="9700937" y="1716856"/>
              <a:ext cx="0" cy="3678104"/>
            </a:xfrm>
            <a:prstGeom prst="straightConnector1">
              <a:avLst/>
            </a:prstGeom>
            <a:noFill/>
            <a:ln cap="flat" cmpd="sng" w="9525">
              <a:solidFill>
                <a:schemeClr val="accent1"/>
              </a:solidFill>
              <a:prstDash val="solid"/>
              <a:miter lim="8000"/>
              <a:headEnd len="sm" w="sm" type="none"/>
              <a:tailEnd len="sm" w="sm" type="none"/>
            </a:ln>
          </p:spPr>
        </p:cxnSp>
        <p:cxnSp>
          <p:nvCxnSpPr>
            <p:cNvPr id="595" name="Google Shape;595;p17"/>
            <p:cNvCxnSpPr/>
            <p:nvPr/>
          </p:nvCxnSpPr>
          <p:spPr>
            <a:xfrm>
              <a:off x="7287730" y="1716856"/>
              <a:ext cx="0" cy="3678104"/>
            </a:xfrm>
            <a:prstGeom prst="straightConnector1">
              <a:avLst/>
            </a:prstGeom>
            <a:noFill/>
            <a:ln cap="flat" cmpd="sng" w="9525">
              <a:solidFill>
                <a:schemeClr val="accent1"/>
              </a:solidFill>
              <a:prstDash val="solid"/>
              <a:miter lim="8000"/>
              <a:headEnd len="sm" w="sm" type="none"/>
              <a:tailEnd len="sm" w="sm" type="none"/>
            </a:ln>
          </p:spPr>
        </p:cxnSp>
        <p:cxnSp>
          <p:nvCxnSpPr>
            <p:cNvPr id="596" name="Google Shape;596;p17"/>
            <p:cNvCxnSpPr/>
            <p:nvPr/>
          </p:nvCxnSpPr>
          <p:spPr>
            <a:xfrm>
              <a:off x="4874523" y="1716856"/>
              <a:ext cx="0" cy="3678104"/>
            </a:xfrm>
            <a:prstGeom prst="straightConnector1">
              <a:avLst/>
            </a:prstGeom>
            <a:noFill/>
            <a:ln cap="flat" cmpd="sng" w="9525">
              <a:solidFill>
                <a:schemeClr val="accent1"/>
              </a:solidFill>
              <a:prstDash val="solid"/>
              <a:miter lim="8000"/>
              <a:headEnd len="sm" w="sm" type="none"/>
              <a:tailEnd len="sm" w="sm" type="none"/>
            </a:ln>
          </p:spPr>
        </p:cxnSp>
        <p:cxnSp>
          <p:nvCxnSpPr>
            <p:cNvPr id="597" name="Google Shape;597;p17"/>
            <p:cNvCxnSpPr/>
            <p:nvPr/>
          </p:nvCxnSpPr>
          <p:spPr>
            <a:xfrm>
              <a:off x="2461316" y="1716856"/>
              <a:ext cx="0" cy="3678104"/>
            </a:xfrm>
            <a:prstGeom prst="straightConnector1">
              <a:avLst/>
            </a:prstGeom>
            <a:noFill/>
            <a:ln cap="flat" cmpd="sng" w="9525">
              <a:solidFill>
                <a:schemeClr val="accent1"/>
              </a:solidFill>
              <a:prstDash val="solid"/>
              <a:miter lim="8000"/>
              <a:headEnd len="sm" w="sm" type="none"/>
              <a:tailEnd len="sm" w="sm" type="none"/>
            </a:ln>
          </p:spPr>
        </p:cxnSp>
      </p:grpSp>
      <p:sp>
        <p:nvSpPr>
          <p:cNvPr id="598" name="Google Shape;598;p17"/>
          <p:cNvSpPr/>
          <p:nvPr/>
        </p:nvSpPr>
        <p:spPr>
          <a:xfrm>
            <a:off x="0" y="5435483"/>
            <a:ext cx="12192000" cy="814846"/>
          </a:xfrm>
          <a:prstGeom prst="rect">
            <a:avLst/>
          </a:prstGeom>
          <a:solidFill>
            <a:schemeClr val="accent1"/>
          </a:solidFill>
          <a:ln cap="flat" cmpd="sng" w="12700">
            <a:solidFill>
              <a:srgbClr val="08152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599" name="Google Shape;599;p17"/>
          <p:cNvGrpSpPr/>
          <p:nvPr/>
        </p:nvGrpSpPr>
        <p:grpSpPr>
          <a:xfrm>
            <a:off x="2461316" y="5435482"/>
            <a:ext cx="7239621" cy="875808"/>
            <a:chOff x="2461316" y="4018096"/>
            <a:chExt cx="7239621" cy="3678104"/>
          </a:xfrm>
        </p:grpSpPr>
        <p:cxnSp>
          <p:nvCxnSpPr>
            <p:cNvPr id="600" name="Google Shape;600;p17"/>
            <p:cNvCxnSpPr/>
            <p:nvPr/>
          </p:nvCxnSpPr>
          <p:spPr>
            <a:xfrm>
              <a:off x="9700937" y="4018096"/>
              <a:ext cx="0" cy="3678104"/>
            </a:xfrm>
            <a:prstGeom prst="straightConnector1">
              <a:avLst/>
            </a:prstGeom>
            <a:noFill/>
            <a:ln cap="flat" cmpd="sng" w="9525">
              <a:solidFill>
                <a:schemeClr val="lt1"/>
              </a:solidFill>
              <a:prstDash val="solid"/>
              <a:miter lim="8000"/>
              <a:headEnd len="sm" w="sm" type="none"/>
              <a:tailEnd len="sm" w="sm" type="none"/>
            </a:ln>
          </p:spPr>
        </p:cxnSp>
        <p:cxnSp>
          <p:nvCxnSpPr>
            <p:cNvPr id="601" name="Google Shape;601;p17"/>
            <p:cNvCxnSpPr/>
            <p:nvPr/>
          </p:nvCxnSpPr>
          <p:spPr>
            <a:xfrm>
              <a:off x="7287730" y="4018096"/>
              <a:ext cx="0" cy="3678104"/>
            </a:xfrm>
            <a:prstGeom prst="straightConnector1">
              <a:avLst/>
            </a:prstGeom>
            <a:noFill/>
            <a:ln cap="flat" cmpd="sng" w="9525">
              <a:solidFill>
                <a:schemeClr val="lt1"/>
              </a:solidFill>
              <a:prstDash val="solid"/>
              <a:miter lim="8000"/>
              <a:headEnd len="sm" w="sm" type="none"/>
              <a:tailEnd len="sm" w="sm" type="none"/>
            </a:ln>
          </p:spPr>
        </p:cxnSp>
        <p:cxnSp>
          <p:nvCxnSpPr>
            <p:cNvPr id="602" name="Google Shape;602;p17"/>
            <p:cNvCxnSpPr/>
            <p:nvPr/>
          </p:nvCxnSpPr>
          <p:spPr>
            <a:xfrm>
              <a:off x="4874523" y="4018096"/>
              <a:ext cx="0" cy="3678104"/>
            </a:xfrm>
            <a:prstGeom prst="straightConnector1">
              <a:avLst/>
            </a:prstGeom>
            <a:noFill/>
            <a:ln cap="flat" cmpd="sng" w="9525">
              <a:solidFill>
                <a:schemeClr val="lt1"/>
              </a:solidFill>
              <a:prstDash val="solid"/>
              <a:miter lim="8000"/>
              <a:headEnd len="sm" w="sm" type="none"/>
              <a:tailEnd len="sm" w="sm" type="none"/>
            </a:ln>
          </p:spPr>
        </p:cxnSp>
        <p:cxnSp>
          <p:nvCxnSpPr>
            <p:cNvPr id="603" name="Google Shape;603;p17"/>
            <p:cNvCxnSpPr/>
            <p:nvPr/>
          </p:nvCxnSpPr>
          <p:spPr>
            <a:xfrm>
              <a:off x="2461316" y="4018096"/>
              <a:ext cx="0" cy="3678104"/>
            </a:xfrm>
            <a:prstGeom prst="straightConnector1">
              <a:avLst/>
            </a:prstGeom>
            <a:noFill/>
            <a:ln cap="flat" cmpd="sng" w="9525">
              <a:solidFill>
                <a:schemeClr val="lt1"/>
              </a:solidFill>
              <a:prstDash val="solid"/>
              <a:miter lim="8000"/>
              <a:headEnd len="sm" w="sm" type="none"/>
              <a:tailEnd len="sm" w="sm" type="none"/>
            </a:ln>
          </p:spPr>
        </p:cxnSp>
      </p:grpSp>
      <p:grpSp>
        <p:nvGrpSpPr>
          <p:cNvPr id="604" name="Google Shape;604;p17"/>
          <p:cNvGrpSpPr/>
          <p:nvPr/>
        </p:nvGrpSpPr>
        <p:grpSpPr>
          <a:xfrm>
            <a:off x="363794" y="1780011"/>
            <a:ext cx="481780" cy="481780"/>
            <a:chOff x="1649691" y="1524000"/>
            <a:chExt cx="914400" cy="914400"/>
          </a:xfrm>
        </p:grpSpPr>
        <p:sp>
          <p:nvSpPr>
            <p:cNvPr id="605" name="Google Shape;605;p17"/>
            <p:cNvSpPr/>
            <p:nvPr/>
          </p:nvSpPr>
          <p:spPr>
            <a:xfrm>
              <a:off x="1649691" y="1524000"/>
              <a:ext cx="914400" cy="914400"/>
            </a:xfrm>
            <a:custGeom>
              <a:rect b="b" l="l" r="r" t="t"/>
              <a:pathLst>
                <a:path extrusionOk="0" h="10000" w="10000">
                  <a:moveTo>
                    <a:pt x="6362" y="2412"/>
                  </a:moveTo>
                  <a:lnTo>
                    <a:pt x="6361" y="2463"/>
                  </a:lnTo>
                  <a:lnTo>
                    <a:pt x="6358" y="2514"/>
                  </a:lnTo>
                  <a:lnTo>
                    <a:pt x="6353" y="2565"/>
                  </a:lnTo>
                  <a:lnTo>
                    <a:pt x="6347" y="2615"/>
                  </a:lnTo>
                  <a:lnTo>
                    <a:pt x="6338" y="2665"/>
                  </a:lnTo>
                  <a:lnTo>
                    <a:pt x="6328" y="2715"/>
                  </a:lnTo>
                  <a:lnTo>
                    <a:pt x="6316" y="2765"/>
                  </a:lnTo>
                  <a:lnTo>
                    <a:pt x="6302" y="2813"/>
                  </a:lnTo>
                  <a:lnTo>
                    <a:pt x="6286" y="2862"/>
                  </a:lnTo>
                  <a:lnTo>
                    <a:pt x="6268" y="2909"/>
                  </a:lnTo>
                  <a:lnTo>
                    <a:pt x="6249" y="2956"/>
                  </a:lnTo>
                  <a:lnTo>
                    <a:pt x="6228" y="3003"/>
                  </a:lnTo>
                  <a:lnTo>
                    <a:pt x="6205" y="3048"/>
                  </a:lnTo>
                  <a:lnTo>
                    <a:pt x="6180" y="3093"/>
                  </a:lnTo>
                  <a:lnTo>
                    <a:pt x="6153" y="3137"/>
                  </a:lnTo>
                  <a:lnTo>
                    <a:pt x="6125" y="3180"/>
                  </a:lnTo>
                  <a:lnTo>
                    <a:pt x="6096" y="3221"/>
                  </a:lnTo>
                  <a:lnTo>
                    <a:pt x="6065" y="3261"/>
                  </a:lnTo>
                  <a:lnTo>
                    <a:pt x="6032" y="3301"/>
                  </a:lnTo>
                  <a:lnTo>
                    <a:pt x="5998" y="3339"/>
                  </a:lnTo>
                  <a:lnTo>
                    <a:pt x="5963" y="3375"/>
                  </a:lnTo>
                  <a:lnTo>
                    <a:pt x="5927" y="3410"/>
                  </a:lnTo>
                  <a:lnTo>
                    <a:pt x="5889" y="3444"/>
                  </a:lnTo>
                  <a:lnTo>
                    <a:pt x="5849" y="3477"/>
                  </a:lnTo>
                  <a:lnTo>
                    <a:pt x="5809" y="3508"/>
                  </a:lnTo>
                  <a:lnTo>
                    <a:pt x="5768" y="3537"/>
                  </a:lnTo>
                  <a:lnTo>
                    <a:pt x="5725" y="3565"/>
                  </a:lnTo>
                  <a:lnTo>
                    <a:pt x="5681" y="3592"/>
                  </a:lnTo>
                  <a:lnTo>
                    <a:pt x="5636" y="3617"/>
                  </a:lnTo>
                  <a:lnTo>
                    <a:pt x="5591" y="3640"/>
                  </a:lnTo>
                  <a:lnTo>
                    <a:pt x="5544" y="3661"/>
                  </a:lnTo>
                  <a:lnTo>
                    <a:pt x="5497" y="3680"/>
                  </a:lnTo>
                  <a:lnTo>
                    <a:pt x="5450" y="3698"/>
                  </a:lnTo>
                  <a:lnTo>
                    <a:pt x="5401" y="3714"/>
                  </a:lnTo>
                  <a:lnTo>
                    <a:pt x="5353" y="3728"/>
                  </a:lnTo>
                  <a:lnTo>
                    <a:pt x="5303" y="3740"/>
                  </a:lnTo>
                  <a:lnTo>
                    <a:pt x="5253" y="3750"/>
                  </a:lnTo>
                  <a:lnTo>
                    <a:pt x="5203" y="3759"/>
                  </a:lnTo>
                  <a:lnTo>
                    <a:pt x="5153" y="3765"/>
                  </a:lnTo>
                  <a:lnTo>
                    <a:pt x="5102" y="3770"/>
                  </a:lnTo>
                  <a:lnTo>
                    <a:pt x="5051" y="3773"/>
                  </a:lnTo>
                  <a:lnTo>
                    <a:pt x="5000" y="3774"/>
                  </a:lnTo>
                  <a:lnTo>
                    <a:pt x="4949" y="3773"/>
                  </a:lnTo>
                  <a:lnTo>
                    <a:pt x="4898" y="3770"/>
                  </a:lnTo>
                  <a:lnTo>
                    <a:pt x="4847" y="3765"/>
                  </a:lnTo>
                  <a:lnTo>
                    <a:pt x="4797" y="3759"/>
                  </a:lnTo>
                  <a:lnTo>
                    <a:pt x="4747" y="3750"/>
                  </a:lnTo>
                  <a:lnTo>
                    <a:pt x="4697" y="3740"/>
                  </a:lnTo>
                  <a:lnTo>
                    <a:pt x="4648" y="3728"/>
                  </a:lnTo>
                  <a:lnTo>
                    <a:pt x="4599" y="3714"/>
                  </a:lnTo>
                  <a:lnTo>
                    <a:pt x="4550" y="3698"/>
                  </a:lnTo>
                  <a:lnTo>
                    <a:pt x="4503" y="3680"/>
                  </a:lnTo>
                  <a:lnTo>
                    <a:pt x="4456" y="3661"/>
                  </a:lnTo>
                  <a:lnTo>
                    <a:pt x="4409" y="3640"/>
                  </a:lnTo>
                  <a:lnTo>
                    <a:pt x="4364" y="3617"/>
                  </a:lnTo>
                  <a:lnTo>
                    <a:pt x="4319" y="3592"/>
                  </a:lnTo>
                  <a:lnTo>
                    <a:pt x="4275" y="3565"/>
                  </a:lnTo>
                  <a:lnTo>
                    <a:pt x="4232" y="3537"/>
                  </a:lnTo>
                  <a:lnTo>
                    <a:pt x="4191" y="3508"/>
                  </a:lnTo>
                  <a:lnTo>
                    <a:pt x="4151" y="3477"/>
                  </a:lnTo>
                  <a:lnTo>
                    <a:pt x="4111" y="3444"/>
                  </a:lnTo>
                  <a:lnTo>
                    <a:pt x="4073" y="3410"/>
                  </a:lnTo>
                  <a:lnTo>
                    <a:pt x="4037" y="3375"/>
                  </a:lnTo>
                  <a:lnTo>
                    <a:pt x="4002" y="3339"/>
                  </a:lnTo>
                  <a:lnTo>
                    <a:pt x="3968" y="3301"/>
                  </a:lnTo>
                  <a:lnTo>
                    <a:pt x="3935" y="3261"/>
                  </a:lnTo>
                  <a:lnTo>
                    <a:pt x="3904" y="3221"/>
                  </a:lnTo>
                  <a:lnTo>
                    <a:pt x="3875" y="3180"/>
                  </a:lnTo>
                  <a:lnTo>
                    <a:pt x="3847" y="3137"/>
                  </a:lnTo>
                  <a:lnTo>
                    <a:pt x="3820" y="3093"/>
                  </a:lnTo>
                  <a:lnTo>
                    <a:pt x="3795" y="3048"/>
                  </a:lnTo>
                  <a:lnTo>
                    <a:pt x="3772" y="3003"/>
                  </a:lnTo>
                  <a:lnTo>
                    <a:pt x="3751" y="2956"/>
                  </a:lnTo>
                  <a:lnTo>
                    <a:pt x="3732" y="2909"/>
                  </a:lnTo>
                  <a:lnTo>
                    <a:pt x="3714" y="2862"/>
                  </a:lnTo>
                  <a:lnTo>
                    <a:pt x="3698" y="2813"/>
                  </a:lnTo>
                  <a:lnTo>
                    <a:pt x="3684" y="2764"/>
                  </a:lnTo>
                  <a:lnTo>
                    <a:pt x="3672" y="2715"/>
                  </a:lnTo>
                  <a:lnTo>
                    <a:pt x="3662" y="2665"/>
                  </a:lnTo>
                  <a:lnTo>
                    <a:pt x="3653" y="2615"/>
                  </a:lnTo>
                  <a:lnTo>
                    <a:pt x="3647" y="2565"/>
                  </a:lnTo>
                  <a:lnTo>
                    <a:pt x="3642" y="2514"/>
                  </a:lnTo>
                  <a:lnTo>
                    <a:pt x="3639" y="2463"/>
                  </a:lnTo>
                  <a:lnTo>
                    <a:pt x="3638" y="2412"/>
                  </a:lnTo>
                  <a:lnTo>
                    <a:pt x="3639" y="2361"/>
                  </a:lnTo>
                  <a:lnTo>
                    <a:pt x="3642" y="2310"/>
                  </a:lnTo>
                  <a:lnTo>
                    <a:pt x="3647" y="2259"/>
                  </a:lnTo>
                  <a:lnTo>
                    <a:pt x="3653" y="2209"/>
                  </a:lnTo>
                  <a:lnTo>
                    <a:pt x="3662" y="2159"/>
                  </a:lnTo>
                  <a:lnTo>
                    <a:pt x="3672" y="2109"/>
                  </a:lnTo>
                  <a:lnTo>
                    <a:pt x="3684" y="2060"/>
                  </a:lnTo>
                  <a:lnTo>
                    <a:pt x="3698" y="2011"/>
                  </a:lnTo>
                  <a:lnTo>
                    <a:pt x="3714" y="1962"/>
                  </a:lnTo>
                  <a:lnTo>
                    <a:pt x="3732" y="1915"/>
                  </a:lnTo>
                  <a:lnTo>
                    <a:pt x="3751" y="1868"/>
                  </a:lnTo>
                  <a:lnTo>
                    <a:pt x="3772" y="1821"/>
                  </a:lnTo>
                  <a:lnTo>
                    <a:pt x="3795" y="1776"/>
                  </a:lnTo>
                  <a:lnTo>
                    <a:pt x="3820" y="1731"/>
                  </a:lnTo>
                  <a:lnTo>
                    <a:pt x="3847" y="1687"/>
                  </a:lnTo>
                  <a:lnTo>
                    <a:pt x="3875" y="1644"/>
                  </a:lnTo>
                  <a:lnTo>
                    <a:pt x="3904" y="1603"/>
                  </a:lnTo>
                  <a:lnTo>
                    <a:pt x="3935" y="1563"/>
                  </a:lnTo>
                  <a:lnTo>
                    <a:pt x="3968" y="1523"/>
                  </a:lnTo>
                  <a:lnTo>
                    <a:pt x="4002" y="1485"/>
                  </a:lnTo>
                  <a:lnTo>
                    <a:pt x="4037" y="1449"/>
                  </a:lnTo>
                  <a:lnTo>
                    <a:pt x="4073" y="1414"/>
                  </a:lnTo>
                  <a:lnTo>
                    <a:pt x="4111" y="1380"/>
                  </a:lnTo>
                  <a:lnTo>
                    <a:pt x="4151" y="1347"/>
                  </a:lnTo>
                  <a:lnTo>
                    <a:pt x="4191" y="1316"/>
                  </a:lnTo>
                  <a:lnTo>
                    <a:pt x="4232" y="1287"/>
                  </a:lnTo>
                  <a:lnTo>
                    <a:pt x="4275" y="1259"/>
                  </a:lnTo>
                  <a:lnTo>
                    <a:pt x="4319" y="1232"/>
                  </a:lnTo>
                  <a:lnTo>
                    <a:pt x="4364" y="1207"/>
                  </a:lnTo>
                  <a:lnTo>
                    <a:pt x="4409" y="1184"/>
                  </a:lnTo>
                  <a:lnTo>
                    <a:pt x="4456" y="1163"/>
                  </a:lnTo>
                  <a:lnTo>
                    <a:pt x="4503" y="1144"/>
                  </a:lnTo>
                  <a:lnTo>
                    <a:pt x="4550" y="1126"/>
                  </a:lnTo>
                  <a:lnTo>
                    <a:pt x="4599" y="1110"/>
                  </a:lnTo>
                  <a:lnTo>
                    <a:pt x="4647" y="1096"/>
                  </a:lnTo>
                  <a:lnTo>
                    <a:pt x="4697" y="1084"/>
                  </a:lnTo>
                  <a:lnTo>
                    <a:pt x="4747" y="1074"/>
                  </a:lnTo>
                  <a:lnTo>
                    <a:pt x="4797" y="1065"/>
                  </a:lnTo>
                  <a:lnTo>
                    <a:pt x="4847" y="1059"/>
                  </a:lnTo>
                  <a:lnTo>
                    <a:pt x="4898" y="1054"/>
                  </a:lnTo>
                  <a:lnTo>
                    <a:pt x="4949" y="1051"/>
                  </a:lnTo>
                  <a:lnTo>
                    <a:pt x="5000" y="1050"/>
                  </a:lnTo>
                  <a:lnTo>
                    <a:pt x="5051" y="1051"/>
                  </a:lnTo>
                  <a:lnTo>
                    <a:pt x="5102" y="1054"/>
                  </a:lnTo>
                  <a:lnTo>
                    <a:pt x="5153" y="1059"/>
                  </a:lnTo>
                  <a:lnTo>
                    <a:pt x="5203" y="1065"/>
                  </a:lnTo>
                  <a:lnTo>
                    <a:pt x="5253" y="1074"/>
                  </a:lnTo>
                  <a:lnTo>
                    <a:pt x="5303" y="1084"/>
                  </a:lnTo>
                  <a:lnTo>
                    <a:pt x="5352" y="1096"/>
                  </a:lnTo>
                  <a:lnTo>
                    <a:pt x="5401" y="1110"/>
                  </a:lnTo>
                  <a:lnTo>
                    <a:pt x="5450" y="1126"/>
                  </a:lnTo>
                  <a:lnTo>
                    <a:pt x="5497" y="1144"/>
                  </a:lnTo>
                  <a:lnTo>
                    <a:pt x="5544" y="1163"/>
                  </a:lnTo>
                  <a:lnTo>
                    <a:pt x="5591" y="1184"/>
                  </a:lnTo>
                  <a:lnTo>
                    <a:pt x="5636" y="1207"/>
                  </a:lnTo>
                  <a:lnTo>
                    <a:pt x="5681" y="1232"/>
                  </a:lnTo>
                  <a:lnTo>
                    <a:pt x="5725" y="1259"/>
                  </a:lnTo>
                  <a:lnTo>
                    <a:pt x="5768" y="1287"/>
                  </a:lnTo>
                  <a:lnTo>
                    <a:pt x="5809" y="1316"/>
                  </a:lnTo>
                  <a:lnTo>
                    <a:pt x="5849" y="1347"/>
                  </a:lnTo>
                  <a:lnTo>
                    <a:pt x="5889" y="1380"/>
                  </a:lnTo>
                  <a:lnTo>
                    <a:pt x="5927" y="1414"/>
                  </a:lnTo>
                  <a:lnTo>
                    <a:pt x="5963" y="1449"/>
                  </a:lnTo>
                  <a:lnTo>
                    <a:pt x="5998" y="1485"/>
                  </a:lnTo>
                  <a:lnTo>
                    <a:pt x="6032" y="1523"/>
                  </a:lnTo>
                  <a:lnTo>
                    <a:pt x="6065" y="1563"/>
                  </a:lnTo>
                  <a:lnTo>
                    <a:pt x="6096" y="1603"/>
                  </a:lnTo>
                  <a:lnTo>
                    <a:pt x="6125" y="1644"/>
                  </a:lnTo>
                  <a:lnTo>
                    <a:pt x="6153" y="1687"/>
                  </a:lnTo>
                  <a:lnTo>
                    <a:pt x="6180" y="1731"/>
                  </a:lnTo>
                  <a:lnTo>
                    <a:pt x="6205" y="1776"/>
                  </a:lnTo>
                  <a:lnTo>
                    <a:pt x="6228" y="1821"/>
                  </a:lnTo>
                  <a:lnTo>
                    <a:pt x="6249" y="1868"/>
                  </a:lnTo>
                  <a:lnTo>
                    <a:pt x="6268" y="1915"/>
                  </a:lnTo>
                  <a:lnTo>
                    <a:pt x="6286" y="1962"/>
                  </a:lnTo>
                  <a:lnTo>
                    <a:pt x="6302" y="2011"/>
                  </a:lnTo>
                  <a:lnTo>
                    <a:pt x="6316" y="2060"/>
                  </a:lnTo>
                  <a:lnTo>
                    <a:pt x="6328" y="2109"/>
                  </a:lnTo>
                  <a:lnTo>
                    <a:pt x="6338" y="2159"/>
                  </a:lnTo>
                  <a:lnTo>
                    <a:pt x="6347" y="2209"/>
                  </a:lnTo>
                  <a:lnTo>
                    <a:pt x="6353" y="2259"/>
                  </a:lnTo>
                  <a:lnTo>
                    <a:pt x="6358" y="2310"/>
                  </a:lnTo>
                  <a:lnTo>
                    <a:pt x="6361" y="2361"/>
                  </a:lnTo>
                  <a:lnTo>
                    <a:pt x="6362" y="2412"/>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606" name="Google Shape;606;p17"/>
            <p:cNvSpPr/>
            <p:nvPr/>
          </p:nvSpPr>
          <p:spPr>
            <a:xfrm>
              <a:off x="1649691" y="1524000"/>
              <a:ext cx="914400" cy="914400"/>
            </a:xfrm>
            <a:custGeom>
              <a:rect b="b" l="l" r="r" t="t"/>
              <a:pathLst>
                <a:path extrusionOk="0" h="10000" w="10000">
                  <a:moveTo>
                    <a:pt x="6611" y="2356"/>
                  </a:moveTo>
                  <a:lnTo>
                    <a:pt x="6612" y="2407"/>
                  </a:lnTo>
                  <a:lnTo>
                    <a:pt x="6612" y="2417"/>
                  </a:lnTo>
                  <a:lnTo>
                    <a:pt x="6611" y="2468"/>
                  </a:lnTo>
                  <a:lnTo>
                    <a:pt x="6611" y="2477"/>
                  </a:lnTo>
                  <a:lnTo>
                    <a:pt x="6608" y="2528"/>
                  </a:lnTo>
                  <a:lnTo>
                    <a:pt x="6607" y="2538"/>
                  </a:lnTo>
                  <a:lnTo>
                    <a:pt x="6602" y="2588"/>
                  </a:lnTo>
                  <a:lnTo>
                    <a:pt x="6601" y="2598"/>
                  </a:lnTo>
                  <a:lnTo>
                    <a:pt x="6595" y="2648"/>
                  </a:lnTo>
                  <a:lnTo>
                    <a:pt x="6593" y="2657"/>
                  </a:lnTo>
                  <a:lnTo>
                    <a:pt x="6585" y="2707"/>
                  </a:lnTo>
                  <a:lnTo>
                    <a:pt x="6583" y="2716"/>
                  </a:lnTo>
                  <a:lnTo>
                    <a:pt x="6573" y="2766"/>
                  </a:lnTo>
                  <a:lnTo>
                    <a:pt x="6571" y="2775"/>
                  </a:lnTo>
                  <a:lnTo>
                    <a:pt x="6558" y="2825"/>
                  </a:lnTo>
                  <a:lnTo>
                    <a:pt x="6556" y="2834"/>
                  </a:lnTo>
                  <a:lnTo>
                    <a:pt x="6542" y="2882"/>
                  </a:lnTo>
                  <a:lnTo>
                    <a:pt x="6539" y="2891"/>
                  </a:lnTo>
                  <a:lnTo>
                    <a:pt x="6523" y="2940"/>
                  </a:lnTo>
                  <a:lnTo>
                    <a:pt x="6520" y="2948"/>
                  </a:lnTo>
                  <a:lnTo>
                    <a:pt x="6503" y="2996"/>
                  </a:lnTo>
                  <a:lnTo>
                    <a:pt x="6499" y="3005"/>
                  </a:lnTo>
                  <a:lnTo>
                    <a:pt x="6480" y="3052"/>
                  </a:lnTo>
                  <a:lnTo>
                    <a:pt x="6476" y="3060"/>
                  </a:lnTo>
                  <a:lnTo>
                    <a:pt x="6455" y="3107"/>
                  </a:lnTo>
                  <a:lnTo>
                    <a:pt x="6451" y="3115"/>
                  </a:lnTo>
                  <a:lnTo>
                    <a:pt x="6428" y="3160"/>
                  </a:lnTo>
                  <a:lnTo>
                    <a:pt x="6424" y="3169"/>
                  </a:lnTo>
                  <a:lnTo>
                    <a:pt x="6399" y="3214"/>
                  </a:lnTo>
                  <a:lnTo>
                    <a:pt x="6394" y="3222"/>
                  </a:lnTo>
                  <a:lnTo>
                    <a:pt x="6367" y="3266"/>
                  </a:lnTo>
                  <a:lnTo>
                    <a:pt x="6362" y="3274"/>
                  </a:lnTo>
                  <a:lnTo>
                    <a:pt x="6334" y="3317"/>
                  </a:lnTo>
                  <a:lnTo>
                    <a:pt x="6329" y="3324"/>
                  </a:lnTo>
                  <a:lnTo>
                    <a:pt x="6300" y="3366"/>
                  </a:lnTo>
                  <a:lnTo>
                    <a:pt x="6294" y="3373"/>
                  </a:lnTo>
                  <a:lnTo>
                    <a:pt x="6263" y="3414"/>
                  </a:lnTo>
                  <a:lnTo>
                    <a:pt x="6257" y="3421"/>
                  </a:lnTo>
                  <a:lnTo>
                    <a:pt x="6225" y="3460"/>
                  </a:lnTo>
                  <a:lnTo>
                    <a:pt x="6219" y="3467"/>
                  </a:lnTo>
                  <a:lnTo>
                    <a:pt x="6185" y="3505"/>
                  </a:lnTo>
                  <a:lnTo>
                    <a:pt x="6178" y="3512"/>
                  </a:lnTo>
                  <a:lnTo>
                    <a:pt x="6143" y="3549"/>
                  </a:lnTo>
                  <a:lnTo>
                    <a:pt x="6137" y="3555"/>
                  </a:lnTo>
                  <a:lnTo>
                    <a:pt x="6100" y="3590"/>
                  </a:lnTo>
                  <a:lnTo>
                    <a:pt x="6093" y="3597"/>
                  </a:lnTo>
                  <a:lnTo>
                    <a:pt x="6055" y="3631"/>
                  </a:lnTo>
                  <a:lnTo>
                    <a:pt x="6048" y="3637"/>
                  </a:lnTo>
                  <a:lnTo>
                    <a:pt x="6033" y="3649"/>
                  </a:lnTo>
                  <a:lnTo>
                    <a:pt x="6039" y="3659"/>
                  </a:lnTo>
                  <a:lnTo>
                    <a:pt x="6053" y="3691"/>
                  </a:lnTo>
                  <a:lnTo>
                    <a:pt x="6062" y="3724"/>
                  </a:lnTo>
                  <a:lnTo>
                    <a:pt x="6120" y="4006"/>
                  </a:lnTo>
                  <a:lnTo>
                    <a:pt x="6178" y="4271"/>
                  </a:lnTo>
                  <a:lnTo>
                    <a:pt x="6236" y="4522"/>
                  </a:lnTo>
                  <a:lnTo>
                    <a:pt x="6293" y="4760"/>
                  </a:lnTo>
                  <a:lnTo>
                    <a:pt x="6351" y="4986"/>
                  </a:lnTo>
                  <a:lnTo>
                    <a:pt x="6409" y="5202"/>
                  </a:lnTo>
                  <a:lnTo>
                    <a:pt x="6466" y="5408"/>
                  </a:lnTo>
                  <a:lnTo>
                    <a:pt x="6524" y="5606"/>
                  </a:lnTo>
                  <a:lnTo>
                    <a:pt x="6582" y="5797"/>
                  </a:lnTo>
                  <a:lnTo>
                    <a:pt x="6639" y="5982"/>
                  </a:lnTo>
                  <a:lnTo>
                    <a:pt x="6697" y="6163"/>
                  </a:lnTo>
                  <a:lnTo>
                    <a:pt x="6755" y="6341"/>
                  </a:lnTo>
                  <a:lnTo>
                    <a:pt x="6813" y="6517"/>
                  </a:lnTo>
                  <a:lnTo>
                    <a:pt x="6814" y="6521"/>
                  </a:lnTo>
                  <a:lnTo>
                    <a:pt x="7179" y="6521"/>
                  </a:lnTo>
                  <a:lnTo>
                    <a:pt x="7212" y="6523"/>
                  </a:lnTo>
                  <a:lnTo>
                    <a:pt x="7245" y="6530"/>
                  </a:lnTo>
                  <a:lnTo>
                    <a:pt x="7276" y="6541"/>
                  </a:lnTo>
                  <a:lnTo>
                    <a:pt x="7305" y="6555"/>
                  </a:lnTo>
                  <a:lnTo>
                    <a:pt x="7333" y="6574"/>
                  </a:lnTo>
                  <a:lnTo>
                    <a:pt x="7358" y="6596"/>
                  </a:lnTo>
                  <a:lnTo>
                    <a:pt x="7379" y="6621"/>
                  </a:lnTo>
                  <a:lnTo>
                    <a:pt x="7397" y="6649"/>
                  </a:lnTo>
                  <a:lnTo>
                    <a:pt x="7411" y="6679"/>
                  </a:lnTo>
                  <a:lnTo>
                    <a:pt x="7422" y="6710"/>
                  </a:lnTo>
                  <a:lnTo>
                    <a:pt x="7967" y="8889"/>
                  </a:lnTo>
                  <a:lnTo>
                    <a:pt x="7972" y="8921"/>
                  </a:lnTo>
                  <a:lnTo>
                    <a:pt x="7974" y="8954"/>
                  </a:lnTo>
                  <a:lnTo>
                    <a:pt x="7971" y="8986"/>
                  </a:lnTo>
                  <a:lnTo>
                    <a:pt x="7965" y="9018"/>
                  </a:lnTo>
                  <a:lnTo>
                    <a:pt x="7954" y="9048"/>
                  </a:lnTo>
                  <a:lnTo>
                    <a:pt x="7939" y="9077"/>
                  </a:lnTo>
                  <a:lnTo>
                    <a:pt x="7921" y="9104"/>
                  </a:lnTo>
                  <a:lnTo>
                    <a:pt x="7900" y="9128"/>
                  </a:lnTo>
                  <a:lnTo>
                    <a:pt x="7875" y="9149"/>
                  </a:lnTo>
                  <a:lnTo>
                    <a:pt x="7848" y="9167"/>
                  </a:lnTo>
                  <a:lnTo>
                    <a:pt x="7819" y="9181"/>
                  </a:lnTo>
                  <a:lnTo>
                    <a:pt x="7788" y="9192"/>
                  </a:lnTo>
                  <a:lnTo>
                    <a:pt x="7756" y="9198"/>
                  </a:lnTo>
                  <a:lnTo>
                    <a:pt x="7724" y="9200"/>
                  </a:lnTo>
                  <a:lnTo>
                    <a:pt x="2276" y="9200"/>
                  </a:lnTo>
                  <a:lnTo>
                    <a:pt x="2244" y="9198"/>
                  </a:lnTo>
                  <a:lnTo>
                    <a:pt x="2212" y="9192"/>
                  </a:lnTo>
                  <a:lnTo>
                    <a:pt x="2181" y="9181"/>
                  </a:lnTo>
                  <a:lnTo>
                    <a:pt x="2152" y="9167"/>
                  </a:lnTo>
                  <a:lnTo>
                    <a:pt x="2125" y="9149"/>
                  </a:lnTo>
                  <a:lnTo>
                    <a:pt x="2100" y="9128"/>
                  </a:lnTo>
                  <a:lnTo>
                    <a:pt x="2079" y="9104"/>
                  </a:lnTo>
                  <a:lnTo>
                    <a:pt x="2061" y="9077"/>
                  </a:lnTo>
                  <a:lnTo>
                    <a:pt x="2046" y="9048"/>
                  </a:lnTo>
                  <a:lnTo>
                    <a:pt x="2035" y="9018"/>
                  </a:lnTo>
                  <a:lnTo>
                    <a:pt x="2029" y="8986"/>
                  </a:lnTo>
                  <a:lnTo>
                    <a:pt x="2026" y="8954"/>
                  </a:lnTo>
                  <a:lnTo>
                    <a:pt x="2028" y="8921"/>
                  </a:lnTo>
                  <a:lnTo>
                    <a:pt x="2033" y="8889"/>
                  </a:lnTo>
                  <a:lnTo>
                    <a:pt x="2578" y="6710"/>
                  </a:lnTo>
                  <a:lnTo>
                    <a:pt x="2589" y="6679"/>
                  </a:lnTo>
                  <a:lnTo>
                    <a:pt x="2603" y="6649"/>
                  </a:lnTo>
                  <a:lnTo>
                    <a:pt x="2621" y="6621"/>
                  </a:lnTo>
                  <a:lnTo>
                    <a:pt x="2642" y="6596"/>
                  </a:lnTo>
                  <a:lnTo>
                    <a:pt x="2667" y="6574"/>
                  </a:lnTo>
                  <a:lnTo>
                    <a:pt x="2695" y="6555"/>
                  </a:lnTo>
                  <a:lnTo>
                    <a:pt x="2724" y="6541"/>
                  </a:lnTo>
                  <a:lnTo>
                    <a:pt x="2755" y="6530"/>
                  </a:lnTo>
                  <a:lnTo>
                    <a:pt x="2788" y="6523"/>
                  </a:lnTo>
                  <a:lnTo>
                    <a:pt x="2821" y="6521"/>
                  </a:lnTo>
                  <a:lnTo>
                    <a:pt x="3186" y="6521"/>
                  </a:lnTo>
                  <a:lnTo>
                    <a:pt x="3187" y="6517"/>
                  </a:lnTo>
                  <a:lnTo>
                    <a:pt x="3245" y="6341"/>
                  </a:lnTo>
                  <a:lnTo>
                    <a:pt x="3303" y="6163"/>
                  </a:lnTo>
                  <a:lnTo>
                    <a:pt x="3361" y="5982"/>
                  </a:lnTo>
                  <a:lnTo>
                    <a:pt x="3418" y="5797"/>
                  </a:lnTo>
                  <a:lnTo>
                    <a:pt x="3476" y="5606"/>
                  </a:lnTo>
                  <a:lnTo>
                    <a:pt x="3534" y="5408"/>
                  </a:lnTo>
                  <a:lnTo>
                    <a:pt x="3591" y="5202"/>
                  </a:lnTo>
                  <a:lnTo>
                    <a:pt x="3649" y="4986"/>
                  </a:lnTo>
                  <a:lnTo>
                    <a:pt x="3707" y="4760"/>
                  </a:lnTo>
                  <a:lnTo>
                    <a:pt x="3764" y="4522"/>
                  </a:lnTo>
                  <a:lnTo>
                    <a:pt x="3822" y="4271"/>
                  </a:lnTo>
                  <a:lnTo>
                    <a:pt x="3880" y="4006"/>
                  </a:lnTo>
                  <a:lnTo>
                    <a:pt x="3938" y="3724"/>
                  </a:lnTo>
                  <a:lnTo>
                    <a:pt x="3947" y="3691"/>
                  </a:lnTo>
                  <a:lnTo>
                    <a:pt x="3961" y="3659"/>
                  </a:lnTo>
                  <a:lnTo>
                    <a:pt x="3967" y="3649"/>
                  </a:lnTo>
                  <a:lnTo>
                    <a:pt x="3952" y="3637"/>
                  </a:lnTo>
                  <a:lnTo>
                    <a:pt x="3945" y="3631"/>
                  </a:lnTo>
                  <a:lnTo>
                    <a:pt x="3907" y="3597"/>
                  </a:lnTo>
                  <a:lnTo>
                    <a:pt x="3900" y="3590"/>
                  </a:lnTo>
                  <a:lnTo>
                    <a:pt x="3863" y="3555"/>
                  </a:lnTo>
                  <a:lnTo>
                    <a:pt x="3857" y="3549"/>
                  </a:lnTo>
                  <a:lnTo>
                    <a:pt x="3822" y="3512"/>
                  </a:lnTo>
                  <a:lnTo>
                    <a:pt x="3815" y="3505"/>
                  </a:lnTo>
                  <a:lnTo>
                    <a:pt x="3781" y="3467"/>
                  </a:lnTo>
                  <a:lnTo>
                    <a:pt x="3775" y="3460"/>
                  </a:lnTo>
                  <a:lnTo>
                    <a:pt x="3743" y="3421"/>
                  </a:lnTo>
                  <a:lnTo>
                    <a:pt x="3737" y="3414"/>
                  </a:lnTo>
                  <a:lnTo>
                    <a:pt x="3706" y="3373"/>
                  </a:lnTo>
                  <a:lnTo>
                    <a:pt x="3700" y="3366"/>
                  </a:lnTo>
                  <a:lnTo>
                    <a:pt x="3671" y="3324"/>
                  </a:lnTo>
                  <a:lnTo>
                    <a:pt x="3666" y="3317"/>
                  </a:lnTo>
                  <a:lnTo>
                    <a:pt x="3638" y="3274"/>
                  </a:lnTo>
                  <a:lnTo>
                    <a:pt x="3633" y="3266"/>
                  </a:lnTo>
                  <a:lnTo>
                    <a:pt x="3606" y="3222"/>
                  </a:lnTo>
                  <a:lnTo>
                    <a:pt x="3601" y="3214"/>
                  </a:lnTo>
                  <a:lnTo>
                    <a:pt x="3576" y="3169"/>
                  </a:lnTo>
                  <a:lnTo>
                    <a:pt x="3572" y="3160"/>
                  </a:lnTo>
                  <a:lnTo>
                    <a:pt x="3549" y="3115"/>
                  </a:lnTo>
                  <a:lnTo>
                    <a:pt x="3545" y="3107"/>
                  </a:lnTo>
                  <a:lnTo>
                    <a:pt x="3524" y="3060"/>
                  </a:lnTo>
                  <a:lnTo>
                    <a:pt x="3520" y="3052"/>
                  </a:lnTo>
                  <a:lnTo>
                    <a:pt x="3501" y="3005"/>
                  </a:lnTo>
                  <a:lnTo>
                    <a:pt x="3497" y="2996"/>
                  </a:lnTo>
                  <a:lnTo>
                    <a:pt x="3480" y="2948"/>
                  </a:lnTo>
                  <a:lnTo>
                    <a:pt x="3477" y="2940"/>
                  </a:lnTo>
                  <a:lnTo>
                    <a:pt x="3461" y="2891"/>
                  </a:lnTo>
                  <a:lnTo>
                    <a:pt x="3458" y="2882"/>
                  </a:lnTo>
                  <a:lnTo>
                    <a:pt x="3444" y="2834"/>
                  </a:lnTo>
                  <a:lnTo>
                    <a:pt x="3442" y="2825"/>
                  </a:lnTo>
                  <a:lnTo>
                    <a:pt x="3429" y="2775"/>
                  </a:lnTo>
                  <a:lnTo>
                    <a:pt x="3427" y="2766"/>
                  </a:lnTo>
                  <a:lnTo>
                    <a:pt x="3417" y="2716"/>
                  </a:lnTo>
                  <a:lnTo>
                    <a:pt x="3415" y="2707"/>
                  </a:lnTo>
                  <a:lnTo>
                    <a:pt x="3407" y="2657"/>
                  </a:lnTo>
                  <a:lnTo>
                    <a:pt x="3405" y="2648"/>
                  </a:lnTo>
                  <a:lnTo>
                    <a:pt x="3399" y="2598"/>
                  </a:lnTo>
                  <a:lnTo>
                    <a:pt x="3398" y="2588"/>
                  </a:lnTo>
                  <a:lnTo>
                    <a:pt x="3393" y="2538"/>
                  </a:lnTo>
                  <a:lnTo>
                    <a:pt x="3392" y="2528"/>
                  </a:lnTo>
                  <a:lnTo>
                    <a:pt x="3389" y="2477"/>
                  </a:lnTo>
                  <a:lnTo>
                    <a:pt x="3389" y="2468"/>
                  </a:lnTo>
                  <a:lnTo>
                    <a:pt x="3388" y="2417"/>
                  </a:lnTo>
                  <a:lnTo>
                    <a:pt x="3388" y="2407"/>
                  </a:lnTo>
                  <a:lnTo>
                    <a:pt x="3389" y="2356"/>
                  </a:lnTo>
                  <a:lnTo>
                    <a:pt x="3389" y="2347"/>
                  </a:lnTo>
                  <a:lnTo>
                    <a:pt x="3392" y="2296"/>
                  </a:lnTo>
                  <a:lnTo>
                    <a:pt x="3393" y="2286"/>
                  </a:lnTo>
                  <a:lnTo>
                    <a:pt x="3398" y="2236"/>
                  </a:lnTo>
                  <a:lnTo>
                    <a:pt x="3399" y="2226"/>
                  </a:lnTo>
                  <a:lnTo>
                    <a:pt x="3405" y="2176"/>
                  </a:lnTo>
                  <a:lnTo>
                    <a:pt x="3407" y="2167"/>
                  </a:lnTo>
                  <a:lnTo>
                    <a:pt x="3415" y="2117"/>
                  </a:lnTo>
                  <a:lnTo>
                    <a:pt x="3417" y="2108"/>
                  </a:lnTo>
                  <a:lnTo>
                    <a:pt x="3427" y="2058"/>
                  </a:lnTo>
                  <a:lnTo>
                    <a:pt x="3429" y="2049"/>
                  </a:lnTo>
                  <a:lnTo>
                    <a:pt x="3442" y="1999"/>
                  </a:lnTo>
                  <a:lnTo>
                    <a:pt x="3444" y="1990"/>
                  </a:lnTo>
                  <a:lnTo>
                    <a:pt x="3458" y="1942"/>
                  </a:lnTo>
                  <a:lnTo>
                    <a:pt x="3461" y="1933"/>
                  </a:lnTo>
                  <a:lnTo>
                    <a:pt x="3477" y="1884"/>
                  </a:lnTo>
                  <a:lnTo>
                    <a:pt x="3480" y="1876"/>
                  </a:lnTo>
                  <a:lnTo>
                    <a:pt x="3497" y="1828"/>
                  </a:lnTo>
                  <a:lnTo>
                    <a:pt x="3501" y="1819"/>
                  </a:lnTo>
                  <a:lnTo>
                    <a:pt x="3520" y="1772"/>
                  </a:lnTo>
                  <a:lnTo>
                    <a:pt x="3524" y="1764"/>
                  </a:lnTo>
                  <a:lnTo>
                    <a:pt x="3545" y="1717"/>
                  </a:lnTo>
                  <a:lnTo>
                    <a:pt x="3549" y="1709"/>
                  </a:lnTo>
                  <a:lnTo>
                    <a:pt x="3572" y="1664"/>
                  </a:lnTo>
                  <a:lnTo>
                    <a:pt x="3576" y="1655"/>
                  </a:lnTo>
                  <a:lnTo>
                    <a:pt x="3601" y="1610"/>
                  </a:lnTo>
                  <a:lnTo>
                    <a:pt x="3606" y="1602"/>
                  </a:lnTo>
                  <a:lnTo>
                    <a:pt x="3633" y="1558"/>
                  </a:lnTo>
                  <a:lnTo>
                    <a:pt x="3638" y="1550"/>
                  </a:lnTo>
                  <a:lnTo>
                    <a:pt x="3666" y="1507"/>
                  </a:lnTo>
                  <a:lnTo>
                    <a:pt x="3671" y="1500"/>
                  </a:lnTo>
                  <a:lnTo>
                    <a:pt x="3700" y="1458"/>
                  </a:lnTo>
                  <a:lnTo>
                    <a:pt x="3706" y="1451"/>
                  </a:lnTo>
                  <a:lnTo>
                    <a:pt x="3737" y="1410"/>
                  </a:lnTo>
                  <a:lnTo>
                    <a:pt x="3743" y="1403"/>
                  </a:lnTo>
                  <a:lnTo>
                    <a:pt x="3775" y="1364"/>
                  </a:lnTo>
                  <a:lnTo>
                    <a:pt x="3781" y="1357"/>
                  </a:lnTo>
                  <a:lnTo>
                    <a:pt x="3815" y="1319"/>
                  </a:lnTo>
                  <a:lnTo>
                    <a:pt x="3822" y="1312"/>
                  </a:lnTo>
                  <a:lnTo>
                    <a:pt x="3857" y="1275"/>
                  </a:lnTo>
                  <a:lnTo>
                    <a:pt x="3863" y="1269"/>
                  </a:lnTo>
                  <a:lnTo>
                    <a:pt x="3900" y="1234"/>
                  </a:lnTo>
                  <a:lnTo>
                    <a:pt x="3907" y="1227"/>
                  </a:lnTo>
                  <a:lnTo>
                    <a:pt x="3945" y="1193"/>
                  </a:lnTo>
                  <a:lnTo>
                    <a:pt x="3952" y="1187"/>
                  </a:lnTo>
                  <a:lnTo>
                    <a:pt x="3991" y="1155"/>
                  </a:lnTo>
                  <a:lnTo>
                    <a:pt x="3998" y="1149"/>
                  </a:lnTo>
                  <a:lnTo>
                    <a:pt x="4039" y="1118"/>
                  </a:lnTo>
                  <a:lnTo>
                    <a:pt x="4046" y="1112"/>
                  </a:lnTo>
                  <a:lnTo>
                    <a:pt x="4088" y="1083"/>
                  </a:lnTo>
                  <a:lnTo>
                    <a:pt x="4095" y="1078"/>
                  </a:lnTo>
                  <a:lnTo>
                    <a:pt x="4138" y="1050"/>
                  </a:lnTo>
                  <a:lnTo>
                    <a:pt x="4146" y="1045"/>
                  </a:lnTo>
                  <a:lnTo>
                    <a:pt x="4190" y="1018"/>
                  </a:lnTo>
                  <a:lnTo>
                    <a:pt x="4198" y="1013"/>
                  </a:lnTo>
                  <a:lnTo>
                    <a:pt x="4243" y="988"/>
                  </a:lnTo>
                  <a:lnTo>
                    <a:pt x="4252" y="984"/>
                  </a:lnTo>
                  <a:lnTo>
                    <a:pt x="4297" y="961"/>
                  </a:lnTo>
                  <a:lnTo>
                    <a:pt x="4305" y="957"/>
                  </a:lnTo>
                  <a:lnTo>
                    <a:pt x="4352" y="936"/>
                  </a:lnTo>
                  <a:lnTo>
                    <a:pt x="4360" y="932"/>
                  </a:lnTo>
                  <a:lnTo>
                    <a:pt x="4407" y="913"/>
                  </a:lnTo>
                  <a:lnTo>
                    <a:pt x="4416" y="909"/>
                  </a:lnTo>
                  <a:lnTo>
                    <a:pt x="4464" y="892"/>
                  </a:lnTo>
                  <a:lnTo>
                    <a:pt x="4472" y="889"/>
                  </a:lnTo>
                  <a:lnTo>
                    <a:pt x="4521" y="873"/>
                  </a:lnTo>
                  <a:lnTo>
                    <a:pt x="4530" y="870"/>
                  </a:lnTo>
                  <a:lnTo>
                    <a:pt x="4578" y="856"/>
                  </a:lnTo>
                  <a:lnTo>
                    <a:pt x="4587" y="854"/>
                  </a:lnTo>
                  <a:lnTo>
                    <a:pt x="4637" y="841"/>
                  </a:lnTo>
                  <a:lnTo>
                    <a:pt x="4646" y="839"/>
                  </a:lnTo>
                  <a:lnTo>
                    <a:pt x="4696" y="829"/>
                  </a:lnTo>
                  <a:lnTo>
                    <a:pt x="4705" y="827"/>
                  </a:lnTo>
                  <a:lnTo>
                    <a:pt x="4755" y="819"/>
                  </a:lnTo>
                  <a:lnTo>
                    <a:pt x="4764" y="817"/>
                  </a:lnTo>
                  <a:lnTo>
                    <a:pt x="4814" y="811"/>
                  </a:lnTo>
                  <a:lnTo>
                    <a:pt x="4824" y="810"/>
                  </a:lnTo>
                  <a:lnTo>
                    <a:pt x="4874" y="805"/>
                  </a:lnTo>
                  <a:lnTo>
                    <a:pt x="4884" y="804"/>
                  </a:lnTo>
                  <a:lnTo>
                    <a:pt x="4935" y="801"/>
                  </a:lnTo>
                  <a:lnTo>
                    <a:pt x="4944" y="801"/>
                  </a:lnTo>
                  <a:lnTo>
                    <a:pt x="4995" y="800"/>
                  </a:lnTo>
                  <a:lnTo>
                    <a:pt x="5005" y="800"/>
                  </a:lnTo>
                  <a:lnTo>
                    <a:pt x="5056" y="801"/>
                  </a:lnTo>
                  <a:lnTo>
                    <a:pt x="5065" y="801"/>
                  </a:lnTo>
                  <a:lnTo>
                    <a:pt x="5116" y="804"/>
                  </a:lnTo>
                  <a:lnTo>
                    <a:pt x="5126" y="805"/>
                  </a:lnTo>
                  <a:lnTo>
                    <a:pt x="5176" y="810"/>
                  </a:lnTo>
                  <a:lnTo>
                    <a:pt x="5186" y="811"/>
                  </a:lnTo>
                  <a:lnTo>
                    <a:pt x="5236" y="817"/>
                  </a:lnTo>
                  <a:lnTo>
                    <a:pt x="5245" y="819"/>
                  </a:lnTo>
                  <a:lnTo>
                    <a:pt x="5295" y="827"/>
                  </a:lnTo>
                  <a:lnTo>
                    <a:pt x="5304" y="829"/>
                  </a:lnTo>
                  <a:lnTo>
                    <a:pt x="5354" y="839"/>
                  </a:lnTo>
                  <a:lnTo>
                    <a:pt x="5363" y="841"/>
                  </a:lnTo>
                  <a:lnTo>
                    <a:pt x="5413" y="854"/>
                  </a:lnTo>
                  <a:lnTo>
                    <a:pt x="5422" y="856"/>
                  </a:lnTo>
                  <a:lnTo>
                    <a:pt x="5470" y="870"/>
                  </a:lnTo>
                  <a:lnTo>
                    <a:pt x="5479" y="873"/>
                  </a:lnTo>
                  <a:lnTo>
                    <a:pt x="5528" y="889"/>
                  </a:lnTo>
                  <a:lnTo>
                    <a:pt x="5536" y="892"/>
                  </a:lnTo>
                  <a:lnTo>
                    <a:pt x="5584" y="909"/>
                  </a:lnTo>
                  <a:lnTo>
                    <a:pt x="5593" y="913"/>
                  </a:lnTo>
                  <a:lnTo>
                    <a:pt x="5640" y="932"/>
                  </a:lnTo>
                  <a:lnTo>
                    <a:pt x="5648" y="936"/>
                  </a:lnTo>
                  <a:lnTo>
                    <a:pt x="5695" y="957"/>
                  </a:lnTo>
                  <a:lnTo>
                    <a:pt x="5703" y="961"/>
                  </a:lnTo>
                  <a:lnTo>
                    <a:pt x="5748" y="984"/>
                  </a:lnTo>
                  <a:lnTo>
                    <a:pt x="5757" y="988"/>
                  </a:lnTo>
                  <a:lnTo>
                    <a:pt x="5802" y="1013"/>
                  </a:lnTo>
                  <a:lnTo>
                    <a:pt x="5810" y="1018"/>
                  </a:lnTo>
                  <a:lnTo>
                    <a:pt x="5854" y="1045"/>
                  </a:lnTo>
                  <a:lnTo>
                    <a:pt x="5862" y="1050"/>
                  </a:lnTo>
                  <a:lnTo>
                    <a:pt x="5905" y="1078"/>
                  </a:lnTo>
                  <a:lnTo>
                    <a:pt x="5912" y="1083"/>
                  </a:lnTo>
                  <a:lnTo>
                    <a:pt x="5954" y="1112"/>
                  </a:lnTo>
                  <a:lnTo>
                    <a:pt x="5961" y="1118"/>
                  </a:lnTo>
                  <a:lnTo>
                    <a:pt x="6002" y="1149"/>
                  </a:lnTo>
                  <a:lnTo>
                    <a:pt x="6009" y="1155"/>
                  </a:lnTo>
                  <a:lnTo>
                    <a:pt x="6048" y="1187"/>
                  </a:lnTo>
                  <a:lnTo>
                    <a:pt x="6055" y="1193"/>
                  </a:lnTo>
                  <a:lnTo>
                    <a:pt x="6093" y="1227"/>
                  </a:lnTo>
                  <a:lnTo>
                    <a:pt x="6100" y="1234"/>
                  </a:lnTo>
                  <a:lnTo>
                    <a:pt x="6137" y="1269"/>
                  </a:lnTo>
                  <a:lnTo>
                    <a:pt x="6143" y="1275"/>
                  </a:lnTo>
                  <a:lnTo>
                    <a:pt x="6178" y="1312"/>
                  </a:lnTo>
                  <a:lnTo>
                    <a:pt x="6185" y="1319"/>
                  </a:lnTo>
                  <a:lnTo>
                    <a:pt x="6219" y="1357"/>
                  </a:lnTo>
                  <a:lnTo>
                    <a:pt x="6225" y="1364"/>
                  </a:lnTo>
                  <a:lnTo>
                    <a:pt x="6257" y="1403"/>
                  </a:lnTo>
                  <a:lnTo>
                    <a:pt x="6263" y="1410"/>
                  </a:lnTo>
                  <a:lnTo>
                    <a:pt x="6294" y="1451"/>
                  </a:lnTo>
                  <a:lnTo>
                    <a:pt x="6300" y="1458"/>
                  </a:lnTo>
                  <a:lnTo>
                    <a:pt x="6329" y="1500"/>
                  </a:lnTo>
                  <a:lnTo>
                    <a:pt x="6334" y="1507"/>
                  </a:lnTo>
                  <a:lnTo>
                    <a:pt x="6362" y="1550"/>
                  </a:lnTo>
                  <a:lnTo>
                    <a:pt x="6367" y="1558"/>
                  </a:lnTo>
                  <a:lnTo>
                    <a:pt x="6394" y="1602"/>
                  </a:lnTo>
                  <a:lnTo>
                    <a:pt x="6399" y="1610"/>
                  </a:lnTo>
                  <a:lnTo>
                    <a:pt x="6424" y="1655"/>
                  </a:lnTo>
                  <a:lnTo>
                    <a:pt x="6428" y="1664"/>
                  </a:lnTo>
                  <a:lnTo>
                    <a:pt x="6451" y="1709"/>
                  </a:lnTo>
                  <a:lnTo>
                    <a:pt x="6455" y="1717"/>
                  </a:lnTo>
                  <a:lnTo>
                    <a:pt x="6476" y="1764"/>
                  </a:lnTo>
                  <a:lnTo>
                    <a:pt x="6480" y="1772"/>
                  </a:lnTo>
                  <a:lnTo>
                    <a:pt x="6499" y="1819"/>
                  </a:lnTo>
                  <a:lnTo>
                    <a:pt x="6503" y="1828"/>
                  </a:lnTo>
                  <a:lnTo>
                    <a:pt x="6520" y="1876"/>
                  </a:lnTo>
                  <a:lnTo>
                    <a:pt x="6523" y="1884"/>
                  </a:lnTo>
                  <a:lnTo>
                    <a:pt x="6539" y="1933"/>
                  </a:lnTo>
                  <a:lnTo>
                    <a:pt x="6542" y="1942"/>
                  </a:lnTo>
                  <a:lnTo>
                    <a:pt x="6556" y="1990"/>
                  </a:lnTo>
                  <a:lnTo>
                    <a:pt x="6558" y="1999"/>
                  </a:lnTo>
                  <a:lnTo>
                    <a:pt x="6571" y="2049"/>
                  </a:lnTo>
                  <a:lnTo>
                    <a:pt x="6573" y="2058"/>
                  </a:lnTo>
                  <a:lnTo>
                    <a:pt x="6583" y="2108"/>
                  </a:lnTo>
                  <a:lnTo>
                    <a:pt x="6585" y="2117"/>
                  </a:lnTo>
                  <a:lnTo>
                    <a:pt x="6593" y="2167"/>
                  </a:lnTo>
                  <a:lnTo>
                    <a:pt x="6595" y="2176"/>
                  </a:lnTo>
                  <a:lnTo>
                    <a:pt x="6601" y="2226"/>
                  </a:lnTo>
                  <a:lnTo>
                    <a:pt x="6602" y="2236"/>
                  </a:lnTo>
                  <a:lnTo>
                    <a:pt x="6607" y="2286"/>
                  </a:lnTo>
                  <a:lnTo>
                    <a:pt x="6608" y="2296"/>
                  </a:lnTo>
                  <a:lnTo>
                    <a:pt x="6611" y="2347"/>
                  </a:lnTo>
                  <a:lnTo>
                    <a:pt x="6611" y="2356"/>
                  </a:lnTo>
                  <a:close/>
                  <a:moveTo>
                    <a:pt x="6984" y="7021"/>
                  </a:moveTo>
                  <a:lnTo>
                    <a:pt x="6634" y="7021"/>
                  </a:lnTo>
                  <a:lnTo>
                    <a:pt x="3366" y="7021"/>
                  </a:lnTo>
                  <a:lnTo>
                    <a:pt x="3016" y="7021"/>
                  </a:lnTo>
                  <a:lnTo>
                    <a:pt x="2596" y="8700"/>
                  </a:lnTo>
                  <a:lnTo>
                    <a:pt x="7404" y="8700"/>
                  </a:lnTo>
                  <a:lnTo>
                    <a:pt x="6984" y="7021"/>
                  </a:lnTo>
                  <a:close/>
                  <a:moveTo>
                    <a:pt x="3720" y="6496"/>
                  </a:moveTo>
                  <a:lnTo>
                    <a:pt x="3720" y="6497"/>
                  </a:lnTo>
                  <a:lnTo>
                    <a:pt x="3712" y="6521"/>
                  </a:lnTo>
                  <a:lnTo>
                    <a:pt x="6288" y="6521"/>
                  </a:lnTo>
                  <a:lnTo>
                    <a:pt x="6280" y="6497"/>
                  </a:lnTo>
                  <a:lnTo>
                    <a:pt x="6280" y="6496"/>
                  </a:lnTo>
                  <a:lnTo>
                    <a:pt x="6221" y="6317"/>
                  </a:lnTo>
                  <a:lnTo>
                    <a:pt x="6221" y="6316"/>
                  </a:lnTo>
                  <a:lnTo>
                    <a:pt x="6163" y="6133"/>
                  </a:lnTo>
                  <a:lnTo>
                    <a:pt x="6162" y="6132"/>
                  </a:lnTo>
                  <a:lnTo>
                    <a:pt x="6104" y="5944"/>
                  </a:lnTo>
                  <a:lnTo>
                    <a:pt x="6103" y="5942"/>
                  </a:lnTo>
                  <a:lnTo>
                    <a:pt x="6045" y="5749"/>
                  </a:lnTo>
                  <a:lnTo>
                    <a:pt x="6044" y="5747"/>
                  </a:lnTo>
                  <a:lnTo>
                    <a:pt x="5986" y="5546"/>
                  </a:lnTo>
                  <a:lnTo>
                    <a:pt x="5985" y="5544"/>
                  </a:lnTo>
                  <a:lnTo>
                    <a:pt x="5927" y="5335"/>
                  </a:lnTo>
                  <a:lnTo>
                    <a:pt x="5926" y="5332"/>
                  </a:lnTo>
                  <a:lnTo>
                    <a:pt x="5868" y="5114"/>
                  </a:lnTo>
                  <a:lnTo>
                    <a:pt x="5867" y="5111"/>
                  </a:lnTo>
                  <a:lnTo>
                    <a:pt x="5809" y="4882"/>
                  </a:lnTo>
                  <a:lnTo>
                    <a:pt x="5808" y="4880"/>
                  </a:lnTo>
                  <a:lnTo>
                    <a:pt x="5749" y="4639"/>
                  </a:lnTo>
                  <a:lnTo>
                    <a:pt x="5749" y="4636"/>
                  </a:lnTo>
                  <a:lnTo>
                    <a:pt x="5690" y="4382"/>
                  </a:lnTo>
                  <a:lnTo>
                    <a:pt x="5690" y="4379"/>
                  </a:lnTo>
                  <a:lnTo>
                    <a:pt x="5631" y="4111"/>
                  </a:lnTo>
                  <a:lnTo>
                    <a:pt x="5631" y="4108"/>
                  </a:lnTo>
                  <a:lnTo>
                    <a:pt x="5613" y="4024"/>
                  </a:lnTo>
                  <a:lnTo>
                    <a:pt x="4387" y="4024"/>
                  </a:lnTo>
                  <a:lnTo>
                    <a:pt x="4369" y="4108"/>
                  </a:lnTo>
                  <a:lnTo>
                    <a:pt x="4369" y="4111"/>
                  </a:lnTo>
                  <a:lnTo>
                    <a:pt x="4310" y="4379"/>
                  </a:lnTo>
                  <a:lnTo>
                    <a:pt x="4310" y="4382"/>
                  </a:lnTo>
                  <a:lnTo>
                    <a:pt x="4251" y="4636"/>
                  </a:lnTo>
                  <a:lnTo>
                    <a:pt x="4251" y="4639"/>
                  </a:lnTo>
                  <a:lnTo>
                    <a:pt x="4192" y="4880"/>
                  </a:lnTo>
                  <a:lnTo>
                    <a:pt x="4191" y="4882"/>
                  </a:lnTo>
                  <a:lnTo>
                    <a:pt x="4133" y="5111"/>
                  </a:lnTo>
                  <a:lnTo>
                    <a:pt x="4132" y="5114"/>
                  </a:lnTo>
                  <a:lnTo>
                    <a:pt x="4074" y="5332"/>
                  </a:lnTo>
                  <a:lnTo>
                    <a:pt x="4073" y="5335"/>
                  </a:lnTo>
                  <a:lnTo>
                    <a:pt x="4015" y="5544"/>
                  </a:lnTo>
                  <a:lnTo>
                    <a:pt x="4014" y="5546"/>
                  </a:lnTo>
                  <a:lnTo>
                    <a:pt x="3956" y="5747"/>
                  </a:lnTo>
                  <a:lnTo>
                    <a:pt x="3955" y="5749"/>
                  </a:lnTo>
                  <a:lnTo>
                    <a:pt x="3897" y="5942"/>
                  </a:lnTo>
                  <a:lnTo>
                    <a:pt x="3896" y="5944"/>
                  </a:lnTo>
                  <a:lnTo>
                    <a:pt x="3838" y="6132"/>
                  </a:lnTo>
                  <a:lnTo>
                    <a:pt x="3837" y="6133"/>
                  </a:lnTo>
                  <a:lnTo>
                    <a:pt x="3779" y="6316"/>
                  </a:lnTo>
                  <a:lnTo>
                    <a:pt x="3779" y="6317"/>
                  </a:lnTo>
                  <a:lnTo>
                    <a:pt x="3720" y="6496"/>
                  </a:lnTo>
                  <a:close/>
                  <a:moveTo>
                    <a:pt x="6111" y="2454"/>
                  </a:moveTo>
                  <a:lnTo>
                    <a:pt x="6112" y="2412"/>
                  </a:lnTo>
                  <a:lnTo>
                    <a:pt x="6111" y="2370"/>
                  </a:lnTo>
                  <a:lnTo>
                    <a:pt x="6109" y="2329"/>
                  </a:lnTo>
                  <a:lnTo>
                    <a:pt x="6105" y="2287"/>
                  </a:lnTo>
                  <a:lnTo>
                    <a:pt x="6099" y="2246"/>
                  </a:lnTo>
                  <a:lnTo>
                    <a:pt x="6093" y="2205"/>
                  </a:lnTo>
                  <a:lnTo>
                    <a:pt x="6084" y="2164"/>
                  </a:lnTo>
                  <a:lnTo>
                    <a:pt x="6074" y="2124"/>
                  </a:lnTo>
                  <a:lnTo>
                    <a:pt x="6063" y="2084"/>
                  </a:lnTo>
                  <a:lnTo>
                    <a:pt x="6050" y="2045"/>
                  </a:lnTo>
                  <a:lnTo>
                    <a:pt x="6035" y="2006"/>
                  </a:lnTo>
                  <a:lnTo>
                    <a:pt x="6019" y="1967"/>
                  </a:lnTo>
                  <a:lnTo>
                    <a:pt x="6002" y="1929"/>
                  </a:lnTo>
                  <a:lnTo>
                    <a:pt x="5983" y="1892"/>
                  </a:lnTo>
                  <a:lnTo>
                    <a:pt x="5963" y="1856"/>
                  </a:lnTo>
                  <a:lnTo>
                    <a:pt x="5942" y="1821"/>
                  </a:lnTo>
                  <a:lnTo>
                    <a:pt x="5919" y="1786"/>
                  </a:lnTo>
                  <a:lnTo>
                    <a:pt x="5895" y="1752"/>
                  </a:lnTo>
                  <a:lnTo>
                    <a:pt x="5869" y="1719"/>
                  </a:lnTo>
                  <a:lnTo>
                    <a:pt x="5843" y="1687"/>
                  </a:lnTo>
                  <a:lnTo>
                    <a:pt x="5815" y="1656"/>
                  </a:lnTo>
                  <a:lnTo>
                    <a:pt x="5786" y="1626"/>
                  </a:lnTo>
                  <a:lnTo>
                    <a:pt x="5756" y="1597"/>
                  </a:lnTo>
                  <a:lnTo>
                    <a:pt x="5725" y="1569"/>
                  </a:lnTo>
                  <a:lnTo>
                    <a:pt x="5693" y="1543"/>
                  </a:lnTo>
                  <a:lnTo>
                    <a:pt x="5660" y="1517"/>
                  </a:lnTo>
                  <a:lnTo>
                    <a:pt x="5626" y="1493"/>
                  </a:lnTo>
                  <a:lnTo>
                    <a:pt x="5591" y="1470"/>
                  </a:lnTo>
                  <a:lnTo>
                    <a:pt x="5556" y="1449"/>
                  </a:lnTo>
                  <a:lnTo>
                    <a:pt x="5520" y="1429"/>
                  </a:lnTo>
                  <a:lnTo>
                    <a:pt x="5483" y="1410"/>
                  </a:lnTo>
                  <a:lnTo>
                    <a:pt x="5445" y="1393"/>
                  </a:lnTo>
                  <a:lnTo>
                    <a:pt x="5406" y="1377"/>
                  </a:lnTo>
                  <a:lnTo>
                    <a:pt x="5367" y="1362"/>
                  </a:lnTo>
                  <a:lnTo>
                    <a:pt x="5328" y="1349"/>
                  </a:lnTo>
                  <a:lnTo>
                    <a:pt x="5288" y="1338"/>
                  </a:lnTo>
                  <a:lnTo>
                    <a:pt x="5248" y="1328"/>
                  </a:lnTo>
                  <a:lnTo>
                    <a:pt x="5207" y="1319"/>
                  </a:lnTo>
                  <a:lnTo>
                    <a:pt x="5166" y="1313"/>
                  </a:lnTo>
                  <a:lnTo>
                    <a:pt x="5125" y="1307"/>
                  </a:lnTo>
                  <a:lnTo>
                    <a:pt x="5083" y="1303"/>
                  </a:lnTo>
                  <a:lnTo>
                    <a:pt x="5042" y="1301"/>
                  </a:lnTo>
                  <a:lnTo>
                    <a:pt x="5000" y="1300"/>
                  </a:lnTo>
                  <a:lnTo>
                    <a:pt x="4958" y="1301"/>
                  </a:lnTo>
                  <a:lnTo>
                    <a:pt x="4917" y="1303"/>
                  </a:lnTo>
                  <a:lnTo>
                    <a:pt x="4875" y="1307"/>
                  </a:lnTo>
                  <a:lnTo>
                    <a:pt x="4834" y="1313"/>
                  </a:lnTo>
                  <a:lnTo>
                    <a:pt x="4793" y="1319"/>
                  </a:lnTo>
                  <a:lnTo>
                    <a:pt x="4752" y="1328"/>
                  </a:lnTo>
                  <a:lnTo>
                    <a:pt x="4712" y="1338"/>
                  </a:lnTo>
                  <a:lnTo>
                    <a:pt x="4672" y="1349"/>
                  </a:lnTo>
                  <a:lnTo>
                    <a:pt x="4633" y="1362"/>
                  </a:lnTo>
                  <a:lnTo>
                    <a:pt x="4594" y="1377"/>
                  </a:lnTo>
                  <a:lnTo>
                    <a:pt x="4555" y="1393"/>
                  </a:lnTo>
                  <a:lnTo>
                    <a:pt x="4517" y="1410"/>
                  </a:lnTo>
                  <a:lnTo>
                    <a:pt x="4480" y="1429"/>
                  </a:lnTo>
                  <a:lnTo>
                    <a:pt x="4444" y="1449"/>
                  </a:lnTo>
                  <a:lnTo>
                    <a:pt x="4409" y="1470"/>
                  </a:lnTo>
                  <a:lnTo>
                    <a:pt x="4374" y="1493"/>
                  </a:lnTo>
                  <a:lnTo>
                    <a:pt x="4340" y="1517"/>
                  </a:lnTo>
                  <a:lnTo>
                    <a:pt x="4307" y="1543"/>
                  </a:lnTo>
                  <a:lnTo>
                    <a:pt x="4275" y="1569"/>
                  </a:lnTo>
                  <a:lnTo>
                    <a:pt x="4244" y="1597"/>
                  </a:lnTo>
                  <a:lnTo>
                    <a:pt x="4214" y="1626"/>
                  </a:lnTo>
                  <a:lnTo>
                    <a:pt x="4185" y="1656"/>
                  </a:lnTo>
                  <a:lnTo>
                    <a:pt x="4157" y="1687"/>
                  </a:lnTo>
                  <a:lnTo>
                    <a:pt x="4131" y="1719"/>
                  </a:lnTo>
                  <a:lnTo>
                    <a:pt x="4105" y="1752"/>
                  </a:lnTo>
                  <a:lnTo>
                    <a:pt x="4081" y="1786"/>
                  </a:lnTo>
                  <a:lnTo>
                    <a:pt x="4058" y="1821"/>
                  </a:lnTo>
                  <a:lnTo>
                    <a:pt x="4037" y="1856"/>
                  </a:lnTo>
                  <a:lnTo>
                    <a:pt x="4017" y="1892"/>
                  </a:lnTo>
                  <a:lnTo>
                    <a:pt x="3998" y="1929"/>
                  </a:lnTo>
                  <a:lnTo>
                    <a:pt x="3981" y="1967"/>
                  </a:lnTo>
                  <a:lnTo>
                    <a:pt x="3965" y="2006"/>
                  </a:lnTo>
                  <a:lnTo>
                    <a:pt x="3950" y="2045"/>
                  </a:lnTo>
                  <a:lnTo>
                    <a:pt x="3937" y="2084"/>
                  </a:lnTo>
                  <a:lnTo>
                    <a:pt x="3926" y="2124"/>
                  </a:lnTo>
                  <a:lnTo>
                    <a:pt x="3916" y="2164"/>
                  </a:lnTo>
                  <a:lnTo>
                    <a:pt x="3907" y="2205"/>
                  </a:lnTo>
                  <a:lnTo>
                    <a:pt x="3901" y="2246"/>
                  </a:lnTo>
                  <a:lnTo>
                    <a:pt x="3895" y="2287"/>
                  </a:lnTo>
                  <a:lnTo>
                    <a:pt x="3891" y="2329"/>
                  </a:lnTo>
                  <a:lnTo>
                    <a:pt x="3889" y="2370"/>
                  </a:lnTo>
                  <a:lnTo>
                    <a:pt x="3888" y="2412"/>
                  </a:lnTo>
                  <a:lnTo>
                    <a:pt x="3889" y="2454"/>
                  </a:lnTo>
                  <a:lnTo>
                    <a:pt x="3891" y="2495"/>
                  </a:lnTo>
                  <a:lnTo>
                    <a:pt x="3895" y="2537"/>
                  </a:lnTo>
                  <a:lnTo>
                    <a:pt x="3901" y="2578"/>
                  </a:lnTo>
                  <a:lnTo>
                    <a:pt x="3907" y="2619"/>
                  </a:lnTo>
                  <a:lnTo>
                    <a:pt x="3916" y="2660"/>
                  </a:lnTo>
                  <a:lnTo>
                    <a:pt x="3926" y="2700"/>
                  </a:lnTo>
                  <a:lnTo>
                    <a:pt x="3937" y="2740"/>
                  </a:lnTo>
                  <a:lnTo>
                    <a:pt x="3950" y="2779"/>
                  </a:lnTo>
                  <a:lnTo>
                    <a:pt x="3965" y="2818"/>
                  </a:lnTo>
                  <a:lnTo>
                    <a:pt x="3981" y="2857"/>
                  </a:lnTo>
                  <a:lnTo>
                    <a:pt x="3998" y="2895"/>
                  </a:lnTo>
                  <a:lnTo>
                    <a:pt x="4017" y="2932"/>
                  </a:lnTo>
                  <a:lnTo>
                    <a:pt x="4037" y="2968"/>
                  </a:lnTo>
                  <a:lnTo>
                    <a:pt x="4058" y="3003"/>
                  </a:lnTo>
                  <a:lnTo>
                    <a:pt x="4081" y="3038"/>
                  </a:lnTo>
                  <a:lnTo>
                    <a:pt x="4105" y="3072"/>
                  </a:lnTo>
                  <a:lnTo>
                    <a:pt x="4131" y="3105"/>
                  </a:lnTo>
                  <a:lnTo>
                    <a:pt x="4157" y="3137"/>
                  </a:lnTo>
                  <a:lnTo>
                    <a:pt x="4185" y="3168"/>
                  </a:lnTo>
                  <a:lnTo>
                    <a:pt x="4214" y="3198"/>
                  </a:lnTo>
                  <a:lnTo>
                    <a:pt x="4244" y="3227"/>
                  </a:lnTo>
                  <a:lnTo>
                    <a:pt x="4275" y="3255"/>
                  </a:lnTo>
                  <a:lnTo>
                    <a:pt x="4307" y="3281"/>
                  </a:lnTo>
                  <a:lnTo>
                    <a:pt x="4340" y="3307"/>
                  </a:lnTo>
                  <a:lnTo>
                    <a:pt x="4374" y="3331"/>
                  </a:lnTo>
                  <a:lnTo>
                    <a:pt x="4409" y="3354"/>
                  </a:lnTo>
                  <a:lnTo>
                    <a:pt x="4444" y="3375"/>
                  </a:lnTo>
                  <a:lnTo>
                    <a:pt x="4480" y="3395"/>
                  </a:lnTo>
                  <a:lnTo>
                    <a:pt x="4517" y="3414"/>
                  </a:lnTo>
                  <a:lnTo>
                    <a:pt x="4555" y="3431"/>
                  </a:lnTo>
                  <a:lnTo>
                    <a:pt x="4594" y="3447"/>
                  </a:lnTo>
                  <a:lnTo>
                    <a:pt x="4633" y="3462"/>
                  </a:lnTo>
                  <a:lnTo>
                    <a:pt x="4672" y="3475"/>
                  </a:lnTo>
                  <a:lnTo>
                    <a:pt x="4712" y="3486"/>
                  </a:lnTo>
                  <a:lnTo>
                    <a:pt x="4752" y="3496"/>
                  </a:lnTo>
                  <a:lnTo>
                    <a:pt x="4793" y="3505"/>
                  </a:lnTo>
                  <a:lnTo>
                    <a:pt x="4834" y="3511"/>
                  </a:lnTo>
                  <a:lnTo>
                    <a:pt x="4875" y="3517"/>
                  </a:lnTo>
                  <a:lnTo>
                    <a:pt x="4917" y="3521"/>
                  </a:lnTo>
                  <a:lnTo>
                    <a:pt x="4958" y="3523"/>
                  </a:lnTo>
                  <a:lnTo>
                    <a:pt x="5000" y="3524"/>
                  </a:lnTo>
                  <a:lnTo>
                    <a:pt x="5042" y="3523"/>
                  </a:lnTo>
                  <a:lnTo>
                    <a:pt x="5083" y="3521"/>
                  </a:lnTo>
                  <a:lnTo>
                    <a:pt x="5125" y="3517"/>
                  </a:lnTo>
                  <a:lnTo>
                    <a:pt x="5166" y="3511"/>
                  </a:lnTo>
                  <a:lnTo>
                    <a:pt x="5207" y="3505"/>
                  </a:lnTo>
                  <a:lnTo>
                    <a:pt x="5248" y="3496"/>
                  </a:lnTo>
                  <a:lnTo>
                    <a:pt x="5288" y="3486"/>
                  </a:lnTo>
                  <a:lnTo>
                    <a:pt x="5328" y="3475"/>
                  </a:lnTo>
                  <a:lnTo>
                    <a:pt x="5367" y="3462"/>
                  </a:lnTo>
                  <a:lnTo>
                    <a:pt x="5406" y="3447"/>
                  </a:lnTo>
                  <a:lnTo>
                    <a:pt x="5445" y="3431"/>
                  </a:lnTo>
                  <a:lnTo>
                    <a:pt x="5483" y="3414"/>
                  </a:lnTo>
                  <a:lnTo>
                    <a:pt x="5520" y="3395"/>
                  </a:lnTo>
                  <a:lnTo>
                    <a:pt x="5556" y="3375"/>
                  </a:lnTo>
                  <a:lnTo>
                    <a:pt x="5591" y="3354"/>
                  </a:lnTo>
                  <a:lnTo>
                    <a:pt x="5626" y="3331"/>
                  </a:lnTo>
                  <a:lnTo>
                    <a:pt x="5660" y="3307"/>
                  </a:lnTo>
                  <a:lnTo>
                    <a:pt x="5693" y="3281"/>
                  </a:lnTo>
                  <a:lnTo>
                    <a:pt x="5725" y="3255"/>
                  </a:lnTo>
                  <a:lnTo>
                    <a:pt x="5756" y="3227"/>
                  </a:lnTo>
                  <a:lnTo>
                    <a:pt x="5786" y="3198"/>
                  </a:lnTo>
                  <a:lnTo>
                    <a:pt x="5815" y="3168"/>
                  </a:lnTo>
                  <a:lnTo>
                    <a:pt x="5843" y="3137"/>
                  </a:lnTo>
                  <a:lnTo>
                    <a:pt x="5869" y="3105"/>
                  </a:lnTo>
                  <a:lnTo>
                    <a:pt x="5895" y="3072"/>
                  </a:lnTo>
                  <a:lnTo>
                    <a:pt x="5919" y="3038"/>
                  </a:lnTo>
                  <a:lnTo>
                    <a:pt x="5942" y="3003"/>
                  </a:lnTo>
                  <a:lnTo>
                    <a:pt x="5963" y="2968"/>
                  </a:lnTo>
                  <a:lnTo>
                    <a:pt x="5983" y="2932"/>
                  </a:lnTo>
                  <a:lnTo>
                    <a:pt x="6002" y="2895"/>
                  </a:lnTo>
                  <a:lnTo>
                    <a:pt x="6019" y="2857"/>
                  </a:lnTo>
                  <a:lnTo>
                    <a:pt x="6035" y="2818"/>
                  </a:lnTo>
                  <a:lnTo>
                    <a:pt x="6050" y="2779"/>
                  </a:lnTo>
                  <a:lnTo>
                    <a:pt x="6063" y="2740"/>
                  </a:lnTo>
                  <a:lnTo>
                    <a:pt x="6074" y="2700"/>
                  </a:lnTo>
                  <a:lnTo>
                    <a:pt x="6084" y="2660"/>
                  </a:lnTo>
                  <a:lnTo>
                    <a:pt x="6093" y="2619"/>
                  </a:lnTo>
                  <a:lnTo>
                    <a:pt x="6099" y="2578"/>
                  </a:lnTo>
                  <a:lnTo>
                    <a:pt x="6105" y="2537"/>
                  </a:lnTo>
                  <a:lnTo>
                    <a:pt x="6109" y="2495"/>
                  </a:lnTo>
                  <a:lnTo>
                    <a:pt x="6111" y="2454"/>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607" name="Google Shape;607;p17"/>
          <p:cNvGrpSpPr/>
          <p:nvPr/>
        </p:nvGrpSpPr>
        <p:grpSpPr>
          <a:xfrm>
            <a:off x="2777002" y="1780011"/>
            <a:ext cx="481780" cy="481780"/>
            <a:chOff x="4308995" y="4907280"/>
            <a:chExt cx="914400" cy="914400"/>
          </a:xfrm>
        </p:grpSpPr>
        <p:sp>
          <p:nvSpPr>
            <p:cNvPr id="608" name="Google Shape;608;p17"/>
            <p:cNvSpPr/>
            <p:nvPr/>
          </p:nvSpPr>
          <p:spPr>
            <a:xfrm>
              <a:off x="4308995" y="4907280"/>
              <a:ext cx="914400" cy="914400"/>
            </a:xfrm>
            <a:custGeom>
              <a:rect b="b" l="l" r="r" t="t"/>
              <a:pathLst>
                <a:path extrusionOk="0" h="10000" w="10000">
                  <a:moveTo>
                    <a:pt x="8061" y="2410"/>
                  </a:moveTo>
                  <a:lnTo>
                    <a:pt x="8059" y="2450"/>
                  </a:lnTo>
                  <a:lnTo>
                    <a:pt x="8052" y="2489"/>
                  </a:lnTo>
                  <a:lnTo>
                    <a:pt x="8042" y="2529"/>
                  </a:lnTo>
                  <a:lnTo>
                    <a:pt x="8027" y="2568"/>
                  </a:lnTo>
                  <a:lnTo>
                    <a:pt x="8008" y="2607"/>
                  </a:lnTo>
                  <a:lnTo>
                    <a:pt x="7984" y="2646"/>
                  </a:lnTo>
                  <a:lnTo>
                    <a:pt x="7957" y="2684"/>
                  </a:lnTo>
                  <a:lnTo>
                    <a:pt x="7925" y="2722"/>
                  </a:lnTo>
                  <a:lnTo>
                    <a:pt x="7890" y="2760"/>
                  </a:lnTo>
                  <a:lnTo>
                    <a:pt x="7850" y="2797"/>
                  </a:lnTo>
                  <a:lnTo>
                    <a:pt x="7806" y="2833"/>
                  </a:lnTo>
                  <a:lnTo>
                    <a:pt x="7758" y="2869"/>
                  </a:lnTo>
                  <a:lnTo>
                    <a:pt x="7707" y="2905"/>
                  </a:lnTo>
                  <a:lnTo>
                    <a:pt x="7651" y="2940"/>
                  </a:lnTo>
                  <a:lnTo>
                    <a:pt x="7592" y="2974"/>
                  </a:lnTo>
                  <a:lnTo>
                    <a:pt x="7529" y="3007"/>
                  </a:lnTo>
                  <a:lnTo>
                    <a:pt x="7462" y="3040"/>
                  </a:lnTo>
                  <a:lnTo>
                    <a:pt x="7393" y="3071"/>
                  </a:lnTo>
                  <a:lnTo>
                    <a:pt x="7320" y="3101"/>
                  </a:lnTo>
                  <a:lnTo>
                    <a:pt x="7244" y="3131"/>
                  </a:lnTo>
                  <a:lnTo>
                    <a:pt x="7164" y="3159"/>
                  </a:lnTo>
                  <a:lnTo>
                    <a:pt x="7082" y="3186"/>
                  </a:lnTo>
                  <a:lnTo>
                    <a:pt x="6997" y="3213"/>
                  </a:lnTo>
                  <a:lnTo>
                    <a:pt x="6909" y="3238"/>
                  </a:lnTo>
                  <a:lnTo>
                    <a:pt x="6819" y="3262"/>
                  </a:lnTo>
                  <a:lnTo>
                    <a:pt x="6725" y="3285"/>
                  </a:lnTo>
                  <a:lnTo>
                    <a:pt x="6629" y="3306"/>
                  </a:lnTo>
                  <a:lnTo>
                    <a:pt x="6531" y="3327"/>
                  </a:lnTo>
                  <a:lnTo>
                    <a:pt x="6430" y="3346"/>
                  </a:lnTo>
                  <a:lnTo>
                    <a:pt x="6328" y="3364"/>
                  </a:lnTo>
                  <a:lnTo>
                    <a:pt x="6223" y="3381"/>
                  </a:lnTo>
                  <a:lnTo>
                    <a:pt x="6118" y="3396"/>
                  </a:lnTo>
                  <a:lnTo>
                    <a:pt x="6010" y="3410"/>
                  </a:lnTo>
                  <a:lnTo>
                    <a:pt x="5902" y="3422"/>
                  </a:lnTo>
                  <a:lnTo>
                    <a:pt x="5792" y="3433"/>
                  </a:lnTo>
                  <a:lnTo>
                    <a:pt x="5681" y="3442"/>
                  </a:lnTo>
                  <a:lnTo>
                    <a:pt x="5569" y="3450"/>
                  </a:lnTo>
                  <a:lnTo>
                    <a:pt x="5457" y="3457"/>
                  </a:lnTo>
                  <a:lnTo>
                    <a:pt x="5343" y="3462"/>
                  </a:lnTo>
                  <a:lnTo>
                    <a:pt x="5229" y="3466"/>
                  </a:lnTo>
                  <a:lnTo>
                    <a:pt x="5115" y="3468"/>
                  </a:lnTo>
                  <a:lnTo>
                    <a:pt x="5000" y="3469"/>
                  </a:lnTo>
                  <a:lnTo>
                    <a:pt x="4885" y="3468"/>
                  </a:lnTo>
                  <a:lnTo>
                    <a:pt x="4771" y="3466"/>
                  </a:lnTo>
                  <a:lnTo>
                    <a:pt x="4657" y="3462"/>
                  </a:lnTo>
                  <a:lnTo>
                    <a:pt x="4543" y="3457"/>
                  </a:lnTo>
                  <a:lnTo>
                    <a:pt x="4431" y="3450"/>
                  </a:lnTo>
                  <a:lnTo>
                    <a:pt x="4319" y="3442"/>
                  </a:lnTo>
                  <a:lnTo>
                    <a:pt x="4208" y="3433"/>
                  </a:lnTo>
                  <a:lnTo>
                    <a:pt x="4098" y="3422"/>
                  </a:lnTo>
                  <a:lnTo>
                    <a:pt x="3990" y="3410"/>
                  </a:lnTo>
                  <a:lnTo>
                    <a:pt x="3882" y="3396"/>
                  </a:lnTo>
                  <a:lnTo>
                    <a:pt x="3777" y="3381"/>
                  </a:lnTo>
                  <a:lnTo>
                    <a:pt x="3672" y="3364"/>
                  </a:lnTo>
                  <a:lnTo>
                    <a:pt x="3570" y="3346"/>
                  </a:lnTo>
                  <a:lnTo>
                    <a:pt x="3469" y="3327"/>
                  </a:lnTo>
                  <a:lnTo>
                    <a:pt x="3371" y="3306"/>
                  </a:lnTo>
                  <a:lnTo>
                    <a:pt x="3275" y="3285"/>
                  </a:lnTo>
                  <a:lnTo>
                    <a:pt x="3181" y="3262"/>
                  </a:lnTo>
                  <a:lnTo>
                    <a:pt x="3091" y="3238"/>
                  </a:lnTo>
                  <a:lnTo>
                    <a:pt x="3003" y="3213"/>
                  </a:lnTo>
                  <a:lnTo>
                    <a:pt x="2918" y="3186"/>
                  </a:lnTo>
                  <a:lnTo>
                    <a:pt x="2836" y="3159"/>
                  </a:lnTo>
                  <a:lnTo>
                    <a:pt x="2756" y="3131"/>
                  </a:lnTo>
                  <a:lnTo>
                    <a:pt x="2680" y="3101"/>
                  </a:lnTo>
                  <a:lnTo>
                    <a:pt x="2607" y="3071"/>
                  </a:lnTo>
                  <a:lnTo>
                    <a:pt x="2538" y="3040"/>
                  </a:lnTo>
                  <a:lnTo>
                    <a:pt x="2471" y="3007"/>
                  </a:lnTo>
                  <a:lnTo>
                    <a:pt x="2408" y="2974"/>
                  </a:lnTo>
                  <a:lnTo>
                    <a:pt x="2349" y="2940"/>
                  </a:lnTo>
                  <a:lnTo>
                    <a:pt x="2293" y="2905"/>
                  </a:lnTo>
                  <a:lnTo>
                    <a:pt x="2242" y="2869"/>
                  </a:lnTo>
                  <a:lnTo>
                    <a:pt x="2194" y="2833"/>
                  </a:lnTo>
                  <a:lnTo>
                    <a:pt x="2150" y="2797"/>
                  </a:lnTo>
                  <a:lnTo>
                    <a:pt x="2110" y="2760"/>
                  </a:lnTo>
                  <a:lnTo>
                    <a:pt x="2075" y="2722"/>
                  </a:lnTo>
                  <a:lnTo>
                    <a:pt x="2043" y="2684"/>
                  </a:lnTo>
                  <a:lnTo>
                    <a:pt x="2016" y="2646"/>
                  </a:lnTo>
                  <a:lnTo>
                    <a:pt x="1992" y="2607"/>
                  </a:lnTo>
                  <a:lnTo>
                    <a:pt x="1973" y="2568"/>
                  </a:lnTo>
                  <a:lnTo>
                    <a:pt x="1958" y="2529"/>
                  </a:lnTo>
                  <a:lnTo>
                    <a:pt x="1948" y="2489"/>
                  </a:lnTo>
                  <a:lnTo>
                    <a:pt x="1941" y="2450"/>
                  </a:lnTo>
                  <a:lnTo>
                    <a:pt x="1939" y="2410"/>
                  </a:lnTo>
                  <a:lnTo>
                    <a:pt x="1941" y="2370"/>
                  </a:lnTo>
                  <a:lnTo>
                    <a:pt x="1948" y="2331"/>
                  </a:lnTo>
                  <a:lnTo>
                    <a:pt x="1958" y="2291"/>
                  </a:lnTo>
                  <a:lnTo>
                    <a:pt x="1973" y="2252"/>
                  </a:lnTo>
                  <a:lnTo>
                    <a:pt x="1992" y="2213"/>
                  </a:lnTo>
                  <a:lnTo>
                    <a:pt x="2016" y="2174"/>
                  </a:lnTo>
                  <a:lnTo>
                    <a:pt x="2043" y="2136"/>
                  </a:lnTo>
                  <a:lnTo>
                    <a:pt x="2075" y="2098"/>
                  </a:lnTo>
                  <a:lnTo>
                    <a:pt x="2110" y="2060"/>
                  </a:lnTo>
                  <a:lnTo>
                    <a:pt x="2150" y="2023"/>
                  </a:lnTo>
                  <a:lnTo>
                    <a:pt x="2194" y="1986"/>
                  </a:lnTo>
                  <a:lnTo>
                    <a:pt x="2242" y="1950"/>
                  </a:lnTo>
                  <a:lnTo>
                    <a:pt x="2293" y="1915"/>
                  </a:lnTo>
                  <a:lnTo>
                    <a:pt x="2349" y="1880"/>
                  </a:lnTo>
                  <a:lnTo>
                    <a:pt x="2408" y="1846"/>
                  </a:lnTo>
                  <a:lnTo>
                    <a:pt x="2471" y="1813"/>
                  </a:lnTo>
                  <a:lnTo>
                    <a:pt x="2538" y="1780"/>
                  </a:lnTo>
                  <a:lnTo>
                    <a:pt x="2607" y="1749"/>
                  </a:lnTo>
                  <a:lnTo>
                    <a:pt x="2680" y="1718"/>
                  </a:lnTo>
                  <a:lnTo>
                    <a:pt x="2756" y="1689"/>
                  </a:lnTo>
                  <a:lnTo>
                    <a:pt x="2835" y="1660"/>
                  </a:lnTo>
                  <a:lnTo>
                    <a:pt x="2918" y="1633"/>
                  </a:lnTo>
                  <a:lnTo>
                    <a:pt x="3003" y="1607"/>
                  </a:lnTo>
                  <a:lnTo>
                    <a:pt x="3091" y="1581"/>
                  </a:lnTo>
                  <a:lnTo>
                    <a:pt x="3181" y="1557"/>
                  </a:lnTo>
                  <a:lnTo>
                    <a:pt x="3275" y="1534"/>
                  </a:lnTo>
                  <a:lnTo>
                    <a:pt x="3371" y="1513"/>
                  </a:lnTo>
                  <a:lnTo>
                    <a:pt x="3469" y="1492"/>
                  </a:lnTo>
                  <a:lnTo>
                    <a:pt x="3570" y="1473"/>
                  </a:lnTo>
                  <a:lnTo>
                    <a:pt x="3672" y="1455"/>
                  </a:lnTo>
                  <a:lnTo>
                    <a:pt x="3777" y="1438"/>
                  </a:lnTo>
                  <a:lnTo>
                    <a:pt x="3882" y="1423"/>
                  </a:lnTo>
                  <a:lnTo>
                    <a:pt x="3990" y="1409"/>
                  </a:lnTo>
                  <a:lnTo>
                    <a:pt x="4098" y="1397"/>
                  </a:lnTo>
                  <a:lnTo>
                    <a:pt x="4208" y="1386"/>
                  </a:lnTo>
                  <a:lnTo>
                    <a:pt x="4319" y="1377"/>
                  </a:lnTo>
                  <a:lnTo>
                    <a:pt x="4431" y="1369"/>
                  </a:lnTo>
                  <a:lnTo>
                    <a:pt x="4543" y="1362"/>
                  </a:lnTo>
                  <a:lnTo>
                    <a:pt x="4657" y="1357"/>
                  </a:lnTo>
                  <a:lnTo>
                    <a:pt x="4771" y="1353"/>
                  </a:lnTo>
                  <a:lnTo>
                    <a:pt x="4885" y="1351"/>
                  </a:lnTo>
                  <a:lnTo>
                    <a:pt x="5000" y="1350"/>
                  </a:lnTo>
                  <a:lnTo>
                    <a:pt x="5115" y="1351"/>
                  </a:lnTo>
                  <a:lnTo>
                    <a:pt x="5229" y="1353"/>
                  </a:lnTo>
                  <a:lnTo>
                    <a:pt x="5343" y="1357"/>
                  </a:lnTo>
                  <a:lnTo>
                    <a:pt x="5457" y="1362"/>
                  </a:lnTo>
                  <a:lnTo>
                    <a:pt x="5569" y="1369"/>
                  </a:lnTo>
                  <a:lnTo>
                    <a:pt x="5681" y="1377"/>
                  </a:lnTo>
                  <a:lnTo>
                    <a:pt x="5792" y="1386"/>
                  </a:lnTo>
                  <a:lnTo>
                    <a:pt x="5902" y="1397"/>
                  </a:lnTo>
                  <a:lnTo>
                    <a:pt x="6010" y="1409"/>
                  </a:lnTo>
                  <a:lnTo>
                    <a:pt x="6118" y="1423"/>
                  </a:lnTo>
                  <a:lnTo>
                    <a:pt x="6223" y="1438"/>
                  </a:lnTo>
                  <a:lnTo>
                    <a:pt x="6328" y="1455"/>
                  </a:lnTo>
                  <a:lnTo>
                    <a:pt x="6430" y="1473"/>
                  </a:lnTo>
                  <a:lnTo>
                    <a:pt x="6531" y="1492"/>
                  </a:lnTo>
                  <a:lnTo>
                    <a:pt x="6629" y="1513"/>
                  </a:lnTo>
                  <a:lnTo>
                    <a:pt x="6725" y="1534"/>
                  </a:lnTo>
                  <a:lnTo>
                    <a:pt x="6819" y="1557"/>
                  </a:lnTo>
                  <a:lnTo>
                    <a:pt x="6909" y="1581"/>
                  </a:lnTo>
                  <a:lnTo>
                    <a:pt x="6997" y="1607"/>
                  </a:lnTo>
                  <a:lnTo>
                    <a:pt x="7082" y="1633"/>
                  </a:lnTo>
                  <a:lnTo>
                    <a:pt x="7164" y="1660"/>
                  </a:lnTo>
                  <a:lnTo>
                    <a:pt x="7244" y="1689"/>
                  </a:lnTo>
                  <a:lnTo>
                    <a:pt x="7320" y="1718"/>
                  </a:lnTo>
                  <a:lnTo>
                    <a:pt x="7393" y="1749"/>
                  </a:lnTo>
                  <a:lnTo>
                    <a:pt x="7462" y="1780"/>
                  </a:lnTo>
                  <a:lnTo>
                    <a:pt x="7529" y="1813"/>
                  </a:lnTo>
                  <a:lnTo>
                    <a:pt x="7592" y="1846"/>
                  </a:lnTo>
                  <a:lnTo>
                    <a:pt x="7651" y="1880"/>
                  </a:lnTo>
                  <a:lnTo>
                    <a:pt x="7707" y="1915"/>
                  </a:lnTo>
                  <a:lnTo>
                    <a:pt x="7758" y="1950"/>
                  </a:lnTo>
                  <a:lnTo>
                    <a:pt x="7806" y="1986"/>
                  </a:lnTo>
                  <a:lnTo>
                    <a:pt x="7850" y="2023"/>
                  </a:lnTo>
                  <a:lnTo>
                    <a:pt x="7890" y="2060"/>
                  </a:lnTo>
                  <a:lnTo>
                    <a:pt x="7925" y="2098"/>
                  </a:lnTo>
                  <a:lnTo>
                    <a:pt x="7957" y="2136"/>
                  </a:lnTo>
                  <a:lnTo>
                    <a:pt x="7984" y="2174"/>
                  </a:lnTo>
                  <a:lnTo>
                    <a:pt x="8008" y="2213"/>
                  </a:lnTo>
                  <a:lnTo>
                    <a:pt x="8027" y="2252"/>
                  </a:lnTo>
                  <a:lnTo>
                    <a:pt x="8042" y="2291"/>
                  </a:lnTo>
                  <a:lnTo>
                    <a:pt x="8052" y="2331"/>
                  </a:lnTo>
                  <a:lnTo>
                    <a:pt x="8059" y="2370"/>
                  </a:lnTo>
                  <a:lnTo>
                    <a:pt x="8061" y="2410"/>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609" name="Google Shape;609;p17"/>
            <p:cNvSpPr/>
            <p:nvPr/>
          </p:nvSpPr>
          <p:spPr>
            <a:xfrm>
              <a:off x="4308995" y="4907280"/>
              <a:ext cx="914400" cy="914400"/>
            </a:xfrm>
            <a:custGeom>
              <a:rect b="b" l="l" r="r" t="t"/>
              <a:pathLst>
                <a:path extrusionOk="0" h="10000" w="10000">
                  <a:moveTo>
                    <a:pt x="8308" y="2357"/>
                  </a:moveTo>
                  <a:lnTo>
                    <a:pt x="8311" y="2396"/>
                  </a:lnTo>
                  <a:lnTo>
                    <a:pt x="8311" y="2404"/>
                  </a:lnTo>
                  <a:lnTo>
                    <a:pt x="8311" y="2410"/>
                  </a:lnTo>
                  <a:lnTo>
                    <a:pt x="8311" y="7590"/>
                  </a:lnTo>
                  <a:lnTo>
                    <a:pt x="8311" y="7604"/>
                  </a:lnTo>
                  <a:lnTo>
                    <a:pt x="8308" y="7643"/>
                  </a:lnTo>
                  <a:lnTo>
                    <a:pt x="8306" y="7670"/>
                  </a:lnTo>
                  <a:lnTo>
                    <a:pt x="8299" y="7710"/>
                  </a:lnTo>
                  <a:lnTo>
                    <a:pt x="8294" y="7735"/>
                  </a:lnTo>
                  <a:lnTo>
                    <a:pt x="8283" y="7774"/>
                  </a:lnTo>
                  <a:lnTo>
                    <a:pt x="8275" y="7798"/>
                  </a:lnTo>
                  <a:lnTo>
                    <a:pt x="8260" y="7837"/>
                  </a:lnTo>
                  <a:lnTo>
                    <a:pt x="8251" y="7858"/>
                  </a:lnTo>
                  <a:lnTo>
                    <a:pt x="8232" y="7897"/>
                  </a:lnTo>
                  <a:lnTo>
                    <a:pt x="8222" y="7916"/>
                  </a:lnTo>
                  <a:lnTo>
                    <a:pt x="8199" y="7955"/>
                  </a:lnTo>
                  <a:lnTo>
                    <a:pt x="8188" y="7971"/>
                  </a:lnTo>
                  <a:lnTo>
                    <a:pt x="8160" y="8010"/>
                  </a:lnTo>
                  <a:lnTo>
                    <a:pt x="8149" y="8024"/>
                  </a:lnTo>
                  <a:lnTo>
                    <a:pt x="8118" y="8062"/>
                  </a:lnTo>
                  <a:lnTo>
                    <a:pt x="8107" y="8074"/>
                  </a:lnTo>
                  <a:lnTo>
                    <a:pt x="8071" y="8112"/>
                  </a:lnTo>
                  <a:lnTo>
                    <a:pt x="8060" y="8123"/>
                  </a:lnTo>
                  <a:lnTo>
                    <a:pt x="8021" y="8160"/>
                  </a:lnTo>
                  <a:lnTo>
                    <a:pt x="8010" y="8169"/>
                  </a:lnTo>
                  <a:lnTo>
                    <a:pt x="7967" y="8205"/>
                  </a:lnTo>
                  <a:lnTo>
                    <a:pt x="7957" y="8213"/>
                  </a:lnTo>
                  <a:lnTo>
                    <a:pt x="7909" y="8249"/>
                  </a:lnTo>
                  <a:lnTo>
                    <a:pt x="7900" y="8256"/>
                  </a:lnTo>
                  <a:lnTo>
                    <a:pt x="7848" y="8291"/>
                  </a:lnTo>
                  <a:lnTo>
                    <a:pt x="7839" y="8297"/>
                  </a:lnTo>
                  <a:lnTo>
                    <a:pt x="7784" y="8332"/>
                  </a:lnTo>
                  <a:lnTo>
                    <a:pt x="7775" y="8337"/>
                  </a:lnTo>
                  <a:lnTo>
                    <a:pt x="7716" y="8371"/>
                  </a:lnTo>
                  <a:lnTo>
                    <a:pt x="7708" y="8375"/>
                  </a:lnTo>
                  <a:lnTo>
                    <a:pt x="7645" y="8408"/>
                  </a:lnTo>
                  <a:lnTo>
                    <a:pt x="7638" y="8412"/>
                  </a:lnTo>
                  <a:lnTo>
                    <a:pt x="7572" y="8444"/>
                  </a:lnTo>
                  <a:lnTo>
                    <a:pt x="7565" y="8448"/>
                  </a:lnTo>
                  <a:lnTo>
                    <a:pt x="7495" y="8479"/>
                  </a:lnTo>
                  <a:lnTo>
                    <a:pt x="7489" y="8482"/>
                  </a:lnTo>
                  <a:lnTo>
                    <a:pt x="7416" y="8512"/>
                  </a:lnTo>
                  <a:lnTo>
                    <a:pt x="7410" y="8515"/>
                  </a:lnTo>
                  <a:lnTo>
                    <a:pt x="7334" y="8544"/>
                  </a:lnTo>
                  <a:lnTo>
                    <a:pt x="7328" y="8546"/>
                  </a:lnTo>
                  <a:lnTo>
                    <a:pt x="7249" y="8575"/>
                  </a:lnTo>
                  <a:lnTo>
                    <a:pt x="7244" y="8577"/>
                  </a:lnTo>
                  <a:lnTo>
                    <a:pt x="7162" y="8604"/>
                  </a:lnTo>
                  <a:lnTo>
                    <a:pt x="7156" y="8606"/>
                  </a:lnTo>
                  <a:lnTo>
                    <a:pt x="7071" y="8632"/>
                  </a:lnTo>
                  <a:lnTo>
                    <a:pt x="7066" y="8634"/>
                  </a:lnTo>
                  <a:lnTo>
                    <a:pt x="6978" y="8659"/>
                  </a:lnTo>
                  <a:lnTo>
                    <a:pt x="6974" y="8660"/>
                  </a:lnTo>
                  <a:lnTo>
                    <a:pt x="6883" y="8684"/>
                  </a:lnTo>
                  <a:lnTo>
                    <a:pt x="6878" y="8685"/>
                  </a:lnTo>
                  <a:lnTo>
                    <a:pt x="6785" y="8708"/>
                  </a:lnTo>
                  <a:lnTo>
                    <a:pt x="6781" y="8709"/>
                  </a:lnTo>
                  <a:lnTo>
                    <a:pt x="6685" y="8731"/>
                  </a:lnTo>
                  <a:lnTo>
                    <a:pt x="6681" y="8732"/>
                  </a:lnTo>
                  <a:lnTo>
                    <a:pt x="6582" y="8753"/>
                  </a:lnTo>
                  <a:lnTo>
                    <a:pt x="6578" y="8754"/>
                  </a:lnTo>
                  <a:lnTo>
                    <a:pt x="6477" y="8773"/>
                  </a:lnTo>
                  <a:lnTo>
                    <a:pt x="6473" y="8774"/>
                  </a:lnTo>
                  <a:lnTo>
                    <a:pt x="6371" y="8791"/>
                  </a:lnTo>
                  <a:lnTo>
                    <a:pt x="6367" y="8792"/>
                  </a:lnTo>
                  <a:lnTo>
                    <a:pt x="6263" y="8809"/>
                  </a:lnTo>
                  <a:lnTo>
                    <a:pt x="6259" y="8809"/>
                  </a:lnTo>
                  <a:lnTo>
                    <a:pt x="6153" y="8824"/>
                  </a:lnTo>
                  <a:lnTo>
                    <a:pt x="6149" y="8825"/>
                  </a:lnTo>
                  <a:lnTo>
                    <a:pt x="6042" y="8839"/>
                  </a:lnTo>
                  <a:lnTo>
                    <a:pt x="6039" y="8839"/>
                  </a:lnTo>
                  <a:lnTo>
                    <a:pt x="5930" y="8851"/>
                  </a:lnTo>
                  <a:lnTo>
                    <a:pt x="5927" y="8852"/>
                  </a:lnTo>
                  <a:lnTo>
                    <a:pt x="5817" y="8863"/>
                  </a:lnTo>
                  <a:lnTo>
                    <a:pt x="5814" y="8863"/>
                  </a:lnTo>
                  <a:lnTo>
                    <a:pt x="5703" y="8872"/>
                  </a:lnTo>
                  <a:lnTo>
                    <a:pt x="5699" y="8873"/>
                  </a:lnTo>
                  <a:lnTo>
                    <a:pt x="5588" y="8881"/>
                  </a:lnTo>
                  <a:lnTo>
                    <a:pt x="5584" y="8881"/>
                  </a:lnTo>
                  <a:lnTo>
                    <a:pt x="5472" y="8888"/>
                  </a:lnTo>
                  <a:lnTo>
                    <a:pt x="5468" y="8888"/>
                  </a:lnTo>
                  <a:lnTo>
                    <a:pt x="5355" y="8893"/>
                  </a:lnTo>
                  <a:lnTo>
                    <a:pt x="5352" y="8893"/>
                  </a:lnTo>
                  <a:lnTo>
                    <a:pt x="5238" y="8897"/>
                  </a:lnTo>
                  <a:lnTo>
                    <a:pt x="5234" y="8897"/>
                  </a:lnTo>
                  <a:lnTo>
                    <a:pt x="5120" y="8899"/>
                  </a:lnTo>
                  <a:lnTo>
                    <a:pt x="5117" y="8899"/>
                  </a:lnTo>
                  <a:lnTo>
                    <a:pt x="5002" y="8900"/>
                  </a:lnTo>
                  <a:lnTo>
                    <a:pt x="4998" y="8900"/>
                  </a:lnTo>
                  <a:lnTo>
                    <a:pt x="4883" y="8899"/>
                  </a:lnTo>
                  <a:lnTo>
                    <a:pt x="4880" y="8899"/>
                  </a:lnTo>
                  <a:lnTo>
                    <a:pt x="4766" y="8897"/>
                  </a:lnTo>
                  <a:lnTo>
                    <a:pt x="4762" y="8897"/>
                  </a:lnTo>
                  <a:lnTo>
                    <a:pt x="4648" y="8893"/>
                  </a:lnTo>
                  <a:lnTo>
                    <a:pt x="4645" y="8893"/>
                  </a:lnTo>
                  <a:lnTo>
                    <a:pt x="4532" y="8888"/>
                  </a:lnTo>
                  <a:lnTo>
                    <a:pt x="4528" y="8888"/>
                  </a:lnTo>
                  <a:lnTo>
                    <a:pt x="4416" y="8881"/>
                  </a:lnTo>
                  <a:lnTo>
                    <a:pt x="4412" y="8881"/>
                  </a:lnTo>
                  <a:lnTo>
                    <a:pt x="4301" y="8873"/>
                  </a:lnTo>
                  <a:lnTo>
                    <a:pt x="4297" y="8872"/>
                  </a:lnTo>
                  <a:lnTo>
                    <a:pt x="4186" y="8863"/>
                  </a:lnTo>
                  <a:lnTo>
                    <a:pt x="4183" y="8863"/>
                  </a:lnTo>
                  <a:lnTo>
                    <a:pt x="4073" y="8852"/>
                  </a:lnTo>
                  <a:lnTo>
                    <a:pt x="4070" y="8851"/>
                  </a:lnTo>
                  <a:lnTo>
                    <a:pt x="3961" y="8839"/>
                  </a:lnTo>
                  <a:lnTo>
                    <a:pt x="3958" y="8839"/>
                  </a:lnTo>
                  <a:lnTo>
                    <a:pt x="3851" y="8825"/>
                  </a:lnTo>
                  <a:lnTo>
                    <a:pt x="3847" y="8824"/>
                  </a:lnTo>
                  <a:lnTo>
                    <a:pt x="3741" y="8809"/>
                  </a:lnTo>
                  <a:lnTo>
                    <a:pt x="3737" y="8809"/>
                  </a:lnTo>
                  <a:lnTo>
                    <a:pt x="3633" y="8792"/>
                  </a:lnTo>
                  <a:lnTo>
                    <a:pt x="3629" y="8791"/>
                  </a:lnTo>
                  <a:lnTo>
                    <a:pt x="3527" y="8774"/>
                  </a:lnTo>
                  <a:lnTo>
                    <a:pt x="3523" y="8773"/>
                  </a:lnTo>
                  <a:lnTo>
                    <a:pt x="3422" y="8754"/>
                  </a:lnTo>
                  <a:lnTo>
                    <a:pt x="3418" y="8753"/>
                  </a:lnTo>
                  <a:lnTo>
                    <a:pt x="3319" y="8732"/>
                  </a:lnTo>
                  <a:lnTo>
                    <a:pt x="3315" y="8731"/>
                  </a:lnTo>
                  <a:lnTo>
                    <a:pt x="3219" y="8709"/>
                  </a:lnTo>
                  <a:lnTo>
                    <a:pt x="3215" y="8708"/>
                  </a:lnTo>
                  <a:lnTo>
                    <a:pt x="3122" y="8685"/>
                  </a:lnTo>
                  <a:lnTo>
                    <a:pt x="3117" y="8684"/>
                  </a:lnTo>
                  <a:lnTo>
                    <a:pt x="3026" y="8660"/>
                  </a:lnTo>
                  <a:lnTo>
                    <a:pt x="3022" y="8659"/>
                  </a:lnTo>
                  <a:lnTo>
                    <a:pt x="2934" y="8634"/>
                  </a:lnTo>
                  <a:lnTo>
                    <a:pt x="2929" y="8632"/>
                  </a:lnTo>
                  <a:lnTo>
                    <a:pt x="2844" y="8606"/>
                  </a:lnTo>
                  <a:lnTo>
                    <a:pt x="2838" y="8604"/>
                  </a:lnTo>
                  <a:lnTo>
                    <a:pt x="2756" y="8577"/>
                  </a:lnTo>
                  <a:lnTo>
                    <a:pt x="2751" y="8575"/>
                  </a:lnTo>
                  <a:lnTo>
                    <a:pt x="2672" y="8546"/>
                  </a:lnTo>
                  <a:lnTo>
                    <a:pt x="2666" y="8544"/>
                  </a:lnTo>
                  <a:lnTo>
                    <a:pt x="2590" y="8515"/>
                  </a:lnTo>
                  <a:lnTo>
                    <a:pt x="2584" y="8512"/>
                  </a:lnTo>
                  <a:lnTo>
                    <a:pt x="2511" y="8482"/>
                  </a:lnTo>
                  <a:lnTo>
                    <a:pt x="2505" y="8479"/>
                  </a:lnTo>
                  <a:lnTo>
                    <a:pt x="2435" y="8448"/>
                  </a:lnTo>
                  <a:lnTo>
                    <a:pt x="2428" y="8444"/>
                  </a:lnTo>
                  <a:lnTo>
                    <a:pt x="2362" y="8412"/>
                  </a:lnTo>
                  <a:lnTo>
                    <a:pt x="2355" y="8408"/>
                  </a:lnTo>
                  <a:lnTo>
                    <a:pt x="2292" y="8375"/>
                  </a:lnTo>
                  <a:lnTo>
                    <a:pt x="2284" y="8371"/>
                  </a:lnTo>
                  <a:lnTo>
                    <a:pt x="2225" y="8337"/>
                  </a:lnTo>
                  <a:lnTo>
                    <a:pt x="2216" y="8332"/>
                  </a:lnTo>
                  <a:lnTo>
                    <a:pt x="2161" y="8297"/>
                  </a:lnTo>
                  <a:lnTo>
                    <a:pt x="2152" y="8291"/>
                  </a:lnTo>
                  <a:lnTo>
                    <a:pt x="2100" y="8256"/>
                  </a:lnTo>
                  <a:lnTo>
                    <a:pt x="2091" y="8249"/>
                  </a:lnTo>
                  <a:lnTo>
                    <a:pt x="2043" y="8213"/>
                  </a:lnTo>
                  <a:lnTo>
                    <a:pt x="2033" y="8205"/>
                  </a:lnTo>
                  <a:lnTo>
                    <a:pt x="1990" y="8169"/>
                  </a:lnTo>
                  <a:lnTo>
                    <a:pt x="1979" y="8160"/>
                  </a:lnTo>
                  <a:lnTo>
                    <a:pt x="1940" y="8123"/>
                  </a:lnTo>
                  <a:lnTo>
                    <a:pt x="1929" y="8112"/>
                  </a:lnTo>
                  <a:lnTo>
                    <a:pt x="1893" y="8074"/>
                  </a:lnTo>
                  <a:lnTo>
                    <a:pt x="1882" y="8062"/>
                  </a:lnTo>
                  <a:lnTo>
                    <a:pt x="1851" y="8024"/>
                  </a:lnTo>
                  <a:lnTo>
                    <a:pt x="1840" y="8010"/>
                  </a:lnTo>
                  <a:lnTo>
                    <a:pt x="1812" y="7971"/>
                  </a:lnTo>
                  <a:lnTo>
                    <a:pt x="1801" y="7955"/>
                  </a:lnTo>
                  <a:lnTo>
                    <a:pt x="1778" y="7916"/>
                  </a:lnTo>
                  <a:lnTo>
                    <a:pt x="1768" y="7897"/>
                  </a:lnTo>
                  <a:lnTo>
                    <a:pt x="1749" y="7858"/>
                  </a:lnTo>
                  <a:lnTo>
                    <a:pt x="1740" y="7837"/>
                  </a:lnTo>
                  <a:lnTo>
                    <a:pt x="1725" y="7798"/>
                  </a:lnTo>
                  <a:lnTo>
                    <a:pt x="1717" y="7774"/>
                  </a:lnTo>
                  <a:lnTo>
                    <a:pt x="1706" y="7735"/>
                  </a:lnTo>
                  <a:lnTo>
                    <a:pt x="1701" y="7710"/>
                  </a:lnTo>
                  <a:lnTo>
                    <a:pt x="1694" y="7670"/>
                  </a:lnTo>
                  <a:lnTo>
                    <a:pt x="1692" y="7643"/>
                  </a:lnTo>
                  <a:lnTo>
                    <a:pt x="1689" y="7604"/>
                  </a:lnTo>
                  <a:lnTo>
                    <a:pt x="1689" y="7590"/>
                  </a:lnTo>
                  <a:lnTo>
                    <a:pt x="1689" y="2410"/>
                  </a:lnTo>
                  <a:lnTo>
                    <a:pt x="1689" y="2404"/>
                  </a:lnTo>
                  <a:lnTo>
                    <a:pt x="1689" y="2396"/>
                  </a:lnTo>
                  <a:lnTo>
                    <a:pt x="1692" y="2357"/>
                  </a:lnTo>
                  <a:lnTo>
                    <a:pt x="1694" y="2330"/>
                  </a:lnTo>
                  <a:lnTo>
                    <a:pt x="1701" y="2290"/>
                  </a:lnTo>
                  <a:lnTo>
                    <a:pt x="1706" y="2265"/>
                  </a:lnTo>
                  <a:lnTo>
                    <a:pt x="1717" y="2226"/>
                  </a:lnTo>
                  <a:lnTo>
                    <a:pt x="1725" y="2202"/>
                  </a:lnTo>
                  <a:lnTo>
                    <a:pt x="1740" y="2163"/>
                  </a:lnTo>
                  <a:lnTo>
                    <a:pt x="1749" y="2142"/>
                  </a:lnTo>
                  <a:lnTo>
                    <a:pt x="1768" y="2103"/>
                  </a:lnTo>
                  <a:lnTo>
                    <a:pt x="1778" y="2084"/>
                  </a:lnTo>
                  <a:lnTo>
                    <a:pt x="1801" y="2045"/>
                  </a:lnTo>
                  <a:lnTo>
                    <a:pt x="1812" y="2029"/>
                  </a:lnTo>
                  <a:lnTo>
                    <a:pt x="1840" y="1990"/>
                  </a:lnTo>
                  <a:lnTo>
                    <a:pt x="1851" y="1976"/>
                  </a:lnTo>
                  <a:lnTo>
                    <a:pt x="1882" y="1938"/>
                  </a:lnTo>
                  <a:lnTo>
                    <a:pt x="1893" y="1926"/>
                  </a:lnTo>
                  <a:lnTo>
                    <a:pt x="1929" y="1888"/>
                  </a:lnTo>
                  <a:lnTo>
                    <a:pt x="1940" y="1877"/>
                  </a:lnTo>
                  <a:lnTo>
                    <a:pt x="1979" y="1840"/>
                  </a:lnTo>
                  <a:lnTo>
                    <a:pt x="1990" y="1831"/>
                  </a:lnTo>
                  <a:lnTo>
                    <a:pt x="2033" y="1795"/>
                  </a:lnTo>
                  <a:lnTo>
                    <a:pt x="2043" y="1787"/>
                  </a:lnTo>
                  <a:lnTo>
                    <a:pt x="2091" y="1751"/>
                  </a:lnTo>
                  <a:lnTo>
                    <a:pt x="2100" y="1744"/>
                  </a:lnTo>
                  <a:lnTo>
                    <a:pt x="2152" y="1709"/>
                  </a:lnTo>
                  <a:lnTo>
                    <a:pt x="2161" y="1703"/>
                  </a:lnTo>
                  <a:lnTo>
                    <a:pt x="2216" y="1668"/>
                  </a:lnTo>
                  <a:lnTo>
                    <a:pt x="2225" y="1663"/>
                  </a:lnTo>
                  <a:lnTo>
                    <a:pt x="2284" y="1629"/>
                  </a:lnTo>
                  <a:lnTo>
                    <a:pt x="2292" y="1625"/>
                  </a:lnTo>
                  <a:lnTo>
                    <a:pt x="2355" y="1592"/>
                  </a:lnTo>
                  <a:lnTo>
                    <a:pt x="2362" y="1588"/>
                  </a:lnTo>
                  <a:lnTo>
                    <a:pt x="2428" y="1556"/>
                  </a:lnTo>
                  <a:lnTo>
                    <a:pt x="2435" y="1552"/>
                  </a:lnTo>
                  <a:lnTo>
                    <a:pt x="2505" y="1521"/>
                  </a:lnTo>
                  <a:lnTo>
                    <a:pt x="2511" y="1518"/>
                  </a:lnTo>
                  <a:lnTo>
                    <a:pt x="2584" y="1488"/>
                  </a:lnTo>
                  <a:lnTo>
                    <a:pt x="2590" y="1485"/>
                  </a:lnTo>
                  <a:lnTo>
                    <a:pt x="2666" y="1456"/>
                  </a:lnTo>
                  <a:lnTo>
                    <a:pt x="2672" y="1454"/>
                  </a:lnTo>
                  <a:lnTo>
                    <a:pt x="2751" y="1425"/>
                  </a:lnTo>
                  <a:lnTo>
                    <a:pt x="2756" y="1423"/>
                  </a:lnTo>
                  <a:lnTo>
                    <a:pt x="2838" y="1396"/>
                  </a:lnTo>
                  <a:lnTo>
                    <a:pt x="2844" y="1394"/>
                  </a:lnTo>
                  <a:lnTo>
                    <a:pt x="2929" y="1368"/>
                  </a:lnTo>
                  <a:lnTo>
                    <a:pt x="2934" y="1366"/>
                  </a:lnTo>
                  <a:lnTo>
                    <a:pt x="3022" y="1341"/>
                  </a:lnTo>
                  <a:lnTo>
                    <a:pt x="3026" y="1340"/>
                  </a:lnTo>
                  <a:lnTo>
                    <a:pt x="3117" y="1316"/>
                  </a:lnTo>
                  <a:lnTo>
                    <a:pt x="3122" y="1315"/>
                  </a:lnTo>
                  <a:lnTo>
                    <a:pt x="3215" y="1292"/>
                  </a:lnTo>
                  <a:lnTo>
                    <a:pt x="3219" y="1291"/>
                  </a:lnTo>
                  <a:lnTo>
                    <a:pt x="3315" y="1269"/>
                  </a:lnTo>
                  <a:lnTo>
                    <a:pt x="3319" y="1268"/>
                  </a:lnTo>
                  <a:lnTo>
                    <a:pt x="3418" y="1247"/>
                  </a:lnTo>
                  <a:lnTo>
                    <a:pt x="3422" y="1246"/>
                  </a:lnTo>
                  <a:lnTo>
                    <a:pt x="3523" y="1227"/>
                  </a:lnTo>
                  <a:lnTo>
                    <a:pt x="3527" y="1226"/>
                  </a:lnTo>
                  <a:lnTo>
                    <a:pt x="3629" y="1209"/>
                  </a:lnTo>
                  <a:lnTo>
                    <a:pt x="3633" y="1208"/>
                  </a:lnTo>
                  <a:lnTo>
                    <a:pt x="3737" y="1191"/>
                  </a:lnTo>
                  <a:lnTo>
                    <a:pt x="3741" y="1191"/>
                  </a:lnTo>
                  <a:lnTo>
                    <a:pt x="3847" y="1176"/>
                  </a:lnTo>
                  <a:lnTo>
                    <a:pt x="3851" y="1175"/>
                  </a:lnTo>
                  <a:lnTo>
                    <a:pt x="3958" y="1161"/>
                  </a:lnTo>
                  <a:lnTo>
                    <a:pt x="3961" y="1161"/>
                  </a:lnTo>
                  <a:lnTo>
                    <a:pt x="4070" y="1149"/>
                  </a:lnTo>
                  <a:lnTo>
                    <a:pt x="4073" y="1148"/>
                  </a:lnTo>
                  <a:lnTo>
                    <a:pt x="4183" y="1137"/>
                  </a:lnTo>
                  <a:lnTo>
                    <a:pt x="4186" y="1137"/>
                  </a:lnTo>
                  <a:lnTo>
                    <a:pt x="4297" y="1128"/>
                  </a:lnTo>
                  <a:lnTo>
                    <a:pt x="4301" y="1127"/>
                  </a:lnTo>
                  <a:lnTo>
                    <a:pt x="4412" y="1119"/>
                  </a:lnTo>
                  <a:lnTo>
                    <a:pt x="4416" y="1119"/>
                  </a:lnTo>
                  <a:lnTo>
                    <a:pt x="4528" y="1112"/>
                  </a:lnTo>
                  <a:lnTo>
                    <a:pt x="4532" y="1112"/>
                  </a:lnTo>
                  <a:lnTo>
                    <a:pt x="4645" y="1107"/>
                  </a:lnTo>
                  <a:lnTo>
                    <a:pt x="4648" y="1107"/>
                  </a:lnTo>
                  <a:lnTo>
                    <a:pt x="4762" y="1103"/>
                  </a:lnTo>
                  <a:lnTo>
                    <a:pt x="4766" y="1103"/>
                  </a:lnTo>
                  <a:lnTo>
                    <a:pt x="4880" y="1101"/>
                  </a:lnTo>
                  <a:lnTo>
                    <a:pt x="4883" y="1101"/>
                  </a:lnTo>
                  <a:lnTo>
                    <a:pt x="4998" y="1100"/>
                  </a:lnTo>
                  <a:lnTo>
                    <a:pt x="5002" y="1100"/>
                  </a:lnTo>
                  <a:lnTo>
                    <a:pt x="5117" y="1101"/>
                  </a:lnTo>
                  <a:lnTo>
                    <a:pt x="5120" y="1101"/>
                  </a:lnTo>
                  <a:lnTo>
                    <a:pt x="5234" y="1103"/>
                  </a:lnTo>
                  <a:lnTo>
                    <a:pt x="5238" y="1103"/>
                  </a:lnTo>
                  <a:lnTo>
                    <a:pt x="5352" y="1107"/>
                  </a:lnTo>
                  <a:lnTo>
                    <a:pt x="5355" y="1107"/>
                  </a:lnTo>
                  <a:lnTo>
                    <a:pt x="5468" y="1112"/>
                  </a:lnTo>
                  <a:lnTo>
                    <a:pt x="5472" y="1112"/>
                  </a:lnTo>
                  <a:lnTo>
                    <a:pt x="5584" y="1119"/>
                  </a:lnTo>
                  <a:lnTo>
                    <a:pt x="5588" y="1119"/>
                  </a:lnTo>
                  <a:lnTo>
                    <a:pt x="5699" y="1127"/>
                  </a:lnTo>
                  <a:lnTo>
                    <a:pt x="5703" y="1128"/>
                  </a:lnTo>
                  <a:lnTo>
                    <a:pt x="5814" y="1137"/>
                  </a:lnTo>
                  <a:lnTo>
                    <a:pt x="5817" y="1137"/>
                  </a:lnTo>
                  <a:lnTo>
                    <a:pt x="5927" y="1148"/>
                  </a:lnTo>
                  <a:lnTo>
                    <a:pt x="5930" y="1149"/>
                  </a:lnTo>
                  <a:lnTo>
                    <a:pt x="6039" y="1161"/>
                  </a:lnTo>
                  <a:lnTo>
                    <a:pt x="6042" y="1161"/>
                  </a:lnTo>
                  <a:lnTo>
                    <a:pt x="6149" y="1175"/>
                  </a:lnTo>
                  <a:lnTo>
                    <a:pt x="6153" y="1176"/>
                  </a:lnTo>
                  <a:lnTo>
                    <a:pt x="6259" y="1191"/>
                  </a:lnTo>
                  <a:lnTo>
                    <a:pt x="6263" y="1191"/>
                  </a:lnTo>
                  <a:lnTo>
                    <a:pt x="6367" y="1208"/>
                  </a:lnTo>
                  <a:lnTo>
                    <a:pt x="6371" y="1209"/>
                  </a:lnTo>
                  <a:lnTo>
                    <a:pt x="6473" y="1226"/>
                  </a:lnTo>
                  <a:lnTo>
                    <a:pt x="6477" y="1227"/>
                  </a:lnTo>
                  <a:lnTo>
                    <a:pt x="6578" y="1246"/>
                  </a:lnTo>
                  <a:lnTo>
                    <a:pt x="6582" y="1247"/>
                  </a:lnTo>
                  <a:lnTo>
                    <a:pt x="6681" y="1268"/>
                  </a:lnTo>
                  <a:lnTo>
                    <a:pt x="6685" y="1269"/>
                  </a:lnTo>
                  <a:lnTo>
                    <a:pt x="6781" y="1291"/>
                  </a:lnTo>
                  <a:lnTo>
                    <a:pt x="6785" y="1292"/>
                  </a:lnTo>
                  <a:lnTo>
                    <a:pt x="6878" y="1315"/>
                  </a:lnTo>
                  <a:lnTo>
                    <a:pt x="6883" y="1316"/>
                  </a:lnTo>
                  <a:lnTo>
                    <a:pt x="6974" y="1340"/>
                  </a:lnTo>
                  <a:lnTo>
                    <a:pt x="6978" y="1341"/>
                  </a:lnTo>
                  <a:lnTo>
                    <a:pt x="7066" y="1366"/>
                  </a:lnTo>
                  <a:lnTo>
                    <a:pt x="7071" y="1368"/>
                  </a:lnTo>
                  <a:lnTo>
                    <a:pt x="7156" y="1394"/>
                  </a:lnTo>
                  <a:lnTo>
                    <a:pt x="7162" y="1396"/>
                  </a:lnTo>
                  <a:lnTo>
                    <a:pt x="7244" y="1423"/>
                  </a:lnTo>
                  <a:lnTo>
                    <a:pt x="7249" y="1425"/>
                  </a:lnTo>
                  <a:lnTo>
                    <a:pt x="7328" y="1454"/>
                  </a:lnTo>
                  <a:lnTo>
                    <a:pt x="7334" y="1456"/>
                  </a:lnTo>
                  <a:lnTo>
                    <a:pt x="7410" y="1485"/>
                  </a:lnTo>
                  <a:lnTo>
                    <a:pt x="7416" y="1488"/>
                  </a:lnTo>
                  <a:lnTo>
                    <a:pt x="7489" y="1518"/>
                  </a:lnTo>
                  <a:lnTo>
                    <a:pt x="7495" y="1521"/>
                  </a:lnTo>
                  <a:lnTo>
                    <a:pt x="7565" y="1552"/>
                  </a:lnTo>
                  <a:lnTo>
                    <a:pt x="7572" y="1556"/>
                  </a:lnTo>
                  <a:lnTo>
                    <a:pt x="7638" y="1588"/>
                  </a:lnTo>
                  <a:lnTo>
                    <a:pt x="7645" y="1592"/>
                  </a:lnTo>
                  <a:lnTo>
                    <a:pt x="7708" y="1625"/>
                  </a:lnTo>
                  <a:lnTo>
                    <a:pt x="7716" y="1629"/>
                  </a:lnTo>
                  <a:lnTo>
                    <a:pt x="7775" y="1663"/>
                  </a:lnTo>
                  <a:lnTo>
                    <a:pt x="7784" y="1668"/>
                  </a:lnTo>
                  <a:lnTo>
                    <a:pt x="7839" y="1703"/>
                  </a:lnTo>
                  <a:lnTo>
                    <a:pt x="7848" y="1709"/>
                  </a:lnTo>
                  <a:lnTo>
                    <a:pt x="7900" y="1744"/>
                  </a:lnTo>
                  <a:lnTo>
                    <a:pt x="7909" y="1751"/>
                  </a:lnTo>
                  <a:lnTo>
                    <a:pt x="7957" y="1787"/>
                  </a:lnTo>
                  <a:lnTo>
                    <a:pt x="7967" y="1795"/>
                  </a:lnTo>
                  <a:lnTo>
                    <a:pt x="8010" y="1831"/>
                  </a:lnTo>
                  <a:lnTo>
                    <a:pt x="8021" y="1840"/>
                  </a:lnTo>
                  <a:lnTo>
                    <a:pt x="8060" y="1877"/>
                  </a:lnTo>
                  <a:lnTo>
                    <a:pt x="8071" y="1888"/>
                  </a:lnTo>
                  <a:lnTo>
                    <a:pt x="8107" y="1926"/>
                  </a:lnTo>
                  <a:lnTo>
                    <a:pt x="8118" y="1938"/>
                  </a:lnTo>
                  <a:lnTo>
                    <a:pt x="8149" y="1976"/>
                  </a:lnTo>
                  <a:lnTo>
                    <a:pt x="8160" y="1990"/>
                  </a:lnTo>
                  <a:lnTo>
                    <a:pt x="8188" y="2029"/>
                  </a:lnTo>
                  <a:lnTo>
                    <a:pt x="8199" y="2045"/>
                  </a:lnTo>
                  <a:lnTo>
                    <a:pt x="8222" y="2084"/>
                  </a:lnTo>
                  <a:lnTo>
                    <a:pt x="8232" y="2103"/>
                  </a:lnTo>
                  <a:lnTo>
                    <a:pt x="8251" y="2142"/>
                  </a:lnTo>
                  <a:lnTo>
                    <a:pt x="8260" y="2163"/>
                  </a:lnTo>
                  <a:lnTo>
                    <a:pt x="8275" y="2202"/>
                  </a:lnTo>
                  <a:lnTo>
                    <a:pt x="8283" y="2226"/>
                  </a:lnTo>
                  <a:lnTo>
                    <a:pt x="8294" y="2265"/>
                  </a:lnTo>
                  <a:lnTo>
                    <a:pt x="8299" y="2290"/>
                  </a:lnTo>
                  <a:lnTo>
                    <a:pt x="8306" y="2330"/>
                  </a:lnTo>
                  <a:lnTo>
                    <a:pt x="8308" y="2357"/>
                  </a:lnTo>
                  <a:close/>
                  <a:moveTo>
                    <a:pt x="2216" y="3152"/>
                  </a:moveTo>
                  <a:lnTo>
                    <a:pt x="2189" y="3135"/>
                  </a:lnTo>
                  <a:lnTo>
                    <a:pt x="2189" y="4993"/>
                  </a:lnTo>
                  <a:lnTo>
                    <a:pt x="2190" y="5013"/>
                  </a:lnTo>
                  <a:lnTo>
                    <a:pt x="2192" y="5027"/>
                  </a:lnTo>
                  <a:lnTo>
                    <a:pt x="2196" y="5042"/>
                  </a:lnTo>
                  <a:lnTo>
                    <a:pt x="2203" y="5059"/>
                  </a:lnTo>
                  <a:lnTo>
                    <a:pt x="2212" y="5078"/>
                  </a:lnTo>
                  <a:lnTo>
                    <a:pt x="2225" y="5099"/>
                  </a:lnTo>
                  <a:lnTo>
                    <a:pt x="2241" y="5122"/>
                  </a:lnTo>
                  <a:lnTo>
                    <a:pt x="2262" y="5146"/>
                  </a:lnTo>
                  <a:lnTo>
                    <a:pt x="2287" y="5172"/>
                  </a:lnTo>
                  <a:lnTo>
                    <a:pt x="2316" y="5200"/>
                  </a:lnTo>
                  <a:lnTo>
                    <a:pt x="2349" y="5228"/>
                  </a:lnTo>
                  <a:lnTo>
                    <a:pt x="2388" y="5257"/>
                  </a:lnTo>
                  <a:lnTo>
                    <a:pt x="2430" y="5286"/>
                  </a:lnTo>
                  <a:lnTo>
                    <a:pt x="2478" y="5316"/>
                  </a:lnTo>
                  <a:lnTo>
                    <a:pt x="2529" y="5345"/>
                  </a:lnTo>
                  <a:lnTo>
                    <a:pt x="2585" y="5374"/>
                  </a:lnTo>
                  <a:lnTo>
                    <a:pt x="2644" y="5403"/>
                  </a:lnTo>
                  <a:lnTo>
                    <a:pt x="2707" y="5432"/>
                  </a:lnTo>
                  <a:lnTo>
                    <a:pt x="2774" y="5460"/>
                  </a:lnTo>
                  <a:lnTo>
                    <a:pt x="2844" y="5487"/>
                  </a:lnTo>
                  <a:lnTo>
                    <a:pt x="2917" y="5513"/>
                  </a:lnTo>
                  <a:lnTo>
                    <a:pt x="2994" y="5539"/>
                  </a:lnTo>
                  <a:lnTo>
                    <a:pt x="3074" y="5564"/>
                  </a:lnTo>
                  <a:lnTo>
                    <a:pt x="3157" y="5588"/>
                  </a:lnTo>
                  <a:lnTo>
                    <a:pt x="3243" y="5611"/>
                  </a:lnTo>
                  <a:lnTo>
                    <a:pt x="3332" y="5632"/>
                  </a:lnTo>
                  <a:lnTo>
                    <a:pt x="3424" y="5653"/>
                  </a:lnTo>
                  <a:lnTo>
                    <a:pt x="3518" y="5673"/>
                  </a:lnTo>
                  <a:lnTo>
                    <a:pt x="3615" y="5691"/>
                  </a:lnTo>
                  <a:lnTo>
                    <a:pt x="3713" y="5709"/>
                  </a:lnTo>
                  <a:lnTo>
                    <a:pt x="3814" y="5724"/>
                  </a:lnTo>
                  <a:lnTo>
                    <a:pt x="3916" y="5739"/>
                  </a:lnTo>
                  <a:lnTo>
                    <a:pt x="4020" y="5752"/>
                  </a:lnTo>
                  <a:lnTo>
                    <a:pt x="4125" y="5764"/>
                  </a:lnTo>
                  <a:lnTo>
                    <a:pt x="4231" y="5775"/>
                  </a:lnTo>
                  <a:lnTo>
                    <a:pt x="4338" y="5784"/>
                  </a:lnTo>
                  <a:lnTo>
                    <a:pt x="4447" y="5792"/>
                  </a:lnTo>
                  <a:lnTo>
                    <a:pt x="4556" y="5798"/>
                  </a:lnTo>
                  <a:lnTo>
                    <a:pt x="4666" y="5803"/>
                  </a:lnTo>
                  <a:lnTo>
                    <a:pt x="4777" y="5807"/>
                  </a:lnTo>
                  <a:lnTo>
                    <a:pt x="4888" y="5809"/>
                  </a:lnTo>
                  <a:lnTo>
                    <a:pt x="5000" y="5810"/>
                  </a:lnTo>
                  <a:lnTo>
                    <a:pt x="5112" y="5809"/>
                  </a:lnTo>
                  <a:lnTo>
                    <a:pt x="5223" y="5807"/>
                  </a:lnTo>
                  <a:lnTo>
                    <a:pt x="5334" y="5803"/>
                  </a:lnTo>
                  <a:lnTo>
                    <a:pt x="5444" y="5798"/>
                  </a:lnTo>
                  <a:lnTo>
                    <a:pt x="5553" y="5792"/>
                  </a:lnTo>
                  <a:lnTo>
                    <a:pt x="5662" y="5784"/>
                  </a:lnTo>
                  <a:lnTo>
                    <a:pt x="5769" y="5775"/>
                  </a:lnTo>
                  <a:lnTo>
                    <a:pt x="5875" y="5764"/>
                  </a:lnTo>
                  <a:lnTo>
                    <a:pt x="5980" y="5752"/>
                  </a:lnTo>
                  <a:lnTo>
                    <a:pt x="6084" y="5739"/>
                  </a:lnTo>
                  <a:lnTo>
                    <a:pt x="6186" y="5724"/>
                  </a:lnTo>
                  <a:lnTo>
                    <a:pt x="6287" y="5709"/>
                  </a:lnTo>
                  <a:lnTo>
                    <a:pt x="6385" y="5691"/>
                  </a:lnTo>
                  <a:lnTo>
                    <a:pt x="6482" y="5673"/>
                  </a:lnTo>
                  <a:lnTo>
                    <a:pt x="6576" y="5653"/>
                  </a:lnTo>
                  <a:lnTo>
                    <a:pt x="6668" y="5632"/>
                  </a:lnTo>
                  <a:lnTo>
                    <a:pt x="6757" y="5611"/>
                  </a:lnTo>
                  <a:lnTo>
                    <a:pt x="6843" y="5588"/>
                  </a:lnTo>
                  <a:lnTo>
                    <a:pt x="6926" y="5564"/>
                  </a:lnTo>
                  <a:lnTo>
                    <a:pt x="7006" y="5539"/>
                  </a:lnTo>
                  <a:lnTo>
                    <a:pt x="7083" y="5513"/>
                  </a:lnTo>
                  <a:lnTo>
                    <a:pt x="7156" y="5487"/>
                  </a:lnTo>
                  <a:lnTo>
                    <a:pt x="7226" y="5460"/>
                  </a:lnTo>
                  <a:lnTo>
                    <a:pt x="7293" y="5432"/>
                  </a:lnTo>
                  <a:lnTo>
                    <a:pt x="7356" y="5403"/>
                  </a:lnTo>
                  <a:lnTo>
                    <a:pt x="7415" y="5374"/>
                  </a:lnTo>
                  <a:lnTo>
                    <a:pt x="7471" y="5345"/>
                  </a:lnTo>
                  <a:lnTo>
                    <a:pt x="7522" y="5316"/>
                  </a:lnTo>
                  <a:lnTo>
                    <a:pt x="7570" y="5286"/>
                  </a:lnTo>
                  <a:lnTo>
                    <a:pt x="7612" y="5257"/>
                  </a:lnTo>
                  <a:lnTo>
                    <a:pt x="7651" y="5228"/>
                  </a:lnTo>
                  <a:lnTo>
                    <a:pt x="7684" y="5200"/>
                  </a:lnTo>
                  <a:lnTo>
                    <a:pt x="7713" y="5172"/>
                  </a:lnTo>
                  <a:lnTo>
                    <a:pt x="7738" y="5146"/>
                  </a:lnTo>
                  <a:lnTo>
                    <a:pt x="7759" y="5122"/>
                  </a:lnTo>
                  <a:lnTo>
                    <a:pt x="7775" y="5099"/>
                  </a:lnTo>
                  <a:lnTo>
                    <a:pt x="7788" y="5078"/>
                  </a:lnTo>
                  <a:lnTo>
                    <a:pt x="7797" y="5059"/>
                  </a:lnTo>
                  <a:lnTo>
                    <a:pt x="7804" y="5042"/>
                  </a:lnTo>
                  <a:lnTo>
                    <a:pt x="7808" y="5027"/>
                  </a:lnTo>
                  <a:lnTo>
                    <a:pt x="7810" y="5013"/>
                  </a:lnTo>
                  <a:lnTo>
                    <a:pt x="7811" y="4993"/>
                  </a:lnTo>
                  <a:lnTo>
                    <a:pt x="7811" y="3135"/>
                  </a:lnTo>
                  <a:lnTo>
                    <a:pt x="7784" y="3152"/>
                  </a:lnTo>
                  <a:lnTo>
                    <a:pt x="7775" y="3157"/>
                  </a:lnTo>
                  <a:lnTo>
                    <a:pt x="7716" y="3191"/>
                  </a:lnTo>
                  <a:lnTo>
                    <a:pt x="7708" y="3195"/>
                  </a:lnTo>
                  <a:lnTo>
                    <a:pt x="7645" y="3228"/>
                  </a:lnTo>
                  <a:lnTo>
                    <a:pt x="7638" y="3232"/>
                  </a:lnTo>
                  <a:lnTo>
                    <a:pt x="7572" y="3264"/>
                  </a:lnTo>
                  <a:lnTo>
                    <a:pt x="7565" y="3268"/>
                  </a:lnTo>
                  <a:lnTo>
                    <a:pt x="7495" y="3299"/>
                  </a:lnTo>
                  <a:lnTo>
                    <a:pt x="7489" y="3302"/>
                  </a:lnTo>
                  <a:lnTo>
                    <a:pt x="7416" y="3332"/>
                  </a:lnTo>
                  <a:lnTo>
                    <a:pt x="7410" y="3334"/>
                  </a:lnTo>
                  <a:lnTo>
                    <a:pt x="7334" y="3364"/>
                  </a:lnTo>
                  <a:lnTo>
                    <a:pt x="7328" y="3366"/>
                  </a:lnTo>
                  <a:lnTo>
                    <a:pt x="7249" y="3394"/>
                  </a:lnTo>
                  <a:lnTo>
                    <a:pt x="7243" y="3396"/>
                  </a:lnTo>
                  <a:lnTo>
                    <a:pt x="7161" y="3424"/>
                  </a:lnTo>
                  <a:lnTo>
                    <a:pt x="7156" y="3425"/>
                  </a:lnTo>
                  <a:lnTo>
                    <a:pt x="7071" y="3451"/>
                  </a:lnTo>
                  <a:lnTo>
                    <a:pt x="7066" y="3453"/>
                  </a:lnTo>
                  <a:lnTo>
                    <a:pt x="6978" y="3478"/>
                  </a:lnTo>
                  <a:lnTo>
                    <a:pt x="6973" y="3479"/>
                  </a:lnTo>
                  <a:lnTo>
                    <a:pt x="6883" y="3503"/>
                  </a:lnTo>
                  <a:lnTo>
                    <a:pt x="6878" y="3505"/>
                  </a:lnTo>
                  <a:lnTo>
                    <a:pt x="6785" y="3528"/>
                  </a:lnTo>
                  <a:lnTo>
                    <a:pt x="6781" y="3529"/>
                  </a:lnTo>
                  <a:lnTo>
                    <a:pt x="6685" y="3550"/>
                  </a:lnTo>
                  <a:lnTo>
                    <a:pt x="6680" y="3551"/>
                  </a:lnTo>
                  <a:lnTo>
                    <a:pt x="6582" y="3572"/>
                  </a:lnTo>
                  <a:lnTo>
                    <a:pt x="6578" y="3573"/>
                  </a:lnTo>
                  <a:lnTo>
                    <a:pt x="6477" y="3592"/>
                  </a:lnTo>
                  <a:lnTo>
                    <a:pt x="6473" y="3593"/>
                  </a:lnTo>
                  <a:lnTo>
                    <a:pt x="6371" y="3610"/>
                  </a:lnTo>
                  <a:lnTo>
                    <a:pt x="6367" y="3611"/>
                  </a:lnTo>
                  <a:lnTo>
                    <a:pt x="6263" y="3628"/>
                  </a:lnTo>
                  <a:lnTo>
                    <a:pt x="6259" y="3628"/>
                  </a:lnTo>
                  <a:lnTo>
                    <a:pt x="6153" y="3643"/>
                  </a:lnTo>
                  <a:lnTo>
                    <a:pt x="6149" y="3644"/>
                  </a:lnTo>
                  <a:lnTo>
                    <a:pt x="6042" y="3658"/>
                  </a:lnTo>
                  <a:lnTo>
                    <a:pt x="6039" y="3658"/>
                  </a:lnTo>
                  <a:lnTo>
                    <a:pt x="5930" y="3670"/>
                  </a:lnTo>
                  <a:lnTo>
                    <a:pt x="5927" y="3671"/>
                  </a:lnTo>
                  <a:lnTo>
                    <a:pt x="5817" y="3682"/>
                  </a:lnTo>
                  <a:lnTo>
                    <a:pt x="5814" y="3682"/>
                  </a:lnTo>
                  <a:lnTo>
                    <a:pt x="5703" y="3691"/>
                  </a:lnTo>
                  <a:lnTo>
                    <a:pt x="5699" y="3692"/>
                  </a:lnTo>
                  <a:lnTo>
                    <a:pt x="5588" y="3700"/>
                  </a:lnTo>
                  <a:lnTo>
                    <a:pt x="5584" y="3700"/>
                  </a:lnTo>
                  <a:lnTo>
                    <a:pt x="5472" y="3707"/>
                  </a:lnTo>
                  <a:lnTo>
                    <a:pt x="5468" y="3707"/>
                  </a:lnTo>
                  <a:lnTo>
                    <a:pt x="5355" y="3712"/>
                  </a:lnTo>
                  <a:lnTo>
                    <a:pt x="5352" y="3712"/>
                  </a:lnTo>
                  <a:lnTo>
                    <a:pt x="5238" y="3716"/>
                  </a:lnTo>
                  <a:lnTo>
                    <a:pt x="5234" y="3716"/>
                  </a:lnTo>
                  <a:lnTo>
                    <a:pt x="5120" y="3718"/>
                  </a:lnTo>
                  <a:lnTo>
                    <a:pt x="5117" y="3718"/>
                  </a:lnTo>
                  <a:lnTo>
                    <a:pt x="5002" y="3719"/>
                  </a:lnTo>
                  <a:lnTo>
                    <a:pt x="4998" y="3719"/>
                  </a:lnTo>
                  <a:lnTo>
                    <a:pt x="4883" y="3718"/>
                  </a:lnTo>
                  <a:lnTo>
                    <a:pt x="4880" y="3718"/>
                  </a:lnTo>
                  <a:lnTo>
                    <a:pt x="4766" y="3716"/>
                  </a:lnTo>
                  <a:lnTo>
                    <a:pt x="4762" y="3716"/>
                  </a:lnTo>
                  <a:lnTo>
                    <a:pt x="4648" y="3712"/>
                  </a:lnTo>
                  <a:lnTo>
                    <a:pt x="4645" y="3712"/>
                  </a:lnTo>
                  <a:lnTo>
                    <a:pt x="4532" y="3707"/>
                  </a:lnTo>
                  <a:lnTo>
                    <a:pt x="4528" y="3707"/>
                  </a:lnTo>
                  <a:lnTo>
                    <a:pt x="4416" y="3700"/>
                  </a:lnTo>
                  <a:lnTo>
                    <a:pt x="4412" y="3700"/>
                  </a:lnTo>
                  <a:lnTo>
                    <a:pt x="4301" y="3692"/>
                  </a:lnTo>
                  <a:lnTo>
                    <a:pt x="4297" y="3691"/>
                  </a:lnTo>
                  <a:lnTo>
                    <a:pt x="4186" y="3682"/>
                  </a:lnTo>
                  <a:lnTo>
                    <a:pt x="4183" y="3682"/>
                  </a:lnTo>
                  <a:lnTo>
                    <a:pt x="4073" y="3671"/>
                  </a:lnTo>
                  <a:lnTo>
                    <a:pt x="4070" y="3670"/>
                  </a:lnTo>
                  <a:lnTo>
                    <a:pt x="3961" y="3658"/>
                  </a:lnTo>
                  <a:lnTo>
                    <a:pt x="3958" y="3658"/>
                  </a:lnTo>
                  <a:lnTo>
                    <a:pt x="3851" y="3644"/>
                  </a:lnTo>
                  <a:lnTo>
                    <a:pt x="3847" y="3643"/>
                  </a:lnTo>
                  <a:lnTo>
                    <a:pt x="3741" y="3628"/>
                  </a:lnTo>
                  <a:lnTo>
                    <a:pt x="3737" y="3628"/>
                  </a:lnTo>
                  <a:lnTo>
                    <a:pt x="3633" y="3611"/>
                  </a:lnTo>
                  <a:lnTo>
                    <a:pt x="3629" y="3610"/>
                  </a:lnTo>
                  <a:lnTo>
                    <a:pt x="3527" y="3593"/>
                  </a:lnTo>
                  <a:lnTo>
                    <a:pt x="3523" y="3592"/>
                  </a:lnTo>
                  <a:lnTo>
                    <a:pt x="3422" y="3573"/>
                  </a:lnTo>
                  <a:lnTo>
                    <a:pt x="3418" y="3572"/>
                  </a:lnTo>
                  <a:lnTo>
                    <a:pt x="3320" y="3551"/>
                  </a:lnTo>
                  <a:lnTo>
                    <a:pt x="3315" y="3550"/>
                  </a:lnTo>
                  <a:lnTo>
                    <a:pt x="3219" y="3529"/>
                  </a:lnTo>
                  <a:lnTo>
                    <a:pt x="3215" y="3528"/>
                  </a:lnTo>
                  <a:lnTo>
                    <a:pt x="3122" y="3505"/>
                  </a:lnTo>
                  <a:lnTo>
                    <a:pt x="3117" y="3503"/>
                  </a:lnTo>
                  <a:lnTo>
                    <a:pt x="3027" y="3479"/>
                  </a:lnTo>
                  <a:lnTo>
                    <a:pt x="3022" y="3478"/>
                  </a:lnTo>
                  <a:lnTo>
                    <a:pt x="2934" y="3453"/>
                  </a:lnTo>
                  <a:lnTo>
                    <a:pt x="2929" y="3451"/>
                  </a:lnTo>
                  <a:lnTo>
                    <a:pt x="2844" y="3425"/>
                  </a:lnTo>
                  <a:lnTo>
                    <a:pt x="2839" y="3424"/>
                  </a:lnTo>
                  <a:lnTo>
                    <a:pt x="2757" y="3396"/>
                  </a:lnTo>
                  <a:lnTo>
                    <a:pt x="2751" y="3394"/>
                  </a:lnTo>
                  <a:lnTo>
                    <a:pt x="2672" y="3366"/>
                  </a:lnTo>
                  <a:lnTo>
                    <a:pt x="2666" y="3364"/>
                  </a:lnTo>
                  <a:lnTo>
                    <a:pt x="2590" y="3334"/>
                  </a:lnTo>
                  <a:lnTo>
                    <a:pt x="2584" y="3332"/>
                  </a:lnTo>
                  <a:lnTo>
                    <a:pt x="2511" y="3302"/>
                  </a:lnTo>
                  <a:lnTo>
                    <a:pt x="2505" y="3299"/>
                  </a:lnTo>
                  <a:lnTo>
                    <a:pt x="2435" y="3268"/>
                  </a:lnTo>
                  <a:lnTo>
                    <a:pt x="2428" y="3264"/>
                  </a:lnTo>
                  <a:lnTo>
                    <a:pt x="2362" y="3232"/>
                  </a:lnTo>
                  <a:lnTo>
                    <a:pt x="2355" y="3228"/>
                  </a:lnTo>
                  <a:lnTo>
                    <a:pt x="2292" y="3195"/>
                  </a:lnTo>
                  <a:lnTo>
                    <a:pt x="2284" y="3191"/>
                  </a:lnTo>
                  <a:lnTo>
                    <a:pt x="2225" y="3157"/>
                  </a:lnTo>
                  <a:lnTo>
                    <a:pt x="2216" y="3152"/>
                  </a:lnTo>
                  <a:close/>
                  <a:moveTo>
                    <a:pt x="7810" y="7603"/>
                  </a:moveTo>
                  <a:lnTo>
                    <a:pt x="7811" y="7583"/>
                  </a:lnTo>
                  <a:lnTo>
                    <a:pt x="7811" y="5725"/>
                  </a:lnTo>
                  <a:lnTo>
                    <a:pt x="7784" y="5742"/>
                  </a:lnTo>
                  <a:lnTo>
                    <a:pt x="7775" y="5747"/>
                  </a:lnTo>
                  <a:lnTo>
                    <a:pt x="7716" y="5781"/>
                  </a:lnTo>
                  <a:lnTo>
                    <a:pt x="7708" y="5785"/>
                  </a:lnTo>
                  <a:lnTo>
                    <a:pt x="7645" y="5818"/>
                  </a:lnTo>
                  <a:lnTo>
                    <a:pt x="7638" y="5822"/>
                  </a:lnTo>
                  <a:lnTo>
                    <a:pt x="7572" y="5854"/>
                  </a:lnTo>
                  <a:lnTo>
                    <a:pt x="7565" y="5858"/>
                  </a:lnTo>
                  <a:lnTo>
                    <a:pt x="7495" y="5889"/>
                  </a:lnTo>
                  <a:lnTo>
                    <a:pt x="7489" y="5892"/>
                  </a:lnTo>
                  <a:lnTo>
                    <a:pt x="7416" y="5922"/>
                  </a:lnTo>
                  <a:lnTo>
                    <a:pt x="7410" y="5925"/>
                  </a:lnTo>
                  <a:lnTo>
                    <a:pt x="7334" y="5954"/>
                  </a:lnTo>
                  <a:lnTo>
                    <a:pt x="7328" y="5956"/>
                  </a:lnTo>
                  <a:lnTo>
                    <a:pt x="7249" y="5985"/>
                  </a:lnTo>
                  <a:lnTo>
                    <a:pt x="7244" y="5987"/>
                  </a:lnTo>
                  <a:lnTo>
                    <a:pt x="7162" y="6014"/>
                  </a:lnTo>
                  <a:lnTo>
                    <a:pt x="7156" y="6016"/>
                  </a:lnTo>
                  <a:lnTo>
                    <a:pt x="7071" y="6042"/>
                  </a:lnTo>
                  <a:lnTo>
                    <a:pt x="7066" y="6044"/>
                  </a:lnTo>
                  <a:lnTo>
                    <a:pt x="6978" y="6069"/>
                  </a:lnTo>
                  <a:lnTo>
                    <a:pt x="6974" y="6070"/>
                  </a:lnTo>
                  <a:lnTo>
                    <a:pt x="6883" y="6094"/>
                  </a:lnTo>
                  <a:lnTo>
                    <a:pt x="6878" y="6095"/>
                  </a:lnTo>
                  <a:lnTo>
                    <a:pt x="6785" y="6118"/>
                  </a:lnTo>
                  <a:lnTo>
                    <a:pt x="6781" y="6119"/>
                  </a:lnTo>
                  <a:lnTo>
                    <a:pt x="6685" y="6141"/>
                  </a:lnTo>
                  <a:lnTo>
                    <a:pt x="6681" y="6142"/>
                  </a:lnTo>
                  <a:lnTo>
                    <a:pt x="6582" y="6163"/>
                  </a:lnTo>
                  <a:lnTo>
                    <a:pt x="6578" y="6164"/>
                  </a:lnTo>
                  <a:lnTo>
                    <a:pt x="6477" y="6183"/>
                  </a:lnTo>
                  <a:lnTo>
                    <a:pt x="6473" y="6184"/>
                  </a:lnTo>
                  <a:lnTo>
                    <a:pt x="6371" y="6201"/>
                  </a:lnTo>
                  <a:lnTo>
                    <a:pt x="6367" y="6202"/>
                  </a:lnTo>
                  <a:lnTo>
                    <a:pt x="6263" y="6219"/>
                  </a:lnTo>
                  <a:lnTo>
                    <a:pt x="6259" y="6219"/>
                  </a:lnTo>
                  <a:lnTo>
                    <a:pt x="6153" y="6234"/>
                  </a:lnTo>
                  <a:lnTo>
                    <a:pt x="6149" y="6235"/>
                  </a:lnTo>
                  <a:lnTo>
                    <a:pt x="6042" y="6249"/>
                  </a:lnTo>
                  <a:lnTo>
                    <a:pt x="6039" y="6249"/>
                  </a:lnTo>
                  <a:lnTo>
                    <a:pt x="5930" y="6261"/>
                  </a:lnTo>
                  <a:lnTo>
                    <a:pt x="5927" y="6262"/>
                  </a:lnTo>
                  <a:lnTo>
                    <a:pt x="5817" y="6273"/>
                  </a:lnTo>
                  <a:lnTo>
                    <a:pt x="5814" y="6273"/>
                  </a:lnTo>
                  <a:lnTo>
                    <a:pt x="5703" y="6282"/>
                  </a:lnTo>
                  <a:lnTo>
                    <a:pt x="5699" y="6283"/>
                  </a:lnTo>
                  <a:lnTo>
                    <a:pt x="5588" y="6291"/>
                  </a:lnTo>
                  <a:lnTo>
                    <a:pt x="5584" y="6291"/>
                  </a:lnTo>
                  <a:lnTo>
                    <a:pt x="5472" y="6298"/>
                  </a:lnTo>
                  <a:lnTo>
                    <a:pt x="5468" y="6298"/>
                  </a:lnTo>
                  <a:lnTo>
                    <a:pt x="5355" y="6303"/>
                  </a:lnTo>
                  <a:lnTo>
                    <a:pt x="5352" y="6303"/>
                  </a:lnTo>
                  <a:lnTo>
                    <a:pt x="5238" y="6307"/>
                  </a:lnTo>
                  <a:lnTo>
                    <a:pt x="5234" y="6307"/>
                  </a:lnTo>
                  <a:lnTo>
                    <a:pt x="5120" y="6309"/>
                  </a:lnTo>
                  <a:lnTo>
                    <a:pt x="5117" y="6309"/>
                  </a:lnTo>
                  <a:lnTo>
                    <a:pt x="5002" y="6310"/>
                  </a:lnTo>
                  <a:lnTo>
                    <a:pt x="4998" y="6310"/>
                  </a:lnTo>
                  <a:lnTo>
                    <a:pt x="4883" y="6309"/>
                  </a:lnTo>
                  <a:lnTo>
                    <a:pt x="4880" y="6309"/>
                  </a:lnTo>
                  <a:lnTo>
                    <a:pt x="4766" y="6307"/>
                  </a:lnTo>
                  <a:lnTo>
                    <a:pt x="4762" y="6307"/>
                  </a:lnTo>
                  <a:lnTo>
                    <a:pt x="4648" y="6303"/>
                  </a:lnTo>
                  <a:lnTo>
                    <a:pt x="4645" y="6303"/>
                  </a:lnTo>
                  <a:lnTo>
                    <a:pt x="4532" y="6298"/>
                  </a:lnTo>
                  <a:lnTo>
                    <a:pt x="4528" y="6298"/>
                  </a:lnTo>
                  <a:lnTo>
                    <a:pt x="4416" y="6291"/>
                  </a:lnTo>
                  <a:lnTo>
                    <a:pt x="4412" y="6291"/>
                  </a:lnTo>
                  <a:lnTo>
                    <a:pt x="4301" y="6283"/>
                  </a:lnTo>
                  <a:lnTo>
                    <a:pt x="4297" y="6282"/>
                  </a:lnTo>
                  <a:lnTo>
                    <a:pt x="4186" y="6273"/>
                  </a:lnTo>
                  <a:lnTo>
                    <a:pt x="4183" y="6273"/>
                  </a:lnTo>
                  <a:lnTo>
                    <a:pt x="4073" y="6262"/>
                  </a:lnTo>
                  <a:lnTo>
                    <a:pt x="4070" y="6261"/>
                  </a:lnTo>
                  <a:lnTo>
                    <a:pt x="3961" y="6249"/>
                  </a:lnTo>
                  <a:lnTo>
                    <a:pt x="3958" y="6249"/>
                  </a:lnTo>
                  <a:lnTo>
                    <a:pt x="3851" y="6235"/>
                  </a:lnTo>
                  <a:lnTo>
                    <a:pt x="3847" y="6234"/>
                  </a:lnTo>
                  <a:lnTo>
                    <a:pt x="3741" y="6219"/>
                  </a:lnTo>
                  <a:lnTo>
                    <a:pt x="3737" y="6219"/>
                  </a:lnTo>
                  <a:lnTo>
                    <a:pt x="3633" y="6202"/>
                  </a:lnTo>
                  <a:lnTo>
                    <a:pt x="3629" y="6201"/>
                  </a:lnTo>
                  <a:lnTo>
                    <a:pt x="3527" y="6184"/>
                  </a:lnTo>
                  <a:lnTo>
                    <a:pt x="3523" y="6183"/>
                  </a:lnTo>
                  <a:lnTo>
                    <a:pt x="3422" y="6164"/>
                  </a:lnTo>
                  <a:lnTo>
                    <a:pt x="3418" y="6163"/>
                  </a:lnTo>
                  <a:lnTo>
                    <a:pt x="3319" y="6142"/>
                  </a:lnTo>
                  <a:lnTo>
                    <a:pt x="3315" y="6141"/>
                  </a:lnTo>
                  <a:lnTo>
                    <a:pt x="3219" y="6119"/>
                  </a:lnTo>
                  <a:lnTo>
                    <a:pt x="3215" y="6118"/>
                  </a:lnTo>
                  <a:lnTo>
                    <a:pt x="3122" y="6095"/>
                  </a:lnTo>
                  <a:lnTo>
                    <a:pt x="3117" y="6094"/>
                  </a:lnTo>
                  <a:lnTo>
                    <a:pt x="3026" y="6070"/>
                  </a:lnTo>
                  <a:lnTo>
                    <a:pt x="3022" y="6069"/>
                  </a:lnTo>
                  <a:lnTo>
                    <a:pt x="2934" y="6044"/>
                  </a:lnTo>
                  <a:lnTo>
                    <a:pt x="2929" y="6042"/>
                  </a:lnTo>
                  <a:lnTo>
                    <a:pt x="2844" y="6016"/>
                  </a:lnTo>
                  <a:lnTo>
                    <a:pt x="2838" y="6014"/>
                  </a:lnTo>
                  <a:lnTo>
                    <a:pt x="2756" y="5987"/>
                  </a:lnTo>
                  <a:lnTo>
                    <a:pt x="2751" y="5985"/>
                  </a:lnTo>
                  <a:lnTo>
                    <a:pt x="2672" y="5956"/>
                  </a:lnTo>
                  <a:lnTo>
                    <a:pt x="2666" y="5954"/>
                  </a:lnTo>
                  <a:lnTo>
                    <a:pt x="2590" y="5925"/>
                  </a:lnTo>
                  <a:lnTo>
                    <a:pt x="2584" y="5922"/>
                  </a:lnTo>
                  <a:lnTo>
                    <a:pt x="2511" y="5892"/>
                  </a:lnTo>
                  <a:lnTo>
                    <a:pt x="2505" y="5889"/>
                  </a:lnTo>
                  <a:lnTo>
                    <a:pt x="2435" y="5858"/>
                  </a:lnTo>
                  <a:lnTo>
                    <a:pt x="2428" y="5854"/>
                  </a:lnTo>
                  <a:lnTo>
                    <a:pt x="2362" y="5822"/>
                  </a:lnTo>
                  <a:lnTo>
                    <a:pt x="2355" y="5818"/>
                  </a:lnTo>
                  <a:lnTo>
                    <a:pt x="2292" y="5785"/>
                  </a:lnTo>
                  <a:lnTo>
                    <a:pt x="2284" y="5781"/>
                  </a:lnTo>
                  <a:lnTo>
                    <a:pt x="2225" y="5747"/>
                  </a:lnTo>
                  <a:lnTo>
                    <a:pt x="2216" y="5742"/>
                  </a:lnTo>
                  <a:lnTo>
                    <a:pt x="2189" y="5725"/>
                  </a:lnTo>
                  <a:lnTo>
                    <a:pt x="2189" y="7583"/>
                  </a:lnTo>
                  <a:lnTo>
                    <a:pt x="2190" y="7603"/>
                  </a:lnTo>
                  <a:lnTo>
                    <a:pt x="2192" y="7617"/>
                  </a:lnTo>
                  <a:lnTo>
                    <a:pt x="2196" y="7632"/>
                  </a:lnTo>
                  <a:lnTo>
                    <a:pt x="2203" y="7649"/>
                  </a:lnTo>
                  <a:lnTo>
                    <a:pt x="2212" y="7668"/>
                  </a:lnTo>
                  <a:lnTo>
                    <a:pt x="2225" y="7689"/>
                  </a:lnTo>
                  <a:lnTo>
                    <a:pt x="2241" y="7712"/>
                  </a:lnTo>
                  <a:lnTo>
                    <a:pt x="2262" y="7736"/>
                  </a:lnTo>
                  <a:lnTo>
                    <a:pt x="2287" y="7762"/>
                  </a:lnTo>
                  <a:lnTo>
                    <a:pt x="2316" y="7790"/>
                  </a:lnTo>
                  <a:lnTo>
                    <a:pt x="2349" y="7818"/>
                  </a:lnTo>
                  <a:lnTo>
                    <a:pt x="2388" y="7847"/>
                  </a:lnTo>
                  <a:lnTo>
                    <a:pt x="2430" y="7876"/>
                  </a:lnTo>
                  <a:lnTo>
                    <a:pt x="2478" y="7906"/>
                  </a:lnTo>
                  <a:lnTo>
                    <a:pt x="2529" y="7935"/>
                  </a:lnTo>
                  <a:lnTo>
                    <a:pt x="2585" y="7964"/>
                  </a:lnTo>
                  <a:lnTo>
                    <a:pt x="2644" y="7993"/>
                  </a:lnTo>
                  <a:lnTo>
                    <a:pt x="2707" y="8022"/>
                  </a:lnTo>
                  <a:lnTo>
                    <a:pt x="2774" y="8050"/>
                  </a:lnTo>
                  <a:lnTo>
                    <a:pt x="2844" y="8077"/>
                  </a:lnTo>
                  <a:lnTo>
                    <a:pt x="2917" y="8103"/>
                  </a:lnTo>
                  <a:lnTo>
                    <a:pt x="2994" y="8129"/>
                  </a:lnTo>
                  <a:lnTo>
                    <a:pt x="3074" y="8154"/>
                  </a:lnTo>
                  <a:lnTo>
                    <a:pt x="3157" y="8178"/>
                  </a:lnTo>
                  <a:lnTo>
                    <a:pt x="3243" y="8201"/>
                  </a:lnTo>
                  <a:lnTo>
                    <a:pt x="3332" y="8222"/>
                  </a:lnTo>
                  <a:lnTo>
                    <a:pt x="3424" y="8243"/>
                  </a:lnTo>
                  <a:lnTo>
                    <a:pt x="3518" y="8263"/>
                  </a:lnTo>
                  <a:lnTo>
                    <a:pt x="3615" y="8281"/>
                  </a:lnTo>
                  <a:lnTo>
                    <a:pt x="3713" y="8299"/>
                  </a:lnTo>
                  <a:lnTo>
                    <a:pt x="3814" y="8314"/>
                  </a:lnTo>
                  <a:lnTo>
                    <a:pt x="3916" y="8329"/>
                  </a:lnTo>
                  <a:lnTo>
                    <a:pt x="4020" y="8342"/>
                  </a:lnTo>
                  <a:lnTo>
                    <a:pt x="4125" y="8354"/>
                  </a:lnTo>
                  <a:lnTo>
                    <a:pt x="4231" y="8365"/>
                  </a:lnTo>
                  <a:lnTo>
                    <a:pt x="4338" y="8374"/>
                  </a:lnTo>
                  <a:lnTo>
                    <a:pt x="4447" y="8382"/>
                  </a:lnTo>
                  <a:lnTo>
                    <a:pt x="4556" y="8388"/>
                  </a:lnTo>
                  <a:lnTo>
                    <a:pt x="4666" y="8393"/>
                  </a:lnTo>
                  <a:lnTo>
                    <a:pt x="4777" y="8397"/>
                  </a:lnTo>
                  <a:lnTo>
                    <a:pt x="4888" y="8399"/>
                  </a:lnTo>
                  <a:lnTo>
                    <a:pt x="5000" y="8400"/>
                  </a:lnTo>
                  <a:lnTo>
                    <a:pt x="5112" y="8399"/>
                  </a:lnTo>
                  <a:lnTo>
                    <a:pt x="5223" y="8397"/>
                  </a:lnTo>
                  <a:lnTo>
                    <a:pt x="5334" y="8393"/>
                  </a:lnTo>
                  <a:lnTo>
                    <a:pt x="5444" y="8388"/>
                  </a:lnTo>
                  <a:lnTo>
                    <a:pt x="5553" y="8382"/>
                  </a:lnTo>
                  <a:lnTo>
                    <a:pt x="5662" y="8374"/>
                  </a:lnTo>
                  <a:lnTo>
                    <a:pt x="5769" y="8365"/>
                  </a:lnTo>
                  <a:lnTo>
                    <a:pt x="5875" y="8354"/>
                  </a:lnTo>
                  <a:lnTo>
                    <a:pt x="5980" y="8342"/>
                  </a:lnTo>
                  <a:lnTo>
                    <a:pt x="6084" y="8329"/>
                  </a:lnTo>
                  <a:lnTo>
                    <a:pt x="6186" y="8314"/>
                  </a:lnTo>
                  <a:lnTo>
                    <a:pt x="6287" y="8299"/>
                  </a:lnTo>
                  <a:lnTo>
                    <a:pt x="6385" y="8281"/>
                  </a:lnTo>
                  <a:lnTo>
                    <a:pt x="6482" y="8263"/>
                  </a:lnTo>
                  <a:lnTo>
                    <a:pt x="6576" y="8243"/>
                  </a:lnTo>
                  <a:lnTo>
                    <a:pt x="6668" y="8222"/>
                  </a:lnTo>
                  <a:lnTo>
                    <a:pt x="6757" y="8201"/>
                  </a:lnTo>
                  <a:lnTo>
                    <a:pt x="6843" y="8178"/>
                  </a:lnTo>
                  <a:lnTo>
                    <a:pt x="6926" y="8154"/>
                  </a:lnTo>
                  <a:lnTo>
                    <a:pt x="7006" y="8129"/>
                  </a:lnTo>
                  <a:lnTo>
                    <a:pt x="7083" y="8103"/>
                  </a:lnTo>
                  <a:lnTo>
                    <a:pt x="7156" y="8077"/>
                  </a:lnTo>
                  <a:lnTo>
                    <a:pt x="7226" y="8050"/>
                  </a:lnTo>
                  <a:lnTo>
                    <a:pt x="7293" y="8022"/>
                  </a:lnTo>
                  <a:lnTo>
                    <a:pt x="7356" y="7993"/>
                  </a:lnTo>
                  <a:lnTo>
                    <a:pt x="7415" y="7964"/>
                  </a:lnTo>
                  <a:lnTo>
                    <a:pt x="7471" y="7935"/>
                  </a:lnTo>
                  <a:lnTo>
                    <a:pt x="7522" y="7906"/>
                  </a:lnTo>
                  <a:lnTo>
                    <a:pt x="7570" y="7876"/>
                  </a:lnTo>
                  <a:lnTo>
                    <a:pt x="7612" y="7847"/>
                  </a:lnTo>
                  <a:lnTo>
                    <a:pt x="7651" y="7818"/>
                  </a:lnTo>
                  <a:lnTo>
                    <a:pt x="7684" y="7790"/>
                  </a:lnTo>
                  <a:lnTo>
                    <a:pt x="7713" y="7762"/>
                  </a:lnTo>
                  <a:lnTo>
                    <a:pt x="7738" y="7736"/>
                  </a:lnTo>
                  <a:lnTo>
                    <a:pt x="7759" y="7712"/>
                  </a:lnTo>
                  <a:lnTo>
                    <a:pt x="7775" y="7689"/>
                  </a:lnTo>
                  <a:lnTo>
                    <a:pt x="7788" y="7668"/>
                  </a:lnTo>
                  <a:lnTo>
                    <a:pt x="7797" y="7649"/>
                  </a:lnTo>
                  <a:lnTo>
                    <a:pt x="7804" y="7632"/>
                  </a:lnTo>
                  <a:lnTo>
                    <a:pt x="7808" y="7617"/>
                  </a:lnTo>
                  <a:lnTo>
                    <a:pt x="7810" y="7603"/>
                  </a:lnTo>
                  <a:close/>
                  <a:moveTo>
                    <a:pt x="7810" y="2423"/>
                  </a:moveTo>
                  <a:lnTo>
                    <a:pt x="7811" y="2410"/>
                  </a:lnTo>
                  <a:lnTo>
                    <a:pt x="7810" y="2397"/>
                  </a:lnTo>
                  <a:lnTo>
                    <a:pt x="7808" y="2383"/>
                  </a:lnTo>
                  <a:lnTo>
                    <a:pt x="7804" y="2368"/>
                  </a:lnTo>
                  <a:lnTo>
                    <a:pt x="7797" y="2351"/>
                  </a:lnTo>
                  <a:lnTo>
                    <a:pt x="7788" y="2332"/>
                  </a:lnTo>
                  <a:lnTo>
                    <a:pt x="7775" y="2311"/>
                  </a:lnTo>
                  <a:lnTo>
                    <a:pt x="7759" y="2288"/>
                  </a:lnTo>
                  <a:lnTo>
                    <a:pt x="7738" y="2264"/>
                  </a:lnTo>
                  <a:lnTo>
                    <a:pt x="7713" y="2238"/>
                  </a:lnTo>
                  <a:lnTo>
                    <a:pt x="7684" y="2210"/>
                  </a:lnTo>
                  <a:lnTo>
                    <a:pt x="7651" y="2182"/>
                  </a:lnTo>
                  <a:lnTo>
                    <a:pt x="7612" y="2153"/>
                  </a:lnTo>
                  <a:lnTo>
                    <a:pt x="7570" y="2124"/>
                  </a:lnTo>
                  <a:lnTo>
                    <a:pt x="7522" y="2094"/>
                  </a:lnTo>
                  <a:lnTo>
                    <a:pt x="7471" y="2065"/>
                  </a:lnTo>
                  <a:lnTo>
                    <a:pt x="7415" y="2036"/>
                  </a:lnTo>
                  <a:lnTo>
                    <a:pt x="7356" y="2007"/>
                  </a:lnTo>
                  <a:lnTo>
                    <a:pt x="7293" y="1978"/>
                  </a:lnTo>
                  <a:lnTo>
                    <a:pt x="7226" y="1950"/>
                  </a:lnTo>
                  <a:lnTo>
                    <a:pt x="7156" y="1923"/>
                  </a:lnTo>
                  <a:lnTo>
                    <a:pt x="7083" y="1897"/>
                  </a:lnTo>
                  <a:lnTo>
                    <a:pt x="7006" y="1871"/>
                  </a:lnTo>
                  <a:lnTo>
                    <a:pt x="6926" y="1846"/>
                  </a:lnTo>
                  <a:lnTo>
                    <a:pt x="6843" y="1822"/>
                  </a:lnTo>
                  <a:lnTo>
                    <a:pt x="6757" y="1799"/>
                  </a:lnTo>
                  <a:lnTo>
                    <a:pt x="6668" y="1778"/>
                  </a:lnTo>
                  <a:lnTo>
                    <a:pt x="6576" y="1757"/>
                  </a:lnTo>
                  <a:lnTo>
                    <a:pt x="6482" y="1737"/>
                  </a:lnTo>
                  <a:lnTo>
                    <a:pt x="6385" y="1719"/>
                  </a:lnTo>
                  <a:lnTo>
                    <a:pt x="6287" y="1701"/>
                  </a:lnTo>
                  <a:lnTo>
                    <a:pt x="6186" y="1686"/>
                  </a:lnTo>
                  <a:lnTo>
                    <a:pt x="6084" y="1671"/>
                  </a:lnTo>
                  <a:lnTo>
                    <a:pt x="5980" y="1658"/>
                  </a:lnTo>
                  <a:lnTo>
                    <a:pt x="5875" y="1646"/>
                  </a:lnTo>
                  <a:lnTo>
                    <a:pt x="5769" y="1635"/>
                  </a:lnTo>
                  <a:lnTo>
                    <a:pt x="5662" y="1626"/>
                  </a:lnTo>
                  <a:lnTo>
                    <a:pt x="5553" y="1618"/>
                  </a:lnTo>
                  <a:lnTo>
                    <a:pt x="5444" y="1612"/>
                  </a:lnTo>
                  <a:lnTo>
                    <a:pt x="5334" y="1607"/>
                  </a:lnTo>
                  <a:lnTo>
                    <a:pt x="5223" y="1603"/>
                  </a:lnTo>
                  <a:lnTo>
                    <a:pt x="5112" y="1601"/>
                  </a:lnTo>
                  <a:lnTo>
                    <a:pt x="5000" y="1600"/>
                  </a:lnTo>
                  <a:lnTo>
                    <a:pt x="4888" y="1601"/>
                  </a:lnTo>
                  <a:lnTo>
                    <a:pt x="4777" y="1603"/>
                  </a:lnTo>
                  <a:lnTo>
                    <a:pt x="4666" y="1607"/>
                  </a:lnTo>
                  <a:lnTo>
                    <a:pt x="4556" y="1612"/>
                  </a:lnTo>
                  <a:lnTo>
                    <a:pt x="4447" y="1618"/>
                  </a:lnTo>
                  <a:lnTo>
                    <a:pt x="4338" y="1626"/>
                  </a:lnTo>
                  <a:lnTo>
                    <a:pt x="4231" y="1635"/>
                  </a:lnTo>
                  <a:lnTo>
                    <a:pt x="4125" y="1646"/>
                  </a:lnTo>
                  <a:lnTo>
                    <a:pt x="4020" y="1658"/>
                  </a:lnTo>
                  <a:lnTo>
                    <a:pt x="3916" y="1671"/>
                  </a:lnTo>
                  <a:lnTo>
                    <a:pt x="3814" y="1686"/>
                  </a:lnTo>
                  <a:lnTo>
                    <a:pt x="3713" y="1701"/>
                  </a:lnTo>
                  <a:lnTo>
                    <a:pt x="3615" y="1719"/>
                  </a:lnTo>
                  <a:lnTo>
                    <a:pt x="3518" y="1737"/>
                  </a:lnTo>
                  <a:lnTo>
                    <a:pt x="3424" y="1757"/>
                  </a:lnTo>
                  <a:lnTo>
                    <a:pt x="3332" y="1778"/>
                  </a:lnTo>
                  <a:lnTo>
                    <a:pt x="3243" y="1799"/>
                  </a:lnTo>
                  <a:lnTo>
                    <a:pt x="3157" y="1822"/>
                  </a:lnTo>
                  <a:lnTo>
                    <a:pt x="3074" y="1846"/>
                  </a:lnTo>
                  <a:lnTo>
                    <a:pt x="2994" y="1871"/>
                  </a:lnTo>
                  <a:lnTo>
                    <a:pt x="2917" y="1897"/>
                  </a:lnTo>
                  <a:lnTo>
                    <a:pt x="2844" y="1923"/>
                  </a:lnTo>
                  <a:lnTo>
                    <a:pt x="2774" y="1950"/>
                  </a:lnTo>
                  <a:lnTo>
                    <a:pt x="2707" y="1978"/>
                  </a:lnTo>
                  <a:lnTo>
                    <a:pt x="2644" y="2007"/>
                  </a:lnTo>
                  <a:lnTo>
                    <a:pt x="2585" y="2036"/>
                  </a:lnTo>
                  <a:lnTo>
                    <a:pt x="2529" y="2065"/>
                  </a:lnTo>
                  <a:lnTo>
                    <a:pt x="2478" y="2094"/>
                  </a:lnTo>
                  <a:lnTo>
                    <a:pt x="2430" y="2124"/>
                  </a:lnTo>
                  <a:lnTo>
                    <a:pt x="2388" y="2153"/>
                  </a:lnTo>
                  <a:lnTo>
                    <a:pt x="2349" y="2182"/>
                  </a:lnTo>
                  <a:lnTo>
                    <a:pt x="2316" y="2210"/>
                  </a:lnTo>
                  <a:lnTo>
                    <a:pt x="2287" y="2238"/>
                  </a:lnTo>
                  <a:lnTo>
                    <a:pt x="2262" y="2264"/>
                  </a:lnTo>
                  <a:lnTo>
                    <a:pt x="2241" y="2288"/>
                  </a:lnTo>
                  <a:lnTo>
                    <a:pt x="2225" y="2311"/>
                  </a:lnTo>
                  <a:lnTo>
                    <a:pt x="2212" y="2332"/>
                  </a:lnTo>
                  <a:lnTo>
                    <a:pt x="2203" y="2351"/>
                  </a:lnTo>
                  <a:lnTo>
                    <a:pt x="2196" y="2368"/>
                  </a:lnTo>
                  <a:lnTo>
                    <a:pt x="2192" y="2383"/>
                  </a:lnTo>
                  <a:lnTo>
                    <a:pt x="2190" y="2397"/>
                  </a:lnTo>
                  <a:lnTo>
                    <a:pt x="2189" y="2410"/>
                  </a:lnTo>
                  <a:lnTo>
                    <a:pt x="2190" y="2423"/>
                  </a:lnTo>
                  <a:lnTo>
                    <a:pt x="2192" y="2436"/>
                  </a:lnTo>
                  <a:lnTo>
                    <a:pt x="2196" y="2451"/>
                  </a:lnTo>
                  <a:lnTo>
                    <a:pt x="2203" y="2468"/>
                  </a:lnTo>
                  <a:lnTo>
                    <a:pt x="2212" y="2487"/>
                  </a:lnTo>
                  <a:lnTo>
                    <a:pt x="2225" y="2508"/>
                  </a:lnTo>
                  <a:lnTo>
                    <a:pt x="2241" y="2531"/>
                  </a:lnTo>
                  <a:lnTo>
                    <a:pt x="2262" y="2556"/>
                  </a:lnTo>
                  <a:lnTo>
                    <a:pt x="2286" y="2582"/>
                  </a:lnTo>
                  <a:lnTo>
                    <a:pt x="2316" y="2609"/>
                  </a:lnTo>
                  <a:lnTo>
                    <a:pt x="2350" y="2638"/>
                  </a:lnTo>
                  <a:lnTo>
                    <a:pt x="2388" y="2667"/>
                  </a:lnTo>
                  <a:lnTo>
                    <a:pt x="2431" y="2696"/>
                  </a:lnTo>
                  <a:lnTo>
                    <a:pt x="2478" y="2726"/>
                  </a:lnTo>
                  <a:lnTo>
                    <a:pt x="2529" y="2755"/>
                  </a:lnTo>
                  <a:lnTo>
                    <a:pt x="2584" y="2784"/>
                  </a:lnTo>
                  <a:lnTo>
                    <a:pt x="2644" y="2813"/>
                  </a:lnTo>
                  <a:lnTo>
                    <a:pt x="2707" y="2841"/>
                  </a:lnTo>
                  <a:lnTo>
                    <a:pt x="2773" y="2869"/>
                  </a:lnTo>
                  <a:lnTo>
                    <a:pt x="2844" y="2896"/>
                  </a:lnTo>
                  <a:lnTo>
                    <a:pt x="2917" y="2923"/>
                  </a:lnTo>
                  <a:lnTo>
                    <a:pt x="2994" y="2948"/>
                  </a:lnTo>
                  <a:lnTo>
                    <a:pt x="3074" y="2973"/>
                  </a:lnTo>
                  <a:lnTo>
                    <a:pt x="3157" y="2997"/>
                  </a:lnTo>
                  <a:lnTo>
                    <a:pt x="3243" y="3020"/>
                  </a:lnTo>
                  <a:lnTo>
                    <a:pt x="3332" y="3041"/>
                  </a:lnTo>
                  <a:lnTo>
                    <a:pt x="3424" y="3062"/>
                  </a:lnTo>
                  <a:lnTo>
                    <a:pt x="3518" y="3082"/>
                  </a:lnTo>
                  <a:lnTo>
                    <a:pt x="3615" y="3100"/>
                  </a:lnTo>
                  <a:lnTo>
                    <a:pt x="3713" y="3118"/>
                  </a:lnTo>
                  <a:lnTo>
                    <a:pt x="3814" y="3133"/>
                  </a:lnTo>
                  <a:lnTo>
                    <a:pt x="3916" y="3148"/>
                  </a:lnTo>
                  <a:lnTo>
                    <a:pt x="4020" y="3161"/>
                  </a:lnTo>
                  <a:lnTo>
                    <a:pt x="4125" y="3173"/>
                  </a:lnTo>
                  <a:lnTo>
                    <a:pt x="4231" y="3184"/>
                  </a:lnTo>
                  <a:lnTo>
                    <a:pt x="4338" y="3193"/>
                  </a:lnTo>
                  <a:lnTo>
                    <a:pt x="4447" y="3201"/>
                  </a:lnTo>
                  <a:lnTo>
                    <a:pt x="4556" y="3207"/>
                  </a:lnTo>
                  <a:lnTo>
                    <a:pt x="4666" y="3212"/>
                  </a:lnTo>
                  <a:lnTo>
                    <a:pt x="4777" y="3216"/>
                  </a:lnTo>
                  <a:lnTo>
                    <a:pt x="4888" y="3218"/>
                  </a:lnTo>
                  <a:lnTo>
                    <a:pt x="5000" y="3219"/>
                  </a:lnTo>
                  <a:lnTo>
                    <a:pt x="5112" y="3218"/>
                  </a:lnTo>
                  <a:lnTo>
                    <a:pt x="5223" y="3216"/>
                  </a:lnTo>
                  <a:lnTo>
                    <a:pt x="5334" y="3212"/>
                  </a:lnTo>
                  <a:lnTo>
                    <a:pt x="5444" y="3207"/>
                  </a:lnTo>
                  <a:lnTo>
                    <a:pt x="5553" y="3201"/>
                  </a:lnTo>
                  <a:lnTo>
                    <a:pt x="5662" y="3193"/>
                  </a:lnTo>
                  <a:lnTo>
                    <a:pt x="5769" y="3184"/>
                  </a:lnTo>
                  <a:lnTo>
                    <a:pt x="5875" y="3173"/>
                  </a:lnTo>
                  <a:lnTo>
                    <a:pt x="5980" y="3161"/>
                  </a:lnTo>
                  <a:lnTo>
                    <a:pt x="6084" y="3148"/>
                  </a:lnTo>
                  <a:lnTo>
                    <a:pt x="6186" y="3133"/>
                  </a:lnTo>
                  <a:lnTo>
                    <a:pt x="6287" y="3118"/>
                  </a:lnTo>
                  <a:lnTo>
                    <a:pt x="6385" y="3100"/>
                  </a:lnTo>
                  <a:lnTo>
                    <a:pt x="6482" y="3082"/>
                  </a:lnTo>
                  <a:lnTo>
                    <a:pt x="6576" y="3062"/>
                  </a:lnTo>
                  <a:lnTo>
                    <a:pt x="6668" y="3041"/>
                  </a:lnTo>
                  <a:lnTo>
                    <a:pt x="6757" y="3020"/>
                  </a:lnTo>
                  <a:lnTo>
                    <a:pt x="6843" y="2997"/>
                  </a:lnTo>
                  <a:lnTo>
                    <a:pt x="6926" y="2973"/>
                  </a:lnTo>
                  <a:lnTo>
                    <a:pt x="7006" y="2948"/>
                  </a:lnTo>
                  <a:lnTo>
                    <a:pt x="7083" y="2923"/>
                  </a:lnTo>
                  <a:lnTo>
                    <a:pt x="7156" y="2896"/>
                  </a:lnTo>
                  <a:lnTo>
                    <a:pt x="7227" y="2869"/>
                  </a:lnTo>
                  <a:lnTo>
                    <a:pt x="7293" y="2841"/>
                  </a:lnTo>
                  <a:lnTo>
                    <a:pt x="7356" y="2813"/>
                  </a:lnTo>
                  <a:lnTo>
                    <a:pt x="7416" y="2784"/>
                  </a:lnTo>
                  <a:lnTo>
                    <a:pt x="7471" y="2755"/>
                  </a:lnTo>
                  <a:lnTo>
                    <a:pt x="7522" y="2726"/>
                  </a:lnTo>
                  <a:lnTo>
                    <a:pt x="7569" y="2696"/>
                  </a:lnTo>
                  <a:lnTo>
                    <a:pt x="7612" y="2667"/>
                  </a:lnTo>
                  <a:lnTo>
                    <a:pt x="7650" y="2638"/>
                  </a:lnTo>
                  <a:lnTo>
                    <a:pt x="7684" y="2609"/>
                  </a:lnTo>
                  <a:lnTo>
                    <a:pt x="7714" y="2582"/>
                  </a:lnTo>
                  <a:lnTo>
                    <a:pt x="7738" y="2556"/>
                  </a:lnTo>
                  <a:lnTo>
                    <a:pt x="7759" y="2531"/>
                  </a:lnTo>
                  <a:lnTo>
                    <a:pt x="7775" y="2508"/>
                  </a:lnTo>
                  <a:lnTo>
                    <a:pt x="7788" y="2487"/>
                  </a:lnTo>
                  <a:lnTo>
                    <a:pt x="7797" y="2468"/>
                  </a:lnTo>
                  <a:lnTo>
                    <a:pt x="7804" y="2451"/>
                  </a:lnTo>
                  <a:lnTo>
                    <a:pt x="7808" y="2436"/>
                  </a:lnTo>
                  <a:lnTo>
                    <a:pt x="7810" y="2423"/>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610" name="Google Shape;610;p17"/>
          <p:cNvGrpSpPr/>
          <p:nvPr/>
        </p:nvGrpSpPr>
        <p:grpSpPr>
          <a:xfrm>
            <a:off x="5190210" y="1780011"/>
            <a:ext cx="481780" cy="481780"/>
            <a:chOff x="4308995" y="4834938"/>
            <a:chExt cx="914400" cy="914400"/>
          </a:xfrm>
        </p:grpSpPr>
        <p:sp>
          <p:nvSpPr>
            <p:cNvPr id="611" name="Google Shape;611;p17"/>
            <p:cNvSpPr/>
            <p:nvPr/>
          </p:nvSpPr>
          <p:spPr>
            <a:xfrm>
              <a:off x="4308995" y="4834938"/>
              <a:ext cx="914400" cy="914400"/>
            </a:xfrm>
            <a:custGeom>
              <a:rect b="b" l="l" r="r" t="t"/>
              <a:pathLst>
                <a:path extrusionOk="0" h="10000" w="10000">
                  <a:moveTo>
                    <a:pt x="1476" y="3238"/>
                  </a:moveTo>
                  <a:lnTo>
                    <a:pt x="5000" y="1350"/>
                  </a:lnTo>
                  <a:lnTo>
                    <a:pt x="8524" y="3238"/>
                  </a:lnTo>
                  <a:lnTo>
                    <a:pt x="5000" y="5126"/>
                  </a:lnTo>
                  <a:lnTo>
                    <a:pt x="1476" y="3238"/>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612" name="Google Shape;612;p17"/>
            <p:cNvSpPr/>
            <p:nvPr/>
          </p:nvSpPr>
          <p:spPr>
            <a:xfrm>
              <a:off x="4308995" y="4834938"/>
              <a:ext cx="914400" cy="914400"/>
            </a:xfrm>
            <a:custGeom>
              <a:rect b="b" l="l" r="r" t="t"/>
              <a:pathLst>
                <a:path extrusionOk="0" h="10000" w="10000">
                  <a:moveTo>
                    <a:pt x="8773" y="3226"/>
                  </a:moveTo>
                  <a:lnTo>
                    <a:pt x="8774" y="3238"/>
                  </a:lnTo>
                  <a:lnTo>
                    <a:pt x="8774" y="6762"/>
                  </a:lnTo>
                  <a:lnTo>
                    <a:pt x="8772" y="6796"/>
                  </a:lnTo>
                  <a:lnTo>
                    <a:pt x="8765" y="6829"/>
                  </a:lnTo>
                  <a:lnTo>
                    <a:pt x="8754" y="6860"/>
                  </a:lnTo>
                  <a:lnTo>
                    <a:pt x="8738" y="6890"/>
                  </a:lnTo>
                  <a:lnTo>
                    <a:pt x="8719" y="6918"/>
                  </a:lnTo>
                  <a:lnTo>
                    <a:pt x="8697" y="6943"/>
                  </a:lnTo>
                  <a:lnTo>
                    <a:pt x="8671" y="6964"/>
                  </a:lnTo>
                  <a:lnTo>
                    <a:pt x="8642" y="6982"/>
                  </a:lnTo>
                  <a:lnTo>
                    <a:pt x="5118" y="8870"/>
                  </a:lnTo>
                  <a:lnTo>
                    <a:pt x="5105" y="8876"/>
                  </a:lnTo>
                  <a:lnTo>
                    <a:pt x="5096" y="8881"/>
                  </a:lnTo>
                  <a:lnTo>
                    <a:pt x="5093" y="8882"/>
                  </a:lnTo>
                  <a:lnTo>
                    <a:pt x="5090" y="8883"/>
                  </a:lnTo>
                  <a:lnTo>
                    <a:pt x="5075" y="8888"/>
                  </a:lnTo>
                  <a:lnTo>
                    <a:pt x="5065" y="8891"/>
                  </a:lnTo>
                  <a:lnTo>
                    <a:pt x="5063" y="8892"/>
                  </a:lnTo>
                  <a:lnTo>
                    <a:pt x="5061" y="8892"/>
                  </a:lnTo>
                  <a:lnTo>
                    <a:pt x="5042" y="8896"/>
                  </a:lnTo>
                  <a:lnTo>
                    <a:pt x="5033" y="8898"/>
                  </a:lnTo>
                  <a:lnTo>
                    <a:pt x="5032" y="8898"/>
                  </a:lnTo>
                  <a:lnTo>
                    <a:pt x="5031" y="8898"/>
                  </a:lnTo>
                  <a:lnTo>
                    <a:pt x="5000" y="8900"/>
                  </a:lnTo>
                  <a:lnTo>
                    <a:pt x="4969" y="8898"/>
                  </a:lnTo>
                  <a:lnTo>
                    <a:pt x="4968" y="8898"/>
                  </a:lnTo>
                  <a:lnTo>
                    <a:pt x="4967" y="8898"/>
                  </a:lnTo>
                  <a:lnTo>
                    <a:pt x="4958" y="8896"/>
                  </a:lnTo>
                  <a:lnTo>
                    <a:pt x="4939" y="8892"/>
                  </a:lnTo>
                  <a:lnTo>
                    <a:pt x="4937" y="8892"/>
                  </a:lnTo>
                  <a:lnTo>
                    <a:pt x="4935" y="8891"/>
                  </a:lnTo>
                  <a:lnTo>
                    <a:pt x="4925" y="8888"/>
                  </a:lnTo>
                  <a:lnTo>
                    <a:pt x="4910" y="8883"/>
                  </a:lnTo>
                  <a:lnTo>
                    <a:pt x="4907" y="8882"/>
                  </a:lnTo>
                  <a:lnTo>
                    <a:pt x="4904" y="8881"/>
                  </a:lnTo>
                  <a:lnTo>
                    <a:pt x="4895" y="8876"/>
                  </a:lnTo>
                  <a:lnTo>
                    <a:pt x="4882" y="8870"/>
                  </a:lnTo>
                  <a:lnTo>
                    <a:pt x="1358" y="6982"/>
                  </a:lnTo>
                  <a:lnTo>
                    <a:pt x="1329" y="6964"/>
                  </a:lnTo>
                  <a:lnTo>
                    <a:pt x="1303" y="6943"/>
                  </a:lnTo>
                  <a:lnTo>
                    <a:pt x="1281" y="6918"/>
                  </a:lnTo>
                  <a:lnTo>
                    <a:pt x="1262" y="6890"/>
                  </a:lnTo>
                  <a:lnTo>
                    <a:pt x="1246" y="6860"/>
                  </a:lnTo>
                  <a:lnTo>
                    <a:pt x="1235" y="6829"/>
                  </a:lnTo>
                  <a:lnTo>
                    <a:pt x="1228" y="6796"/>
                  </a:lnTo>
                  <a:lnTo>
                    <a:pt x="1226" y="6762"/>
                  </a:lnTo>
                  <a:lnTo>
                    <a:pt x="1226" y="3238"/>
                  </a:lnTo>
                  <a:lnTo>
                    <a:pt x="1227" y="3226"/>
                  </a:lnTo>
                  <a:lnTo>
                    <a:pt x="1227" y="3213"/>
                  </a:lnTo>
                  <a:lnTo>
                    <a:pt x="1228" y="3209"/>
                  </a:lnTo>
                  <a:lnTo>
                    <a:pt x="1228" y="3204"/>
                  </a:lnTo>
                  <a:lnTo>
                    <a:pt x="1231" y="3193"/>
                  </a:lnTo>
                  <a:lnTo>
                    <a:pt x="1233" y="3181"/>
                  </a:lnTo>
                  <a:lnTo>
                    <a:pt x="1234" y="3176"/>
                  </a:lnTo>
                  <a:lnTo>
                    <a:pt x="1235" y="3171"/>
                  </a:lnTo>
                  <a:lnTo>
                    <a:pt x="1239" y="3161"/>
                  </a:lnTo>
                  <a:lnTo>
                    <a:pt x="1242" y="3150"/>
                  </a:lnTo>
                  <a:lnTo>
                    <a:pt x="1244" y="3145"/>
                  </a:lnTo>
                  <a:lnTo>
                    <a:pt x="1246" y="3140"/>
                  </a:lnTo>
                  <a:lnTo>
                    <a:pt x="1251" y="3130"/>
                  </a:lnTo>
                  <a:lnTo>
                    <a:pt x="1256" y="3120"/>
                  </a:lnTo>
                  <a:lnTo>
                    <a:pt x="1259" y="3115"/>
                  </a:lnTo>
                  <a:lnTo>
                    <a:pt x="1262" y="3110"/>
                  </a:lnTo>
                  <a:lnTo>
                    <a:pt x="1267" y="3101"/>
                  </a:lnTo>
                  <a:lnTo>
                    <a:pt x="1273" y="3092"/>
                  </a:lnTo>
                  <a:lnTo>
                    <a:pt x="1277" y="3087"/>
                  </a:lnTo>
                  <a:lnTo>
                    <a:pt x="1281" y="3082"/>
                  </a:lnTo>
                  <a:lnTo>
                    <a:pt x="1287" y="3075"/>
                  </a:lnTo>
                  <a:lnTo>
                    <a:pt x="1294" y="3067"/>
                  </a:lnTo>
                  <a:lnTo>
                    <a:pt x="1299" y="3062"/>
                  </a:lnTo>
                  <a:lnTo>
                    <a:pt x="1303" y="3057"/>
                  </a:lnTo>
                  <a:lnTo>
                    <a:pt x="1310" y="3051"/>
                  </a:lnTo>
                  <a:lnTo>
                    <a:pt x="1318" y="3045"/>
                  </a:lnTo>
                  <a:lnTo>
                    <a:pt x="1324" y="3040"/>
                  </a:lnTo>
                  <a:lnTo>
                    <a:pt x="1329" y="3036"/>
                  </a:lnTo>
                  <a:lnTo>
                    <a:pt x="1337" y="3031"/>
                  </a:lnTo>
                  <a:lnTo>
                    <a:pt x="1344" y="3026"/>
                  </a:lnTo>
                  <a:lnTo>
                    <a:pt x="1351" y="3022"/>
                  </a:lnTo>
                  <a:lnTo>
                    <a:pt x="1358" y="3018"/>
                  </a:lnTo>
                  <a:lnTo>
                    <a:pt x="4882" y="1130"/>
                  </a:lnTo>
                  <a:lnTo>
                    <a:pt x="4910" y="1117"/>
                  </a:lnTo>
                  <a:lnTo>
                    <a:pt x="4939" y="1108"/>
                  </a:lnTo>
                  <a:lnTo>
                    <a:pt x="4969" y="1102"/>
                  </a:lnTo>
                  <a:lnTo>
                    <a:pt x="5000" y="1100"/>
                  </a:lnTo>
                  <a:lnTo>
                    <a:pt x="5031" y="1102"/>
                  </a:lnTo>
                  <a:lnTo>
                    <a:pt x="5061" y="1108"/>
                  </a:lnTo>
                  <a:lnTo>
                    <a:pt x="5090" y="1117"/>
                  </a:lnTo>
                  <a:lnTo>
                    <a:pt x="5118" y="1130"/>
                  </a:lnTo>
                  <a:lnTo>
                    <a:pt x="8642" y="3018"/>
                  </a:lnTo>
                  <a:lnTo>
                    <a:pt x="8649" y="3022"/>
                  </a:lnTo>
                  <a:lnTo>
                    <a:pt x="8656" y="3026"/>
                  </a:lnTo>
                  <a:lnTo>
                    <a:pt x="8663" y="3031"/>
                  </a:lnTo>
                  <a:lnTo>
                    <a:pt x="8671" y="3036"/>
                  </a:lnTo>
                  <a:lnTo>
                    <a:pt x="8676" y="3040"/>
                  </a:lnTo>
                  <a:lnTo>
                    <a:pt x="8682" y="3045"/>
                  </a:lnTo>
                  <a:lnTo>
                    <a:pt x="8690" y="3051"/>
                  </a:lnTo>
                  <a:lnTo>
                    <a:pt x="8697" y="3057"/>
                  </a:lnTo>
                  <a:lnTo>
                    <a:pt x="8701" y="3062"/>
                  </a:lnTo>
                  <a:lnTo>
                    <a:pt x="8706" y="3067"/>
                  </a:lnTo>
                  <a:lnTo>
                    <a:pt x="8713" y="3075"/>
                  </a:lnTo>
                  <a:lnTo>
                    <a:pt x="8719" y="3082"/>
                  </a:lnTo>
                  <a:lnTo>
                    <a:pt x="8723" y="3087"/>
                  </a:lnTo>
                  <a:lnTo>
                    <a:pt x="8727" y="3092"/>
                  </a:lnTo>
                  <a:lnTo>
                    <a:pt x="8733" y="3101"/>
                  </a:lnTo>
                  <a:lnTo>
                    <a:pt x="8738" y="3110"/>
                  </a:lnTo>
                  <a:lnTo>
                    <a:pt x="8741" y="3115"/>
                  </a:lnTo>
                  <a:lnTo>
                    <a:pt x="8744" y="3120"/>
                  </a:lnTo>
                  <a:lnTo>
                    <a:pt x="8749" y="3130"/>
                  </a:lnTo>
                  <a:lnTo>
                    <a:pt x="8754" y="3140"/>
                  </a:lnTo>
                  <a:lnTo>
                    <a:pt x="8756" y="3145"/>
                  </a:lnTo>
                  <a:lnTo>
                    <a:pt x="8758" y="3150"/>
                  </a:lnTo>
                  <a:lnTo>
                    <a:pt x="8761" y="3161"/>
                  </a:lnTo>
                  <a:lnTo>
                    <a:pt x="8765" y="3171"/>
                  </a:lnTo>
                  <a:lnTo>
                    <a:pt x="8766" y="3176"/>
                  </a:lnTo>
                  <a:lnTo>
                    <a:pt x="8767" y="3181"/>
                  </a:lnTo>
                  <a:lnTo>
                    <a:pt x="8769" y="3193"/>
                  </a:lnTo>
                  <a:lnTo>
                    <a:pt x="8772" y="3204"/>
                  </a:lnTo>
                  <a:lnTo>
                    <a:pt x="8772" y="3209"/>
                  </a:lnTo>
                  <a:lnTo>
                    <a:pt x="8773" y="3213"/>
                  </a:lnTo>
                  <a:lnTo>
                    <a:pt x="8773" y="3226"/>
                  </a:lnTo>
                  <a:close/>
                  <a:moveTo>
                    <a:pt x="6288" y="4720"/>
                  </a:moveTo>
                  <a:lnTo>
                    <a:pt x="5250" y="5276"/>
                  </a:lnTo>
                  <a:lnTo>
                    <a:pt x="5250" y="8232"/>
                  </a:lnTo>
                  <a:lnTo>
                    <a:pt x="8274" y="6612"/>
                  </a:lnTo>
                  <a:lnTo>
                    <a:pt x="8274" y="3656"/>
                  </a:lnTo>
                  <a:lnTo>
                    <a:pt x="6288" y="4720"/>
                  </a:lnTo>
                  <a:close/>
                  <a:moveTo>
                    <a:pt x="5000" y="1634"/>
                  </a:moveTo>
                  <a:lnTo>
                    <a:pt x="2005" y="3238"/>
                  </a:lnTo>
                  <a:lnTo>
                    <a:pt x="5000" y="4842"/>
                  </a:lnTo>
                  <a:lnTo>
                    <a:pt x="7995" y="3238"/>
                  </a:lnTo>
                  <a:lnTo>
                    <a:pt x="5000" y="1634"/>
                  </a:lnTo>
                  <a:close/>
                  <a:moveTo>
                    <a:pt x="4750" y="5276"/>
                  </a:moveTo>
                  <a:lnTo>
                    <a:pt x="1726" y="3656"/>
                  </a:lnTo>
                  <a:lnTo>
                    <a:pt x="1726" y="6612"/>
                  </a:lnTo>
                  <a:lnTo>
                    <a:pt x="4750" y="8232"/>
                  </a:lnTo>
                  <a:lnTo>
                    <a:pt x="4750" y="5276"/>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613" name="Google Shape;613;p17"/>
          <p:cNvGrpSpPr/>
          <p:nvPr/>
        </p:nvGrpSpPr>
        <p:grpSpPr>
          <a:xfrm>
            <a:off x="7603418" y="1780011"/>
            <a:ext cx="481780" cy="481780"/>
            <a:chOff x="6968299" y="3230880"/>
            <a:chExt cx="914400" cy="914400"/>
          </a:xfrm>
        </p:grpSpPr>
        <p:sp>
          <p:nvSpPr>
            <p:cNvPr id="614" name="Google Shape;614;p17"/>
            <p:cNvSpPr/>
            <p:nvPr/>
          </p:nvSpPr>
          <p:spPr>
            <a:xfrm>
              <a:off x="6968299" y="3230880"/>
              <a:ext cx="914400" cy="914400"/>
            </a:xfrm>
            <a:custGeom>
              <a:rect b="b" l="l" r="r" t="t"/>
              <a:pathLst>
                <a:path extrusionOk="0" h="10000" w="10000">
                  <a:moveTo>
                    <a:pt x="7091" y="7788"/>
                  </a:moveTo>
                  <a:lnTo>
                    <a:pt x="2909" y="7788"/>
                  </a:lnTo>
                  <a:lnTo>
                    <a:pt x="2970" y="7418"/>
                  </a:lnTo>
                  <a:lnTo>
                    <a:pt x="3141" y="7105"/>
                  </a:lnTo>
                  <a:lnTo>
                    <a:pt x="3403" y="6849"/>
                  </a:lnTo>
                  <a:lnTo>
                    <a:pt x="3738" y="6650"/>
                  </a:lnTo>
                  <a:lnTo>
                    <a:pt x="4128" y="6508"/>
                  </a:lnTo>
                  <a:lnTo>
                    <a:pt x="4555" y="6422"/>
                  </a:lnTo>
                  <a:lnTo>
                    <a:pt x="5000" y="6394"/>
                  </a:lnTo>
                  <a:lnTo>
                    <a:pt x="5445" y="6422"/>
                  </a:lnTo>
                  <a:lnTo>
                    <a:pt x="5872" y="6508"/>
                  </a:lnTo>
                  <a:lnTo>
                    <a:pt x="6262" y="6650"/>
                  </a:lnTo>
                  <a:lnTo>
                    <a:pt x="6597" y="6849"/>
                  </a:lnTo>
                  <a:lnTo>
                    <a:pt x="6859" y="7105"/>
                  </a:lnTo>
                  <a:lnTo>
                    <a:pt x="7030" y="7418"/>
                  </a:lnTo>
                  <a:lnTo>
                    <a:pt x="7091" y="7788"/>
                  </a:lnTo>
                  <a:close/>
                  <a:moveTo>
                    <a:pt x="6161" y="3330"/>
                  </a:moveTo>
                  <a:lnTo>
                    <a:pt x="6162" y="3374"/>
                  </a:lnTo>
                  <a:lnTo>
                    <a:pt x="6161" y="3417"/>
                  </a:lnTo>
                  <a:lnTo>
                    <a:pt x="6159" y="3461"/>
                  </a:lnTo>
                  <a:lnTo>
                    <a:pt x="6155" y="3504"/>
                  </a:lnTo>
                  <a:lnTo>
                    <a:pt x="6149" y="3547"/>
                  </a:lnTo>
                  <a:lnTo>
                    <a:pt x="6142" y="3590"/>
                  </a:lnTo>
                  <a:lnTo>
                    <a:pt x="6133" y="3632"/>
                  </a:lnTo>
                  <a:lnTo>
                    <a:pt x="6122" y="3674"/>
                  </a:lnTo>
                  <a:lnTo>
                    <a:pt x="6110" y="3716"/>
                  </a:lnTo>
                  <a:lnTo>
                    <a:pt x="6097" y="3757"/>
                  </a:lnTo>
                  <a:lnTo>
                    <a:pt x="6082" y="3798"/>
                  </a:lnTo>
                  <a:lnTo>
                    <a:pt x="6065" y="3838"/>
                  </a:lnTo>
                  <a:lnTo>
                    <a:pt x="6047" y="3877"/>
                  </a:lnTo>
                  <a:lnTo>
                    <a:pt x="6027" y="3916"/>
                  </a:lnTo>
                  <a:lnTo>
                    <a:pt x="6006" y="3954"/>
                  </a:lnTo>
                  <a:lnTo>
                    <a:pt x="5983" y="3991"/>
                  </a:lnTo>
                  <a:lnTo>
                    <a:pt x="5960" y="4028"/>
                  </a:lnTo>
                  <a:lnTo>
                    <a:pt x="5934" y="4064"/>
                  </a:lnTo>
                  <a:lnTo>
                    <a:pt x="5908" y="4098"/>
                  </a:lnTo>
                  <a:lnTo>
                    <a:pt x="5880" y="4131"/>
                  </a:lnTo>
                  <a:lnTo>
                    <a:pt x="5851" y="4164"/>
                  </a:lnTo>
                  <a:lnTo>
                    <a:pt x="5821" y="4195"/>
                  </a:lnTo>
                  <a:lnTo>
                    <a:pt x="5790" y="4225"/>
                  </a:lnTo>
                  <a:lnTo>
                    <a:pt x="5758" y="4254"/>
                  </a:lnTo>
                  <a:lnTo>
                    <a:pt x="5724" y="4282"/>
                  </a:lnTo>
                  <a:lnTo>
                    <a:pt x="5690" y="4308"/>
                  </a:lnTo>
                  <a:lnTo>
                    <a:pt x="5655" y="4334"/>
                  </a:lnTo>
                  <a:lnTo>
                    <a:pt x="5618" y="4357"/>
                  </a:lnTo>
                  <a:lnTo>
                    <a:pt x="5581" y="4380"/>
                  </a:lnTo>
                  <a:lnTo>
                    <a:pt x="5543" y="4401"/>
                  </a:lnTo>
                  <a:lnTo>
                    <a:pt x="5504" y="4421"/>
                  </a:lnTo>
                  <a:lnTo>
                    <a:pt x="5464" y="4439"/>
                  </a:lnTo>
                  <a:lnTo>
                    <a:pt x="5424" y="4455"/>
                  </a:lnTo>
                  <a:lnTo>
                    <a:pt x="5383" y="4470"/>
                  </a:lnTo>
                  <a:lnTo>
                    <a:pt x="5342" y="4484"/>
                  </a:lnTo>
                  <a:lnTo>
                    <a:pt x="5301" y="4496"/>
                  </a:lnTo>
                  <a:lnTo>
                    <a:pt x="5259" y="4506"/>
                  </a:lnTo>
                  <a:lnTo>
                    <a:pt x="5216" y="4515"/>
                  </a:lnTo>
                  <a:lnTo>
                    <a:pt x="5173" y="4522"/>
                  </a:lnTo>
                  <a:lnTo>
                    <a:pt x="5130" y="4528"/>
                  </a:lnTo>
                  <a:lnTo>
                    <a:pt x="5087" y="4532"/>
                  </a:lnTo>
                  <a:lnTo>
                    <a:pt x="5044" y="4534"/>
                  </a:lnTo>
                  <a:lnTo>
                    <a:pt x="5000" y="4535"/>
                  </a:lnTo>
                  <a:lnTo>
                    <a:pt x="4956" y="4534"/>
                  </a:lnTo>
                  <a:lnTo>
                    <a:pt x="4913" y="4532"/>
                  </a:lnTo>
                  <a:lnTo>
                    <a:pt x="4870" y="4528"/>
                  </a:lnTo>
                  <a:lnTo>
                    <a:pt x="4827" y="4522"/>
                  </a:lnTo>
                  <a:lnTo>
                    <a:pt x="4784" y="4515"/>
                  </a:lnTo>
                  <a:lnTo>
                    <a:pt x="4741" y="4506"/>
                  </a:lnTo>
                  <a:lnTo>
                    <a:pt x="4699" y="4496"/>
                  </a:lnTo>
                  <a:lnTo>
                    <a:pt x="4658" y="4484"/>
                  </a:lnTo>
                  <a:lnTo>
                    <a:pt x="4617" y="4470"/>
                  </a:lnTo>
                  <a:lnTo>
                    <a:pt x="4576" y="4455"/>
                  </a:lnTo>
                  <a:lnTo>
                    <a:pt x="4536" y="4439"/>
                  </a:lnTo>
                  <a:lnTo>
                    <a:pt x="4496" y="4421"/>
                  </a:lnTo>
                  <a:lnTo>
                    <a:pt x="4457" y="4401"/>
                  </a:lnTo>
                  <a:lnTo>
                    <a:pt x="4419" y="4380"/>
                  </a:lnTo>
                  <a:lnTo>
                    <a:pt x="4382" y="4357"/>
                  </a:lnTo>
                  <a:lnTo>
                    <a:pt x="4345" y="4334"/>
                  </a:lnTo>
                  <a:lnTo>
                    <a:pt x="4310" y="4308"/>
                  </a:lnTo>
                  <a:lnTo>
                    <a:pt x="4276" y="4282"/>
                  </a:lnTo>
                  <a:lnTo>
                    <a:pt x="4242" y="4254"/>
                  </a:lnTo>
                  <a:lnTo>
                    <a:pt x="4210" y="4225"/>
                  </a:lnTo>
                  <a:lnTo>
                    <a:pt x="4179" y="4195"/>
                  </a:lnTo>
                  <a:lnTo>
                    <a:pt x="4149" y="4164"/>
                  </a:lnTo>
                  <a:lnTo>
                    <a:pt x="4120" y="4131"/>
                  </a:lnTo>
                  <a:lnTo>
                    <a:pt x="4092" y="4098"/>
                  </a:lnTo>
                  <a:lnTo>
                    <a:pt x="4066" y="4064"/>
                  </a:lnTo>
                  <a:lnTo>
                    <a:pt x="4040" y="4028"/>
                  </a:lnTo>
                  <a:lnTo>
                    <a:pt x="4017" y="3991"/>
                  </a:lnTo>
                  <a:lnTo>
                    <a:pt x="3994" y="3954"/>
                  </a:lnTo>
                  <a:lnTo>
                    <a:pt x="3973" y="3916"/>
                  </a:lnTo>
                  <a:lnTo>
                    <a:pt x="3953" y="3877"/>
                  </a:lnTo>
                  <a:lnTo>
                    <a:pt x="3935" y="3838"/>
                  </a:lnTo>
                  <a:lnTo>
                    <a:pt x="3918" y="3798"/>
                  </a:lnTo>
                  <a:lnTo>
                    <a:pt x="3903" y="3757"/>
                  </a:lnTo>
                  <a:lnTo>
                    <a:pt x="3890" y="3716"/>
                  </a:lnTo>
                  <a:lnTo>
                    <a:pt x="3878" y="3674"/>
                  </a:lnTo>
                  <a:lnTo>
                    <a:pt x="3867" y="3632"/>
                  </a:lnTo>
                  <a:lnTo>
                    <a:pt x="3858" y="3590"/>
                  </a:lnTo>
                  <a:lnTo>
                    <a:pt x="3851" y="3547"/>
                  </a:lnTo>
                  <a:lnTo>
                    <a:pt x="3845" y="3504"/>
                  </a:lnTo>
                  <a:lnTo>
                    <a:pt x="3841" y="3461"/>
                  </a:lnTo>
                  <a:lnTo>
                    <a:pt x="3839" y="3417"/>
                  </a:lnTo>
                  <a:lnTo>
                    <a:pt x="3838" y="3374"/>
                  </a:lnTo>
                  <a:lnTo>
                    <a:pt x="3839" y="3330"/>
                  </a:lnTo>
                  <a:lnTo>
                    <a:pt x="3841" y="3287"/>
                  </a:lnTo>
                  <a:lnTo>
                    <a:pt x="3845" y="3243"/>
                  </a:lnTo>
                  <a:lnTo>
                    <a:pt x="3851" y="3200"/>
                  </a:lnTo>
                  <a:lnTo>
                    <a:pt x="3858" y="3158"/>
                  </a:lnTo>
                  <a:lnTo>
                    <a:pt x="3867" y="3115"/>
                  </a:lnTo>
                  <a:lnTo>
                    <a:pt x="3878" y="3073"/>
                  </a:lnTo>
                  <a:lnTo>
                    <a:pt x="3890" y="3031"/>
                  </a:lnTo>
                  <a:lnTo>
                    <a:pt x="3903" y="2990"/>
                  </a:lnTo>
                  <a:lnTo>
                    <a:pt x="3918" y="2949"/>
                  </a:lnTo>
                  <a:lnTo>
                    <a:pt x="3935" y="2909"/>
                  </a:lnTo>
                  <a:lnTo>
                    <a:pt x="3953" y="2870"/>
                  </a:lnTo>
                  <a:lnTo>
                    <a:pt x="3973" y="2831"/>
                  </a:lnTo>
                  <a:lnTo>
                    <a:pt x="3994" y="2793"/>
                  </a:lnTo>
                  <a:lnTo>
                    <a:pt x="4017" y="2756"/>
                  </a:lnTo>
                  <a:lnTo>
                    <a:pt x="4040" y="2719"/>
                  </a:lnTo>
                  <a:lnTo>
                    <a:pt x="4066" y="2683"/>
                  </a:lnTo>
                  <a:lnTo>
                    <a:pt x="4092" y="2649"/>
                  </a:lnTo>
                  <a:lnTo>
                    <a:pt x="4120" y="2616"/>
                  </a:lnTo>
                  <a:lnTo>
                    <a:pt x="4149" y="2583"/>
                  </a:lnTo>
                  <a:lnTo>
                    <a:pt x="4179" y="2552"/>
                  </a:lnTo>
                  <a:lnTo>
                    <a:pt x="4210" y="2522"/>
                  </a:lnTo>
                  <a:lnTo>
                    <a:pt x="4242" y="2493"/>
                  </a:lnTo>
                  <a:lnTo>
                    <a:pt x="4276" y="2465"/>
                  </a:lnTo>
                  <a:lnTo>
                    <a:pt x="4310" y="2439"/>
                  </a:lnTo>
                  <a:lnTo>
                    <a:pt x="4345" y="2413"/>
                  </a:lnTo>
                  <a:lnTo>
                    <a:pt x="4382" y="2390"/>
                  </a:lnTo>
                  <a:lnTo>
                    <a:pt x="4419" y="2367"/>
                  </a:lnTo>
                  <a:lnTo>
                    <a:pt x="4457" y="2346"/>
                  </a:lnTo>
                  <a:lnTo>
                    <a:pt x="4496" y="2326"/>
                  </a:lnTo>
                  <a:lnTo>
                    <a:pt x="4536" y="2308"/>
                  </a:lnTo>
                  <a:lnTo>
                    <a:pt x="4576" y="2292"/>
                  </a:lnTo>
                  <a:lnTo>
                    <a:pt x="4617" y="2277"/>
                  </a:lnTo>
                  <a:lnTo>
                    <a:pt x="4658" y="2263"/>
                  </a:lnTo>
                  <a:lnTo>
                    <a:pt x="4699" y="2251"/>
                  </a:lnTo>
                  <a:lnTo>
                    <a:pt x="4741" y="2241"/>
                  </a:lnTo>
                  <a:lnTo>
                    <a:pt x="4784" y="2232"/>
                  </a:lnTo>
                  <a:lnTo>
                    <a:pt x="4827" y="2225"/>
                  </a:lnTo>
                  <a:lnTo>
                    <a:pt x="4870" y="2219"/>
                  </a:lnTo>
                  <a:lnTo>
                    <a:pt x="4913" y="2215"/>
                  </a:lnTo>
                  <a:lnTo>
                    <a:pt x="4956" y="2213"/>
                  </a:lnTo>
                  <a:lnTo>
                    <a:pt x="5000" y="2212"/>
                  </a:lnTo>
                  <a:lnTo>
                    <a:pt x="5044" y="2213"/>
                  </a:lnTo>
                  <a:lnTo>
                    <a:pt x="5087" y="2215"/>
                  </a:lnTo>
                  <a:lnTo>
                    <a:pt x="5130" y="2219"/>
                  </a:lnTo>
                  <a:lnTo>
                    <a:pt x="5173" y="2225"/>
                  </a:lnTo>
                  <a:lnTo>
                    <a:pt x="5216" y="2232"/>
                  </a:lnTo>
                  <a:lnTo>
                    <a:pt x="5259" y="2241"/>
                  </a:lnTo>
                  <a:lnTo>
                    <a:pt x="5301" y="2251"/>
                  </a:lnTo>
                  <a:lnTo>
                    <a:pt x="5342" y="2263"/>
                  </a:lnTo>
                  <a:lnTo>
                    <a:pt x="5383" y="2277"/>
                  </a:lnTo>
                  <a:lnTo>
                    <a:pt x="5424" y="2292"/>
                  </a:lnTo>
                  <a:lnTo>
                    <a:pt x="5464" y="2308"/>
                  </a:lnTo>
                  <a:lnTo>
                    <a:pt x="5504" y="2326"/>
                  </a:lnTo>
                  <a:lnTo>
                    <a:pt x="5543" y="2346"/>
                  </a:lnTo>
                  <a:lnTo>
                    <a:pt x="5581" y="2367"/>
                  </a:lnTo>
                  <a:lnTo>
                    <a:pt x="5618" y="2390"/>
                  </a:lnTo>
                  <a:lnTo>
                    <a:pt x="5655" y="2413"/>
                  </a:lnTo>
                  <a:lnTo>
                    <a:pt x="5690" y="2439"/>
                  </a:lnTo>
                  <a:lnTo>
                    <a:pt x="5724" y="2465"/>
                  </a:lnTo>
                  <a:lnTo>
                    <a:pt x="5758" y="2493"/>
                  </a:lnTo>
                  <a:lnTo>
                    <a:pt x="5790" y="2522"/>
                  </a:lnTo>
                  <a:lnTo>
                    <a:pt x="5821" y="2552"/>
                  </a:lnTo>
                  <a:lnTo>
                    <a:pt x="5851" y="2583"/>
                  </a:lnTo>
                  <a:lnTo>
                    <a:pt x="5880" y="2616"/>
                  </a:lnTo>
                  <a:lnTo>
                    <a:pt x="5908" y="2649"/>
                  </a:lnTo>
                  <a:lnTo>
                    <a:pt x="5934" y="2683"/>
                  </a:lnTo>
                  <a:lnTo>
                    <a:pt x="5960" y="2719"/>
                  </a:lnTo>
                  <a:lnTo>
                    <a:pt x="5983" y="2756"/>
                  </a:lnTo>
                  <a:lnTo>
                    <a:pt x="6006" y="2793"/>
                  </a:lnTo>
                  <a:lnTo>
                    <a:pt x="6027" y="2831"/>
                  </a:lnTo>
                  <a:lnTo>
                    <a:pt x="6047" y="2870"/>
                  </a:lnTo>
                  <a:lnTo>
                    <a:pt x="6065" y="2909"/>
                  </a:lnTo>
                  <a:lnTo>
                    <a:pt x="6082" y="2949"/>
                  </a:lnTo>
                  <a:lnTo>
                    <a:pt x="6097" y="2990"/>
                  </a:lnTo>
                  <a:lnTo>
                    <a:pt x="6110" y="3031"/>
                  </a:lnTo>
                  <a:lnTo>
                    <a:pt x="6122" y="3073"/>
                  </a:lnTo>
                  <a:lnTo>
                    <a:pt x="6133" y="3115"/>
                  </a:lnTo>
                  <a:lnTo>
                    <a:pt x="6142" y="3158"/>
                  </a:lnTo>
                  <a:lnTo>
                    <a:pt x="6149" y="3200"/>
                  </a:lnTo>
                  <a:lnTo>
                    <a:pt x="6155" y="3243"/>
                  </a:lnTo>
                  <a:lnTo>
                    <a:pt x="6159" y="3287"/>
                  </a:lnTo>
                  <a:lnTo>
                    <a:pt x="6161" y="3330"/>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615" name="Google Shape;615;p17"/>
            <p:cNvSpPr/>
            <p:nvPr/>
          </p:nvSpPr>
          <p:spPr>
            <a:xfrm>
              <a:off x="6968299" y="3230880"/>
              <a:ext cx="914400" cy="914400"/>
            </a:xfrm>
            <a:custGeom>
              <a:rect b="b" l="l" r="r" t="t"/>
              <a:pathLst>
                <a:path extrusionOk="0" h="10000" w="10000">
                  <a:moveTo>
                    <a:pt x="6231" y="6357"/>
                  </a:moveTo>
                  <a:lnTo>
                    <a:pt x="6076" y="6503"/>
                  </a:lnTo>
                  <a:lnTo>
                    <a:pt x="5983" y="6667"/>
                  </a:lnTo>
                  <a:lnTo>
                    <a:pt x="5943" y="6901"/>
                  </a:lnTo>
                  <a:lnTo>
                    <a:pt x="5936" y="6933"/>
                  </a:lnTo>
                  <a:lnTo>
                    <a:pt x="5924" y="6963"/>
                  </a:lnTo>
                  <a:lnTo>
                    <a:pt x="5909" y="6992"/>
                  </a:lnTo>
                  <a:lnTo>
                    <a:pt x="5889" y="7019"/>
                  </a:lnTo>
                  <a:lnTo>
                    <a:pt x="5867" y="7042"/>
                  </a:lnTo>
                  <a:lnTo>
                    <a:pt x="5841" y="7063"/>
                  </a:lnTo>
                  <a:lnTo>
                    <a:pt x="5814" y="7080"/>
                  </a:lnTo>
                  <a:lnTo>
                    <a:pt x="5784" y="7093"/>
                  </a:lnTo>
                  <a:lnTo>
                    <a:pt x="5752" y="7103"/>
                  </a:lnTo>
                  <a:lnTo>
                    <a:pt x="5720" y="7108"/>
                  </a:lnTo>
                  <a:lnTo>
                    <a:pt x="5687" y="7109"/>
                  </a:lnTo>
                  <a:lnTo>
                    <a:pt x="5655" y="7105"/>
                  </a:lnTo>
                  <a:lnTo>
                    <a:pt x="5623" y="7098"/>
                  </a:lnTo>
                  <a:lnTo>
                    <a:pt x="5593" y="7086"/>
                  </a:lnTo>
                  <a:lnTo>
                    <a:pt x="5564" y="7071"/>
                  </a:lnTo>
                  <a:lnTo>
                    <a:pt x="5537" y="7051"/>
                  </a:lnTo>
                  <a:lnTo>
                    <a:pt x="5514" y="7029"/>
                  </a:lnTo>
                  <a:lnTo>
                    <a:pt x="5493" y="7003"/>
                  </a:lnTo>
                  <a:lnTo>
                    <a:pt x="5476" y="6976"/>
                  </a:lnTo>
                  <a:lnTo>
                    <a:pt x="5463" y="6946"/>
                  </a:lnTo>
                  <a:lnTo>
                    <a:pt x="5453" y="6914"/>
                  </a:lnTo>
                  <a:lnTo>
                    <a:pt x="5448" y="6882"/>
                  </a:lnTo>
                  <a:lnTo>
                    <a:pt x="5447" y="6849"/>
                  </a:lnTo>
                  <a:lnTo>
                    <a:pt x="5451" y="6817"/>
                  </a:lnTo>
                  <a:lnTo>
                    <a:pt x="5498" y="6539"/>
                  </a:lnTo>
                  <a:lnTo>
                    <a:pt x="5504" y="6511"/>
                  </a:lnTo>
                  <a:lnTo>
                    <a:pt x="5514" y="6484"/>
                  </a:lnTo>
                  <a:lnTo>
                    <a:pt x="5527" y="6459"/>
                  </a:lnTo>
                  <a:lnTo>
                    <a:pt x="5660" y="6224"/>
                  </a:lnTo>
                  <a:lnTo>
                    <a:pt x="5680" y="6193"/>
                  </a:lnTo>
                  <a:lnTo>
                    <a:pt x="5706" y="6165"/>
                  </a:lnTo>
                  <a:lnTo>
                    <a:pt x="5910" y="5973"/>
                  </a:lnTo>
                  <a:lnTo>
                    <a:pt x="5932" y="5954"/>
                  </a:lnTo>
                  <a:lnTo>
                    <a:pt x="5957" y="5938"/>
                  </a:lnTo>
                  <a:lnTo>
                    <a:pt x="6218" y="5789"/>
                  </a:lnTo>
                  <a:lnTo>
                    <a:pt x="6259" y="5770"/>
                  </a:lnTo>
                  <a:lnTo>
                    <a:pt x="6562" y="5663"/>
                  </a:lnTo>
                  <a:lnTo>
                    <a:pt x="6598" y="5653"/>
                  </a:lnTo>
                  <a:lnTo>
                    <a:pt x="6930" y="5589"/>
                  </a:lnTo>
                  <a:lnTo>
                    <a:pt x="6962" y="5585"/>
                  </a:lnTo>
                  <a:lnTo>
                    <a:pt x="7308" y="5564"/>
                  </a:lnTo>
                  <a:lnTo>
                    <a:pt x="7339" y="5564"/>
                  </a:lnTo>
                  <a:lnTo>
                    <a:pt x="7685" y="5585"/>
                  </a:lnTo>
                  <a:lnTo>
                    <a:pt x="7717" y="5589"/>
                  </a:lnTo>
                  <a:lnTo>
                    <a:pt x="8049" y="5653"/>
                  </a:lnTo>
                  <a:lnTo>
                    <a:pt x="8085" y="5663"/>
                  </a:lnTo>
                  <a:lnTo>
                    <a:pt x="8388" y="5770"/>
                  </a:lnTo>
                  <a:lnTo>
                    <a:pt x="8429" y="5789"/>
                  </a:lnTo>
                  <a:lnTo>
                    <a:pt x="8690" y="5938"/>
                  </a:lnTo>
                  <a:lnTo>
                    <a:pt x="8715" y="5954"/>
                  </a:lnTo>
                  <a:lnTo>
                    <a:pt x="8737" y="5973"/>
                  </a:lnTo>
                  <a:lnTo>
                    <a:pt x="8941" y="6165"/>
                  </a:lnTo>
                  <a:lnTo>
                    <a:pt x="8967" y="6193"/>
                  </a:lnTo>
                  <a:lnTo>
                    <a:pt x="8987" y="6224"/>
                  </a:lnTo>
                  <a:lnTo>
                    <a:pt x="9120" y="6459"/>
                  </a:lnTo>
                  <a:lnTo>
                    <a:pt x="9133" y="6484"/>
                  </a:lnTo>
                  <a:lnTo>
                    <a:pt x="9143" y="6511"/>
                  </a:lnTo>
                  <a:lnTo>
                    <a:pt x="9149" y="6539"/>
                  </a:lnTo>
                  <a:lnTo>
                    <a:pt x="9196" y="6817"/>
                  </a:lnTo>
                  <a:lnTo>
                    <a:pt x="9200" y="6849"/>
                  </a:lnTo>
                  <a:lnTo>
                    <a:pt x="9199" y="6882"/>
                  </a:lnTo>
                  <a:lnTo>
                    <a:pt x="9194" y="6914"/>
                  </a:lnTo>
                  <a:lnTo>
                    <a:pt x="9184" y="6946"/>
                  </a:lnTo>
                  <a:lnTo>
                    <a:pt x="9171" y="6976"/>
                  </a:lnTo>
                  <a:lnTo>
                    <a:pt x="9154" y="7003"/>
                  </a:lnTo>
                  <a:lnTo>
                    <a:pt x="9133" y="7029"/>
                  </a:lnTo>
                  <a:lnTo>
                    <a:pt x="9110" y="7051"/>
                  </a:lnTo>
                  <a:lnTo>
                    <a:pt x="9083" y="7071"/>
                  </a:lnTo>
                  <a:lnTo>
                    <a:pt x="9054" y="7086"/>
                  </a:lnTo>
                  <a:lnTo>
                    <a:pt x="9024" y="7098"/>
                  </a:lnTo>
                  <a:lnTo>
                    <a:pt x="8992" y="7105"/>
                  </a:lnTo>
                  <a:lnTo>
                    <a:pt x="8960" y="7109"/>
                  </a:lnTo>
                  <a:lnTo>
                    <a:pt x="8927" y="7108"/>
                  </a:lnTo>
                  <a:lnTo>
                    <a:pt x="8895" y="7103"/>
                  </a:lnTo>
                  <a:lnTo>
                    <a:pt x="8863" y="7093"/>
                  </a:lnTo>
                  <a:lnTo>
                    <a:pt x="8833" y="7080"/>
                  </a:lnTo>
                  <a:lnTo>
                    <a:pt x="8806" y="7063"/>
                  </a:lnTo>
                  <a:lnTo>
                    <a:pt x="8780" y="7042"/>
                  </a:lnTo>
                  <a:lnTo>
                    <a:pt x="8758" y="7019"/>
                  </a:lnTo>
                  <a:lnTo>
                    <a:pt x="8738" y="6992"/>
                  </a:lnTo>
                  <a:lnTo>
                    <a:pt x="8723" y="6963"/>
                  </a:lnTo>
                  <a:lnTo>
                    <a:pt x="8711" y="6933"/>
                  </a:lnTo>
                  <a:lnTo>
                    <a:pt x="8704" y="6901"/>
                  </a:lnTo>
                  <a:lnTo>
                    <a:pt x="8664" y="6667"/>
                  </a:lnTo>
                  <a:lnTo>
                    <a:pt x="8571" y="6503"/>
                  </a:lnTo>
                  <a:lnTo>
                    <a:pt x="8416" y="6357"/>
                  </a:lnTo>
                  <a:lnTo>
                    <a:pt x="8201" y="6234"/>
                  </a:lnTo>
                  <a:lnTo>
                    <a:pt x="7936" y="6141"/>
                  </a:lnTo>
                  <a:lnTo>
                    <a:pt x="7638" y="6083"/>
                  </a:lnTo>
                  <a:lnTo>
                    <a:pt x="7323" y="6064"/>
                  </a:lnTo>
                  <a:lnTo>
                    <a:pt x="7009" y="6083"/>
                  </a:lnTo>
                  <a:lnTo>
                    <a:pt x="6711" y="6141"/>
                  </a:lnTo>
                  <a:lnTo>
                    <a:pt x="6446" y="6234"/>
                  </a:lnTo>
                  <a:lnTo>
                    <a:pt x="6231" y="6357"/>
                  </a:lnTo>
                  <a:close/>
                  <a:moveTo>
                    <a:pt x="8502" y="4022"/>
                  </a:moveTo>
                  <a:lnTo>
                    <a:pt x="8502" y="4031"/>
                  </a:lnTo>
                  <a:lnTo>
                    <a:pt x="8503" y="4066"/>
                  </a:lnTo>
                  <a:lnTo>
                    <a:pt x="8503" y="4076"/>
                  </a:lnTo>
                  <a:lnTo>
                    <a:pt x="8502" y="4111"/>
                  </a:lnTo>
                  <a:lnTo>
                    <a:pt x="8502" y="4120"/>
                  </a:lnTo>
                  <a:lnTo>
                    <a:pt x="8500" y="4155"/>
                  </a:lnTo>
                  <a:lnTo>
                    <a:pt x="8499" y="4164"/>
                  </a:lnTo>
                  <a:lnTo>
                    <a:pt x="8496" y="4199"/>
                  </a:lnTo>
                  <a:lnTo>
                    <a:pt x="8495" y="4208"/>
                  </a:lnTo>
                  <a:lnTo>
                    <a:pt x="8490" y="4242"/>
                  </a:lnTo>
                  <a:lnTo>
                    <a:pt x="8489" y="4252"/>
                  </a:lnTo>
                  <a:lnTo>
                    <a:pt x="8483" y="4286"/>
                  </a:lnTo>
                  <a:lnTo>
                    <a:pt x="8481" y="4295"/>
                  </a:lnTo>
                  <a:lnTo>
                    <a:pt x="8474" y="4329"/>
                  </a:lnTo>
                  <a:lnTo>
                    <a:pt x="8472" y="4338"/>
                  </a:lnTo>
                  <a:lnTo>
                    <a:pt x="8464" y="4372"/>
                  </a:lnTo>
                  <a:lnTo>
                    <a:pt x="8461" y="4381"/>
                  </a:lnTo>
                  <a:lnTo>
                    <a:pt x="8452" y="4414"/>
                  </a:lnTo>
                  <a:lnTo>
                    <a:pt x="8449" y="4423"/>
                  </a:lnTo>
                  <a:lnTo>
                    <a:pt x="8438" y="4456"/>
                  </a:lnTo>
                  <a:lnTo>
                    <a:pt x="8435" y="4465"/>
                  </a:lnTo>
                  <a:lnTo>
                    <a:pt x="8423" y="4497"/>
                  </a:lnTo>
                  <a:lnTo>
                    <a:pt x="8419" y="4506"/>
                  </a:lnTo>
                  <a:lnTo>
                    <a:pt x="8406" y="4538"/>
                  </a:lnTo>
                  <a:lnTo>
                    <a:pt x="8402" y="4547"/>
                  </a:lnTo>
                  <a:lnTo>
                    <a:pt x="8388" y="4578"/>
                  </a:lnTo>
                  <a:lnTo>
                    <a:pt x="8384" y="4587"/>
                  </a:lnTo>
                  <a:lnTo>
                    <a:pt x="8368" y="4618"/>
                  </a:lnTo>
                  <a:lnTo>
                    <a:pt x="8363" y="4626"/>
                  </a:lnTo>
                  <a:lnTo>
                    <a:pt x="8346" y="4657"/>
                  </a:lnTo>
                  <a:lnTo>
                    <a:pt x="8343" y="4663"/>
                  </a:lnTo>
                  <a:lnTo>
                    <a:pt x="8325" y="4693"/>
                  </a:lnTo>
                  <a:lnTo>
                    <a:pt x="8320" y="4701"/>
                  </a:lnTo>
                  <a:lnTo>
                    <a:pt x="8301" y="4730"/>
                  </a:lnTo>
                  <a:lnTo>
                    <a:pt x="8295" y="4738"/>
                  </a:lnTo>
                  <a:lnTo>
                    <a:pt x="8275" y="4767"/>
                  </a:lnTo>
                  <a:lnTo>
                    <a:pt x="8270" y="4774"/>
                  </a:lnTo>
                  <a:lnTo>
                    <a:pt x="8249" y="4802"/>
                  </a:lnTo>
                  <a:lnTo>
                    <a:pt x="8243" y="4809"/>
                  </a:lnTo>
                  <a:lnTo>
                    <a:pt x="8221" y="4836"/>
                  </a:lnTo>
                  <a:lnTo>
                    <a:pt x="8215" y="4843"/>
                  </a:lnTo>
                  <a:lnTo>
                    <a:pt x="8191" y="4869"/>
                  </a:lnTo>
                  <a:lnTo>
                    <a:pt x="8185" y="4876"/>
                  </a:lnTo>
                  <a:lnTo>
                    <a:pt x="8161" y="4901"/>
                  </a:lnTo>
                  <a:lnTo>
                    <a:pt x="8154" y="4908"/>
                  </a:lnTo>
                  <a:lnTo>
                    <a:pt x="8129" y="4932"/>
                  </a:lnTo>
                  <a:lnTo>
                    <a:pt x="8122" y="4938"/>
                  </a:lnTo>
                  <a:lnTo>
                    <a:pt x="8096" y="4962"/>
                  </a:lnTo>
                  <a:lnTo>
                    <a:pt x="8089" y="4968"/>
                  </a:lnTo>
                  <a:lnTo>
                    <a:pt x="8062" y="4990"/>
                  </a:lnTo>
                  <a:lnTo>
                    <a:pt x="8055" y="4996"/>
                  </a:lnTo>
                  <a:lnTo>
                    <a:pt x="8027" y="5017"/>
                  </a:lnTo>
                  <a:lnTo>
                    <a:pt x="8020" y="5022"/>
                  </a:lnTo>
                  <a:lnTo>
                    <a:pt x="7991" y="5042"/>
                  </a:lnTo>
                  <a:lnTo>
                    <a:pt x="7983" y="5048"/>
                  </a:lnTo>
                  <a:lnTo>
                    <a:pt x="7954" y="5067"/>
                  </a:lnTo>
                  <a:lnTo>
                    <a:pt x="7946" y="5072"/>
                  </a:lnTo>
                  <a:lnTo>
                    <a:pt x="7916" y="5090"/>
                  </a:lnTo>
                  <a:lnTo>
                    <a:pt x="7910" y="5093"/>
                  </a:lnTo>
                  <a:lnTo>
                    <a:pt x="7879" y="5110"/>
                  </a:lnTo>
                  <a:lnTo>
                    <a:pt x="7871" y="5115"/>
                  </a:lnTo>
                  <a:lnTo>
                    <a:pt x="7840" y="5131"/>
                  </a:lnTo>
                  <a:lnTo>
                    <a:pt x="7831" y="5135"/>
                  </a:lnTo>
                  <a:lnTo>
                    <a:pt x="7800" y="5149"/>
                  </a:lnTo>
                  <a:lnTo>
                    <a:pt x="7791" y="5153"/>
                  </a:lnTo>
                  <a:lnTo>
                    <a:pt x="7759" y="5166"/>
                  </a:lnTo>
                  <a:lnTo>
                    <a:pt x="7750" y="5170"/>
                  </a:lnTo>
                  <a:lnTo>
                    <a:pt x="7718" y="5182"/>
                  </a:lnTo>
                  <a:lnTo>
                    <a:pt x="7709" y="5185"/>
                  </a:lnTo>
                  <a:lnTo>
                    <a:pt x="7676" y="5196"/>
                  </a:lnTo>
                  <a:lnTo>
                    <a:pt x="7667" y="5199"/>
                  </a:lnTo>
                  <a:lnTo>
                    <a:pt x="7634" y="5208"/>
                  </a:lnTo>
                  <a:lnTo>
                    <a:pt x="7625" y="5211"/>
                  </a:lnTo>
                  <a:lnTo>
                    <a:pt x="7591" y="5219"/>
                  </a:lnTo>
                  <a:lnTo>
                    <a:pt x="7582" y="5221"/>
                  </a:lnTo>
                  <a:lnTo>
                    <a:pt x="7548" y="5228"/>
                  </a:lnTo>
                  <a:lnTo>
                    <a:pt x="7539" y="5230"/>
                  </a:lnTo>
                  <a:lnTo>
                    <a:pt x="7505" y="5236"/>
                  </a:lnTo>
                  <a:lnTo>
                    <a:pt x="7495" y="5237"/>
                  </a:lnTo>
                  <a:lnTo>
                    <a:pt x="7461" y="5242"/>
                  </a:lnTo>
                  <a:lnTo>
                    <a:pt x="7452" y="5243"/>
                  </a:lnTo>
                  <a:lnTo>
                    <a:pt x="7417" y="5246"/>
                  </a:lnTo>
                  <a:lnTo>
                    <a:pt x="7408" y="5247"/>
                  </a:lnTo>
                  <a:lnTo>
                    <a:pt x="7373" y="5249"/>
                  </a:lnTo>
                  <a:lnTo>
                    <a:pt x="7364" y="5249"/>
                  </a:lnTo>
                  <a:lnTo>
                    <a:pt x="7329" y="5250"/>
                  </a:lnTo>
                  <a:lnTo>
                    <a:pt x="7319" y="5250"/>
                  </a:lnTo>
                  <a:lnTo>
                    <a:pt x="7284" y="5249"/>
                  </a:lnTo>
                  <a:lnTo>
                    <a:pt x="7275" y="5249"/>
                  </a:lnTo>
                  <a:lnTo>
                    <a:pt x="7240" y="5247"/>
                  </a:lnTo>
                  <a:lnTo>
                    <a:pt x="7231" y="5246"/>
                  </a:lnTo>
                  <a:lnTo>
                    <a:pt x="7196" y="5243"/>
                  </a:lnTo>
                  <a:lnTo>
                    <a:pt x="7187" y="5242"/>
                  </a:lnTo>
                  <a:lnTo>
                    <a:pt x="7152" y="5237"/>
                  </a:lnTo>
                  <a:lnTo>
                    <a:pt x="7143" y="5236"/>
                  </a:lnTo>
                  <a:lnTo>
                    <a:pt x="7109" y="5230"/>
                  </a:lnTo>
                  <a:lnTo>
                    <a:pt x="7099" y="5228"/>
                  </a:lnTo>
                  <a:lnTo>
                    <a:pt x="7065" y="5221"/>
                  </a:lnTo>
                  <a:lnTo>
                    <a:pt x="7056" y="5219"/>
                  </a:lnTo>
                  <a:lnTo>
                    <a:pt x="7023" y="5211"/>
                  </a:lnTo>
                  <a:lnTo>
                    <a:pt x="7013" y="5208"/>
                  </a:lnTo>
                  <a:lnTo>
                    <a:pt x="6980" y="5199"/>
                  </a:lnTo>
                  <a:lnTo>
                    <a:pt x="6971" y="5196"/>
                  </a:lnTo>
                  <a:lnTo>
                    <a:pt x="6938" y="5185"/>
                  </a:lnTo>
                  <a:lnTo>
                    <a:pt x="6929" y="5182"/>
                  </a:lnTo>
                  <a:lnTo>
                    <a:pt x="6897" y="5170"/>
                  </a:lnTo>
                  <a:lnTo>
                    <a:pt x="6888" y="5166"/>
                  </a:lnTo>
                  <a:lnTo>
                    <a:pt x="6856" y="5153"/>
                  </a:lnTo>
                  <a:lnTo>
                    <a:pt x="6847" y="5149"/>
                  </a:lnTo>
                  <a:lnTo>
                    <a:pt x="6816" y="5135"/>
                  </a:lnTo>
                  <a:lnTo>
                    <a:pt x="6807" y="5131"/>
                  </a:lnTo>
                  <a:lnTo>
                    <a:pt x="6776" y="5115"/>
                  </a:lnTo>
                  <a:lnTo>
                    <a:pt x="6768" y="5110"/>
                  </a:lnTo>
                  <a:lnTo>
                    <a:pt x="6737" y="5093"/>
                  </a:lnTo>
                  <a:lnTo>
                    <a:pt x="6730" y="5089"/>
                  </a:lnTo>
                  <a:lnTo>
                    <a:pt x="6701" y="5072"/>
                  </a:lnTo>
                  <a:lnTo>
                    <a:pt x="6693" y="5067"/>
                  </a:lnTo>
                  <a:lnTo>
                    <a:pt x="6664" y="5048"/>
                  </a:lnTo>
                  <a:lnTo>
                    <a:pt x="6656" y="5042"/>
                  </a:lnTo>
                  <a:lnTo>
                    <a:pt x="6627" y="5022"/>
                  </a:lnTo>
                  <a:lnTo>
                    <a:pt x="6620" y="5017"/>
                  </a:lnTo>
                  <a:lnTo>
                    <a:pt x="6592" y="4996"/>
                  </a:lnTo>
                  <a:lnTo>
                    <a:pt x="6585" y="4990"/>
                  </a:lnTo>
                  <a:lnTo>
                    <a:pt x="6558" y="4968"/>
                  </a:lnTo>
                  <a:lnTo>
                    <a:pt x="6551" y="4962"/>
                  </a:lnTo>
                  <a:lnTo>
                    <a:pt x="6525" y="4939"/>
                  </a:lnTo>
                  <a:lnTo>
                    <a:pt x="6518" y="4932"/>
                  </a:lnTo>
                  <a:lnTo>
                    <a:pt x="6493" y="4908"/>
                  </a:lnTo>
                  <a:lnTo>
                    <a:pt x="6487" y="4901"/>
                  </a:lnTo>
                  <a:lnTo>
                    <a:pt x="6463" y="4877"/>
                  </a:lnTo>
                  <a:lnTo>
                    <a:pt x="6456" y="4870"/>
                  </a:lnTo>
                  <a:lnTo>
                    <a:pt x="6433" y="4844"/>
                  </a:lnTo>
                  <a:lnTo>
                    <a:pt x="6427" y="4837"/>
                  </a:lnTo>
                  <a:lnTo>
                    <a:pt x="6405" y="4810"/>
                  </a:lnTo>
                  <a:lnTo>
                    <a:pt x="6399" y="4802"/>
                  </a:lnTo>
                  <a:lnTo>
                    <a:pt x="6378" y="4775"/>
                  </a:lnTo>
                  <a:lnTo>
                    <a:pt x="6372" y="4767"/>
                  </a:lnTo>
                  <a:lnTo>
                    <a:pt x="6352" y="4739"/>
                  </a:lnTo>
                  <a:lnTo>
                    <a:pt x="6346" y="4731"/>
                  </a:lnTo>
                  <a:lnTo>
                    <a:pt x="6327" y="4701"/>
                  </a:lnTo>
                  <a:lnTo>
                    <a:pt x="6322" y="4693"/>
                  </a:lnTo>
                  <a:lnTo>
                    <a:pt x="6304" y="4663"/>
                  </a:lnTo>
                  <a:lnTo>
                    <a:pt x="6301" y="4657"/>
                  </a:lnTo>
                  <a:lnTo>
                    <a:pt x="6284" y="4626"/>
                  </a:lnTo>
                  <a:lnTo>
                    <a:pt x="6279" y="4618"/>
                  </a:lnTo>
                  <a:lnTo>
                    <a:pt x="6263" y="4587"/>
                  </a:lnTo>
                  <a:lnTo>
                    <a:pt x="6259" y="4578"/>
                  </a:lnTo>
                  <a:lnTo>
                    <a:pt x="6245" y="4547"/>
                  </a:lnTo>
                  <a:lnTo>
                    <a:pt x="6241" y="4538"/>
                  </a:lnTo>
                  <a:lnTo>
                    <a:pt x="6228" y="4506"/>
                  </a:lnTo>
                  <a:lnTo>
                    <a:pt x="6224" y="4497"/>
                  </a:lnTo>
                  <a:lnTo>
                    <a:pt x="6212" y="4465"/>
                  </a:lnTo>
                  <a:lnTo>
                    <a:pt x="6209" y="4456"/>
                  </a:lnTo>
                  <a:lnTo>
                    <a:pt x="6198" y="4423"/>
                  </a:lnTo>
                  <a:lnTo>
                    <a:pt x="6195" y="4414"/>
                  </a:lnTo>
                  <a:lnTo>
                    <a:pt x="6186" y="4381"/>
                  </a:lnTo>
                  <a:lnTo>
                    <a:pt x="6183" y="4372"/>
                  </a:lnTo>
                  <a:lnTo>
                    <a:pt x="6175" y="4338"/>
                  </a:lnTo>
                  <a:lnTo>
                    <a:pt x="6173" y="4329"/>
                  </a:lnTo>
                  <a:lnTo>
                    <a:pt x="6166" y="4295"/>
                  </a:lnTo>
                  <a:lnTo>
                    <a:pt x="6164" y="4286"/>
                  </a:lnTo>
                  <a:lnTo>
                    <a:pt x="6158" y="4252"/>
                  </a:lnTo>
                  <a:lnTo>
                    <a:pt x="6157" y="4242"/>
                  </a:lnTo>
                  <a:lnTo>
                    <a:pt x="6152" y="4208"/>
                  </a:lnTo>
                  <a:lnTo>
                    <a:pt x="6151" y="4199"/>
                  </a:lnTo>
                  <a:lnTo>
                    <a:pt x="6148" y="4164"/>
                  </a:lnTo>
                  <a:lnTo>
                    <a:pt x="6147" y="4155"/>
                  </a:lnTo>
                  <a:lnTo>
                    <a:pt x="6145" y="4120"/>
                  </a:lnTo>
                  <a:lnTo>
                    <a:pt x="6145" y="4111"/>
                  </a:lnTo>
                  <a:lnTo>
                    <a:pt x="6144" y="4076"/>
                  </a:lnTo>
                  <a:lnTo>
                    <a:pt x="6144" y="4066"/>
                  </a:lnTo>
                  <a:lnTo>
                    <a:pt x="6145" y="4031"/>
                  </a:lnTo>
                  <a:lnTo>
                    <a:pt x="6145" y="4022"/>
                  </a:lnTo>
                  <a:lnTo>
                    <a:pt x="6147" y="3987"/>
                  </a:lnTo>
                  <a:lnTo>
                    <a:pt x="6148" y="3978"/>
                  </a:lnTo>
                  <a:lnTo>
                    <a:pt x="6151" y="3943"/>
                  </a:lnTo>
                  <a:lnTo>
                    <a:pt x="6152" y="3934"/>
                  </a:lnTo>
                  <a:lnTo>
                    <a:pt x="6157" y="3899"/>
                  </a:lnTo>
                  <a:lnTo>
                    <a:pt x="6158" y="3890"/>
                  </a:lnTo>
                  <a:lnTo>
                    <a:pt x="6164" y="3856"/>
                  </a:lnTo>
                  <a:lnTo>
                    <a:pt x="6166" y="3846"/>
                  </a:lnTo>
                  <a:lnTo>
                    <a:pt x="6173" y="3812"/>
                  </a:lnTo>
                  <a:lnTo>
                    <a:pt x="6175" y="3803"/>
                  </a:lnTo>
                  <a:lnTo>
                    <a:pt x="6183" y="3770"/>
                  </a:lnTo>
                  <a:lnTo>
                    <a:pt x="6186" y="3760"/>
                  </a:lnTo>
                  <a:lnTo>
                    <a:pt x="6195" y="3727"/>
                  </a:lnTo>
                  <a:lnTo>
                    <a:pt x="6198" y="3718"/>
                  </a:lnTo>
                  <a:lnTo>
                    <a:pt x="6209" y="3685"/>
                  </a:lnTo>
                  <a:lnTo>
                    <a:pt x="6212" y="3676"/>
                  </a:lnTo>
                  <a:lnTo>
                    <a:pt x="6224" y="3644"/>
                  </a:lnTo>
                  <a:lnTo>
                    <a:pt x="6228" y="3635"/>
                  </a:lnTo>
                  <a:lnTo>
                    <a:pt x="6241" y="3603"/>
                  </a:lnTo>
                  <a:lnTo>
                    <a:pt x="6245" y="3594"/>
                  </a:lnTo>
                  <a:lnTo>
                    <a:pt x="6259" y="3563"/>
                  </a:lnTo>
                  <a:lnTo>
                    <a:pt x="6263" y="3554"/>
                  </a:lnTo>
                  <a:lnTo>
                    <a:pt x="6279" y="3523"/>
                  </a:lnTo>
                  <a:lnTo>
                    <a:pt x="6284" y="3515"/>
                  </a:lnTo>
                  <a:lnTo>
                    <a:pt x="6301" y="3484"/>
                  </a:lnTo>
                  <a:lnTo>
                    <a:pt x="6305" y="3477"/>
                  </a:lnTo>
                  <a:lnTo>
                    <a:pt x="6323" y="3447"/>
                  </a:lnTo>
                  <a:lnTo>
                    <a:pt x="6328" y="3439"/>
                  </a:lnTo>
                  <a:lnTo>
                    <a:pt x="6347" y="3410"/>
                  </a:lnTo>
                  <a:lnTo>
                    <a:pt x="6352" y="3402"/>
                  </a:lnTo>
                  <a:lnTo>
                    <a:pt x="6372" y="3374"/>
                  </a:lnTo>
                  <a:lnTo>
                    <a:pt x="6378" y="3367"/>
                  </a:lnTo>
                  <a:lnTo>
                    <a:pt x="6399" y="3339"/>
                  </a:lnTo>
                  <a:lnTo>
                    <a:pt x="6405" y="3332"/>
                  </a:lnTo>
                  <a:lnTo>
                    <a:pt x="6427" y="3305"/>
                  </a:lnTo>
                  <a:lnTo>
                    <a:pt x="6433" y="3298"/>
                  </a:lnTo>
                  <a:lnTo>
                    <a:pt x="6456" y="3272"/>
                  </a:lnTo>
                  <a:lnTo>
                    <a:pt x="6462" y="3265"/>
                  </a:lnTo>
                  <a:lnTo>
                    <a:pt x="6486" y="3240"/>
                  </a:lnTo>
                  <a:lnTo>
                    <a:pt x="6493" y="3233"/>
                  </a:lnTo>
                  <a:lnTo>
                    <a:pt x="6518" y="3209"/>
                  </a:lnTo>
                  <a:lnTo>
                    <a:pt x="6525" y="3203"/>
                  </a:lnTo>
                  <a:lnTo>
                    <a:pt x="6551" y="3180"/>
                  </a:lnTo>
                  <a:lnTo>
                    <a:pt x="6558" y="3174"/>
                  </a:lnTo>
                  <a:lnTo>
                    <a:pt x="6585" y="3152"/>
                  </a:lnTo>
                  <a:lnTo>
                    <a:pt x="6592" y="3146"/>
                  </a:lnTo>
                  <a:lnTo>
                    <a:pt x="6620" y="3125"/>
                  </a:lnTo>
                  <a:lnTo>
                    <a:pt x="6627" y="3119"/>
                  </a:lnTo>
                  <a:lnTo>
                    <a:pt x="6655" y="3099"/>
                  </a:lnTo>
                  <a:lnTo>
                    <a:pt x="6663" y="3094"/>
                  </a:lnTo>
                  <a:lnTo>
                    <a:pt x="6692" y="3075"/>
                  </a:lnTo>
                  <a:lnTo>
                    <a:pt x="6700" y="3070"/>
                  </a:lnTo>
                  <a:lnTo>
                    <a:pt x="6730" y="3052"/>
                  </a:lnTo>
                  <a:lnTo>
                    <a:pt x="6737" y="3048"/>
                  </a:lnTo>
                  <a:lnTo>
                    <a:pt x="6768" y="3031"/>
                  </a:lnTo>
                  <a:lnTo>
                    <a:pt x="6776" y="3026"/>
                  </a:lnTo>
                  <a:lnTo>
                    <a:pt x="6807" y="3010"/>
                  </a:lnTo>
                  <a:lnTo>
                    <a:pt x="6816" y="3006"/>
                  </a:lnTo>
                  <a:lnTo>
                    <a:pt x="6847" y="2992"/>
                  </a:lnTo>
                  <a:lnTo>
                    <a:pt x="6856" y="2988"/>
                  </a:lnTo>
                  <a:lnTo>
                    <a:pt x="6888" y="2975"/>
                  </a:lnTo>
                  <a:lnTo>
                    <a:pt x="6897" y="2971"/>
                  </a:lnTo>
                  <a:lnTo>
                    <a:pt x="6929" y="2959"/>
                  </a:lnTo>
                  <a:lnTo>
                    <a:pt x="6938" y="2956"/>
                  </a:lnTo>
                  <a:lnTo>
                    <a:pt x="6971" y="2945"/>
                  </a:lnTo>
                  <a:lnTo>
                    <a:pt x="6980" y="2942"/>
                  </a:lnTo>
                  <a:lnTo>
                    <a:pt x="7013" y="2933"/>
                  </a:lnTo>
                  <a:lnTo>
                    <a:pt x="7023" y="2930"/>
                  </a:lnTo>
                  <a:lnTo>
                    <a:pt x="7056" y="2922"/>
                  </a:lnTo>
                  <a:lnTo>
                    <a:pt x="7065" y="2920"/>
                  </a:lnTo>
                  <a:lnTo>
                    <a:pt x="7099" y="2913"/>
                  </a:lnTo>
                  <a:lnTo>
                    <a:pt x="7109" y="2911"/>
                  </a:lnTo>
                  <a:lnTo>
                    <a:pt x="7143" y="2905"/>
                  </a:lnTo>
                  <a:lnTo>
                    <a:pt x="7152" y="2904"/>
                  </a:lnTo>
                  <a:lnTo>
                    <a:pt x="7187" y="2899"/>
                  </a:lnTo>
                  <a:lnTo>
                    <a:pt x="7196" y="2898"/>
                  </a:lnTo>
                  <a:lnTo>
                    <a:pt x="7231" y="2895"/>
                  </a:lnTo>
                  <a:lnTo>
                    <a:pt x="7240" y="2894"/>
                  </a:lnTo>
                  <a:lnTo>
                    <a:pt x="7275" y="2892"/>
                  </a:lnTo>
                  <a:lnTo>
                    <a:pt x="7284" y="2892"/>
                  </a:lnTo>
                  <a:lnTo>
                    <a:pt x="7319" y="2891"/>
                  </a:lnTo>
                  <a:lnTo>
                    <a:pt x="7329" y="2891"/>
                  </a:lnTo>
                  <a:lnTo>
                    <a:pt x="7364" y="2892"/>
                  </a:lnTo>
                  <a:lnTo>
                    <a:pt x="7373" y="2892"/>
                  </a:lnTo>
                  <a:lnTo>
                    <a:pt x="7408" y="2894"/>
                  </a:lnTo>
                  <a:lnTo>
                    <a:pt x="7417" y="2895"/>
                  </a:lnTo>
                  <a:lnTo>
                    <a:pt x="7452" y="2898"/>
                  </a:lnTo>
                  <a:lnTo>
                    <a:pt x="7461" y="2899"/>
                  </a:lnTo>
                  <a:lnTo>
                    <a:pt x="7495" y="2904"/>
                  </a:lnTo>
                  <a:lnTo>
                    <a:pt x="7505" y="2905"/>
                  </a:lnTo>
                  <a:lnTo>
                    <a:pt x="7539" y="2911"/>
                  </a:lnTo>
                  <a:lnTo>
                    <a:pt x="7548" y="2913"/>
                  </a:lnTo>
                  <a:lnTo>
                    <a:pt x="7582" y="2920"/>
                  </a:lnTo>
                  <a:lnTo>
                    <a:pt x="7591" y="2922"/>
                  </a:lnTo>
                  <a:lnTo>
                    <a:pt x="7625" y="2930"/>
                  </a:lnTo>
                  <a:lnTo>
                    <a:pt x="7634" y="2933"/>
                  </a:lnTo>
                  <a:lnTo>
                    <a:pt x="7667" y="2942"/>
                  </a:lnTo>
                  <a:lnTo>
                    <a:pt x="7676" y="2945"/>
                  </a:lnTo>
                  <a:lnTo>
                    <a:pt x="7709" y="2956"/>
                  </a:lnTo>
                  <a:lnTo>
                    <a:pt x="7718" y="2959"/>
                  </a:lnTo>
                  <a:lnTo>
                    <a:pt x="7750" y="2971"/>
                  </a:lnTo>
                  <a:lnTo>
                    <a:pt x="7759" y="2975"/>
                  </a:lnTo>
                  <a:lnTo>
                    <a:pt x="7791" y="2988"/>
                  </a:lnTo>
                  <a:lnTo>
                    <a:pt x="7800" y="2992"/>
                  </a:lnTo>
                  <a:lnTo>
                    <a:pt x="7831" y="3006"/>
                  </a:lnTo>
                  <a:lnTo>
                    <a:pt x="7840" y="3010"/>
                  </a:lnTo>
                  <a:lnTo>
                    <a:pt x="7871" y="3026"/>
                  </a:lnTo>
                  <a:lnTo>
                    <a:pt x="7879" y="3031"/>
                  </a:lnTo>
                  <a:lnTo>
                    <a:pt x="7910" y="3048"/>
                  </a:lnTo>
                  <a:lnTo>
                    <a:pt x="7916" y="3051"/>
                  </a:lnTo>
                  <a:lnTo>
                    <a:pt x="7946" y="3069"/>
                  </a:lnTo>
                  <a:lnTo>
                    <a:pt x="7954" y="3074"/>
                  </a:lnTo>
                  <a:lnTo>
                    <a:pt x="7984" y="3093"/>
                  </a:lnTo>
                  <a:lnTo>
                    <a:pt x="7992" y="3099"/>
                  </a:lnTo>
                  <a:lnTo>
                    <a:pt x="8020" y="3119"/>
                  </a:lnTo>
                  <a:lnTo>
                    <a:pt x="8028" y="3125"/>
                  </a:lnTo>
                  <a:lnTo>
                    <a:pt x="8055" y="3146"/>
                  </a:lnTo>
                  <a:lnTo>
                    <a:pt x="8063" y="3152"/>
                  </a:lnTo>
                  <a:lnTo>
                    <a:pt x="8090" y="3174"/>
                  </a:lnTo>
                  <a:lnTo>
                    <a:pt x="8097" y="3180"/>
                  </a:lnTo>
                  <a:lnTo>
                    <a:pt x="8123" y="3203"/>
                  </a:lnTo>
                  <a:lnTo>
                    <a:pt x="8130" y="3210"/>
                  </a:lnTo>
                  <a:lnTo>
                    <a:pt x="8154" y="3234"/>
                  </a:lnTo>
                  <a:lnTo>
                    <a:pt x="8161" y="3240"/>
                  </a:lnTo>
                  <a:lnTo>
                    <a:pt x="8185" y="3265"/>
                  </a:lnTo>
                  <a:lnTo>
                    <a:pt x="8192" y="3272"/>
                  </a:lnTo>
                  <a:lnTo>
                    <a:pt x="8215" y="3298"/>
                  </a:lnTo>
                  <a:lnTo>
                    <a:pt x="8221" y="3305"/>
                  </a:lnTo>
                  <a:lnTo>
                    <a:pt x="8243" y="3332"/>
                  </a:lnTo>
                  <a:lnTo>
                    <a:pt x="8249" y="3339"/>
                  </a:lnTo>
                  <a:lnTo>
                    <a:pt x="8270" y="3367"/>
                  </a:lnTo>
                  <a:lnTo>
                    <a:pt x="8275" y="3374"/>
                  </a:lnTo>
                  <a:lnTo>
                    <a:pt x="8295" y="3403"/>
                  </a:lnTo>
                  <a:lnTo>
                    <a:pt x="8301" y="3411"/>
                  </a:lnTo>
                  <a:lnTo>
                    <a:pt x="8320" y="3440"/>
                  </a:lnTo>
                  <a:lnTo>
                    <a:pt x="8325" y="3448"/>
                  </a:lnTo>
                  <a:lnTo>
                    <a:pt x="8342" y="3477"/>
                  </a:lnTo>
                  <a:lnTo>
                    <a:pt x="8346" y="3484"/>
                  </a:lnTo>
                  <a:lnTo>
                    <a:pt x="8363" y="3515"/>
                  </a:lnTo>
                  <a:lnTo>
                    <a:pt x="8368" y="3523"/>
                  </a:lnTo>
                  <a:lnTo>
                    <a:pt x="8384" y="3554"/>
                  </a:lnTo>
                  <a:lnTo>
                    <a:pt x="8388" y="3563"/>
                  </a:lnTo>
                  <a:lnTo>
                    <a:pt x="8402" y="3594"/>
                  </a:lnTo>
                  <a:lnTo>
                    <a:pt x="8406" y="3603"/>
                  </a:lnTo>
                  <a:lnTo>
                    <a:pt x="8419" y="3635"/>
                  </a:lnTo>
                  <a:lnTo>
                    <a:pt x="8423" y="3644"/>
                  </a:lnTo>
                  <a:lnTo>
                    <a:pt x="8435" y="3676"/>
                  </a:lnTo>
                  <a:lnTo>
                    <a:pt x="8438" y="3685"/>
                  </a:lnTo>
                  <a:lnTo>
                    <a:pt x="8449" y="3718"/>
                  </a:lnTo>
                  <a:lnTo>
                    <a:pt x="8452" y="3727"/>
                  </a:lnTo>
                  <a:lnTo>
                    <a:pt x="8461" y="3760"/>
                  </a:lnTo>
                  <a:lnTo>
                    <a:pt x="8464" y="3770"/>
                  </a:lnTo>
                  <a:lnTo>
                    <a:pt x="8472" y="3803"/>
                  </a:lnTo>
                  <a:lnTo>
                    <a:pt x="8474" y="3812"/>
                  </a:lnTo>
                  <a:lnTo>
                    <a:pt x="8481" y="3846"/>
                  </a:lnTo>
                  <a:lnTo>
                    <a:pt x="8483" y="3856"/>
                  </a:lnTo>
                  <a:lnTo>
                    <a:pt x="8489" y="3890"/>
                  </a:lnTo>
                  <a:lnTo>
                    <a:pt x="8490" y="3899"/>
                  </a:lnTo>
                  <a:lnTo>
                    <a:pt x="8495" y="3934"/>
                  </a:lnTo>
                  <a:lnTo>
                    <a:pt x="8496" y="3943"/>
                  </a:lnTo>
                  <a:lnTo>
                    <a:pt x="8499" y="3978"/>
                  </a:lnTo>
                  <a:lnTo>
                    <a:pt x="8500" y="3987"/>
                  </a:lnTo>
                  <a:lnTo>
                    <a:pt x="8502" y="4022"/>
                  </a:lnTo>
                  <a:close/>
                  <a:moveTo>
                    <a:pt x="8001" y="4122"/>
                  </a:moveTo>
                  <a:lnTo>
                    <a:pt x="8002" y="4096"/>
                  </a:lnTo>
                  <a:lnTo>
                    <a:pt x="8003" y="4071"/>
                  </a:lnTo>
                  <a:lnTo>
                    <a:pt x="8002" y="4045"/>
                  </a:lnTo>
                  <a:lnTo>
                    <a:pt x="8001" y="4020"/>
                  </a:lnTo>
                  <a:lnTo>
                    <a:pt x="7999" y="3994"/>
                  </a:lnTo>
                  <a:lnTo>
                    <a:pt x="7995" y="3969"/>
                  </a:lnTo>
                  <a:lnTo>
                    <a:pt x="7991" y="3944"/>
                  </a:lnTo>
                  <a:lnTo>
                    <a:pt x="7986" y="3919"/>
                  </a:lnTo>
                  <a:lnTo>
                    <a:pt x="7980" y="3895"/>
                  </a:lnTo>
                  <a:lnTo>
                    <a:pt x="7973" y="3871"/>
                  </a:lnTo>
                  <a:lnTo>
                    <a:pt x="7965" y="3847"/>
                  </a:lnTo>
                  <a:lnTo>
                    <a:pt x="7956" y="3823"/>
                  </a:lnTo>
                  <a:lnTo>
                    <a:pt x="7946" y="3800"/>
                  </a:lnTo>
                  <a:lnTo>
                    <a:pt x="7936" y="3777"/>
                  </a:lnTo>
                  <a:lnTo>
                    <a:pt x="7924" y="3754"/>
                  </a:lnTo>
                  <a:lnTo>
                    <a:pt x="7912" y="3731"/>
                  </a:lnTo>
                  <a:lnTo>
                    <a:pt x="7898" y="3709"/>
                  </a:lnTo>
                  <a:lnTo>
                    <a:pt x="7884" y="3687"/>
                  </a:lnTo>
                  <a:lnTo>
                    <a:pt x="7870" y="3667"/>
                  </a:lnTo>
                  <a:lnTo>
                    <a:pt x="7854" y="3647"/>
                  </a:lnTo>
                  <a:lnTo>
                    <a:pt x="7838" y="3627"/>
                  </a:lnTo>
                  <a:lnTo>
                    <a:pt x="7821" y="3608"/>
                  </a:lnTo>
                  <a:lnTo>
                    <a:pt x="7804" y="3590"/>
                  </a:lnTo>
                  <a:lnTo>
                    <a:pt x="7786" y="3573"/>
                  </a:lnTo>
                  <a:lnTo>
                    <a:pt x="7767" y="3556"/>
                  </a:lnTo>
                  <a:lnTo>
                    <a:pt x="7748" y="3540"/>
                  </a:lnTo>
                  <a:lnTo>
                    <a:pt x="7728" y="3524"/>
                  </a:lnTo>
                  <a:lnTo>
                    <a:pt x="7707" y="3510"/>
                  </a:lnTo>
                  <a:lnTo>
                    <a:pt x="7686" y="3496"/>
                  </a:lnTo>
                  <a:lnTo>
                    <a:pt x="7663" y="3483"/>
                  </a:lnTo>
                  <a:lnTo>
                    <a:pt x="7640" y="3470"/>
                  </a:lnTo>
                  <a:lnTo>
                    <a:pt x="7617" y="3458"/>
                  </a:lnTo>
                  <a:lnTo>
                    <a:pt x="7594" y="3448"/>
                  </a:lnTo>
                  <a:lnTo>
                    <a:pt x="7571" y="3438"/>
                  </a:lnTo>
                  <a:lnTo>
                    <a:pt x="7547" y="3429"/>
                  </a:lnTo>
                  <a:lnTo>
                    <a:pt x="7523" y="3421"/>
                  </a:lnTo>
                  <a:lnTo>
                    <a:pt x="7499" y="3414"/>
                  </a:lnTo>
                  <a:lnTo>
                    <a:pt x="7475" y="3408"/>
                  </a:lnTo>
                  <a:lnTo>
                    <a:pt x="7450" y="3403"/>
                  </a:lnTo>
                  <a:lnTo>
                    <a:pt x="7425" y="3399"/>
                  </a:lnTo>
                  <a:lnTo>
                    <a:pt x="7400" y="3395"/>
                  </a:lnTo>
                  <a:lnTo>
                    <a:pt x="7375" y="3393"/>
                  </a:lnTo>
                  <a:lnTo>
                    <a:pt x="7349" y="3392"/>
                  </a:lnTo>
                  <a:lnTo>
                    <a:pt x="7324" y="3391"/>
                  </a:lnTo>
                  <a:lnTo>
                    <a:pt x="7298" y="3392"/>
                  </a:lnTo>
                  <a:lnTo>
                    <a:pt x="7273" y="3393"/>
                  </a:lnTo>
                  <a:lnTo>
                    <a:pt x="7247" y="3395"/>
                  </a:lnTo>
                  <a:lnTo>
                    <a:pt x="7222" y="3399"/>
                  </a:lnTo>
                  <a:lnTo>
                    <a:pt x="7197" y="3403"/>
                  </a:lnTo>
                  <a:lnTo>
                    <a:pt x="7172" y="3408"/>
                  </a:lnTo>
                  <a:lnTo>
                    <a:pt x="7148" y="3414"/>
                  </a:lnTo>
                  <a:lnTo>
                    <a:pt x="7124" y="3421"/>
                  </a:lnTo>
                  <a:lnTo>
                    <a:pt x="7100" y="3429"/>
                  </a:lnTo>
                  <a:lnTo>
                    <a:pt x="7076" y="3438"/>
                  </a:lnTo>
                  <a:lnTo>
                    <a:pt x="7053" y="3448"/>
                  </a:lnTo>
                  <a:lnTo>
                    <a:pt x="7030" y="3458"/>
                  </a:lnTo>
                  <a:lnTo>
                    <a:pt x="7007" y="3470"/>
                  </a:lnTo>
                  <a:lnTo>
                    <a:pt x="6984" y="3482"/>
                  </a:lnTo>
                  <a:lnTo>
                    <a:pt x="6962" y="3496"/>
                  </a:lnTo>
                  <a:lnTo>
                    <a:pt x="6941" y="3510"/>
                  </a:lnTo>
                  <a:lnTo>
                    <a:pt x="6920" y="3524"/>
                  </a:lnTo>
                  <a:lnTo>
                    <a:pt x="6900" y="3540"/>
                  </a:lnTo>
                  <a:lnTo>
                    <a:pt x="6880" y="3556"/>
                  </a:lnTo>
                  <a:lnTo>
                    <a:pt x="6862" y="3573"/>
                  </a:lnTo>
                  <a:lnTo>
                    <a:pt x="6843" y="3590"/>
                  </a:lnTo>
                  <a:lnTo>
                    <a:pt x="6826" y="3609"/>
                  </a:lnTo>
                  <a:lnTo>
                    <a:pt x="6809" y="3627"/>
                  </a:lnTo>
                  <a:lnTo>
                    <a:pt x="6793" y="3647"/>
                  </a:lnTo>
                  <a:lnTo>
                    <a:pt x="6777" y="3667"/>
                  </a:lnTo>
                  <a:lnTo>
                    <a:pt x="6763" y="3688"/>
                  </a:lnTo>
                  <a:lnTo>
                    <a:pt x="6749" y="3709"/>
                  </a:lnTo>
                  <a:lnTo>
                    <a:pt x="6735" y="3731"/>
                  </a:lnTo>
                  <a:lnTo>
                    <a:pt x="6723" y="3754"/>
                  </a:lnTo>
                  <a:lnTo>
                    <a:pt x="6711" y="3777"/>
                  </a:lnTo>
                  <a:lnTo>
                    <a:pt x="6701" y="3800"/>
                  </a:lnTo>
                  <a:lnTo>
                    <a:pt x="6691" y="3823"/>
                  </a:lnTo>
                  <a:lnTo>
                    <a:pt x="6682" y="3847"/>
                  </a:lnTo>
                  <a:lnTo>
                    <a:pt x="6674" y="3871"/>
                  </a:lnTo>
                  <a:lnTo>
                    <a:pt x="6667" y="3895"/>
                  </a:lnTo>
                  <a:lnTo>
                    <a:pt x="6661" y="3919"/>
                  </a:lnTo>
                  <a:lnTo>
                    <a:pt x="6656" y="3944"/>
                  </a:lnTo>
                  <a:lnTo>
                    <a:pt x="6652" y="3969"/>
                  </a:lnTo>
                  <a:lnTo>
                    <a:pt x="6648" y="3994"/>
                  </a:lnTo>
                  <a:lnTo>
                    <a:pt x="6646" y="4020"/>
                  </a:lnTo>
                  <a:lnTo>
                    <a:pt x="6645" y="4045"/>
                  </a:lnTo>
                  <a:lnTo>
                    <a:pt x="6644" y="4071"/>
                  </a:lnTo>
                  <a:lnTo>
                    <a:pt x="6645" y="4096"/>
                  </a:lnTo>
                  <a:lnTo>
                    <a:pt x="6646" y="4122"/>
                  </a:lnTo>
                  <a:lnTo>
                    <a:pt x="6648" y="4147"/>
                  </a:lnTo>
                  <a:lnTo>
                    <a:pt x="6652" y="4172"/>
                  </a:lnTo>
                  <a:lnTo>
                    <a:pt x="6656" y="4197"/>
                  </a:lnTo>
                  <a:lnTo>
                    <a:pt x="6661" y="4222"/>
                  </a:lnTo>
                  <a:lnTo>
                    <a:pt x="6667" y="4246"/>
                  </a:lnTo>
                  <a:lnTo>
                    <a:pt x="6674" y="4270"/>
                  </a:lnTo>
                  <a:lnTo>
                    <a:pt x="6682" y="4294"/>
                  </a:lnTo>
                  <a:lnTo>
                    <a:pt x="6691" y="4318"/>
                  </a:lnTo>
                  <a:lnTo>
                    <a:pt x="6701" y="4341"/>
                  </a:lnTo>
                  <a:lnTo>
                    <a:pt x="6711" y="4364"/>
                  </a:lnTo>
                  <a:lnTo>
                    <a:pt x="6723" y="4387"/>
                  </a:lnTo>
                  <a:lnTo>
                    <a:pt x="6736" y="4410"/>
                  </a:lnTo>
                  <a:lnTo>
                    <a:pt x="6749" y="4433"/>
                  </a:lnTo>
                  <a:lnTo>
                    <a:pt x="6763" y="4454"/>
                  </a:lnTo>
                  <a:lnTo>
                    <a:pt x="6777" y="4475"/>
                  </a:lnTo>
                  <a:lnTo>
                    <a:pt x="6793" y="4495"/>
                  </a:lnTo>
                  <a:lnTo>
                    <a:pt x="6809" y="4514"/>
                  </a:lnTo>
                  <a:lnTo>
                    <a:pt x="6826" y="4533"/>
                  </a:lnTo>
                  <a:lnTo>
                    <a:pt x="6843" y="4551"/>
                  </a:lnTo>
                  <a:lnTo>
                    <a:pt x="6861" y="4568"/>
                  </a:lnTo>
                  <a:lnTo>
                    <a:pt x="6880" y="4585"/>
                  </a:lnTo>
                  <a:lnTo>
                    <a:pt x="6900" y="4601"/>
                  </a:lnTo>
                  <a:lnTo>
                    <a:pt x="6920" y="4617"/>
                  </a:lnTo>
                  <a:lnTo>
                    <a:pt x="6940" y="4631"/>
                  </a:lnTo>
                  <a:lnTo>
                    <a:pt x="6962" y="4645"/>
                  </a:lnTo>
                  <a:lnTo>
                    <a:pt x="6984" y="4659"/>
                  </a:lnTo>
                  <a:lnTo>
                    <a:pt x="7007" y="4671"/>
                  </a:lnTo>
                  <a:lnTo>
                    <a:pt x="7030" y="4683"/>
                  </a:lnTo>
                  <a:lnTo>
                    <a:pt x="7053" y="4693"/>
                  </a:lnTo>
                  <a:lnTo>
                    <a:pt x="7076" y="4703"/>
                  </a:lnTo>
                  <a:lnTo>
                    <a:pt x="7100" y="4712"/>
                  </a:lnTo>
                  <a:lnTo>
                    <a:pt x="7124" y="4720"/>
                  </a:lnTo>
                  <a:lnTo>
                    <a:pt x="7148" y="4727"/>
                  </a:lnTo>
                  <a:lnTo>
                    <a:pt x="7172" y="4733"/>
                  </a:lnTo>
                  <a:lnTo>
                    <a:pt x="7197" y="4738"/>
                  </a:lnTo>
                  <a:lnTo>
                    <a:pt x="7222" y="4742"/>
                  </a:lnTo>
                  <a:lnTo>
                    <a:pt x="7247" y="4746"/>
                  </a:lnTo>
                  <a:lnTo>
                    <a:pt x="7273" y="4748"/>
                  </a:lnTo>
                  <a:lnTo>
                    <a:pt x="7298" y="4749"/>
                  </a:lnTo>
                  <a:lnTo>
                    <a:pt x="7324" y="4750"/>
                  </a:lnTo>
                  <a:lnTo>
                    <a:pt x="7349" y="4749"/>
                  </a:lnTo>
                  <a:lnTo>
                    <a:pt x="7375" y="4748"/>
                  </a:lnTo>
                  <a:lnTo>
                    <a:pt x="7400" y="4746"/>
                  </a:lnTo>
                  <a:lnTo>
                    <a:pt x="7425" y="4742"/>
                  </a:lnTo>
                  <a:lnTo>
                    <a:pt x="7450" y="4738"/>
                  </a:lnTo>
                  <a:lnTo>
                    <a:pt x="7475" y="4733"/>
                  </a:lnTo>
                  <a:lnTo>
                    <a:pt x="7499" y="4727"/>
                  </a:lnTo>
                  <a:lnTo>
                    <a:pt x="7523" y="4720"/>
                  </a:lnTo>
                  <a:lnTo>
                    <a:pt x="7547" y="4712"/>
                  </a:lnTo>
                  <a:lnTo>
                    <a:pt x="7571" y="4703"/>
                  </a:lnTo>
                  <a:lnTo>
                    <a:pt x="7594" y="4693"/>
                  </a:lnTo>
                  <a:lnTo>
                    <a:pt x="7617" y="4683"/>
                  </a:lnTo>
                  <a:lnTo>
                    <a:pt x="7640" y="4671"/>
                  </a:lnTo>
                  <a:lnTo>
                    <a:pt x="7663" y="4658"/>
                  </a:lnTo>
                  <a:lnTo>
                    <a:pt x="7686" y="4645"/>
                  </a:lnTo>
                  <a:lnTo>
                    <a:pt x="7707" y="4631"/>
                  </a:lnTo>
                  <a:lnTo>
                    <a:pt x="7728" y="4616"/>
                  </a:lnTo>
                  <a:lnTo>
                    <a:pt x="7748" y="4601"/>
                  </a:lnTo>
                  <a:lnTo>
                    <a:pt x="7767" y="4585"/>
                  </a:lnTo>
                  <a:lnTo>
                    <a:pt x="7786" y="4568"/>
                  </a:lnTo>
                  <a:lnTo>
                    <a:pt x="7804" y="4551"/>
                  </a:lnTo>
                  <a:lnTo>
                    <a:pt x="7821" y="4533"/>
                  </a:lnTo>
                  <a:lnTo>
                    <a:pt x="7838" y="4514"/>
                  </a:lnTo>
                  <a:lnTo>
                    <a:pt x="7854" y="4495"/>
                  </a:lnTo>
                  <a:lnTo>
                    <a:pt x="7869" y="4475"/>
                  </a:lnTo>
                  <a:lnTo>
                    <a:pt x="7884" y="4454"/>
                  </a:lnTo>
                  <a:lnTo>
                    <a:pt x="7898" y="4433"/>
                  </a:lnTo>
                  <a:lnTo>
                    <a:pt x="7911" y="4410"/>
                  </a:lnTo>
                  <a:lnTo>
                    <a:pt x="7924" y="4387"/>
                  </a:lnTo>
                  <a:lnTo>
                    <a:pt x="7936" y="4364"/>
                  </a:lnTo>
                  <a:lnTo>
                    <a:pt x="7946" y="4341"/>
                  </a:lnTo>
                  <a:lnTo>
                    <a:pt x="7956" y="4318"/>
                  </a:lnTo>
                  <a:lnTo>
                    <a:pt x="7965" y="4294"/>
                  </a:lnTo>
                  <a:lnTo>
                    <a:pt x="7973" y="4270"/>
                  </a:lnTo>
                  <a:lnTo>
                    <a:pt x="7980" y="4246"/>
                  </a:lnTo>
                  <a:lnTo>
                    <a:pt x="7986" y="4222"/>
                  </a:lnTo>
                  <a:lnTo>
                    <a:pt x="7991" y="4197"/>
                  </a:lnTo>
                  <a:lnTo>
                    <a:pt x="7995" y="4172"/>
                  </a:lnTo>
                  <a:lnTo>
                    <a:pt x="7999" y="4147"/>
                  </a:lnTo>
                  <a:lnTo>
                    <a:pt x="8001" y="4122"/>
                  </a:lnTo>
                  <a:close/>
                  <a:moveTo>
                    <a:pt x="1584" y="6357"/>
                  </a:moveTo>
                  <a:lnTo>
                    <a:pt x="1429" y="6503"/>
                  </a:lnTo>
                  <a:lnTo>
                    <a:pt x="1336" y="6667"/>
                  </a:lnTo>
                  <a:lnTo>
                    <a:pt x="1296" y="6901"/>
                  </a:lnTo>
                  <a:lnTo>
                    <a:pt x="1289" y="6933"/>
                  </a:lnTo>
                  <a:lnTo>
                    <a:pt x="1277" y="6963"/>
                  </a:lnTo>
                  <a:lnTo>
                    <a:pt x="1262" y="6992"/>
                  </a:lnTo>
                  <a:lnTo>
                    <a:pt x="1242" y="7019"/>
                  </a:lnTo>
                  <a:lnTo>
                    <a:pt x="1220" y="7042"/>
                  </a:lnTo>
                  <a:lnTo>
                    <a:pt x="1194" y="7063"/>
                  </a:lnTo>
                  <a:lnTo>
                    <a:pt x="1167" y="7080"/>
                  </a:lnTo>
                  <a:lnTo>
                    <a:pt x="1137" y="7093"/>
                  </a:lnTo>
                  <a:lnTo>
                    <a:pt x="1105" y="7103"/>
                  </a:lnTo>
                  <a:lnTo>
                    <a:pt x="1073" y="7108"/>
                  </a:lnTo>
                  <a:lnTo>
                    <a:pt x="1040" y="7109"/>
                  </a:lnTo>
                  <a:lnTo>
                    <a:pt x="1008" y="7105"/>
                  </a:lnTo>
                  <a:lnTo>
                    <a:pt x="976" y="7098"/>
                  </a:lnTo>
                  <a:lnTo>
                    <a:pt x="946" y="7086"/>
                  </a:lnTo>
                  <a:lnTo>
                    <a:pt x="917" y="7071"/>
                  </a:lnTo>
                  <a:lnTo>
                    <a:pt x="890" y="7051"/>
                  </a:lnTo>
                  <a:lnTo>
                    <a:pt x="867" y="7029"/>
                  </a:lnTo>
                  <a:lnTo>
                    <a:pt x="846" y="7003"/>
                  </a:lnTo>
                  <a:lnTo>
                    <a:pt x="829" y="6976"/>
                  </a:lnTo>
                  <a:lnTo>
                    <a:pt x="816" y="6946"/>
                  </a:lnTo>
                  <a:lnTo>
                    <a:pt x="806" y="6914"/>
                  </a:lnTo>
                  <a:lnTo>
                    <a:pt x="801" y="6882"/>
                  </a:lnTo>
                  <a:lnTo>
                    <a:pt x="800" y="6849"/>
                  </a:lnTo>
                  <a:lnTo>
                    <a:pt x="804" y="6817"/>
                  </a:lnTo>
                  <a:lnTo>
                    <a:pt x="851" y="6539"/>
                  </a:lnTo>
                  <a:lnTo>
                    <a:pt x="857" y="6511"/>
                  </a:lnTo>
                  <a:lnTo>
                    <a:pt x="867" y="6484"/>
                  </a:lnTo>
                  <a:lnTo>
                    <a:pt x="880" y="6459"/>
                  </a:lnTo>
                  <a:lnTo>
                    <a:pt x="1013" y="6224"/>
                  </a:lnTo>
                  <a:lnTo>
                    <a:pt x="1033" y="6193"/>
                  </a:lnTo>
                  <a:lnTo>
                    <a:pt x="1059" y="6165"/>
                  </a:lnTo>
                  <a:lnTo>
                    <a:pt x="1263" y="5973"/>
                  </a:lnTo>
                  <a:lnTo>
                    <a:pt x="1285" y="5954"/>
                  </a:lnTo>
                  <a:lnTo>
                    <a:pt x="1310" y="5938"/>
                  </a:lnTo>
                  <a:lnTo>
                    <a:pt x="1571" y="5789"/>
                  </a:lnTo>
                  <a:lnTo>
                    <a:pt x="1612" y="5770"/>
                  </a:lnTo>
                  <a:lnTo>
                    <a:pt x="1915" y="5663"/>
                  </a:lnTo>
                  <a:lnTo>
                    <a:pt x="1951" y="5653"/>
                  </a:lnTo>
                  <a:lnTo>
                    <a:pt x="2283" y="5589"/>
                  </a:lnTo>
                  <a:lnTo>
                    <a:pt x="2315" y="5585"/>
                  </a:lnTo>
                  <a:lnTo>
                    <a:pt x="2661" y="5564"/>
                  </a:lnTo>
                  <a:lnTo>
                    <a:pt x="2692" y="5564"/>
                  </a:lnTo>
                  <a:lnTo>
                    <a:pt x="3038" y="5585"/>
                  </a:lnTo>
                  <a:lnTo>
                    <a:pt x="3070" y="5589"/>
                  </a:lnTo>
                  <a:lnTo>
                    <a:pt x="3402" y="5653"/>
                  </a:lnTo>
                  <a:lnTo>
                    <a:pt x="3438" y="5663"/>
                  </a:lnTo>
                  <a:lnTo>
                    <a:pt x="3741" y="5770"/>
                  </a:lnTo>
                  <a:lnTo>
                    <a:pt x="3782" y="5789"/>
                  </a:lnTo>
                  <a:lnTo>
                    <a:pt x="4043" y="5938"/>
                  </a:lnTo>
                  <a:lnTo>
                    <a:pt x="4068" y="5954"/>
                  </a:lnTo>
                  <a:lnTo>
                    <a:pt x="4090" y="5973"/>
                  </a:lnTo>
                  <a:lnTo>
                    <a:pt x="4294" y="6165"/>
                  </a:lnTo>
                  <a:lnTo>
                    <a:pt x="4320" y="6193"/>
                  </a:lnTo>
                  <a:lnTo>
                    <a:pt x="4340" y="6224"/>
                  </a:lnTo>
                  <a:lnTo>
                    <a:pt x="4473" y="6459"/>
                  </a:lnTo>
                  <a:lnTo>
                    <a:pt x="4486" y="6484"/>
                  </a:lnTo>
                  <a:lnTo>
                    <a:pt x="4496" y="6511"/>
                  </a:lnTo>
                  <a:lnTo>
                    <a:pt x="4502" y="6539"/>
                  </a:lnTo>
                  <a:lnTo>
                    <a:pt x="4549" y="6817"/>
                  </a:lnTo>
                  <a:lnTo>
                    <a:pt x="4553" y="6849"/>
                  </a:lnTo>
                  <a:lnTo>
                    <a:pt x="4552" y="6882"/>
                  </a:lnTo>
                  <a:lnTo>
                    <a:pt x="4547" y="6914"/>
                  </a:lnTo>
                  <a:lnTo>
                    <a:pt x="4537" y="6946"/>
                  </a:lnTo>
                  <a:lnTo>
                    <a:pt x="4524" y="6976"/>
                  </a:lnTo>
                  <a:lnTo>
                    <a:pt x="4507" y="7003"/>
                  </a:lnTo>
                  <a:lnTo>
                    <a:pt x="4486" y="7029"/>
                  </a:lnTo>
                  <a:lnTo>
                    <a:pt x="4463" y="7051"/>
                  </a:lnTo>
                  <a:lnTo>
                    <a:pt x="4436" y="7071"/>
                  </a:lnTo>
                  <a:lnTo>
                    <a:pt x="4407" y="7086"/>
                  </a:lnTo>
                  <a:lnTo>
                    <a:pt x="4377" y="7098"/>
                  </a:lnTo>
                  <a:lnTo>
                    <a:pt x="4345" y="7105"/>
                  </a:lnTo>
                  <a:lnTo>
                    <a:pt x="4313" y="7109"/>
                  </a:lnTo>
                  <a:lnTo>
                    <a:pt x="4280" y="7108"/>
                  </a:lnTo>
                  <a:lnTo>
                    <a:pt x="4248" y="7103"/>
                  </a:lnTo>
                  <a:lnTo>
                    <a:pt x="4216" y="7093"/>
                  </a:lnTo>
                  <a:lnTo>
                    <a:pt x="4186" y="7080"/>
                  </a:lnTo>
                  <a:lnTo>
                    <a:pt x="4159" y="7063"/>
                  </a:lnTo>
                  <a:lnTo>
                    <a:pt x="4133" y="7042"/>
                  </a:lnTo>
                  <a:lnTo>
                    <a:pt x="4111" y="7019"/>
                  </a:lnTo>
                  <a:lnTo>
                    <a:pt x="4091" y="6992"/>
                  </a:lnTo>
                  <a:lnTo>
                    <a:pt x="4076" y="6963"/>
                  </a:lnTo>
                  <a:lnTo>
                    <a:pt x="4064" y="6933"/>
                  </a:lnTo>
                  <a:lnTo>
                    <a:pt x="4057" y="6901"/>
                  </a:lnTo>
                  <a:lnTo>
                    <a:pt x="4017" y="6667"/>
                  </a:lnTo>
                  <a:lnTo>
                    <a:pt x="3924" y="6503"/>
                  </a:lnTo>
                  <a:lnTo>
                    <a:pt x="3769" y="6357"/>
                  </a:lnTo>
                  <a:lnTo>
                    <a:pt x="3554" y="6234"/>
                  </a:lnTo>
                  <a:lnTo>
                    <a:pt x="3289" y="6141"/>
                  </a:lnTo>
                  <a:lnTo>
                    <a:pt x="2991" y="6083"/>
                  </a:lnTo>
                  <a:lnTo>
                    <a:pt x="2676" y="6064"/>
                  </a:lnTo>
                  <a:lnTo>
                    <a:pt x="2362" y="6083"/>
                  </a:lnTo>
                  <a:lnTo>
                    <a:pt x="2064" y="6141"/>
                  </a:lnTo>
                  <a:lnTo>
                    <a:pt x="1799" y="6234"/>
                  </a:lnTo>
                  <a:lnTo>
                    <a:pt x="1584" y="6357"/>
                  </a:lnTo>
                  <a:close/>
                  <a:moveTo>
                    <a:pt x="3855" y="4022"/>
                  </a:moveTo>
                  <a:lnTo>
                    <a:pt x="3855" y="4031"/>
                  </a:lnTo>
                  <a:lnTo>
                    <a:pt x="3856" y="4066"/>
                  </a:lnTo>
                  <a:lnTo>
                    <a:pt x="3856" y="4076"/>
                  </a:lnTo>
                  <a:lnTo>
                    <a:pt x="3855" y="4111"/>
                  </a:lnTo>
                  <a:lnTo>
                    <a:pt x="3855" y="4120"/>
                  </a:lnTo>
                  <a:lnTo>
                    <a:pt x="3853" y="4155"/>
                  </a:lnTo>
                  <a:lnTo>
                    <a:pt x="3852" y="4164"/>
                  </a:lnTo>
                  <a:lnTo>
                    <a:pt x="3849" y="4199"/>
                  </a:lnTo>
                  <a:lnTo>
                    <a:pt x="3848" y="4208"/>
                  </a:lnTo>
                  <a:lnTo>
                    <a:pt x="3843" y="4242"/>
                  </a:lnTo>
                  <a:lnTo>
                    <a:pt x="3842" y="4252"/>
                  </a:lnTo>
                  <a:lnTo>
                    <a:pt x="3836" y="4286"/>
                  </a:lnTo>
                  <a:lnTo>
                    <a:pt x="3834" y="4295"/>
                  </a:lnTo>
                  <a:lnTo>
                    <a:pt x="3827" y="4329"/>
                  </a:lnTo>
                  <a:lnTo>
                    <a:pt x="3825" y="4338"/>
                  </a:lnTo>
                  <a:lnTo>
                    <a:pt x="3817" y="4372"/>
                  </a:lnTo>
                  <a:lnTo>
                    <a:pt x="3814" y="4381"/>
                  </a:lnTo>
                  <a:lnTo>
                    <a:pt x="3805" y="4414"/>
                  </a:lnTo>
                  <a:lnTo>
                    <a:pt x="3802" y="4423"/>
                  </a:lnTo>
                  <a:lnTo>
                    <a:pt x="3791" y="4456"/>
                  </a:lnTo>
                  <a:lnTo>
                    <a:pt x="3788" y="4465"/>
                  </a:lnTo>
                  <a:lnTo>
                    <a:pt x="3776" y="4497"/>
                  </a:lnTo>
                  <a:lnTo>
                    <a:pt x="3772" y="4506"/>
                  </a:lnTo>
                  <a:lnTo>
                    <a:pt x="3759" y="4538"/>
                  </a:lnTo>
                  <a:lnTo>
                    <a:pt x="3755" y="4547"/>
                  </a:lnTo>
                  <a:lnTo>
                    <a:pt x="3741" y="4578"/>
                  </a:lnTo>
                  <a:lnTo>
                    <a:pt x="3737" y="4587"/>
                  </a:lnTo>
                  <a:lnTo>
                    <a:pt x="3721" y="4618"/>
                  </a:lnTo>
                  <a:lnTo>
                    <a:pt x="3716" y="4626"/>
                  </a:lnTo>
                  <a:lnTo>
                    <a:pt x="3699" y="4657"/>
                  </a:lnTo>
                  <a:lnTo>
                    <a:pt x="3696" y="4663"/>
                  </a:lnTo>
                  <a:lnTo>
                    <a:pt x="3678" y="4693"/>
                  </a:lnTo>
                  <a:lnTo>
                    <a:pt x="3673" y="4701"/>
                  </a:lnTo>
                  <a:lnTo>
                    <a:pt x="3654" y="4731"/>
                  </a:lnTo>
                  <a:lnTo>
                    <a:pt x="3648" y="4739"/>
                  </a:lnTo>
                  <a:lnTo>
                    <a:pt x="3628" y="4767"/>
                  </a:lnTo>
                  <a:lnTo>
                    <a:pt x="3622" y="4775"/>
                  </a:lnTo>
                  <a:lnTo>
                    <a:pt x="3601" y="4802"/>
                  </a:lnTo>
                  <a:lnTo>
                    <a:pt x="3595" y="4810"/>
                  </a:lnTo>
                  <a:lnTo>
                    <a:pt x="3573" y="4837"/>
                  </a:lnTo>
                  <a:lnTo>
                    <a:pt x="3567" y="4844"/>
                  </a:lnTo>
                  <a:lnTo>
                    <a:pt x="3544" y="4870"/>
                  </a:lnTo>
                  <a:lnTo>
                    <a:pt x="3537" y="4877"/>
                  </a:lnTo>
                  <a:lnTo>
                    <a:pt x="3513" y="4901"/>
                  </a:lnTo>
                  <a:lnTo>
                    <a:pt x="3507" y="4908"/>
                  </a:lnTo>
                  <a:lnTo>
                    <a:pt x="3482" y="4932"/>
                  </a:lnTo>
                  <a:lnTo>
                    <a:pt x="3475" y="4939"/>
                  </a:lnTo>
                  <a:lnTo>
                    <a:pt x="3449" y="4962"/>
                  </a:lnTo>
                  <a:lnTo>
                    <a:pt x="3442" y="4968"/>
                  </a:lnTo>
                  <a:lnTo>
                    <a:pt x="3415" y="4990"/>
                  </a:lnTo>
                  <a:lnTo>
                    <a:pt x="3408" y="4996"/>
                  </a:lnTo>
                  <a:lnTo>
                    <a:pt x="3380" y="5017"/>
                  </a:lnTo>
                  <a:lnTo>
                    <a:pt x="3373" y="5022"/>
                  </a:lnTo>
                  <a:lnTo>
                    <a:pt x="3344" y="5042"/>
                  </a:lnTo>
                  <a:lnTo>
                    <a:pt x="3336" y="5048"/>
                  </a:lnTo>
                  <a:lnTo>
                    <a:pt x="3307" y="5067"/>
                  </a:lnTo>
                  <a:lnTo>
                    <a:pt x="3299" y="5072"/>
                  </a:lnTo>
                  <a:lnTo>
                    <a:pt x="3270" y="5089"/>
                  </a:lnTo>
                  <a:lnTo>
                    <a:pt x="3263" y="5093"/>
                  </a:lnTo>
                  <a:lnTo>
                    <a:pt x="3232" y="5110"/>
                  </a:lnTo>
                  <a:lnTo>
                    <a:pt x="3224" y="5115"/>
                  </a:lnTo>
                  <a:lnTo>
                    <a:pt x="3193" y="5131"/>
                  </a:lnTo>
                  <a:lnTo>
                    <a:pt x="3184" y="5135"/>
                  </a:lnTo>
                  <a:lnTo>
                    <a:pt x="3153" y="5149"/>
                  </a:lnTo>
                  <a:lnTo>
                    <a:pt x="3144" y="5153"/>
                  </a:lnTo>
                  <a:lnTo>
                    <a:pt x="3112" y="5166"/>
                  </a:lnTo>
                  <a:lnTo>
                    <a:pt x="3103" y="5170"/>
                  </a:lnTo>
                  <a:lnTo>
                    <a:pt x="3071" y="5182"/>
                  </a:lnTo>
                  <a:lnTo>
                    <a:pt x="3062" y="5185"/>
                  </a:lnTo>
                  <a:lnTo>
                    <a:pt x="3029" y="5196"/>
                  </a:lnTo>
                  <a:lnTo>
                    <a:pt x="3020" y="5199"/>
                  </a:lnTo>
                  <a:lnTo>
                    <a:pt x="2987" y="5208"/>
                  </a:lnTo>
                  <a:lnTo>
                    <a:pt x="2977" y="5211"/>
                  </a:lnTo>
                  <a:lnTo>
                    <a:pt x="2944" y="5219"/>
                  </a:lnTo>
                  <a:lnTo>
                    <a:pt x="2935" y="5221"/>
                  </a:lnTo>
                  <a:lnTo>
                    <a:pt x="2901" y="5228"/>
                  </a:lnTo>
                  <a:lnTo>
                    <a:pt x="2891" y="5230"/>
                  </a:lnTo>
                  <a:lnTo>
                    <a:pt x="2857" y="5236"/>
                  </a:lnTo>
                  <a:lnTo>
                    <a:pt x="2848" y="5237"/>
                  </a:lnTo>
                  <a:lnTo>
                    <a:pt x="2813" y="5242"/>
                  </a:lnTo>
                  <a:lnTo>
                    <a:pt x="2804" y="5243"/>
                  </a:lnTo>
                  <a:lnTo>
                    <a:pt x="2769" y="5246"/>
                  </a:lnTo>
                  <a:lnTo>
                    <a:pt x="2760" y="5247"/>
                  </a:lnTo>
                  <a:lnTo>
                    <a:pt x="2725" y="5249"/>
                  </a:lnTo>
                  <a:lnTo>
                    <a:pt x="2716" y="5249"/>
                  </a:lnTo>
                  <a:lnTo>
                    <a:pt x="2681" y="5250"/>
                  </a:lnTo>
                  <a:lnTo>
                    <a:pt x="2671" y="5250"/>
                  </a:lnTo>
                  <a:lnTo>
                    <a:pt x="2636" y="5249"/>
                  </a:lnTo>
                  <a:lnTo>
                    <a:pt x="2627" y="5249"/>
                  </a:lnTo>
                  <a:lnTo>
                    <a:pt x="2592" y="5247"/>
                  </a:lnTo>
                  <a:lnTo>
                    <a:pt x="2583" y="5246"/>
                  </a:lnTo>
                  <a:lnTo>
                    <a:pt x="2548" y="5243"/>
                  </a:lnTo>
                  <a:lnTo>
                    <a:pt x="2539" y="5242"/>
                  </a:lnTo>
                  <a:lnTo>
                    <a:pt x="2505" y="5237"/>
                  </a:lnTo>
                  <a:lnTo>
                    <a:pt x="2495" y="5236"/>
                  </a:lnTo>
                  <a:lnTo>
                    <a:pt x="2461" y="5230"/>
                  </a:lnTo>
                  <a:lnTo>
                    <a:pt x="2452" y="5228"/>
                  </a:lnTo>
                  <a:lnTo>
                    <a:pt x="2418" y="5221"/>
                  </a:lnTo>
                  <a:lnTo>
                    <a:pt x="2409" y="5219"/>
                  </a:lnTo>
                  <a:lnTo>
                    <a:pt x="2375" y="5211"/>
                  </a:lnTo>
                  <a:lnTo>
                    <a:pt x="2366" y="5208"/>
                  </a:lnTo>
                  <a:lnTo>
                    <a:pt x="2333" y="5199"/>
                  </a:lnTo>
                  <a:lnTo>
                    <a:pt x="2324" y="5196"/>
                  </a:lnTo>
                  <a:lnTo>
                    <a:pt x="2291" y="5185"/>
                  </a:lnTo>
                  <a:lnTo>
                    <a:pt x="2282" y="5182"/>
                  </a:lnTo>
                  <a:lnTo>
                    <a:pt x="2250" y="5170"/>
                  </a:lnTo>
                  <a:lnTo>
                    <a:pt x="2241" y="5166"/>
                  </a:lnTo>
                  <a:lnTo>
                    <a:pt x="2209" y="5153"/>
                  </a:lnTo>
                  <a:lnTo>
                    <a:pt x="2200" y="5149"/>
                  </a:lnTo>
                  <a:lnTo>
                    <a:pt x="2169" y="5135"/>
                  </a:lnTo>
                  <a:lnTo>
                    <a:pt x="2160" y="5131"/>
                  </a:lnTo>
                  <a:lnTo>
                    <a:pt x="2129" y="5115"/>
                  </a:lnTo>
                  <a:lnTo>
                    <a:pt x="2121" y="5110"/>
                  </a:lnTo>
                  <a:lnTo>
                    <a:pt x="2090" y="5093"/>
                  </a:lnTo>
                  <a:lnTo>
                    <a:pt x="2084" y="5090"/>
                  </a:lnTo>
                  <a:lnTo>
                    <a:pt x="2054" y="5072"/>
                  </a:lnTo>
                  <a:lnTo>
                    <a:pt x="2046" y="5067"/>
                  </a:lnTo>
                  <a:lnTo>
                    <a:pt x="2017" y="5048"/>
                  </a:lnTo>
                  <a:lnTo>
                    <a:pt x="2009" y="5042"/>
                  </a:lnTo>
                  <a:lnTo>
                    <a:pt x="1980" y="5022"/>
                  </a:lnTo>
                  <a:lnTo>
                    <a:pt x="1973" y="5017"/>
                  </a:lnTo>
                  <a:lnTo>
                    <a:pt x="1945" y="4996"/>
                  </a:lnTo>
                  <a:lnTo>
                    <a:pt x="1938" y="4990"/>
                  </a:lnTo>
                  <a:lnTo>
                    <a:pt x="1911" y="4968"/>
                  </a:lnTo>
                  <a:lnTo>
                    <a:pt x="1904" y="4962"/>
                  </a:lnTo>
                  <a:lnTo>
                    <a:pt x="1878" y="4938"/>
                  </a:lnTo>
                  <a:lnTo>
                    <a:pt x="1871" y="4932"/>
                  </a:lnTo>
                  <a:lnTo>
                    <a:pt x="1846" y="4908"/>
                  </a:lnTo>
                  <a:lnTo>
                    <a:pt x="1839" y="4901"/>
                  </a:lnTo>
                  <a:lnTo>
                    <a:pt x="1815" y="4876"/>
                  </a:lnTo>
                  <a:lnTo>
                    <a:pt x="1809" y="4869"/>
                  </a:lnTo>
                  <a:lnTo>
                    <a:pt x="1785" y="4843"/>
                  </a:lnTo>
                  <a:lnTo>
                    <a:pt x="1779" y="4836"/>
                  </a:lnTo>
                  <a:lnTo>
                    <a:pt x="1757" y="4809"/>
                  </a:lnTo>
                  <a:lnTo>
                    <a:pt x="1751" y="4802"/>
                  </a:lnTo>
                  <a:lnTo>
                    <a:pt x="1730" y="4774"/>
                  </a:lnTo>
                  <a:lnTo>
                    <a:pt x="1725" y="4767"/>
                  </a:lnTo>
                  <a:lnTo>
                    <a:pt x="1705" y="4738"/>
                  </a:lnTo>
                  <a:lnTo>
                    <a:pt x="1699" y="4730"/>
                  </a:lnTo>
                  <a:lnTo>
                    <a:pt x="1680" y="4701"/>
                  </a:lnTo>
                  <a:lnTo>
                    <a:pt x="1675" y="4693"/>
                  </a:lnTo>
                  <a:lnTo>
                    <a:pt x="1657" y="4663"/>
                  </a:lnTo>
                  <a:lnTo>
                    <a:pt x="1654" y="4657"/>
                  </a:lnTo>
                  <a:lnTo>
                    <a:pt x="1637" y="4626"/>
                  </a:lnTo>
                  <a:lnTo>
                    <a:pt x="1632" y="4618"/>
                  </a:lnTo>
                  <a:lnTo>
                    <a:pt x="1616" y="4587"/>
                  </a:lnTo>
                  <a:lnTo>
                    <a:pt x="1612" y="4578"/>
                  </a:lnTo>
                  <a:lnTo>
                    <a:pt x="1598" y="4547"/>
                  </a:lnTo>
                  <a:lnTo>
                    <a:pt x="1594" y="4538"/>
                  </a:lnTo>
                  <a:lnTo>
                    <a:pt x="1581" y="4506"/>
                  </a:lnTo>
                  <a:lnTo>
                    <a:pt x="1577" y="4497"/>
                  </a:lnTo>
                  <a:lnTo>
                    <a:pt x="1565" y="4465"/>
                  </a:lnTo>
                  <a:lnTo>
                    <a:pt x="1562" y="4456"/>
                  </a:lnTo>
                  <a:lnTo>
                    <a:pt x="1551" y="4423"/>
                  </a:lnTo>
                  <a:lnTo>
                    <a:pt x="1548" y="4414"/>
                  </a:lnTo>
                  <a:lnTo>
                    <a:pt x="1539" y="4381"/>
                  </a:lnTo>
                  <a:lnTo>
                    <a:pt x="1536" y="4372"/>
                  </a:lnTo>
                  <a:lnTo>
                    <a:pt x="1528" y="4338"/>
                  </a:lnTo>
                  <a:lnTo>
                    <a:pt x="1526" y="4329"/>
                  </a:lnTo>
                  <a:lnTo>
                    <a:pt x="1519" y="4295"/>
                  </a:lnTo>
                  <a:lnTo>
                    <a:pt x="1517" y="4286"/>
                  </a:lnTo>
                  <a:lnTo>
                    <a:pt x="1511" y="4252"/>
                  </a:lnTo>
                  <a:lnTo>
                    <a:pt x="1510" y="4242"/>
                  </a:lnTo>
                  <a:lnTo>
                    <a:pt x="1505" y="4208"/>
                  </a:lnTo>
                  <a:lnTo>
                    <a:pt x="1504" y="4199"/>
                  </a:lnTo>
                  <a:lnTo>
                    <a:pt x="1501" y="4164"/>
                  </a:lnTo>
                  <a:lnTo>
                    <a:pt x="1500" y="4155"/>
                  </a:lnTo>
                  <a:lnTo>
                    <a:pt x="1498" y="4120"/>
                  </a:lnTo>
                  <a:lnTo>
                    <a:pt x="1498" y="4111"/>
                  </a:lnTo>
                  <a:lnTo>
                    <a:pt x="1497" y="4076"/>
                  </a:lnTo>
                  <a:lnTo>
                    <a:pt x="1497" y="4066"/>
                  </a:lnTo>
                  <a:lnTo>
                    <a:pt x="1498" y="4031"/>
                  </a:lnTo>
                  <a:lnTo>
                    <a:pt x="1498" y="4022"/>
                  </a:lnTo>
                  <a:lnTo>
                    <a:pt x="1500" y="3987"/>
                  </a:lnTo>
                  <a:lnTo>
                    <a:pt x="1501" y="3978"/>
                  </a:lnTo>
                  <a:lnTo>
                    <a:pt x="1504" y="3943"/>
                  </a:lnTo>
                  <a:lnTo>
                    <a:pt x="1505" y="3934"/>
                  </a:lnTo>
                  <a:lnTo>
                    <a:pt x="1510" y="3899"/>
                  </a:lnTo>
                  <a:lnTo>
                    <a:pt x="1511" y="3890"/>
                  </a:lnTo>
                  <a:lnTo>
                    <a:pt x="1517" y="3856"/>
                  </a:lnTo>
                  <a:lnTo>
                    <a:pt x="1519" y="3846"/>
                  </a:lnTo>
                  <a:lnTo>
                    <a:pt x="1526" y="3812"/>
                  </a:lnTo>
                  <a:lnTo>
                    <a:pt x="1528" y="3803"/>
                  </a:lnTo>
                  <a:lnTo>
                    <a:pt x="1536" y="3770"/>
                  </a:lnTo>
                  <a:lnTo>
                    <a:pt x="1539" y="3760"/>
                  </a:lnTo>
                  <a:lnTo>
                    <a:pt x="1548" y="3727"/>
                  </a:lnTo>
                  <a:lnTo>
                    <a:pt x="1551" y="3718"/>
                  </a:lnTo>
                  <a:lnTo>
                    <a:pt x="1562" y="3685"/>
                  </a:lnTo>
                  <a:lnTo>
                    <a:pt x="1565" y="3676"/>
                  </a:lnTo>
                  <a:lnTo>
                    <a:pt x="1577" y="3644"/>
                  </a:lnTo>
                  <a:lnTo>
                    <a:pt x="1581" y="3635"/>
                  </a:lnTo>
                  <a:lnTo>
                    <a:pt x="1594" y="3603"/>
                  </a:lnTo>
                  <a:lnTo>
                    <a:pt x="1598" y="3594"/>
                  </a:lnTo>
                  <a:lnTo>
                    <a:pt x="1612" y="3563"/>
                  </a:lnTo>
                  <a:lnTo>
                    <a:pt x="1616" y="3554"/>
                  </a:lnTo>
                  <a:lnTo>
                    <a:pt x="1632" y="3523"/>
                  </a:lnTo>
                  <a:lnTo>
                    <a:pt x="1637" y="3515"/>
                  </a:lnTo>
                  <a:lnTo>
                    <a:pt x="1654" y="3484"/>
                  </a:lnTo>
                  <a:lnTo>
                    <a:pt x="1658" y="3477"/>
                  </a:lnTo>
                  <a:lnTo>
                    <a:pt x="1675" y="3448"/>
                  </a:lnTo>
                  <a:lnTo>
                    <a:pt x="1680" y="3440"/>
                  </a:lnTo>
                  <a:lnTo>
                    <a:pt x="1699" y="3411"/>
                  </a:lnTo>
                  <a:lnTo>
                    <a:pt x="1705" y="3403"/>
                  </a:lnTo>
                  <a:lnTo>
                    <a:pt x="1725" y="3374"/>
                  </a:lnTo>
                  <a:lnTo>
                    <a:pt x="1730" y="3367"/>
                  </a:lnTo>
                  <a:lnTo>
                    <a:pt x="1751" y="3339"/>
                  </a:lnTo>
                  <a:lnTo>
                    <a:pt x="1757" y="3332"/>
                  </a:lnTo>
                  <a:lnTo>
                    <a:pt x="1779" y="3305"/>
                  </a:lnTo>
                  <a:lnTo>
                    <a:pt x="1785" y="3298"/>
                  </a:lnTo>
                  <a:lnTo>
                    <a:pt x="1808" y="3272"/>
                  </a:lnTo>
                  <a:lnTo>
                    <a:pt x="1815" y="3265"/>
                  </a:lnTo>
                  <a:lnTo>
                    <a:pt x="1839" y="3240"/>
                  </a:lnTo>
                  <a:lnTo>
                    <a:pt x="1846" y="3234"/>
                  </a:lnTo>
                  <a:lnTo>
                    <a:pt x="1870" y="3210"/>
                  </a:lnTo>
                  <a:lnTo>
                    <a:pt x="1877" y="3203"/>
                  </a:lnTo>
                  <a:lnTo>
                    <a:pt x="1903" y="3180"/>
                  </a:lnTo>
                  <a:lnTo>
                    <a:pt x="1910" y="3174"/>
                  </a:lnTo>
                  <a:lnTo>
                    <a:pt x="1937" y="3152"/>
                  </a:lnTo>
                  <a:lnTo>
                    <a:pt x="1945" y="3146"/>
                  </a:lnTo>
                  <a:lnTo>
                    <a:pt x="1972" y="3125"/>
                  </a:lnTo>
                  <a:lnTo>
                    <a:pt x="1980" y="3119"/>
                  </a:lnTo>
                  <a:lnTo>
                    <a:pt x="2008" y="3099"/>
                  </a:lnTo>
                  <a:lnTo>
                    <a:pt x="2016" y="3093"/>
                  </a:lnTo>
                  <a:lnTo>
                    <a:pt x="2046" y="3074"/>
                  </a:lnTo>
                  <a:lnTo>
                    <a:pt x="2054" y="3069"/>
                  </a:lnTo>
                  <a:lnTo>
                    <a:pt x="2084" y="3051"/>
                  </a:lnTo>
                  <a:lnTo>
                    <a:pt x="2090" y="3048"/>
                  </a:lnTo>
                  <a:lnTo>
                    <a:pt x="2121" y="3031"/>
                  </a:lnTo>
                  <a:lnTo>
                    <a:pt x="2129" y="3026"/>
                  </a:lnTo>
                  <a:lnTo>
                    <a:pt x="2160" y="3010"/>
                  </a:lnTo>
                  <a:lnTo>
                    <a:pt x="2169" y="3006"/>
                  </a:lnTo>
                  <a:lnTo>
                    <a:pt x="2200" y="2992"/>
                  </a:lnTo>
                  <a:lnTo>
                    <a:pt x="2209" y="2988"/>
                  </a:lnTo>
                  <a:lnTo>
                    <a:pt x="2241" y="2975"/>
                  </a:lnTo>
                  <a:lnTo>
                    <a:pt x="2250" y="2971"/>
                  </a:lnTo>
                  <a:lnTo>
                    <a:pt x="2282" y="2959"/>
                  </a:lnTo>
                  <a:lnTo>
                    <a:pt x="2291" y="2956"/>
                  </a:lnTo>
                  <a:lnTo>
                    <a:pt x="2324" y="2945"/>
                  </a:lnTo>
                  <a:lnTo>
                    <a:pt x="2333" y="2942"/>
                  </a:lnTo>
                  <a:lnTo>
                    <a:pt x="2366" y="2933"/>
                  </a:lnTo>
                  <a:lnTo>
                    <a:pt x="2375" y="2930"/>
                  </a:lnTo>
                  <a:lnTo>
                    <a:pt x="2409" y="2922"/>
                  </a:lnTo>
                  <a:lnTo>
                    <a:pt x="2418" y="2920"/>
                  </a:lnTo>
                  <a:lnTo>
                    <a:pt x="2452" y="2913"/>
                  </a:lnTo>
                  <a:lnTo>
                    <a:pt x="2461" y="2911"/>
                  </a:lnTo>
                  <a:lnTo>
                    <a:pt x="2495" y="2905"/>
                  </a:lnTo>
                  <a:lnTo>
                    <a:pt x="2505" y="2904"/>
                  </a:lnTo>
                  <a:lnTo>
                    <a:pt x="2539" y="2899"/>
                  </a:lnTo>
                  <a:lnTo>
                    <a:pt x="2548" y="2898"/>
                  </a:lnTo>
                  <a:lnTo>
                    <a:pt x="2583" y="2895"/>
                  </a:lnTo>
                  <a:lnTo>
                    <a:pt x="2592" y="2894"/>
                  </a:lnTo>
                  <a:lnTo>
                    <a:pt x="2627" y="2892"/>
                  </a:lnTo>
                  <a:lnTo>
                    <a:pt x="2636" y="2892"/>
                  </a:lnTo>
                  <a:lnTo>
                    <a:pt x="2671" y="2891"/>
                  </a:lnTo>
                  <a:lnTo>
                    <a:pt x="2681" y="2891"/>
                  </a:lnTo>
                  <a:lnTo>
                    <a:pt x="2716" y="2892"/>
                  </a:lnTo>
                  <a:lnTo>
                    <a:pt x="2725" y="2892"/>
                  </a:lnTo>
                  <a:lnTo>
                    <a:pt x="2760" y="2894"/>
                  </a:lnTo>
                  <a:lnTo>
                    <a:pt x="2769" y="2895"/>
                  </a:lnTo>
                  <a:lnTo>
                    <a:pt x="2804" y="2898"/>
                  </a:lnTo>
                  <a:lnTo>
                    <a:pt x="2813" y="2899"/>
                  </a:lnTo>
                  <a:lnTo>
                    <a:pt x="2848" y="2904"/>
                  </a:lnTo>
                  <a:lnTo>
                    <a:pt x="2857" y="2905"/>
                  </a:lnTo>
                  <a:lnTo>
                    <a:pt x="2891" y="2911"/>
                  </a:lnTo>
                  <a:lnTo>
                    <a:pt x="2901" y="2913"/>
                  </a:lnTo>
                  <a:lnTo>
                    <a:pt x="2935" y="2920"/>
                  </a:lnTo>
                  <a:lnTo>
                    <a:pt x="2944" y="2922"/>
                  </a:lnTo>
                  <a:lnTo>
                    <a:pt x="2977" y="2930"/>
                  </a:lnTo>
                  <a:lnTo>
                    <a:pt x="2987" y="2933"/>
                  </a:lnTo>
                  <a:lnTo>
                    <a:pt x="3020" y="2942"/>
                  </a:lnTo>
                  <a:lnTo>
                    <a:pt x="3029" y="2945"/>
                  </a:lnTo>
                  <a:lnTo>
                    <a:pt x="3062" y="2956"/>
                  </a:lnTo>
                  <a:lnTo>
                    <a:pt x="3071" y="2959"/>
                  </a:lnTo>
                  <a:lnTo>
                    <a:pt x="3103" y="2971"/>
                  </a:lnTo>
                  <a:lnTo>
                    <a:pt x="3112" y="2975"/>
                  </a:lnTo>
                  <a:lnTo>
                    <a:pt x="3144" y="2988"/>
                  </a:lnTo>
                  <a:lnTo>
                    <a:pt x="3153" y="2992"/>
                  </a:lnTo>
                  <a:lnTo>
                    <a:pt x="3184" y="3006"/>
                  </a:lnTo>
                  <a:lnTo>
                    <a:pt x="3193" y="3010"/>
                  </a:lnTo>
                  <a:lnTo>
                    <a:pt x="3224" y="3026"/>
                  </a:lnTo>
                  <a:lnTo>
                    <a:pt x="3232" y="3031"/>
                  </a:lnTo>
                  <a:lnTo>
                    <a:pt x="3263" y="3048"/>
                  </a:lnTo>
                  <a:lnTo>
                    <a:pt x="3270" y="3052"/>
                  </a:lnTo>
                  <a:lnTo>
                    <a:pt x="3300" y="3070"/>
                  </a:lnTo>
                  <a:lnTo>
                    <a:pt x="3308" y="3075"/>
                  </a:lnTo>
                  <a:lnTo>
                    <a:pt x="3337" y="3094"/>
                  </a:lnTo>
                  <a:lnTo>
                    <a:pt x="3345" y="3099"/>
                  </a:lnTo>
                  <a:lnTo>
                    <a:pt x="3373" y="3119"/>
                  </a:lnTo>
                  <a:lnTo>
                    <a:pt x="3380" y="3125"/>
                  </a:lnTo>
                  <a:lnTo>
                    <a:pt x="3408" y="3146"/>
                  </a:lnTo>
                  <a:lnTo>
                    <a:pt x="3415" y="3152"/>
                  </a:lnTo>
                  <a:lnTo>
                    <a:pt x="3442" y="3174"/>
                  </a:lnTo>
                  <a:lnTo>
                    <a:pt x="3449" y="3180"/>
                  </a:lnTo>
                  <a:lnTo>
                    <a:pt x="3475" y="3203"/>
                  </a:lnTo>
                  <a:lnTo>
                    <a:pt x="3482" y="3209"/>
                  </a:lnTo>
                  <a:lnTo>
                    <a:pt x="3507" y="3233"/>
                  </a:lnTo>
                  <a:lnTo>
                    <a:pt x="3514" y="3240"/>
                  </a:lnTo>
                  <a:lnTo>
                    <a:pt x="3538" y="3265"/>
                  </a:lnTo>
                  <a:lnTo>
                    <a:pt x="3544" y="3272"/>
                  </a:lnTo>
                  <a:lnTo>
                    <a:pt x="3567" y="3298"/>
                  </a:lnTo>
                  <a:lnTo>
                    <a:pt x="3573" y="3305"/>
                  </a:lnTo>
                  <a:lnTo>
                    <a:pt x="3595" y="3332"/>
                  </a:lnTo>
                  <a:lnTo>
                    <a:pt x="3601" y="3339"/>
                  </a:lnTo>
                  <a:lnTo>
                    <a:pt x="3622" y="3367"/>
                  </a:lnTo>
                  <a:lnTo>
                    <a:pt x="3628" y="3374"/>
                  </a:lnTo>
                  <a:lnTo>
                    <a:pt x="3648" y="3402"/>
                  </a:lnTo>
                  <a:lnTo>
                    <a:pt x="3653" y="3410"/>
                  </a:lnTo>
                  <a:lnTo>
                    <a:pt x="3672" y="3439"/>
                  </a:lnTo>
                  <a:lnTo>
                    <a:pt x="3677" y="3447"/>
                  </a:lnTo>
                  <a:lnTo>
                    <a:pt x="3695" y="3477"/>
                  </a:lnTo>
                  <a:lnTo>
                    <a:pt x="3699" y="3484"/>
                  </a:lnTo>
                  <a:lnTo>
                    <a:pt x="3716" y="3515"/>
                  </a:lnTo>
                  <a:lnTo>
                    <a:pt x="3721" y="3523"/>
                  </a:lnTo>
                  <a:lnTo>
                    <a:pt x="3737" y="3554"/>
                  </a:lnTo>
                  <a:lnTo>
                    <a:pt x="3741" y="3563"/>
                  </a:lnTo>
                  <a:lnTo>
                    <a:pt x="3755" y="3594"/>
                  </a:lnTo>
                  <a:lnTo>
                    <a:pt x="3759" y="3603"/>
                  </a:lnTo>
                  <a:lnTo>
                    <a:pt x="3772" y="3635"/>
                  </a:lnTo>
                  <a:lnTo>
                    <a:pt x="3776" y="3644"/>
                  </a:lnTo>
                  <a:lnTo>
                    <a:pt x="3788" y="3676"/>
                  </a:lnTo>
                  <a:lnTo>
                    <a:pt x="3791" y="3685"/>
                  </a:lnTo>
                  <a:lnTo>
                    <a:pt x="3802" y="3718"/>
                  </a:lnTo>
                  <a:lnTo>
                    <a:pt x="3805" y="3727"/>
                  </a:lnTo>
                  <a:lnTo>
                    <a:pt x="3814" y="3760"/>
                  </a:lnTo>
                  <a:lnTo>
                    <a:pt x="3817" y="3770"/>
                  </a:lnTo>
                  <a:lnTo>
                    <a:pt x="3825" y="3803"/>
                  </a:lnTo>
                  <a:lnTo>
                    <a:pt x="3827" y="3812"/>
                  </a:lnTo>
                  <a:lnTo>
                    <a:pt x="3834" y="3846"/>
                  </a:lnTo>
                  <a:lnTo>
                    <a:pt x="3836" y="3856"/>
                  </a:lnTo>
                  <a:lnTo>
                    <a:pt x="3842" y="3890"/>
                  </a:lnTo>
                  <a:lnTo>
                    <a:pt x="3843" y="3899"/>
                  </a:lnTo>
                  <a:lnTo>
                    <a:pt x="3848" y="3934"/>
                  </a:lnTo>
                  <a:lnTo>
                    <a:pt x="3849" y="3943"/>
                  </a:lnTo>
                  <a:lnTo>
                    <a:pt x="3852" y="3978"/>
                  </a:lnTo>
                  <a:lnTo>
                    <a:pt x="3853" y="3987"/>
                  </a:lnTo>
                  <a:lnTo>
                    <a:pt x="3855" y="4022"/>
                  </a:lnTo>
                  <a:close/>
                  <a:moveTo>
                    <a:pt x="3354" y="4122"/>
                  </a:moveTo>
                  <a:lnTo>
                    <a:pt x="3355" y="4096"/>
                  </a:lnTo>
                  <a:lnTo>
                    <a:pt x="3356" y="4071"/>
                  </a:lnTo>
                  <a:lnTo>
                    <a:pt x="3355" y="4045"/>
                  </a:lnTo>
                  <a:lnTo>
                    <a:pt x="3354" y="4020"/>
                  </a:lnTo>
                  <a:lnTo>
                    <a:pt x="3352" y="3994"/>
                  </a:lnTo>
                  <a:lnTo>
                    <a:pt x="3348" y="3969"/>
                  </a:lnTo>
                  <a:lnTo>
                    <a:pt x="3344" y="3944"/>
                  </a:lnTo>
                  <a:lnTo>
                    <a:pt x="3339" y="3919"/>
                  </a:lnTo>
                  <a:lnTo>
                    <a:pt x="3333" y="3895"/>
                  </a:lnTo>
                  <a:lnTo>
                    <a:pt x="3326" y="3871"/>
                  </a:lnTo>
                  <a:lnTo>
                    <a:pt x="3318" y="3847"/>
                  </a:lnTo>
                  <a:lnTo>
                    <a:pt x="3309" y="3823"/>
                  </a:lnTo>
                  <a:lnTo>
                    <a:pt x="3299" y="3800"/>
                  </a:lnTo>
                  <a:lnTo>
                    <a:pt x="3289" y="3777"/>
                  </a:lnTo>
                  <a:lnTo>
                    <a:pt x="3277" y="3754"/>
                  </a:lnTo>
                  <a:lnTo>
                    <a:pt x="3265" y="3731"/>
                  </a:lnTo>
                  <a:lnTo>
                    <a:pt x="3251" y="3709"/>
                  </a:lnTo>
                  <a:lnTo>
                    <a:pt x="3237" y="3688"/>
                  </a:lnTo>
                  <a:lnTo>
                    <a:pt x="3223" y="3667"/>
                  </a:lnTo>
                  <a:lnTo>
                    <a:pt x="3207" y="3647"/>
                  </a:lnTo>
                  <a:lnTo>
                    <a:pt x="3191" y="3627"/>
                  </a:lnTo>
                  <a:lnTo>
                    <a:pt x="3174" y="3609"/>
                  </a:lnTo>
                  <a:lnTo>
                    <a:pt x="3157" y="3590"/>
                  </a:lnTo>
                  <a:lnTo>
                    <a:pt x="3138" y="3573"/>
                  </a:lnTo>
                  <a:lnTo>
                    <a:pt x="3120" y="3556"/>
                  </a:lnTo>
                  <a:lnTo>
                    <a:pt x="3100" y="3540"/>
                  </a:lnTo>
                  <a:lnTo>
                    <a:pt x="3080" y="3524"/>
                  </a:lnTo>
                  <a:lnTo>
                    <a:pt x="3059" y="3510"/>
                  </a:lnTo>
                  <a:lnTo>
                    <a:pt x="3038" y="3496"/>
                  </a:lnTo>
                  <a:lnTo>
                    <a:pt x="3016" y="3482"/>
                  </a:lnTo>
                  <a:lnTo>
                    <a:pt x="2993" y="3470"/>
                  </a:lnTo>
                  <a:lnTo>
                    <a:pt x="2970" y="3458"/>
                  </a:lnTo>
                  <a:lnTo>
                    <a:pt x="2947" y="3448"/>
                  </a:lnTo>
                  <a:lnTo>
                    <a:pt x="2924" y="3438"/>
                  </a:lnTo>
                  <a:lnTo>
                    <a:pt x="2900" y="3429"/>
                  </a:lnTo>
                  <a:lnTo>
                    <a:pt x="2876" y="3421"/>
                  </a:lnTo>
                  <a:lnTo>
                    <a:pt x="2852" y="3414"/>
                  </a:lnTo>
                  <a:lnTo>
                    <a:pt x="2828" y="3408"/>
                  </a:lnTo>
                  <a:lnTo>
                    <a:pt x="2803" y="3403"/>
                  </a:lnTo>
                  <a:lnTo>
                    <a:pt x="2778" y="3399"/>
                  </a:lnTo>
                  <a:lnTo>
                    <a:pt x="2753" y="3395"/>
                  </a:lnTo>
                  <a:lnTo>
                    <a:pt x="2727" y="3393"/>
                  </a:lnTo>
                  <a:lnTo>
                    <a:pt x="2702" y="3392"/>
                  </a:lnTo>
                  <a:lnTo>
                    <a:pt x="2676" y="3391"/>
                  </a:lnTo>
                  <a:lnTo>
                    <a:pt x="2651" y="3392"/>
                  </a:lnTo>
                  <a:lnTo>
                    <a:pt x="2625" y="3393"/>
                  </a:lnTo>
                  <a:lnTo>
                    <a:pt x="2600" y="3395"/>
                  </a:lnTo>
                  <a:lnTo>
                    <a:pt x="2575" y="3399"/>
                  </a:lnTo>
                  <a:lnTo>
                    <a:pt x="2550" y="3403"/>
                  </a:lnTo>
                  <a:lnTo>
                    <a:pt x="2525" y="3408"/>
                  </a:lnTo>
                  <a:lnTo>
                    <a:pt x="2501" y="3414"/>
                  </a:lnTo>
                  <a:lnTo>
                    <a:pt x="2477" y="3421"/>
                  </a:lnTo>
                  <a:lnTo>
                    <a:pt x="2453" y="3429"/>
                  </a:lnTo>
                  <a:lnTo>
                    <a:pt x="2429" y="3438"/>
                  </a:lnTo>
                  <a:lnTo>
                    <a:pt x="2406" y="3448"/>
                  </a:lnTo>
                  <a:lnTo>
                    <a:pt x="2383" y="3458"/>
                  </a:lnTo>
                  <a:lnTo>
                    <a:pt x="2360" y="3470"/>
                  </a:lnTo>
                  <a:lnTo>
                    <a:pt x="2337" y="3483"/>
                  </a:lnTo>
                  <a:lnTo>
                    <a:pt x="2314" y="3496"/>
                  </a:lnTo>
                  <a:lnTo>
                    <a:pt x="2293" y="3510"/>
                  </a:lnTo>
                  <a:lnTo>
                    <a:pt x="2272" y="3524"/>
                  </a:lnTo>
                  <a:lnTo>
                    <a:pt x="2252" y="3540"/>
                  </a:lnTo>
                  <a:lnTo>
                    <a:pt x="2233" y="3556"/>
                  </a:lnTo>
                  <a:lnTo>
                    <a:pt x="2214" y="3573"/>
                  </a:lnTo>
                  <a:lnTo>
                    <a:pt x="2196" y="3590"/>
                  </a:lnTo>
                  <a:lnTo>
                    <a:pt x="2179" y="3608"/>
                  </a:lnTo>
                  <a:lnTo>
                    <a:pt x="2162" y="3627"/>
                  </a:lnTo>
                  <a:lnTo>
                    <a:pt x="2146" y="3647"/>
                  </a:lnTo>
                  <a:lnTo>
                    <a:pt x="2130" y="3667"/>
                  </a:lnTo>
                  <a:lnTo>
                    <a:pt x="2116" y="3687"/>
                  </a:lnTo>
                  <a:lnTo>
                    <a:pt x="2102" y="3709"/>
                  </a:lnTo>
                  <a:lnTo>
                    <a:pt x="2088" y="3731"/>
                  </a:lnTo>
                  <a:lnTo>
                    <a:pt x="2076" y="3754"/>
                  </a:lnTo>
                  <a:lnTo>
                    <a:pt x="2064" y="3777"/>
                  </a:lnTo>
                  <a:lnTo>
                    <a:pt x="2054" y="3800"/>
                  </a:lnTo>
                  <a:lnTo>
                    <a:pt x="2044" y="3823"/>
                  </a:lnTo>
                  <a:lnTo>
                    <a:pt x="2035" y="3847"/>
                  </a:lnTo>
                  <a:lnTo>
                    <a:pt x="2027" y="3871"/>
                  </a:lnTo>
                  <a:lnTo>
                    <a:pt x="2020" y="3895"/>
                  </a:lnTo>
                  <a:lnTo>
                    <a:pt x="2014" y="3919"/>
                  </a:lnTo>
                  <a:lnTo>
                    <a:pt x="2009" y="3944"/>
                  </a:lnTo>
                  <a:lnTo>
                    <a:pt x="2005" y="3969"/>
                  </a:lnTo>
                  <a:lnTo>
                    <a:pt x="2001" y="3994"/>
                  </a:lnTo>
                  <a:lnTo>
                    <a:pt x="1999" y="4020"/>
                  </a:lnTo>
                  <a:lnTo>
                    <a:pt x="1998" y="4045"/>
                  </a:lnTo>
                  <a:lnTo>
                    <a:pt x="1997" y="4071"/>
                  </a:lnTo>
                  <a:lnTo>
                    <a:pt x="1998" y="4096"/>
                  </a:lnTo>
                  <a:lnTo>
                    <a:pt x="1999" y="4122"/>
                  </a:lnTo>
                  <a:lnTo>
                    <a:pt x="2001" y="4147"/>
                  </a:lnTo>
                  <a:lnTo>
                    <a:pt x="2005" y="4172"/>
                  </a:lnTo>
                  <a:lnTo>
                    <a:pt x="2009" y="4197"/>
                  </a:lnTo>
                  <a:lnTo>
                    <a:pt x="2014" y="4222"/>
                  </a:lnTo>
                  <a:lnTo>
                    <a:pt x="2020" y="4246"/>
                  </a:lnTo>
                  <a:lnTo>
                    <a:pt x="2027" y="4270"/>
                  </a:lnTo>
                  <a:lnTo>
                    <a:pt x="2035" y="4294"/>
                  </a:lnTo>
                  <a:lnTo>
                    <a:pt x="2044" y="4318"/>
                  </a:lnTo>
                  <a:lnTo>
                    <a:pt x="2054" y="4341"/>
                  </a:lnTo>
                  <a:lnTo>
                    <a:pt x="2064" y="4364"/>
                  </a:lnTo>
                  <a:lnTo>
                    <a:pt x="2076" y="4387"/>
                  </a:lnTo>
                  <a:lnTo>
                    <a:pt x="2089" y="4410"/>
                  </a:lnTo>
                  <a:lnTo>
                    <a:pt x="2102" y="4433"/>
                  </a:lnTo>
                  <a:lnTo>
                    <a:pt x="2116" y="4454"/>
                  </a:lnTo>
                  <a:lnTo>
                    <a:pt x="2131" y="4475"/>
                  </a:lnTo>
                  <a:lnTo>
                    <a:pt x="2146" y="4495"/>
                  </a:lnTo>
                  <a:lnTo>
                    <a:pt x="2162" y="4514"/>
                  </a:lnTo>
                  <a:lnTo>
                    <a:pt x="2179" y="4533"/>
                  </a:lnTo>
                  <a:lnTo>
                    <a:pt x="2196" y="4551"/>
                  </a:lnTo>
                  <a:lnTo>
                    <a:pt x="2214" y="4568"/>
                  </a:lnTo>
                  <a:lnTo>
                    <a:pt x="2233" y="4585"/>
                  </a:lnTo>
                  <a:lnTo>
                    <a:pt x="2252" y="4601"/>
                  </a:lnTo>
                  <a:lnTo>
                    <a:pt x="2272" y="4616"/>
                  </a:lnTo>
                  <a:lnTo>
                    <a:pt x="2293" y="4631"/>
                  </a:lnTo>
                  <a:lnTo>
                    <a:pt x="2314" y="4645"/>
                  </a:lnTo>
                  <a:lnTo>
                    <a:pt x="2337" y="4658"/>
                  </a:lnTo>
                  <a:lnTo>
                    <a:pt x="2360" y="4671"/>
                  </a:lnTo>
                  <a:lnTo>
                    <a:pt x="2383" y="4683"/>
                  </a:lnTo>
                  <a:lnTo>
                    <a:pt x="2406" y="4693"/>
                  </a:lnTo>
                  <a:lnTo>
                    <a:pt x="2429" y="4703"/>
                  </a:lnTo>
                  <a:lnTo>
                    <a:pt x="2453" y="4712"/>
                  </a:lnTo>
                  <a:lnTo>
                    <a:pt x="2477" y="4720"/>
                  </a:lnTo>
                  <a:lnTo>
                    <a:pt x="2501" y="4727"/>
                  </a:lnTo>
                  <a:lnTo>
                    <a:pt x="2525" y="4733"/>
                  </a:lnTo>
                  <a:lnTo>
                    <a:pt x="2550" y="4738"/>
                  </a:lnTo>
                  <a:lnTo>
                    <a:pt x="2575" y="4742"/>
                  </a:lnTo>
                  <a:lnTo>
                    <a:pt x="2600" y="4746"/>
                  </a:lnTo>
                  <a:lnTo>
                    <a:pt x="2625" y="4748"/>
                  </a:lnTo>
                  <a:lnTo>
                    <a:pt x="2651" y="4749"/>
                  </a:lnTo>
                  <a:lnTo>
                    <a:pt x="2676" y="4750"/>
                  </a:lnTo>
                  <a:lnTo>
                    <a:pt x="2702" y="4749"/>
                  </a:lnTo>
                  <a:lnTo>
                    <a:pt x="2727" y="4748"/>
                  </a:lnTo>
                  <a:lnTo>
                    <a:pt x="2753" y="4746"/>
                  </a:lnTo>
                  <a:lnTo>
                    <a:pt x="2778" y="4742"/>
                  </a:lnTo>
                  <a:lnTo>
                    <a:pt x="2803" y="4738"/>
                  </a:lnTo>
                  <a:lnTo>
                    <a:pt x="2828" y="4733"/>
                  </a:lnTo>
                  <a:lnTo>
                    <a:pt x="2852" y="4727"/>
                  </a:lnTo>
                  <a:lnTo>
                    <a:pt x="2876" y="4720"/>
                  </a:lnTo>
                  <a:lnTo>
                    <a:pt x="2900" y="4712"/>
                  </a:lnTo>
                  <a:lnTo>
                    <a:pt x="2924" y="4703"/>
                  </a:lnTo>
                  <a:lnTo>
                    <a:pt x="2947" y="4693"/>
                  </a:lnTo>
                  <a:lnTo>
                    <a:pt x="2970" y="4683"/>
                  </a:lnTo>
                  <a:lnTo>
                    <a:pt x="2993" y="4671"/>
                  </a:lnTo>
                  <a:lnTo>
                    <a:pt x="3016" y="4659"/>
                  </a:lnTo>
                  <a:lnTo>
                    <a:pt x="3038" y="4645"/>
                  </a:lnTo>
                  <a:lnTo>
                    <a:pt x="3060" y="4631"/>
                  </a:lnTo>
                  <a:lnTo>
                    <a:pt x="3080" y="4617"/>
                  </a:lnTo>
                  <a:lnTo>
                    <a:pt x="3100" y="4601"/>
                  </a:lnTo>
                  <a:lnTo>
                    <a:pt x="3120" y="4585"/>
                  </a:lnTo>
                  <a:lnTo>
                    <a:pt x="3139" y="4568"/>
                  </a:lnTo>
                  <a:lnTo>
                    <a:pt x="3157" y="4551"/>
                  </a:lnTo>
                  <a:lnTo>
                    <a:pt x="3174" y="4533"/>
                  </a:lnTo>
                  <a:lnTo>
                    <a:pt x="3191" y="4514"/>
                  </a:lnTo>
                  <a:lnTo>
                    <a:pt x="3207" y="4495"/>
                  </a:lnTo>
                  <a:lnTo>
                    <a:pt x="3223" y="4475"/>
                  </a:lnTo>
                  <a:lnTo>
                    <a:pt x="3237" y="4454"/>
                  </a:lnTo>
                  <a:lnTo>
                    <a:pt x="3251" y="4433"/>
                  </a:lnTo>
                  <a:lnTo>
                    <a:pt x="3264" y="4410"/>
                  </a:lnTo>
                  <a:lnTo>
                    <a:pt x="3277" y="4387"/>
                  </a:lnTo>
                  <a:lnTo>
                    <a:pt x="3289" y="4364"/>
                  </a:lnTo>
                  <a:lnTo>
                    <a:pt x="3299" y="4341"/>
                  </a:lnTo>
                  <a:lnTo>
                    <a:pt x="3309" y="4318"/>
                  </a:lnTo>
                  <a:lnTo>
                    <a:pt x="3318" y="4294"/>
                  </a:lnTo>
                  <a:lnTo>
                    <a:pt x="3326" y="4270"/>
                  </a:lnTo>
                  <a:lnTo>
                    <a:pt x="3333" y="4246"/>
                  </a:lnTo>
                  <a:lnTo>
                    <a:pt x="3339" y="4222"/>
                  </a:lnTo>
                  <a:lnTo>
                    <a:pt x="3344" y="4197"/>
                  </a:lnTo>
                  <a:lnTo>
                    <a:pt x="3348" y="4172"/>
                  </a:lnTo>
                  <a:lnTo>
                    <a:pt x="3352" y="4147"/>
                  </a:lnTo>
                  <a:lnTo>
                    <a:pt x="3354" y="4122"/>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616" name="Google Shape;616;p17"/>
          <p:cNvGrpSpPr/>
          <p:nvPr/>
        </p:nvGrpSpPr>
        <p:grpSpPr>
          <a:xfrm>
            <a:off x="10016625" y="1780011"/>
            <a:ext cx="481780" cy="481780"/>
            <a:chOff x="6968299" y="1325880"/>
            <a:chExt cx="914400" cy="914400"/>
          </a:xfrm>
        </p:grpSpPr>
        <p:sp>
          <p:nvSpPr>
            <p:cNvPr id="617" name="Google Shape;617;p17"/>
            <p:cNvSpPr/>
            <p:nvPr/>
          </p:nvSpPr>
          <p:spPr>
            <a:xfrm>
              <a:off x="6968299" y="1325880"/>
              <a:ext cx="914400" cy="914400"/>
            </a:xfrm>
            <a:custGeom>
              <a:rect b="b" l="l" r="r" t="t"/>
              <a:pathLst>
                <a:path extrusionOk="0" h="10000" w="10000">
                  <a:moveTo>
                    <a:pt x="8333" y="4383"/>
                  </a:moveTo>
                  <a:lnTo>
                    <a:pt x="8332" y="4415"/>
                  </a:lnTo>
                  <a:lnTo>
                    <a:pt x="8331" y="4448"/>
                  </a:lnTo>
                  <a:lnTo>
                    <a:pt x="8328" y="4480"/>
                  </a:lnTo>
                  <a:lnTo>
                    <a:pt x="8323" y="4512"/>
                  </a:lnTo>
                  <a:lnTo>
                    <a:pt x="8318" y="4543"/>
                  </a:lnTo>
                  <a:lnTo>
                    <a:pt x="8311" y="4575"/>
                  </a:lnTo>
                  <a:lnTo>
                    <a:pt x="8304" y="4606"/>
                  </a:lnTo>
                  <a:lnTo>
                    <a:pt x="8295" y="4637"/>
                  </a:lnTo>
                  <a:lnTo>
                    <a:pt x="8284" y="4668"/>
                  </a:lnTo>
                  <a:lnTo>
                    <a:pt x="8273" y="4698"/>
                  </a:lnTo>
                  <a:lnTo>
                    <a:pt x="8261" y="4728"/>
                  </a:lnTo>
                  <a:lnTo>
                    <a:pt x="8247" y="4757"/>
                  </a:lnTo>
                  <a:lnTo>
                    <a:pt x="8233" y="4786"/>
                  </a:lnTo>
                  <a:lnTo>
                    <a:pt x="8217" y="4815"/>
                  </a:lnTo>
                  <a:lnTo>
                    <a:pt x="8200" y="4843"/>
                  </a:lnTo>
                  <a:lnTo>
                    <a:pt x="8182" y="4870"/>
                  </a:lnTo>
                  <a:lnTo>
                    <a:pt x="8164" y="4896"/>
                  </a:lnTo>
                  <a:lnTo>
                    <a:pt x="8144" y="4922"/>
                  </a:lnTo>
                  <a:lnTo>
                    <a:pt x="8123" y="4946"/>
                  </a:lnTo>
                  <a:lnTo>
                    <a:pt x="8102" y="4970"/>
                  </a:lnTo>
                  <a:lnTo>
                    <a:pt x="8080" y="4994"/>
                  </a:lnTo>
                  <a:lnTo>
                    <a:pt x="8056" y="5016"/>
                  </a:lnTo>
                  <a:lnTo>
                    <a:pt x="8032" y="5037"/>
                  </a:lnTo>
                  <a:lnTo>
                    <a:pt x="8008" y="5058"/>
                  </a:lnTo>
                  <a:lnTo>
                    <a:pt x="7982" y="5078"/>
                  </a:lnTo>
                  <a:lnTo>
                    <a:pt x="7956" y="5096"/>
                  </a:lnTo>
                  <a:lnTo>
                    <a:pt x="7929" y="5114"/>
                  </a:lnTo>
                  <a:lnTo>
                    <a:pt x="7901" y="5131"/>
                  </a:lnTo>
                  <a:lnTo>
                    <a:pt x="7872" y="5147"/>
                  </a:lnTo>
                  <a:lnTo>
                    <a:pt x="7843" y="5161"/>
                  </a:lnTo>
                  <a:lnTo>
                    <a:pt x="7814" y="5175"/>
                  </a:lnTo>
                  <a:lnTo>
                    <a:pt x="7784" y="5187"/>
                  </a:lnTo>
                  <a:lnTo>
                    <a:pt x="7754" y="5198"/>
                  </a:lnTo>
                  <a:lnTo>
                    <a:pt x="7723" y="5209"/>
                  </a:lnTo>
                  <a:lnTo>
                    <a:pt x="7692" y="5218"/>
                  </a:lnTo>
                  <a:lnTo>
                    <a:pt x="7661" y="5225"/>
                  </a:lnTo>
                  <a:lnTo>
                    <a:pt x="7629" y="5232"/>
                  </a:lnTo>
                  <a:lnTo>
                    <a:pt x="7598" y="5237"/>
                  </a:lnTo>
                  <a:lnTo>
                    <a:pt x="7566" y="5242"/>
                  </a:lnTo>
                  <a:lnTo>
                    <a:pt x="7534" y="5245"/>
                  </a:lnTo>
                  <a:lnTo>
                    <a:pt x="7501" y="5246"/>
                  </a:lnTo>
                  <a:lnTo>
                    <a:pt x="7469" y="5247"/>
                  </a:lnTo>
                  <a:lnTo>
                    <a:pt x="7436" y="5246"/>
                  </a:lnTo>
                  <a:lnTo>
                    <a:pt x="7404" y="5245"/>
                  </a:lnTo>
                  <a:lnTo>
                    <a:pt x="7372" y="5242"/>
                  </a:lnTo>
                  <a:lnTo>
                    <a:pt x="7340" y="5237"/>
                  </a:lnTo>
                  <a:lnTo>
                    <a:pt x="7308" y="5232"/>
                  </a:lnTo>
                  <a:lnTo>
                    <a:pt x="7276" y="5225"/>
                  </a:lnTo>
                  <a:lnTo>
                    <a:pt x="7245" y="5218"/>
                  </a:lnTo>
                  <a:lnTo>
                    <a:pt x="7214" y="5209"/>
                  </a:lnTo>
                  <a:lnTo>
                    <a:pt x="7184" y="5198"/>
                  </a:lnTo>
                  <a:lnTo>
                    <a:pt x="7153" y="5187"/>
                  </a:lnTo>
                  <a:lnTo>
                    <a:pt x="7124" y="5175"/>
                  </a:lnTo>
                  <a:lnTo>
                    <a:pt x="7094" y="5161"/>
                  </a:lnTo>
                  <a:lnTo>
                    <a:pt x="7065" y="5147"/>
                  </a:lnTo>
                  <a:lnTo>
                    <a:pt x="7037" y="5131"/>
                  </a:lnTo>
                  <a:lnTo>
                    <a:pt x="7009" y="5114"/>
                  </a:lnTo>
                  <a:lnTo>
                    <a:pt x="6982" y="5096"/>
                  </a:lnTo>
                  <a:lnTo>
                    <a:pt x="6955" y="5078"/>
                  </a:lnTo>
                  <a:lnTo>
                    <a:pt x="6930" y="5058"/>
                  </a:lnTo>
                  <a:lnTo>
                    <a:pt x="6905" y="5037"/>
                  </a:lnTo>
                  <a:lnTo>
                    <a:pt x="6881" y="5016"/>
                  </a:lnTo>
                  <a:lnTo>
                    <a:pt x="6858" y="4994"/>
                  </a:lnTo>
                  <a:lnTo>
                    <a:pt x="6835" y="4970"/>
                  </a:lnTo>
                  <a:lnTo>
                    <a:pt x="6814" y="4946"/>
                  </a:lnTo>
                  <a:lnTo>
                    <a:pt x="6793" y="4922"/>
                  </a:lnTo>
                  <a:lnTo>
                    <a:pt x="6773" y="4896"/>
                  </a:lnTo>
                  <a:lnTo>
                    <a:pt x="6755" y="4870"/>
                  </a:lnTo>
                  <a:lnTo>
                    <a:pt x="6737" y="4843"/>
                  </a:lnTo>
                  <a:lnTo>
                    <a:pt x="6720" y="4815"/>
                  </a:lnTo>
                  <a:lnTo>
                    <a:pt x="6704" y="4786"/>
                  </a:lnTo>
                  <a:lnTo>
                    <a:pt x="6690" y="4757"/>
                  </a:lnTo>
                  <a:lnTo>
                    <a:pt x="6677" y="4728"/>
                  </a:lnTo>
                  <a:lnTo>
                    <a:pt x="6664" y="4698"/>
                  </a:lnTo>
                  <a:lnTo>
                    <a:pt x="6653" y="4668"/>
                  </a:lnTo>
                  <a:lnTo>
                    <a:pt x="6643" y="4637"/>
                  </a:lnTo>
                  <a:lnTo>
                    <a:pt x="6634" y="4606"/>
                  </a:lnTo>
                  <a:lnTo>
                    <a:pt x="6627" y="4575"/>
                  </a:lnTo>
                  <a:lnTo>
                    <a:pt x="6620" y="4543"/>
                  </a:lnTo>
                  <a:lnTo>
                    <a:pt x="6615" y="4512"/>
                  </a:lnTo>
                  <a:lnTo>
                    <a:pt x="6610" y="4480"/>
                  </a:lnTo>
                  <a:lnTo>
                    <a:pt x="6607" y="4448"/>
                  </a:lnTo>
                  <a:lnTo>
                    <a:pt x="6606" y="4415"/>
                  </a:lnTo>
                  <a:lnTo>
                    <a:pt x="6605" y="4383"/>
                  </a:lnTo>
                  <a:lnTo>
                    <a:pt x="6606" y="4350"/>
                  </a:lnTo>
                  <a:lnTo>
                    <a:pt x="6607" y="4318"/>
                  </a:lnTo>
                  <a:lnTo>
                    <a:pt x="6610" y="4286"/>
                  </a:lnTo>
                  <a:lnTo>
                    <a:pt x="6615" y="4254"/>
                  </a:lnTo>
                  <a:lnTo>
                    <a:pt x="6620" y="4222"/>
                  </a:lnTo>
                  <a:lnTo>
                    <a:pt x="6627" y="4190"/>
                  </a:lnTo>
                  <a:lnTo>
                    <a:pt x="6634" y="4159"/>
                  </a:lnTo>
                  <a:lnTo>
                    <a:pt x="6643" y="4128"/>
                  </a:lnTo>
                  <a:lnTo>
                    <a:pt x="6653" y="4098"/>
                  </a:lnTo>
                  <a:lnTo>
                    <a:pt x="6664" y="4067"/>
                  </a:lnTo>
                  <a:lnTo>
                    <a:pt x="6677" y="4038"/>
                  </a:lnTo>
                  <a:lnTo>
                    <a:pt x="6690" y="4008"/>
                  </a:lnTo>
                  <a:lnTo>
                    <a:pt x="6704" y="3979"/>
                  </a:lnTo>
                  <a:lnTo>
                    <a:pt x="6720" y="3951"/>
                  </a:lnTo>
                  <a:lnTo>
                    <a:pt x="6737" y="3923"/>
                  </a:lnTo>
                  <a:lnTo>
                    <a:pt x="6755" y="3896"/>
                  </a:lnTo>
                  <a:lnTo>
                    <a:pt x="6773" y="3869"/>
                  </a:lnTo>
                  <a:lnTo>
                    <a:pt x="6793" y="3844"/>
                  </a:lnTo>
                  <a:lnTo>
                    <a:pt x="6814" y="3819"/>
                  </a:lnTo>
                  <a:lnTo>
                    <a:pt x="6835" y="3795"/>
                  </a:lnTo>
                  <a:lnTo>
                    <a:pt x="6857" y="3772"/>
                  </a:lnTo>
                  <a:lnTo>
                    <a:pt x="6881" y="3749"/>
                  </a:lnTo>
                  <a:lnTo>
                    <a:pt x="6905" y="3728"/>
                  </a:lnTo>
                  <a:lnTo>
                    <a:pt x="6930" y="3707"/>
                  </a:lnTo>
                  <a:lnTo>
                    <a:pt x="6955" y="3688"/>
                  </a:lnTo>
                  <a:lnTo>
                    <a:pt x="6982" y="3669"/>
                  </a:lnTo>
                  <a:lnTo>
                    <a:pt x="7009" y="3652"/>
                  </a:lnTo>
                  <a:lnTo>
                    <a:pt x="7037" y="3635"/>
                  </a:lnTo>
                  <a:lnTo>
                    <a:pt x="7065" y="3619"/>
                  </a:lnTo>
                  <a:lnTo>
                    <a:pt x="7094" y="3605"/>
                  </a:lnTo>
                  <a:lnTo>
                    <a:pt x="7124" y="3591"/>
                  </a:lnTo>
                  <a:lnTo>
                    <a:pt x="7153" y="3579"/>
                  </a:lnTo>
                  <a:lnTo>
                    <a:pt x="7184" y="3568"/>
                  </a:lnTo>
                  <a:lnTo>
                    <a:pt x="7214" y="3557"/>
                  </a:lnTo>
                  <a:lnTo>
                    <a:pt x="7245" y="3548"/>
                  </a:lnTo>
                  <a:lnTo>
                    <a:pt x="7276" y="3541"/>
                  </a:lnTo>
                  <a:lnTo>
                    <a:pt x="7308" y="3534"/>
                  </a:lnTo>
                  <a:lnTo>
                    <a:pt x="7340" y="3529"/>
                  </a:lnTo>
                  <a:lnTo>
                    <a:pt x="7372" y="3524"/>
                  </a:lnTo>
                  <a:lnTo>
                    <a:pt x="7404" y="3521"/>
                  </a:lnTo>
                  <a:lnTo>
                    <a:pt x="7436" y="3520"/>
                  </a:lnTo>
                  <a:lnTo>
                    <a:pt x="7469" y="3519"/>
                  </a:lnTo>
                  <a:lnTo>
                    <a:pt x="7501" y="3520"/>
                  </a:lnTo>
                  <a:lnTo>
                    <a:pt x="7534" y="3521"/>
                  </a:lnTo>
                  <a:lnTo>
                    <a:pt x="7566" y="3524"/>
                  </a:lnTo>
                  <a:lnTo>
                    <a:pt x="7598" y="3529"/>
                  </a:lnTo>
                  <a:lnTo>
                    <a:pt x="7629" y="3534"/>
                  </a:lnTo>
                  <a:lnTo>
                    <a:pt x="7661" y="3541"/>
                  </a:lnTo>
                  <a:lnTo>
                    <a:pt x="7692" y="3548"/>
                  </a:lnTo>
                  <a:lnTo>
                    <a:pt x="7723" y="3557"/>
                  </a:lnTo>
                  <a:lnTo>
                    <a:pt x="7754" y="3568"/>
                  </a:lnTo>
                  <a:lnTo>
                    <a:pt x="7784" y="3579"/>
                  </a:lnTo>
                  <a:lnTo>
                    <a:pt x="7814" y="3591"/>
                  </a:lnTo>
                  <a:lnTo>
                    <a:pt x="7843" y="3605"/>
                  </a:lnTo>
                  <a:lnTo>
                    <a:pt x="7872" y="3619"/>
                  </a:lnTo>
                  <a:lnTo>
                    <a:pt x="7901" y="3635"/>
                  </a:lnTo>
                  <a:lnTo>
                    <a:pt x="7929" y="3652"/>
                  </a:lnTo>
                  <a:lnTo>
                    <a:pt x="7956" y="3669"/>
                  </a:lnTo>
                  <a:lnTo>
                    <a:pt x="7982" y="3688"/>
                  </a:lnTo>
                  <a:lnTo>
                    <a:pt x="8008" y="3707"/>
                  </a:lnTo>
                  <a:lnTo>
                    <a:pt x="8032" y="3728"/>
                  </a:lnTo>
                  <a:lnTo>
                    <a:pt x="8056" y="3749"/>
                  </a:lnTo>
                  <a:lnTo>
                    <a:pt x="8080" y="3772"/>
                  </a:lnTo>
                  <a:lnTo>
                    <a:pt x="8102" y="3795"/>
                  </a:lnTo>
                  <a:lnTo>
                    <a:pt x="8123" y="3819"/>
                  </a:lnTo>
                  <a:lnTo>
                    <a:pt x="8144" y="3844"/>
                  </a:lnTo>
                  <a:lnTo>
                    <a:pt x="8164" y="3869"/>
                  </a:lnTo>
                  <a:lnTo>
                    <a:pt x="8182" y="3896"/>
                  </a:lnTo>
                  <a:lnTo>
                    <a:pt x="8200" y="3923"/>
                  </a:lnTo>
                  <a:lnTo>
                    <a:pt x="8217" y="3951"/>
                  </a:lnTo>
                  <a:lnTo>
                    <a:pt x="8233" y="3979"/>
                  </a:lnTo>
                  <a:lnTo>
                    <a:pt x="8247" y="4008"/>
                  </a:lnTo>
                  <a:lnTo>
                    <a:pt x="8261" y="4038"/>
                  </a:lnTo>
                  <a:lnTo>
                    <a:pt x="8273" y="4067"/>
                  </a:lnTo>
                  <a:lnTo>
                    <a:pt x="8284" y="4098"/>
                  </a:lnTo>
                  <a:lnTo>
                    <a:pt x="8295" y="4128"/>
                  </a:lnTo>
                  <a:lnTo>
                    <a:pt x="8304" y="4159"/>
                  </a:lnTo>
                  <a:lnTo>
                    <a:pt x="8311" y="4190"/>
                  </a:lnTo>
                  <a:lnTo>
                    <a:pt x="8318" y="4222"/>
                  </a:lnTo>
                  <a:lnTo>
                    <a:pt x="8323" y="4254"/>
                  </a:lnTo>
                  <a:lnTo>
                    <a:pt x="8328" y="4286"/>
                  </a:lnTo>
                  <a:lnTo>
                    <a:pt x="8331" y="4318"/>
                  </a:lnTo>
                  <a:lnTo>
                    <a:pt x="8332" y="4350"/>
                  </a:lnTo>
                  <a:lnTo>
                    <a:pt x="8333" y="4383"/>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618" name="Google Shape;618;p17"/>
            <p:cNvSpPr/>
            <p:nvPr/>
          </p:nvSpPr>
          <p:spPr>
            <a:xfrm>
              <a:off x="6968299" y="1325880"/>
              <a:ext cx="914400" cy="914400"/>
            </a:xfrm>
            <a:custGeom>
              <a:rect b="b" l="l" r="r" t="t"/>
              <a:pathLst>
                <a:path extrusionOk="0" h="10000" w="10000">
                  <a:moveTo>
                    <a:pt x="6502" y="7282"/>
                  </a:moveTo>
                  <a:lnTo>
                    <a:pt x="6361" y="7437"/>
                  </a:lnTo>
                  <a:lnTo>
                    <a:pt x="6273" y="7619"/>
                  </a:lnTo>
                  <a:lnTo>
                    <a:pt x="6235" y="7875"/>
                  </a:lnTo>
                  <a:lnTo>
                    <a:pt x="6229" y="7907"/>
                  </a:lnTo>
                  <a:lnTo>
                    <a:pt x="6218" y="7938"/>
                  </a:lnTo>
                  <a:lnTo>
                    <a:pt x="6203" y="7967"/>
                  </a:lnTo>
                  <a:lnTo>
                    <a:pt x="6184" y="7994"/>
                  </a:lnTo>
                  <a:lnTo>
                    <a:pt x="6162" y="8018"/>
                  </a:lnTo>
                  <a:lnTo>
                    <a:pt x="6137" y="8040"/>
                  </a:lnTo>
                  <a:lnTo>
                    <a:pt x="6110" y="8057"/>
                  </a:lnTo>
                  <a:lnTo>
                    <a:pt x="6080" y="8071"/>
                  </a:lnTo>
                  <a:lnTo>
                    <a:pt x="6049" y="8081"/>
                  </a:lnTo>
                  <a:lnTo>
                    <a:pt x="6017" y="8087"/>
                  </a:lnTo>
                  <a:lnTo>
                    <a:pt x="5984" y="8089"/>
                  </a:lnTo>
                  <a:lnTo>
                    <a:pt x="5952" y="8086"/>
                  </a:lnTo>
                  <a:lnTo>
                    <a:pt x="5920" y="8080"/>
                  </a:lnTo>
                  <a:lnTo>
                    <a:pt x="5889" y="8069"/>
                  </a:lnTo>
                  <a:lnTo>
                    <a:pt x="5860" y="8054"/>
                  </a:lnTo>
                  <a:lnTo>
                    <a:pt x="5833" y="8035"/>
                  </a:lnTo>
                  <a:lnTo>
                    <a:pt x="5809" y="8013"/>
                  </a:lnTo>
                  <a:lnTo>
                    <a:pt x="5787" y="7988"/>
                  </a:lnTo>
                  <a:lnTo>
                    <a:pt x="5770" y="7961"/>
                  </a:lnTo>
                  <a:lnTo>
                    <a:pt x="5756" y="7931"/>
                  </a:lnTo>
                  <a:lnTo>
                    <a:pt x="5746" y="7900"/>
                  </a:lnTo>
                  <a:lnTo>
                    <a:pt x="5740" y="7868"/>
                  </a:lnTo>
                  <a:lnTo>
                    <a:pt x="5738" y="7835"/>
                  </a:lnTo>
                  <a:lnTo>
                    <a:pt x="5741" y="7803"/>
                  </a:lnTo>
                  <a:lnTo>
                    <a:pt x="5784" y="7508"/>
                  </a:lnTo>
                  <a:lnTo>
                    <a:pt x="5792" y="7471"/>
                  </a:lnTo>
                  <a:lnTo>
                    <a:pt x="5806" y="7435"/>
                  </a:lnTo>
                  <a:lnTo>
                    <a:pt x="5927" y="7186"/>
                  </a:lnTo>
                  <a:lnTo>
                    <a:pt x="5945" y="7155"/>
                  </a:lnTo>
                  <a:lnTo>
                    <a:pt x="5967" y="7127"/>
                  </a:lnTo>
                  <a:lnTo>
                    <a:pt x="6153" y="6923"/>
                  </a:lnTo>
                  <a:lnTo>
                    <a:pt x="6175" y="6901"/>
                  </a:lnTo>
                  <a:lnTo>
                    <a:pt x="6199" y="6883"/>
                  </a:lnTo>
                  <a:lnTo>
                    <a:pt x="6436" y="6724"/>
                  </a:lnTo>
                  <a:lnTo>
                    <a:pt x="6458" y="6712"/>
                  </a:lnTo>
                  <a:lnTo>
                    <a:pt x="6480" y="6701"/>
                  </a:lnTo>
                  <a:lnTo>
                    <a:pt x="6757" y="6588"/>
                  </a:lnTo>
                  <a:lnTo>
                    <a:pt x="6797" y="6575"/>
                  </a:lnTo>
                  <a:lnTo>
                    <a:pt x="7099" y="6507"/>
                  </a:lnTo>
                  <a:lnTo>
                    <a:pt x="7136" y="6502"/>
                  </a:lnTo>
                  <a:lnTo>
                    <a:pt x="7451" y="6479"/>
                  </a:lnTo>
                  <a:lnTo>
                    <a:pt x="7487" y="6479"/>
                  </a:lnTo>
                  <a:lnTo>
                    <a:pt x="7802" y="6502"/>
                  </a:lnTo>
                  <a:lnTo>
                    <a:pt x="7839" y="6507"/>
                  </a:lnTo>
                  <a:lnTo>
                    <a:pt x="8141" y="6575"/>
                  </a:lnTo>
                  <a:lnTo>
                    <a:pt x="8181" y="6588"/>
                  </a:lnTo>
                  <a:lnTo>
                    <a:pt x="8458" y="6701"/>
                  </a:lnTo>
                  <a:lnTo>
                    <a:pt x="8480" y="6712"/>
                  </a:lnTo>
                  <a:lnTo>
                    <a:pt x="8502" y="6724"/>
                  </a:lnTo>
                  <a:lnTo>
                    <a:pt x="8739" y="6883"/>
                  </a:lnTo>
                  <a:lnTo>
                    <a:pt x="8763" y="6901"/>
                  </a:lnTo>
                  <a:lnTo>
                    <a:pt x="8785" y="6923"/>
                  </a:lnTo>
                  <a:lnTo>
                    <a:pt x="8971" y="7127"/>
                  </a:lnTo>
                  <a:lnTo>
                    <a:pt x="8993" y="7155"/>
                  </a:lnTo>
                  <a:lnTo>
                    <a:pt x="9011" y="7186"/>
                  </a:lnTo>
                  <a:lnTo>
                    <a:pt x="9132" y="7435"/>
                  </a:lnTo>
                  <a:lnTo>
                    <a:pt x="9146" y="7471"/>
                  </a:lnTo>
                  <a:lnTo>
                    <a:pt x="9154" y="7508"/>
                  </a:lnTo>
                  <a:lnTo>
                    <a:pt x="9197" y="7803"/>
                  </a:lnTo>
                  <a:lnTo>
                    <a:pt x="9200" y="7835"/>
                  </a:lnTo>
                  <a:lnTo>
                    <a:pt x="9198" y="7868"/>
                  </a:lnTo>
                  <a:lnTo>
                    <a:pt x="9192" y="7900"/>
                  </a:lnTo>
                  <a:lnTo>
                    <a:pt x="9182" y="7931"/>
                  </a:lnTo>
                  <a:lnTo>
                    <a:pt x="9168" y="7961"/>
                  </a:lnTo>
                  <a:lnTo>
                    <a:pt x="9151" y="7988"/>
                  </a:lnTo>
                  <a:lnTo>
                    <a:pt x="9129" y="8013"/>
                  </a:lnTo>
                  <a:lnTo>
                    <a:pt x="9105" y="8035"/>
                  </a:lnTo>
                  <a:lnTo>
                    <a:pt x="9078" y="8054"/>
                  </a:lnTo>
                  <a:lnTo>
                    <a:pt x="9049" y="8069"/>
                  </a:lnTo>
                  <a:lnTo>
                    <a:pt x="9018" y="8080"/>
                  </a:lnTo>
                  <a:lnTo>
                    <a:pt x="8986" y="8086"/>
                  </a:lnTo>
                  <a:lnTo>
                    <a:pt x="8954" y="8089"/>
                  </a:lnTo>
                  <a:lnTo>
                    <a:pt x="8921" y="8087"/>
                  </a:lnTo>
                  <a:lnTo>
                    <a:pt x="8889" y="8081"/>
                  </a:lnTo>
                  <a:lnTo>
                    <a:pt x="8858" y="8071"/>
                  </a:lnTo>
                  <a:lnTo>
                    <a:pt x="8828" y="8057"/>
                  </a:lnTo>
                  <a:lnTo>
                    <a:pt x="8801" y="8040"/>
                  </a:lnTo>
                  <a:lnTo>
                    <a:pt x="8776" y="8018"/>
                  </a:lnTo>
                  <a:lnTo>
                    <a:pt x="8754" y="7994"/>
                  </a:lnTo>
                  <a:lnTo>
                    <a:pt x="8735" y="7967"/>
                  </a:lnTo>
                  <a:lnTo>
                    <a:pt x="8720" y="7938"/>
                  </a:lnTo>
                  <a:lnTo>
                    <a:pt x="8709" y="7907"/>
                  </a:lnTo>
                  <a:lnTo>
                    <a:pt x="8703" y="7875"/>
                  </a:lnTo>
                  <a:lnTo>
                    <a:pt x="8665" y="7619"/>
                  </a:lnTo>
                  <a:lnTo>
                    <a:pt x="8577" y="7437"/>
                  </a:lnTo>
                  <a:lnTo>
                    <a:pt x="8436" y="7282"/>
                  </a:lnTo>
                  <a:lnTo>
                    <a:pt x="8245" y="7154"/>
                  </a:lnTo>
                  <a:lnTo>
                    <a:pt x="8011" y="7058"/>
                  </a:lnTo>
                  <a:lnTo>
                    <a:pt x="7748" y="6999"/>
                  </a:lnTo>
                  <a:lnTo>
                    <a:pt x="7469" y="6979"/>
                  </a:lnTo>
                  <a:lnTo>
                    <a:pt x="7190" y="6999"/>
                  </a:lnTo>
                  <a:lnTo>
                    <a:pt x="6927" y="7058"/>
                  </a:lnTo>
                  <a:lnTo>
                    <a:pt x="6693" y="7154"/>
                  </a:lnTo>
                  <a:lnTo>
                    <a:pt x="6502" y="7282"/>
                  </a:lnTo>
                  <a:close/>
                  <a:moveTo>
                    <a:pt x="5135" y="3791"/>
                  </a:moveTo>
                  <a:lnTo>
                    <a:pt x="4952" y="3840"/>
                  </a:lnTo>
                  <a:lnTo>
                    <a:pt x="4761" y="3910"/>
                  </a:lnTo>
                  <a:lnTo>
                    <a:pt x="4558" y="4003"/>
                  </a:lnTo>
                  <a:lnTo>
                    <a:pt x="4543" y="4009"/>
                  </a:lnTo>
                  <a:lnTo>
                    <a:pt x="4527" y="4012"/>
                  </a:lnTo>
                  <a:lnTo>
                    <a:pt x="4510" y="4014"/>
                  </a:lnTo>
                  <a:lnTo>
                    <a:pt x="4494" y="4013"/>
                  </a:lnTo>
                  <a:lnTo>
                    <a:pt x="4478" y="4011"/>
                  </a:lnTo>
                  <a:lnTo>
                    <a:pt x="4462" y="4006"/>
                  </a:lnTo>
                  <a:lnTo>
                    <a:pt x="4447" y="3999"/>
                  </a:lnTo>
                  <a:lnTo>
                    <a:pt x="4433" y="3991"/>
                  </a:lnTo>
                  <a:lnTo>
                    <a:pt x="4421" y="3980"/>
                  </a:lnTo>
                  <a:lnTo>
                    <a:pt x="4410" y="3968"/>
                  </a:lnTo>
                  <a:lnTo>
                    <a:pt x="4400" y="3955"/>
                  </a:lnTo>
                  <a:lnTo>
                    <a:pt x="4392" y="3941"/>
                  </a:lnTo>
                  <a:lnTo>
                    <a:pt x="4386" y="3926"/>
                  </a:lnTo>
                  <a:lnTo>
                    <a:pt x="4383" y="3910"/>
                  </a:lnTo>
                  <a:lnTo>
                    <a:pt x="4381" y="3893"/>
                  </a:lnTo>
                  <a:lnTo>
                    <a:pt x="4382" y="3877"/>
                  </a:lnTo>
                  <a:lnTo>
                    <a:pt x="4384" y="3861"/>
                  </a:lnTo>
                  <a:lnTo>
                    <a:pt x="4389" y="3845"/>
                  </a:lnTo>
                  <a:lnTo>
                    <a:pt x="4396" y="3830"/>
                  </a:lnTo>
                  <a:lnTo>
                    <a:pt x="4404" y="3816"/>
                  </a:lnTo>
                  <a:lnTo>
                    <a:pt x="4415" y="3804"/>
                  </a:lnTo>
                  <a:lnTo>
                    <a:pt x="4427" y="3793"/>
                  </a:lnTo>
                  <a:lnTo>
                    <a:pt x="4440" y="3783"/>
                  </a:lnTo>
                  <a:lnTo>
                    <a:pt x="4454" y="3775"/>
                  </a:lnTo>
                  <a:lnTo>
                    <a:pt x="4662" y="3681"/>
                  </a:lnTo>
                  <a:lnTo>
                    <a:pt x="4671" y="3677"/>
                  </a:lnTo>
                  <a:lnTo>
                    <a:pt x="4871" y="3604"/>
                  </a:lnTo>
                  <a:lnTo>
                    <a:pt x="4881" y="3601"/>
                  </a:lnTo>
                  <a:lnTo>
                    <a:pt x="5074" y="3548"/>
                  </a:lnTo>
                  <a:lnTo>
                    <a:pt x="5085" y="3546"/>
                  </a:lnTo>
                  <a:lnTo>
                    <a:pt x="5270" y="3512"/>
                  </a:lnTo>
                  <a:lnTo>
                    <a:pt x="5282" y="3511"/>
                  </a:lnTo>
                  <a:lnTo>
                    <a:pt x="5459" y="3496"/>
                  </a:lnTo>
                  <a:lnTo>
                    <a:pt x="5472" y="3496"/>
                  </a:lnTo>
                  <a:lnTo>
                    <a:pt x="5642" y="3498"/>
                  </a:lnTo>
                  <a:lnTo>
                    <a:pt x="5654" y="3499"/>
                  </a:lnTo>
                  <a:lnTo>
                    <a:pt x="5817" y="3518"/>
                  </a:lnTo>
                  <a:lnTo>
                    <a:pt x="5829" y="3520"/>
                  </a:lnTo>
                  <a:lnTo>
                    <a:pt x="5984" y="3554"/>
                  </a:lnTo>
                  <a:lnTo>
                    <a:pt x="5996" y="3557"/>
                  </a:lnTo>
                  <a:lnTo>
                    <a:pt x="6143" y="3605"/>
                  </a:lnTo>
                  <a:lnTo>
                    <a:pt x="6154" y="3609"/>
                  </a:lnTo>
                  <a:lnTo>
                    <a:pt x="6294" y="3670"/>
                  </a:lnTo>
                  <a:lnTo>
                    <a:pt x="6305" y="3675"/>
                  </a:lnTo>
                  <a:lnTo>
                    <a:pt x="6437" y="3748"/>
                  </a:lnTo>
                  <a:lnTo>
                    <a:pt x="6446" y="3753"/>
                  </a:lnTo>
                  <a:lnTo>
                    <a:pt x="6571" y="3837"/>
                  </a:lnTo>
                  <a:lnTo>
                    <a:pt x="6579" y="3843"/>
                  </a:lnTo>
                  <a:lnTo>
                    <a:pt x="6696" y="3936"/>
                  </a:lnTo>
                  <a:lnTo>
                    <a:pt x="6703" y="3943"/>
                  </a:lnTo>
                  <a:lnTo>
                    <a:pt x="6813" y="4044"/>
                  </a:lnTo>
                  <a:lnTo>
                    <a:pt x="6824" y="4056"/>
                  </a:lnTo>
                  <a:lnTo>
                    <a:pt x="6834" y="4070"/>
                  </a:lnTo>
                  <a:lnTo>
                    <a:pt x="6842" y="4084"/>
                  </a:lnTo>
                  <a:lnTo>
                    <a:pt x="6847" y="4099"/>
                  </a:lnTo>
                  <a:lnTo>
                    <a:pt x="6851" y="4115"/>
                  </a:lnTo>
                  <a:lnTo>
                    <a:pt x="6853" y="4131"/>
                  </a:lnTo>
                  <a:lnTo>
                    <a:pt x="6852" y="4148"/>
                  </a:lnTo>
                  <a:lnTo>
                    <a:pt x="6850" y="4164"/>
                  </a:lnTo>
                  <a:lnTo>
                    <a:pt x="6845" y="4180"/>
                  </a:lnTo>
                  <a:lnTo>
                    <a:pt x="6838" y="4195"/>
                  </a:lnTo>
                  <a:lnTo>
                    <a:pt x="6830" y="4208"/>
                  </a:lnTo>
                  <a:lnTo>
                    <a:pt x="6820" y="4221"/>
                  </a:lnTo>
                  <a:lnTo>
                    <a:pt x="6808" y="4232"/>
                  </a:lnTo>
                  <a:lnTo>
                    <a:pt x="6794" y="4242"/>
                  </a:lnTo>
                  <a:lnTo>
                    <a:pt x="6780" y="4250"/>
                  </a:lnTo>
                  <a:lnTo>
                    <a:pt x="6765" y="4255"/>
                  </a:lnTo>
                  <a:lnTo>
                    <a:pt x="6749" y="4259"/>
                  </a:lnTo>
                  <a:lnTo>
                    <a:pt x="6733" y="4261"/>
                  </a:lnTo>
                  <a:lnTo>
                    <a:pt x="6716" y="4260"/>
                  </a:lnTo>
                  <a:lnTo>
                    <a:pt x="6700" y="4258"/>
                  </a:lnTo>
                  <a:lnTo>
                    <a:pt x="6684" y="4253"/>
                  </a:lnTo>
                  <a:lnTo>
                    <a:pt x="6669" y="4246"/>
                  </a:lnTo>
                  <a:lnTo>
                    <a:pt x="6656" y="4238"/>
                  </a:lnTo>
                  <a:lnTo>
                    <a:pt x="6643" y="4228"/>
                  </a:lnTo>
                  <a:lnTo>
                    <a:pt x="6537" y="4129"/>
                  </a:lnTo>
                  <a:lnTo>
                    <a:pt x="6427" y="4042"/>
                  </a:lnTo>
                  <a:lnTo>
                    <a:pt x="6311" y="3964"/>
                  </a:lnTo>
                  <a:lnTo>
                    <a:pt x="6189" y="3897"/>
                  </a:lnTo>
                  <a:lnTo>
                    <a:pt x="6060" y="3841"/>
                  </a:lnTo>
                  <a:lnTo>
                    <a:pt x="5924" y="3797"/>
                  </a:lnTo>
                  <a:lnTo>
                    <a:pt x="5782" y="3765"/>
                  </a:lnTo>
                  <a:lnTo>
                    <a:pt x="5632" y="3748"/>
                  </a:lnTo>
                  <a:lnTo>
                    <a:pt x="5474" y="3746"/>
                  </a:lnTo>
                  <a:lnTo>
                    <a:pt x="5308" y="3760"/>
                  </a:lnTo>
                  <a:lnTo>
                    <a:pt x="5135" y="3791"/>
                  </a:lnTo>
                  <a:close/>
                  <a:moveTo>
                    <a:pt x="1634" y="6774"/>
                  </a:moveTo>
                  <a:lnTo>
                    <a:pt x="1458" y="6996"/>
                  </a:lnTo>
                  <a:lnTo>
                    <a:pt x="1344" y="7265"/>
                  </a:lnTo>
                  <a:lnTo>
                    <a:pt x="1298" y="7624"/>
                  </a:lnTo>
                  <a:lnTo>
                    <a:pt x="1292" y="7656"/>
                  </a:lnTo>
                  <a:lnTo>
                    <a:pt x="1281" y="7687"/>
                  </a:lnTo>
                  <a:lnTo>
                    <a:pt x="1267" y="7716"/>
                  </a:lnTo>
                  <a:lnTo>
                    <a:pt x="1249" y="7744"/>
                  </a:lnTo>
                  <a:lnTo>
                    <a:pt x="1227" y="7768"/>
                  </a:lnTo>
                  <a:lnTo>
                    <a:pt x="1203" y="7790"/>
                  </a:lnTo>
                  <a:lnTo>
                    <a:pt x="1176" y="7808"/>
                  </a:lnTo>
                  <a:lnTo>
                    <a:pt x="1146" y="7823"/>
                  </a:lnTo>
                  <a:lnTo>
                    <a:pt x="1116" y="7833"/>
                  </a:lnTo>
                  <a:lnTo>
                    <a:pt x="1083" y="7840"/>
                  </a:lnTo>
                  <a:lnTo>
                    <a:pt x="1051" y="7842"/>
                  </a:lnTo>
                  <a:lnTo>
                    <a:pt x="1018" y="7840"/>
                  </a:lnTo>
                  <a:lnTo>
                    <a:pt x="986" y="7834"/>
                  </a:lnTo>
                  <a:lnTo>
                    <a:pt x="955" y="7823"/>
                  </a:lnTo>
                  <a:lnTo>
                    <a:pt x="926" y="7809"/>
                  </a:lnTo>
                  <a:lnTo>
                    <a:pt x="898" y="7791"/>
                  </a:lnTo>
                  <a:lnTo>
                    <a:pt x="874" y="7769"/>
                  </a:lnTo>
                  <a:lnTo>
                    <a:pt x="852" y="7745"/>
                  </a:lnTo>
                  <a:lnTo>
                    <a:pt x="834" y="7718"/>
                  </a:lnTo>
                  <a:lnTo>
                    <a:pt x="819" y="7688"/>
                  </a:lnTo>
                  <a:lnTo>
                    <a:pt x="809" y="7658"/>
                  </a:lnTo>
                  <a:lnTo>
                    <a:pt x="802" y="7625"/>
                  </a:lnTo>
                  <a:lnTo>
                    <a:pt x="800" y="7593"/>
                  </a:lnTo>
                  <a:lnTo>
                    <a:pt x="802" y="7560"/>
                  </a:lnTo>
                  <a:lnTo>
                    <a:pt x="852" y="7167"/>
                  </a:lnTo>
                  <a:lnTo>
                    <a:pt x="859" y="7134"/>
                  </a:lnTo>
                  <a:lnTo>
                    <a:pt x="870" y="7101"/>
                  </a:lnTo>
                  <a:lnTo>
                    <a:pt x="1011" y="6769"/>
                  </a:lnTo>
                  <a:lnTo>
                    <a:pt x="1027" y="6739"/>
                  </a:lnTo>
                  <a:lnTo>
                    <a:pt x="1046" y="6711"/>
                  </a:lnTo>
                  <a:lnTo>
                    <a:pt x="1262" y="6439"/>
                  </a:lnTo>
                  <a:lnTo>
                    <a:pt x="1283" y="6416"/>
                  </a:lnTo>
                  <a:lnTo>
                    <a:pt x="1306" y="6396"/>
                  </a:lnTo>
                  <a:lnTo>
                    <a:pt x="1583" y="6184"/>
                  </a:lnTo>
                  <a:lnTo>
                    <a:pt x="1605" y="6169"/>
                  </a:lnTo>
                  <a:lnTo>
                    <a:pt x="1629" y="6156"/>
                  </a:lnTo>
                  <a:lnTo>
                    <a:pt x="1951" y="6005"/>
                  </a:lnTo>
                  <a:lnTo>
                    <a:pt x="1995" y="5990"/>
                  </a:lnTo>
                  <a:lnTo>
                    <a:pt x="2348" y="5899"/>
                  </a:lnTo>
                  <a:lnTo>
                    <a:pt x="2390" y="5892"/>
                  </a:lnTo>
                  <a:lnTo>
                    <a:pt x="2758" y="5862"/>
                  </a:lnTo>
                  <a:lnTo>
                    <a:pt x="2798" y="5862"/>
                  </a:lnTo>
                  <a:lnTo>
                    <a:pt x="3166" y="5892"/>
                  </a:lnTo>
                  <a:lnTo>
                    <a:pt x="3208" y="5899"/>
                  </a:lnTo>
                  <a:lnTo>
                    <a:pt x="3561" y="5990"/>
                  </a:lnTo>
                  <a:lnTo>
                    <a:pt x="3605" y="6005"/>
                  </a:lnTo>
                  <a:lnTo>
                    <a:pt x="3927" y="6156"/>
                  </a:lnTo>
                  <a:lnTo>
                    <a:pt x="3951" y="6169"/>
                  </a:lnTo>
                  <a:lnTo>
                    <a:pt x="3973" y="6184"/>
                  </a:lnTo>
                  <a:lnTo>
                    <a:pt x="4250" y="6396"/>
                  </a:lnTo>
                  <a:lnTo>
                    <a:pt x="4273" y="6416"/>
                  </a:lnTo>
                  <a:lnTo>
                    <a:pt x="4294" y="6439"/>
                  </a:lnTo>
                  <a:lnTo>
                    <a:pt x="4510" y="6711"/>
                  </a:lnTo>
                  <a:lnTo>
                    <a:pt x="4529" y="6739"/>
                  </a:lnTo>
                  <a:lnTo>
                    <a:pt x="4545" y="6769"/>
                  </a:lnTo>
                  <a:lnTo>
                    <a:pt x="4686" y="7101"/>
                  </a:lnTo>
                  <a:lnTo>
                    <a:pt x="4697" y="7134"/>
                  </a:lnTo>
                  <a:lnTo>
                    <a:pt x="4704" y="7167"/>
                  </a:lnTo>
                  <a:lnTo>
                    <a:pt x="4754" y="7560"/>
                  </a:lnTo>
                  <a:lnTo>
                    <a:pt x="4756" y="7593"/>
                  </a:lnTo>
                  <a:lnTo>
                    <a:pt x="4754" y="7625"/>
                  </a:lnTo>
                  <a:lnTo>
                    <a:pt x="4747" y="7658"/>
                  </a:lnTo>
                  <a:lnTo>
                    <a:pt x="4737" y="7688"/>
                  </a:lnTo>
                  <a:lnTo>
                    <a:pt x="4722" y="7718"/>
                  </a:lnTo>
                  <a:lnTo>
                    <a:pt x="4704" y="7745"/>
                  </a:lnTo>
                  <a:lnTo>
                    <a:pt x="4682" y="7769"/>
                  </a:lnTo>
                  <a:lnTo>
                    <a:pt x="4658" y="7791"/>
                  </a:lnTo>
                  <a:lnTo>
                    <a:pt x="4630" y="7809"/>
                  </a:lnTo>
                  <a:lnTo>
                    <a:pt x="4601" y="7823"/>
                  </a:lnTo>
                  <a:lnTo>
                    <a:pt x="4570" y="7834"/>
                  </a:lnTo>
                  <a:lnTo>
                    <a:pt x="4538" y="7840"/>
                  </a:lnTo>
                  <a:lnTo>
                    <a:pt x="4505" y="7842"/>
                  </a:lnTo>
                  <a:lnTo>
                    <a:pt x="4473" y="7840"/>
                  </a:lnTo>
                  <a:lnTo>
                    <a:pt x="4440" y="7833"/>
                  </a:lnTo>
                  <a:lnTo>
                    <a:pt x="4410" y="7823"/>
                  </a:lnTo>
                  <a:lnTo>
                    <a:pt x="4380" y="7808"/>
                  </a:lnTo>
                  <a:lnTo>
                    <a:pt x="4353" y="7790"/>
                  </a:lnTo>
                  <a:lnTo>
                    <a:pt x="4329" y="7768"/>
                  </a:lnTo>
                  <a:lnTo>
                    <a:pt x="4307" y="7744"/>
                  </a:lnTo>
                  <a:lnTo>
                    <a:pt x="4289" y="7716"/>
                  </a:lnTo>
                  <a:lnTo>
                    <a:pt x="4275" y="7687"/>
                  </a:lnTo>
                  <a:lnTo>
                    <a:pt x="4264" y="7656"/>
                  </a:lnTo>
                  <a:lnTo>
                    <a:pt x="4258" y="7624"/>
                  </a:lnTo>
                  <a:lnTo>
                    <a:pt x="4212" y="7265"/>
                  </a:lnTo>
                  <a:lnTo>
                    <a:pt x="4098" y="6996"/>
                  </a:lnTo>
                  <a:lnTo>
                    <a:pt x="3922" y="6774"/>
                  </a:lnTo>
                  <a:lnTo>
                    <a:pt x="3690" y="6598"/>
                  </a:lnTo>
                  <a:lnTo>
                    <a:pt x="3413" y="6468"/>
                  </a:lnTo>
                  <a:lnTo>
                    <a:pt x="3104" y="6388"/>
                  </a:lnTo>
                  <a:lnTo>
                    <a:pt x="2778" y="6362"/>
                  </a:lnTo>
                  <a:lnTo>
                    <a:pt x="2452" y="6388"/>
                  </a:lnTo>
                  <a:lnTo>
                    <a:pt x="2143" y="6468"/>
                  </a:lnTo>
                  <a:lnTo>
                    <a:pt x="1866" y="6598"/>
                  </a:lnTo>
                  <a:lnTo>
                    <a:pt x="1634" y="6774"/>
                  </a:lnTo>
                  <a:close/>
                  <a:moveTo>
                    <a:pt x="4261" y="3335"/>
                  </a:moveTo>
                  <a:lnTo>
                    <a:pt x="4261" y="3344"/>
                  </a:lnTo>
                  <a:lnTo>
                    <a:pt x="4262" y="3390"/>
                  </a:lnTo>
                  <a:lnTo>
                    <a:pt x="4262" y="3400"/>
                  </a:lnTo>
                  <a:lnTo>
                    <a:pt x="4261" y="3446"/>
                  </a:lnTo>
                  <a:lnTo>
                    <a:pt x="4261" y="3455"/>
                  </a:lnTo>
                  <a:lnTo>
                    <a:pt x="4258" y="3502"/>
                  </a:lnTo>
                  <a:lnTo>
                    <a:pt x="4257" y="3511"/>
                  </a:lnTo>
                  <a:lnTo>
                    <a:pt x="4253" y="3557"/>
                  </a:lnTo>
                  <a:lnTo>
                    <a:pt x="4252" y="3566"/>
                  </a:lnTo>
                  <a:lnTo>
                    <a:pt x="4246" y="3612"/>
                  </a:lnTo>
                  <a:lnTo>
                    <a:pt x="4245" y="3621"/>
                  </a:lnTo>
                  <a:lnTo>
                    <a:pt x="4237" y="3667"/>
                  </a:lnTo>
                  <a:lnTo>
                    <a:pt x="4235" y="3676"/>
                  </a:lnTo>
                  <a:lnTo>
                    <a:pt x="4226" y="3721"/>
                  </a:lnTo>
                  <a:lnTo>
                    <a:pt x="4224" y="3730"/>
                  </a:lnTo>
                  <a:lnTo>
                    <a:pt x="4213" y="3775"/>
                  </a:lnTo>
                  <a:lnTo>
                    <a:pt x="4210" y="3784"/>
                  </a:lnTo>
                  <a:lnTo>
                    <a:pt x="4198" y="3828"/>
                  </a:lnTo>
                  <a:lnTo>
                    <a:pt x="4195" y="3837"/>
                  </a:lnTo>
                  <a:lnTo>
                    <a:pt x="4180" y="3881"/>
                  </a:lnTo>
                  <a:lnTo>
                    <a:pt x="4177" y="3890"/>
                  </a:lnTo>
                  <a:lnTo>
                    <a:pt x="4161" y="3933"/>
                  </a:lnTo>
                  <a:lnTo>
                    <a:pt x="4158" y="3941"/>
                  </a:lnTo>
                  <a:lnTo>
                    <a:pt x="4140" y="3984"/>
                  </a:lnTo>
                  <a:lnTo>
                    <a:pt x="4137" y="3993"/>
                  </a:lnTo>
                  <a:lnTo>
                    <a:pt x="4117" y="4034"/>
                  </a:lnTo>
                  <a:lnTo>
                    <a:pt x="4113" y="4043"/>
                  </a:lnTo>
                  <a:lnTo>
                    <a:pt x="4093" y="4084"/>
                  </a:lnTo>
                  <a:lnTo>
                    <a:pt x="4088" y="4092"/>
                  </a:lnTo>
                  <a:lnTo>
                    <a:pt x="4066" y="4133"/>
                  </a:lnTo>
                  <a:lnTo>
                    <a:pt x="4061" y="4141"/>
                  </a:lnTo>
                  <a:lnTo>
                    <a:pt x="4038" y="4180"/>
                  </a:lnTo>
                  <a:lnTo>
                    <a:pt x="4032" y="4188"/>
                  </a:lnTo>
                  <a:lnTo>
                    <a:pt x="4007" y="4227"/>
                  </a:lnTo>
                  <a:lnTo>
                    <a:pt x="4002" y="4235"/>
                  </a:lnTo>
                  <a:lnTo>
                    <a:pt x="3975" y="4273"/>
                  </a:lnTo>
                  <a:lnTo>
                    <a:pt x="3970" y="4280"/>
                  </a:lnTo>
                  <a:lnTo>
                    <a:pt x="3942" y="4317"/>
                  </a:lnTo>
                  <a:lnTo>
                    <a:pt x="3936" y="4324"/>
                  </a:lnTo>
                  <a:lnTo>
                    <a:pt x="3906" y="4360"/>
                  </a:lnTo>
                  <a:lnTo>
                    <a:pt x="3900" y="4367"/>
                  </a:lnTo>
                  <a:lnTo>
                    <a:pt x="3869" y="4401"/>
                  </a:lnTo>
                  <a:lnTo>
                    <a:pt x="3863" y="4408"/>
                  </a:lnTo>
                  <a:lnTo>
                    <a:pt x="3831" y="4441"/>
                  </a:lnTo>
                  <a:lnTo>
                    <a:pt x="3824" y="4448"/>
                  </a:lnTo>
                  <a:lnTo>
                    <a:pt x="3791" y="4480"/>
                  </a:lnTo>
                  <a:lnTo>
                    <a:pt x="3784" y="4486"/>
                  </a:lnTo>
                  <a:lnTo>
                    <a:pt x="3750" y="4517"/>
                  </a:lnTo>
                  <a:lnTo>
                    <a:pt x="3743" y="4523"/>
                  </a:lnTo>
                  <a:lnTo>
                    <a:pt x="3707" y="4553"/>
                  </a:lnTo>
                  <a:lnTo>
                    <a:pt x="3700" y="4559"/>
                  </a:lnTo>
                  <a:lnTo>
                    <a:pt x="3663" y="4587"/>
                  </a:lnTo>
                  <a:lnTo>
                    <a:pt x="3656" y="4592"/>
                  </a:lnTo>
                  <a:lnTo>
                    <a:pt x="3618" y="4619"/>
                  </a:lnTo>
                  <a:lnTo>
                    <a:pt x="3610" y="4624"/>
                  </a:lnTo>
                  <a:lnTo>
                    <a:pt x="3571" y="4649"/>
                  </a:lnTo>
                  <a:lnTo>
                    <a:pt x="3563" y="4655"/>
                  </a:lnTo>
                  <a:lnTo>
                    <a:pt x="3524" y="4678"/>
                  </a:lnTo>
                  <a:lnTo>
                    <a:pt x="3517" y="4682"/>
                  </a:lnTo>
                  <a:lnTo>
                    <a:pt x="3476" y="4705"/>
                  </a:lnTo>
                  <a:lnTo>
                    <a:pt x="3468" y="4709"/>
                  </a:lnTo>
                  <a:lnTo>
                    <a:pt x="3427" y="4730"/>
                  </a:lnTo>
                  <a:lnTo>
                    <a:pt x="3418" y="4735"/>
                  </a:lnTo>
                  <a:lnTo>
                    <a:pt x="3376" y="4754"/>
                  </a:lnTo>
                  <a:lnTo>
                    <a:pt x="3368" y="4758"/>
                  </a:lnTo>
                  <a:lnTo>
                    <a:pt x="3325" y="4775"/>
                  </a:lnTo>
                  <a:lnTo>
                    <a:pt x="3316" y="4779"/>
                  </a:lnTo>
                  <a:lnTo>
                    <a:pt x="3273" y="4795"/>
                  </a:lnTo>
                  <a:lnTo>
                    <a:pt x="3264" y="4798"/>
                  </a:lnTo>
                  <a:lnTo>
                    <a:pt x="3220" y="4812"/>
                  </a:lnTo>
                  <a:lnTo>
                    <a:pt x="3211" y="4815"/>
                  </a:lnTo>
                  <a:lnTo>
                    <a:pt x="3167" y="4828"/>
                  </a:lnTo>
                  <a:lnTo>
                    <a:pt x="3158" y="4830"/>
                  </a:lnTo>
                  <a:lnTo>
                    <a:pt x="3113" y="4842"/>
                  </a:lnTo>
                  <a:lnTo>
                    <a:pt x="3104" y="4844"/>
                  </a:lnTo>
                  <a:lnTo>
                    <a:pt x="3059" y="4853"/>
                  </a:lnTo>
                  <a:lnTo>
                    <a:pt x="3050" y="4855"/>
                  </a:lnTo>
                  <a:lnTo>
                    <a:pt x="3004" y="4863"/>
                  </a:lnTo>
                  <a:lnTo>
                    <a:pt x="2995" y="4864"/>
                  </a:lnTo>
                  <a:lnTo>
                    <a:pt x="2949" y="4870"/>
                  </a:lnTo>
                  <a:lnTo>
                    <a:pt x="2940" y="4871"/>
                  </a:lnTo>
                  <a:lnTo>
                    <a:pt x="2894" y="4875"/>
                  </a:lnTo>
                  <a:lnTo>
                    <a:pt x="2885" y="4876"/>
                  </a:lnTo>
                  <a:lnTo>
                    <a:pt x="2838" y="4879"/>
                  </a:lnTo>
                  <a:lnTo>
                    <a:pt x="2829" y="4879"/>
                  </a:lnTo>
                  <a:lnTo>
                    <a:pt x="2783" y="4880"/>
                  </a:lnTo>
                  <a:lnTo>
                    <a:pt x="2773" y="4880"/>
                  </a:lnTo>
                  <a:lnTo>
                    <a:pt x="2727" y="4879"/>
                  </a:lnTo>
                  <a:lnTo>
                    <a:pt x="2718" y="4879"/>
                  </a:lnTo>
                  <a:lnTo>
                    <a:pt x="2671" y="4876"/>
                  </a:lnTo>
                  <a:lnTo>
                    <a:pt x="2662" y="4875"/>
                  </a:lnTo>
                  <a:lnTo>
                    <a:pt x="2616" y="4871"/>
                  </a:lnTo>
                  <a:lnTo>
                    <a:pt x="2607" y="4870"/>
                  </a:lnTo>
                  <a:lnTo>
                    <a:pt x="2561" y="4864"/>
                  </a:lnTo>
                  <a:lnTo>
                    <a:pt x="2552" y="4863"/>
                  </a:lnTo>
                  <a:lnTo>
                    <a:pt x="2506" y="4855"/>
                  </a:lnTo>
                  <a:lnTo>
                    <a:pt x="2497" y="4853"/>
                  </a:lnTo>
                  <a:lnTo>
                    <a:pt x="2452" y="4844"/>
                  </a:lnTo>
                  <a:lnTo>
                    <a:pt x="2443" y="4842"/>
                  </a:lnTo>
                  <a:lnTo>
                    <a:pt x="2398" y="4830"/>
                  </a:lnTo>
                  <a:lnTo>
                    <a:pt x="2389" y="4828"/>
                  </a:lnTo>
                  <a:lnTo>
                    <a:pt x="2345" y="4815"/>
                  </a:lnTo>
                  <a:lnTo>
                    <a:pt x="2336" y="4812"/>
                  </a:lnTo>
                  <a:lnTo>
                    <a:pt x="2292" y="4798"/>
                  </a:lnTo>
                  <a:lnTo>
                    <a:pt x="2283" y="4795"/>
                  </a:lnTo>
                  <a:lnTo>
                    <a:pt x="2240" y="4779"/>
                  </a:lnTo>
                  <a:lnTo>
                    <a:pt x="2232" y="4775"/>
                  </a:lnTo>
                  <a:lnTo>
                    <a:pt x="2189" y="4758"/>
                  </a:lnTo>
                  <a:lnTo>
                    <a:pt x="2180" y="4754"/>
                  </a:lnTo>
                  <a:lnTo>
                    <a:pt x="2138" y="4735"/>
                  </a:lnTo>
                  <a:lnTo>
                    <a:pt x="2130" y="4731"/>
                  </a:lnTo>
                  <a:lnTo>
                    <a:pt x="2089" y="4710"/>
                  </a:lnTo>
                  <a:lnTo>
                    <a:pt x="2080" y="4705"/>
                  </a:lnTo>
                  <a:lnTo>
                    <a:pt x="2040" y="4683"/>
                  </a:lnTo>
                  <a:lnTo>
                    <a:pt x="2032" y="4678"/>
                  </a:lnTo>
                  <a:lnTo>
                    <a:pt x="1993" y="4655"/>
                  </a:lnTo>
                  <a:lnTo>
                    <a:pt x="1985" y="4649"/>
                  </a:lnTo>
                  <a:lnTo>
                    <a:pt x="1946" y="4624"/>
                  </a:lnTo>
                  <a:lnTo>
                    <a:pt x="1938" y="4619"/>
                  </a:lnTo>
                  <a:lnTo>
                    <a:pt x="1900" y="4592"/>
                  </a:lnTo>
                  <a:lnTo>
                    <a:pt x="1893" y="4587"/>
                  </a:lnTo>
                  <a:lnTo>
                    <a:pt x="1856" y="4559"/>
                  </a:lnTo>
                  <a:lnTo>
                    <a:pt x="1849" y="4553"/>
                  </a:lnTo>
                  <a:lnTo>
                    <a:pt x="1813" y="4523"/>
                  </a:lnTo>
                  <a:lnTo>
                    <a:pt x="1806" y="4517"/>
                  </a:lnTo>
                  <a:lnTo>
                    <a:pt x="1772" y="4486"/>
                  </a:lnTo>
                  <a:lnTo>
                    <a:pt x="1765" y="4480"/>
                  </a:lnTo>
                  <a:lnTo>
                    <a:pt x="1732" y="4448"/>
                  </a:lnTo>
                  <a:lnTo>
                    <a:pt x="1725" y="4441"/>
                  </a:lnTo>
                  <a:lnTo>
                    <a:pt x="1693" y="4408"/>
                  </a:lnTo>
                  <a:lnTo>
                    <a:pt x="1687" y="4401"/>
                  </a:lnTo>
                  <a:lnTo>
                    <a:pt x="1656" y="4367"/>
                  </a:lnTo>
                  <a:lnTo>
                    <a:pt x="1650" y="4360"/>
                  </a:lnTo>
                  <a:lnTo>
                    <a:pt x="1620" y="4324"/>
                  </a:lnTo>
                  <a:lnTo>
                    <a:pt x="1614" y="4317"/>
                  </a:lnTo>
                  <a:lnTo>
                    <a:pt x="1586" y="4280"/>
                  </a:lnTo>
                  <a:lnTo>
                    <a:pt x="1581" y="4273"/>
                  </a:lnTo>
                  <a:lnTo>
                    <a:pt x="1554" y="4235"/>
                  </a:lnTo>
                  <a:lnTo>
                    <a:pt x="1549" y="4227"/>
                  </a:lnTo>
                  <a:lnTo>
                    <a:pt x="1524" y="4188"/>
                  </a:lnTo>
                  <a:lnTo>
                    <a:pt x="1518" y="4180"/>
                  </a:lnTo>
                  <a:lnTo>
                    <a:pt x="1495" y="4141"/>
                  </a:lnTo>
                  <a:lnTo>
                    <a:pt x="1490" y="4133"/>
                  </a:lnTo>
                  <a:lnTo>
                    <a:pt x="1468" y="4092"/>
                  </a:lnTo>
                  <a:lnTo>
                    <a:pt x="1463" y="4084"/>
                  </a:lnTo>
                  <a:lnTo>
                    <a:pt x="1443" y="4043"/>
                  </a:lnTo>
                  <a:lnTo>
                    <a:pt x="1439" y="4034"/>
                  </a:lnTo>
                  <a:lnTo>
                    <a:pt x="1419" y="3993"/>
                  </a:lnTo>
                  <a:lnTo>
                    <a:pt x="1416" y="3984"/>
                  </a:lnTo>
                  <a:lnTo>
                    <a:pt x="1398" y="3941"/>
                  </a:lnTo>
                  <a:lnTo>
                    <a:pt x="1395" y="3933"/>
                  </a:lnTo>
                  <a:lnTo>
                    <a:pt x="1379" y="3890"/>
                  </a:lnTo>
                  <a:lnTo>
                    <a:pt x="1376" y="3881"/>
                  </a:lnTo>
                  <a:lnTo>
                    <a:pt x="1361" y="3837"/>
                  </a:lnTo>
                  <a:lnTo>
                    <a:pt x="1358" y="3828"/>
                  </a:lnTo>
                  <a:lnTo>
                    <a:pt x="1346" y="3784"/>
                  </a:lnTo>
                  <a:lnTo>
                    <a:pt x="1343" y="3775"/>
                  </a:lnTo>
                  <a:lnTo>
                    <a:pt x="1332" y="3730"/>
                  </a:lnTo>
                  <a:lnTo>
                    <a:pt x="1330" y="3721"/>
                  </a:lnTo>
                  <a:lnTo>
                    <a:pt x="1321" y="3676"/>
                  </a:lnTo>
                  <a:lnTo>
                    <a:pt x="1319" y="3667"/>
                  </a:lnTo>
                  <a:lnTo>
                    <a:pt x="1311" y="3621"/>
                  </a:lnTo>
                  <a:lnTo>
                    <a:pt x="1310" y="3612"/>
                  </a:lnTo>
                  <a:lnTo>
                    <a:pt x="1304" y="3566"/>
                  </a:lnTo>
                  <a:lnTo>
                    <a:pt x="1303" y="3557"/>
                  </a:lnTo>
                  <a:lnTo>
                    <a:pt x="1299" y="3511"/>
                  </a:lnTo>
                  <a:lnTo>
                    <a:pt x="1298" y="3502"/>
                  </a:lnTo>
                  <a:lnTo>
                    <a:pt x="1295" y="3455"/>
                  </a:lnTo>
                  <a:lnTo>
                    <a:pt x="1295" y="3446"/>
                  </a:lnTo>
                  <a:lnTo>
                    <a:pt x="1294" y="3400"/>
                  </a:lnTo>
                  <a:lnTo>
                    <a:pt x="1294" y="3390"/>
                  </a:lnTo>
                  <a:lnTo>
                    <a:pt x="1295" y="3344"/>
                  </a:lnTo>
                  <a:lnTo>
                    <a:pt x="1295" y="3335"/>
                  </a:lnTo>
                  <a:lnTo>
                    <a:pt x="1298" y="3289"/>
                  </a:lnTo>
                  <a:lnTo>
                    <a:pt x="1299" y="3279"/>
                  </a:lnTo>
                  <a:lnTo>
                    <a:pt x="1303" y="3233"/>
                  </a:lnTo>
                  <a:lnTo>
                    <a:pt x="1304" y="3224"/>
                  </a:lnTo>
                  <a:lnTo>
                    <a:pt x="1310" y="3178"/>
                  </a:lnTo>
                  <a:lnTo>
                    <a:pt x="1311" y="3169"/>
                  </a:lnTo>
                  <a:lnTo>
                    <a:pt x="1319" y="3124"/>
                  </a:lnTo>
                  <a:lnTo>
                    <a:pt x="1321" y="3115"/>
                  </a:lnTo>
                  <a:lnTo>
                    <a:pt x="1330" y="3070"/>
                  </a:lnTo>
                  <a:lnTo>
                    <a:pt x="1332" y="3061"/>
                  </a:lnTo>
                  <a:lnTo>
                    <a:pt x="1343" y="3016"/>
                  </a:lnTo>
                  <a:lnTo>
                    <a:pt x="1346" y="3007"/>
                  </a:lnTo>
                  <a:lnTo>
                    <a:pt x="1358" y="2963"/>
                  </a:lnTo>
                  <a:lnTo>
                    <a:pt x="1361" y="2954"/>
                  </a:lnTo>
                  <a:lnTo>
                    <a:pt x="1376" y="2910"/>
                  </a:lnTo>
                  <a:lnTo>
                    <a:pt x="1379" y="2901"/>
                  </a:lnTo>
                  <a:lnTo>
                    <a:pt x="1395" y="2858"/>
                  </a:lnTo>
                  <a:lnTo>
                    <a:pt x="1398" y="2849"/>
                  </a:lnTo>
                  <a:lnTo>
                    <a:pt x="1416" y="2807"/>
                  </a:lnTo>
                  <a:lnTo>
                    <a:pt x="1419" y="2798"/>
                  </a:lnTo>
                  <a:lnTo>
                    <a:pt x="1438" y="2756"/>
                  </a:lnTo>
                  <a:lnTo>
                    <a:pt x="1442" y="2748"/>
                  </a:lnTo>
                  <a:lnTo>
                    <a:pt x="1463" y="2706"/>
                  </a:lnTo>
                  <a:lnTo>
                    <a:pt x="1468" y="2698"/>
                  </a:lnTo>
                  <a:lnTo>
                    <a:pt x="1490" y="2658"/>
                  </a:lnTo>
                  <a:lnTo>
                    <a:pt x="1495" y="2649"/>
                  </a:lnTo>
                  <a:lnTo>
                    <a:pt x="1519" y="2610"/>
                  </a:lnTo>
                  <a:lnTo>
                    <a:pt x="1524" y="2601"/>
                  </a:lnTo>
                  <a:lnTo>
                    <a:pt x="1549" y="2563"/>
                  </a:lnTo>
                  <a:lnTo>
                    <a:pt x="1554" y="2555"/>
                  </a:lnTo>
                  <a:lnTo>
                    <a:pt x="1581" y="2517"/>
                  </a:lnTo>
                  <a:lnTo>
                    <a:pt x="1587" y="2510"/>
                  </a:lnTo>
                  <a:lnTo>
                    <a:pt x="1615" y="2473"/>
                  </a:lnTo>
                  <a:lnTo>
                    <a:pt x="1621" y="2466"/>
                  </a:lnTo>
                  <a:lnTo>
                    <a:pt x="1650" y="2430"/>
                  </a:lnTo>
                  <a:lnTo>
                    <a:pt x="1656" y="2423"/>
                  </a:lnTo>
                  <a:lnTo>
                    <a:pt x="1687" y="2389"/>
                  </a:lnTo>
                  <a:lnTo>
                    <a:pt x="1693" y="2382"/>
                  </a:lnTo>
                  <a:lnTo>
                    <a:pt x="1725" y="2349"/>
                  </a:lnTo>
                  <a:lnTo>
                    <a:pt x="1732" y="2342"/>
                  </a:lnTo>
                  <a:lnTo>
                    <a:pt x="1765" y="2310"/>
                  </a:lnTo>
                  <a:lnTo>
                    <a:pt x="1772" y="2304"/>
                  </a:lnTo>
                  <a:lnTo>
                    <a:pt x="1806" y="2273"/>
                  </a:lnTo>
                  <a:lnTo>
                    <a:pt x="1813" y="2267"/>
                  </a:lnTo>
                  <a:lnTo>
                    <a:pt x="1849" y="2238"/>
                  </a:lnTo>
                  <a:lnTo>
                    <a:pt x="1856" y="2232"/>
                  </a:lnTo>
                  <a:lnTo>
                    <a:pt x="1893" y="2204"/>
                  </a:lnTo>
                  <a:lnTo>
                    <a:pt x="1900" y="2198"/>
                  </a:lnTo>
                  <a:lnTo>
                    <a:pt x="1938" y="2172"/>
                  </a:lnTo>
                  <a:lnTo>
                    <a:pt x="1945" y="2166"/>
                  </a:lnTo>
                  <a:lnTo>
                    <a:pt x="1984" y="2141"/>
                  </a:lnTo>
                  <a:lnTo>
                    <a:pt x="1992" y="2136"/>
                  </a:lnTo>
                  <a:lnTo>
                    <a:pt x="2032" y="2112"/>
                  </a:lnTo>
                  <a:lnTo>
                    <a:pt x="2041" y="2107"/>
                  </a:lnTo>
                  <a:lnTo>
                    <a:pt x="2081" y="2085"/>
                  </a:lnTo>
                  <a:lnTo>
                    <a:pt x="2089" y="2080"/>
                  </a:lnTo>
                  <a:lnTo>
                    <a:pt x="2131" y="2059"/>
                  </a:lnTo>
                  <a:lnTo>
                    <a:pt x="2139" y="2055"/>
                  </a:lnTo>
                  <a:lnTo>
                    <a:pt x="2181" y="2036"/>
                  </a:lnTo>
                  <a:lnTo>
                    <a:pt x="2190" y="2033"/>
                  </a:lnTo>
                  <a:lnTo>
                    <a:pt x="2232" y="2015"/>
                  </a:lnTo>
                  <a:lnTo>
                    <a:pt x="2241" y="2012"/>
                  </a:lnTo>
                  <a:lnTo>
                    <a:pt x="2284" y="1996"/>
                  </a:lnTo>
                  <a:lnTo>
                    <a:pt x="2293" y="1993"/>
                  </a:lnTo>
                  <a:lnTo>
                    <a:pt x="2336" y="1978"/>
                  </a:lnTo>
                  <a:lnTo>
                    <a:pt x="2345" y="1975"/>
                  </a:lnTo>
                  <a:lnTo>
                    <a:pt x="2389" y="1963"/>
                  </a:lnTo>
                  <a:lnTo>
                    <a:pt x="2398" y="1960"/>
                  </a:lnTo>
                  <a:lnTo>
                    <a:pt x="2443" y="1949"/>
                  </a:lnTo>
                  <a:lnTo>
                    <a:pt x="2452" y="1947"/>
                  </a:lnTo>
                  <a:lnTo>
                    <a:pt x="2497" y="1938"/>
                  </a:lnTo>
                  <a:lnTo>
                    <a:pt x="2506" y="1936"/>
                  </a:lnTo>
                  <a:lnTo>
                    <a:pt x="2552" y="1928"/>
                  </a:lnTo>
                  <a:lnTo>
                    <a:pt x="2561" y="1927"/>
                  </a:lnTo>
                  <a:lnTo>
                    <a:pt x="2607" y="1921"/>
                  </a:lnTo>
                  <a:lnTo>
                    <a:pt x="2616" y="1920"/>
                  </a:lnTo>
                  <a:lnTo>
                    <a:pt x="2662" y="1916"/>
                  </a:lnTo>
                  <a:lnTo>
                    <a:pt x="2671" y="1915"/>
                  </a:lnTo>
                  <a:lnTo>
                    <a:pt x="2718" y="1912"/>
                  </a:lnTo>
                  <a:lnTo>
                    <a:pt x="2727" y="1912"/>
                  </a:lnTo>
                  <a:lnTo>
                    <a:pt x="2773" y="1911"/>
                  </a:lnTo>
                  <a:lnTo>
                    <a:pt x="2783" y="1911"/>
                  </a:lnTo>
                  <a:lnTo>
                    <a:pt x="2829" y="1912"/>
                  </a:lnTo>
                  <a:lnTo>
                    <a:pt x="2838" y="1912"/>
                  </a:lnTo>
                  <a:lnTo>
                    <a:pt x="2885" y="1915"/>
                  </a:lnTo>
                  <a:lnTo>
                    <a:pt x="2894" y="1916"/>
                  </a:lnTo>
                  <a:lnTo>
                    <a:pt x="2940" y="1920"/>
                  </a:lnTo>
                  <a:lnTo>
                    <a:pt x="2949" y="1921"/>
                  </a:lnTo>
                  <a:lnTo>
                    <a:pt x="2995" y="1927"/>
                  </a:lnTo>
                  <a:lnTo>
                    <a:pt x="3004" y="1928"/>
                  </a:lnTo>
                  <a:lnTo>
                    <a:pt x="3050" y="1936"/>
                  </a:lnTo>
                  <a:lnTo>
                    <a:pt x="3059" y="1938"/>
                  </a:lnTo>
                  <a:lnTo>
                    <a:pt x="3104" y="1947"/>
                  </a:lnTo>
                  <a:lnTo>
                    <a:pt x="3113" y="1949"/>
                  </a:lnTo>
                  <a:lnTo>
                    <a:pt x="3158" y="1960"/>
                  </a:lnTo>
                  <a:lnTo>
                    <a:pt x="3167" y="1963"/>
                  </a:lnTo>
                  <a:lnTo>
                    <a:pt x="3211" y="1975"/>
                  </a:lnTo>
                  <a:lnTo>
                    <a:pt x="3220" y="1978"/>
                  </a:lnTo>
                  <a:lnTo>
                    <a:pt x="3264" y="1993"/>
                  </a:lnTo>
                  <a:lnTo>
                    <a:pt x="3273" y="1996"/>
                  </a:lnTo>
                  <a:lnTo>
                    <a:pt x="3316" y="2012"/>
                  </a:lnTo>
                  <a:lnTo>
                    <a:pt x="3324" y="2015"/>
                  </a:lnTo>
                  <a:lnTo>
                    <a:pt x="3367" y="2033"/>
                  </a:lnTo>
                  <a:lnTo>
                    <a:pt x="3376" y="2036"/>
                  </a:lnTo>
                  <a:lnTo>
                    <a:pt x="3417" y="2056"/>
                  </a:lnTo>
                  <a:lnTo>
                    <a:pt x="3426" y="2060"/>
                  </a:lnTo>
                  <a:lnTo>
                    <a:pt x="3467" y="2080"/>
                  </a:lnTo>
                  <a:lnTo>
                    <a:pt x="3475" y="2085"/>
                  </a:lnTo>
                  <a:lnTo>
                    <a:pt x="3516" y="2107"/>
                  </a:lnTo>
                  <a:lnTo>
                    <a:pt x="3524" y="2112"/>
                  </a:lnTo>
                  <a:lnTo>
                    <a:pt x="3564" y="2136"/>
                  </a:lnTo>
                  <a:lnTo>
                    <a:pt x="3572" y="2141"/>
                  </a:lnTo>
                  <a:lnTo>
                    <a:pt x="3611" y="2166"/>
                  </a:lnTo>
                  <a:lnTo>
                    <a:pt x="3618" y="2172"/>
                  </a:lnTo>
                  <a:lnTo>
                    <a:pt x="3656" y="2198"/>
                  </a:lnTo>
                  <a:lnTo>
                    <a:pt x="3663" y="2204"/>
                  </a:lnTo>
                  <a:lnTo>
                    <a:pt x="3700" y="2232"/>
                  </a:lnTo>
                  <a:lnTo>
                    <a:pt x="3707" y="2238"/>
                  </a:lnTo>
                  <a:lnTo>
                    <a:pt x="3743" y="2267"/>
                  </a:lnTo>
                  <a:lnTo>
                    <a:pt x="3750" y="2273"/>
                  </a:lnTo>
                  <a:lnTo>
                    <a:pt x="3784" y="2304"/>
                  </a:lnTo>
                  <a:lnTo>
                    <a:pt x="3791" y="2310"/>
                  </a:lnTo>
                  <a:lnTo>
                    <a:pt x="3824" y="2342"/>
                  </a:lnTo>
                  <a:lnTo>
                    <a:pt x="3831" y="2349"/>
                  </a:lnTo>
                  <a:lnTo>
                    <a:pt x="3863" y="2382"/>
                  </a:lnTo>
                  <a:lnTo>
                    <a:pt x="3869" y="2389"/>
                  </a:lnTo>
                  <a:lnTo>
                    <a:pt x="3900" y="2423"/>
                  </a:lnTo>
                  <a:lnTo>
                    <a:pt x="3906" y="2430"/>
                  </a:lnTo>
                  <a:lnTo>
                    <a:pt x="3935" y="2466"/>
                  </a:lnTo>
                  <a:lnTo>
                    <a:pt x="3941" y="2473"/>
                  </a:lnTo>
                  <a:lnTo>
                    <a:pt x="3969" y="2510"/>
                  </a:lnTo>
                  <a:lnTo>
                    <a:pt x="3975" y="2517"/>
                  </a:lnTo>
                  <a:lnTo>
                    <a:pt x="4002" y="2555"/>
                  </a:lnTo>
                  <a:lnTo>
                    <a:pt x="4007" y="2563"/>
                  </a:lnTo>
                  <a:lnTo>
                    <a:pt x="4032" y="2601"/>
                  </a:lnTo>
                  <a:lnTo>
                    <a:pt x="4037" y="2610"/>
                  </a:lnTo>
                  <a:lnTo>
                    <a:pt x="4061" y="2649"/>
                  </a:lnTo>
                  <a:lnTo>
                    <a:pt x="4066" y="2658"/>
                  </a:lnTo>
                  <a:lnTo>
                    <a:pt x="4088" y="2698"/>
                  </a:lnTo>
                  <a:lnTo>
                    <a:pt x="4093" y="2706"/>
                  </a:lnTo>
                  <a:lnTo>
                    <a:pt x="4114" y="2748"/>
                  </a:lnTo>
                  <a:lnTo>
                    <a:pt x="4118" y="2756"/>
                  </a:lnTo>
                  <a:lnTo>
                    <a:pt x="4137" y="2798"/>
                  </a:lnTo>
                  <a:lnTo>
                    <a:pt x="4140" y="2807"/>
                  </a:lnTo>
                  <a:lnTo>
                    <a:pt x="4158" y="2849"/>
                  </a:lnTo>
                  <a:lnTo>
                    <a:pt x="4161" y="2858"/>
                  </a:lnTo>
                  <a:lnTo>
                    <a:pt x="4177" y="2901"/>
                  </a:lnTo>
                  <a:lnTo>
                    <a:pt x="4180" y="2910"/>
                  </a:lnTo>
                  <a:lnTo>
                    <a:pt x="4195" y="2954"/>
                  </a:lnTo>
                  <a:lnTo>
                    <a:pt x="4198" y="2963"/>
                  </a:lnTo>
                  <a:lnTo>
                    <a:pt x="4210" y="3007"/>
                  </a:lnTo>
                  <a:lnTo>
                    <a:pt x="4213" y="3016"/>
                  </a:lnTo>
                  <a:lnTo>
                    <a:pt x="4224" y="3061"/>
                  </a:lnTo>
                  <a:lnTo>
                    <a:pt x="4226" y="3070"/>
                  </a:lnTo>
                  <a:lnTo>
                    <a:pt x="4235" y="3115"/>
                  </a:lnTo>
                  <a:lnTo>
                    <a:pt x="4237" y="3124"/>
                  </a:lnTo>
                  <a:lnTo>
                    <a:pt x="4245" y="3169"/>
                  </a:lnTo>
                  <a:lnTo>
                    <a:pt x="4246" y="3178"/>
                  </a:lnTo>
                  <a:lnTo>
                    <a:pt x="4252" y="3224"/>
                  </a:lnTo>
                  <a:lnTo>
                    <a:pt x="4253" y="3233"/>
                  </a:lnTo>
                  <a:lnTo>
                    <a:pt x="4257" y="3279"/>
                  </a:lnTo>
                  <a:lnTo>
                    <a:pt x="4258" y="3289"/>
                  </a:lnTo>
                  <a:lnTo>
                    <a:pt x="4261" y="3335"/>
                  </a:lnTo>
                  <a:close/>
                  <a:moveTo>
                    <a:pt x="3759" y="3469"/>
                  </a:moveTo>
                  <a:lnTo>
                    <a:pt x="3761" y="3432"/>
                  </a:lnTo>
                  <a:lnTo>
                    <a:pt x="3762" y="3395"/>
                  </a:lnTo>
                  <a:lnTo>
                    <a:pt x="3761" y="3358"/>
                  </a:lnTo>
                  <a:lnTo>
                    <a:pt x="3759" y="3321"/>
                  </a:lnTo>
                  <a:lnTo>
                    <a:pt x="3756" y="3285"/>
                  </a:lnTo>
                  <a:lnTo>
                    <a:pt x="3751" y="3248"/>
                  </a:lnTo>
                  <a:lnTo>
                    <a:pt x="3745" y="3212"/>
                  </a:lnTo>
                  <a:lnTo>
                    <a:pt x="3737" y="3176"/>
                  </a:lnTo>
                  <a:lnTo>
                    <a:pt x="3728" y="3141"/>
                  </a:lnTo>
                  <a:lnTo>
                    <a:pt x="3718" y="3105"/>
                  </a:lnTo>
                  <a:lnTo>
                    <a:pt x="3707" y="3070"/>
                  </a:lnTo>
                  <a:lnTo>
                    <a:pt x="3694" y="3036"/>
                  </a:lnTo>
                  <a:lnTo>
                    <a:pt x="3680" y="3002"/>
                  </a:lnTo>
                  <a:lnTo>
                    <a:pt x="3665" y="2968"/>
                  </a:lnTo>
                  <a:lnTo>
                    <a:pt x="3648" y="2935"/>
                  </a:lnTo>
                  <a:lnTo>
                    <a:pt x="3630" y="2903"/>
                  </a:lnTo>
                  <a:lnTo>
                    <a:pt x="3611" y="2871"/>
                  </a:lnTo>
                  <a:lnTo>
                    <a:pt x="3591" y="2840"/>
                  </a:lnTo>
                  <a:lnTo>
                    <a:pt x="3570" y="2810"/>
                  </a:lnTo>
                  <a:lnTo>
                    <a:pt x="3548" y="2781"/>
                  </a:lnTo>
                  <a:lnTo>
                    <a:pt x="3524" y="2753"/>
                  </a:lnTo>
                  <a:lnTo>
                    <a:pt x="3500" y="2726"/>
                  </a:lnTo>
                  <a:lnTo>
                    <a:pt x="3474" y="2699"/>
                  </a:lnTo>
                  <a:lnTo>
                    <a:pt x="3448" y="2674"/>
                  </a:lnTo>
                  <a:lnTo>
                    <a:pt x="3420" y="2649"/>
                  </a:lnTo>
                  <a:lnTo>
                    <a:pt x="3392" y="2626"/>
                  </a:lnTo>
                  <a:lnTo>
                    <a:pt x="3363" y="2603"/>
                  </a:lnTo>
                  <a:lnTo>
                    <a:pt x="3333" y="2582"/>
                  </a:lnTo>
                  <a:lnTo>
                    <a:pt x="3302" y="2562"/>
                  </a:lnTo>
                  <a:lnTo>
                    <a:pt x="3270" y="2542"/>
                  </a:lnTo>
                  <a:lnTo>
                    <a:pt x="3238" y="2525"/>
                  </a:lnTo>
                  <a:lnTo>
                    <a:pt x="3205" y="2508"/>
                  </a:lnTo>
                  <a:lnTo>
                    <a:pt x="3172" y="2493"/>
                  </a:lnTo>
                  <a:lnTo>
                    <a:pt x="3138" y="2479"/>
                  </a:lnTo>
                  <a:lnTo>
                    <a:pt x="3103" y="2466"/>
                  </a:lnTo>
                  <a:lnTo>
                    <a:pt x="3068" y="2455"/>
                  </a:lnTo>
                  <a:lnTo>
                    <a:pt x="3033" y="2445"/>
                  </a:lnTo>
                  <a:lnTo>
                    <a:pt x="2998" y="2436"/>
                  </a:lnTo>
                  <a:lnTo>
                    <a:pt x="2962" y="2428"/>
                  </a:lnTo>
                  <a:lnTo>
                    <a:pt x="2925" y="2422"/>
                  </a:lnTo>
                  <a:lnTo>
                    <a:pt x="2889" y="2417"/>
                  </a:lnTo>
                  <a:lnTo>
                    <a:pt x="2852" y="2414"/>
                  </a:lnTo>
                  <a:lnTo>
                    <a:pt x="2815" y="2412"/>
                  </a:lnTo>
                  <a:lnTo>
                    <a:pt x="2778" y="2411"/>
                  </a:lnTo>
                  <a:lnTo>
                    <a:pt x="2741" y="2412"/>
                  </a:lnTo>
                  <a:lnTo>
                    <a:pt x="2704" y="2414"/>
                  </a:lnTo>
                  <a:lnTo>
                    <a:pt x="2667" y="2417"/>
                  </a:lnTo>
                  <a:lnTo>
                    <a:pt x="2631" y="2422"/>
                  </a:lnTo>
                  <a:lnTo>
                    <a:pt x="2595" y="2428"/>
                  </a:lnTo>
                  <a:lnTo>
                    <a:pt x="2559" y="2436"/>
                  </a:lnTo>
                  <a:lnTo>
                    <a:pt x="2523" y="2445"/>
                  </a:lnTo>
                  <a:lnTo>
                    <a:pt x="2488" y="2455"/>
                  </a:lnTo>
                  <a:lnTo>
                    <a:pt x="2453" y="2466"/>
                  </a:lnTo>
                  <a:lnTo>
                    <a:pt x="2419" y="2479"/>
                  </a:lnTo>
                  <a:lnTo>
                    <a:pt x="2385" y="2493"/>
                  </a:lnTo>
                  <a:lnTo>
                    <a:pt x="2351" y="2508"/>
                  </a:lnTo>
                  <a:lnTo>
                    <a:pt x="2318" y="2525"/>
                  </a:lnTo>
                  <a:lnTo>
                    <a:pt x="2286" y="2543"/>
                  </a:lnTo>
                  <a:lnTo>
                    <a:pt x="2254" y="2562"/>
                  </a:lnTo>
                  <a:lnTo>
                    <a:pt x="2223" y="2582"/>
                  </a:lnTo>
                  <a:lnTo>
                    <a:pt x="2193" y="2603"/>
                  </a:lnTo>
                  <a:lnTo>
                    <a:pt x="2164" y="2626"/>
                  </a:lnTo>
                  <a:lnTo>
                    <a:pt x="2136" y="2649"/>
                  </a:lnTo>
                  <a:lnTo>
                    <a:pt x="2108" y="2674"/>
                  </a:lnTo>
                  <a:lnTo>
                    <a:pt x="2082" y="2699"/>
                  </a:lnTo>
                  <a:lnTo>
                    <a:pt x="2056" y="2726"/>
                  </a:lnTo>
                  <a:lnTo>
                    <a:pt x="2032" y="2753"/>
                  </a:lnTo>
                  <a:lnTo>
                    <a:pt x="2008" y="2781"/>
                  </a:lnTo>
                  <a:lnTo>
                    <a:pt x="1986" y="2810"/>
                  </a:lnTo>
                  <a:lnTo>
                    <a:pt x="1965" y="2840"/>
                  </a:lnTo>
                  <a:lnTo>
                    <a:pt x="1945" y="2871"/>
                  </a:lnTo>
                  <a:lnTo>
                    <a:pt x="1926" y="2903"/>
                  </a:lnTo>
                  <a:lnTo>
                    <a:pt x="1908" y="2935"/>
                  </a:lnTo>
                  <a:lnTo>
                    <a:pt x="1891" y="2968"/>
                  </a:lnTo>
                  <a:lnTo>
                    <a:pt x="1876" y="3002"/>
                  </a:lnTo>
                  <a:lnTo>
                    <a:pt x="1862" y="3036"/>
                  </a:lnTo>
                  <a:lnTo>
                    <a:pt x="1849" y="3070"/>
                  </a:lnTo>
                  <a:lnTo>
                    <a:pt x="1838" y="3105"/>
                  </a:lnTo>
                  <a:lnTo>
                    <a:pt x="1828" y="3141"/>
                  </a:lnTo>
                  <a:lnTo>
                    <a:pt x="1819" y="3176"/>
                  </a:lnTo>
                  <a:lnTo>
                    <a:pt x="1811" y="3212"/>
                  </a:lnTo>
                  <a:lnTo>
                    <a:pt x="1805" y="3248"/>
                  </a:lnTo>
                  <a:lnTo>
                    <a:pt x="1800" y="3285"/>
                  </a:lnTo>
                  <a:lnTo>
                    <a:pt x="1797" y="3321"/>
                  </a:lnTo>
                  <a:lnTo>
                    <a:pt x="1795" y="3358"/>
                  </a:lnTo>
                  <a:lnTo>
                    <a:pt x="1794" y="3395"/>
                  </a:lnTo>
                  <a:lnTo>
                    <a:pt x="1795" y="3432"/>
                  </a:lnTo>
                  <a:lnTo>
                    <a:pt x="1797" y="3469"/>
                  </a:lnTo>
                  <a:lnTo>
                    <a:pt x="1800" y="3506"/>
                  </a:lnTo>
                  <a:lnTo>
                    <a:pt x="1805" y="3542"/>
                  </a:lnTo>
                  <a:lnTo>
                    <a:pt x="1811" y="3579"/>
                  </a:lnTo>
                  <a:lnTo>
                    <a:pt x="1819" y="3615"/>
                  </a:lnTo>
                  <a:lnTo>
                    <a:pt x="1828" y="3650"/>
                  </a:lnTo>
                  <a:lnTo>
                    <a:pt x="1838" y="3685"/>
                  </a:lnTo>
                  <a:lnTo>
                    <a:pt x="1849" y="3720"/>
                  </a:lnTo>
                  <a:lnTo>
                    <a:pt x="1862" y="3755"/>
                  </a:lnTo>
                  <a:lnTo>
                    <a:pt x="1876" y="3789"/>
                  </a:lnTo>
                  <a:lnTo>
                    <a:pt x="1891" y="3822"/>
                  </a:lnTo>
                  <a:lnTo>
                    <a:pt x="1908" y="3855"/>
                  </a:lnTo>
                  <a:lnTo>
                    <a:pt x="1926" y="3887"/>
                  </a:lnTo>
                  <a:lnTo>
                    <a:pt x="1945" y="3919"/>
                  </a:lnTo>
                  <a:lnTo>
                    <a:pt x="1965" y="3950"/>
                  </a:lnTo>
                  <a:lnTo>
                    <a:pt x="1986" y="3980"/>
                  </a:lnTo>
                  <a:lnTo>
                    <a:pt x="2009" y="4009"/>
                  </a:lnTo>
                  <a:lnTo>
                    <a:pt x="2032" y="4037"/>
                  </a:lnTo>
                  <a:lnTo>
                    <a:pt x="2056" y="4065"/>
                  </a:lnTo>
                  <a:lnTo>
                    <a:pt x="2082" y="4091"/>
                  </a:lnTo>
                  <a:lnTo>
                    <a:pt x="2108" y="4117"/>
                  </a:lnTo>
                  <a:lnTo>
                    <a:pt x="2136" y="4141"/>
                  </a:lnTo>
                  <a:lnTo>
                    <a:pt x="2164" y="4164"/>
                  </a:lnTo>
                  <a:lnTo>
                    <a:pt x="2193" y="4187"/>
                  </a:lnTo>
                  <a:lnTo>
                    <a:pt x="2223" y="4208"/>
                  </a:lnTo>
                  <a:lnTo>
                    <a:pt x="2254" y="4228"/>
                  </a:lnTo>
                  <a:lnTo>
                    <a:pt x="2286" y="4247"/>
                  </a:lnTo>
                  <a:lnTo>
                    <a:pt x="2319" y="4266"/>
                  </a:lnTo>
                  <a:lnTo>
                    <a:pt x="2352" y="4282"/>
                  </a:lnTo>
                  <a:lnTo>
                    <a:pt x="2385" y="4298"/>
                  </a:lnTo>
                  <a:lnTo>
                    <a:pt x="2419" y="4312"/>
                  </a:lnTo>
                  <a:lnTo>
                    <a:pt x="2454" y="4325"/>
                  </a:lnTo>
                  <a:lnTo>
                    <a:pt x="2488" y="4336"/>
                  </a:lnTo>
                  <a:lnTo>
                    <a:pt x="2524" y="4346"/>
                  </a:lnTo>
                  <a:lnTo>
                    <a:pt x="2559" y="4355"/>
                  </a:lnTo>
                  <a:lnTo>
                    <a:pt x="2595" y="4363"/>
                  </a:lnTo>
                  <a:lnTo>
                    <a:pt x="2631" y="4369"/>
                  </a:lnTo>
                  <a:lnTo>
                    <a:pt x="2667" y="4374"/>
                  </a:lnTo>
                  <a:lnTo>
                    <a:pt x="2704" y="4377"/>
                  </a:lnTo>
                  <a:lnTo>
                    <a:pt x="2741" y="4379"/>
                  </a:lnTo>
                  <a:lnTo>
                    <a:pt x="2778" y="4380"/>
                  </a:lnTo>
                  <a:lnTo>
                    <a:pt x="2815" y="4379"/>
                  </a:lnTo>
                  <a:lnTo>
                    <a:pt x="2852" y="4377"/>
                  </a:lnTo>
                  <a:lnTo>
                    <a:pt x="2889" y="4374"/>
                  </a:lnTo>
                  <a:lnTo>
                    <a:pt x="2925" y="4369"/>
                  </a:lnTo>
                  <a:lnTo>
                    <a:pt x="2961" y="4363"/>
                  </a:lnTo>
                  <a:lnTo>
                    <a:pt x="2997" y="4355"/>
                  </a:lnTo>
                  <a:lnTo>
                    <a:pt x="3033" y="4346"/>
                  </a:lnTo>
                  <a:lnTo>
                    <a:pt x="3068" y="4336"/>
                  </a:lnTo>
                  <a:lnTo>
                    <a:pt x="3103" y="4325"/>
                  </a:lnTo>
                  <a:lnTo>
                    <a:pt x="3137" y="4312"/>
                  </a:lnTo>
                  <a:lnTo>
                    <a:pt x="3171" y="4298"/>
                  </a:lnTo>
                  <a:lnTo>
                    <a:pt x="3204" y="4283"/>
                  </a:lnTo>
                  <a:lnTo>
                    <a:pt x="3237" y="4266"/>
                  </a:lnTo>
                  <a:lnTo>
                    <a:pt x="3270" y="4248"/>
                  </a:lnTo>
                  <a:lnTo>
                    <a:pt x="3302" y="4228"/>
                  </a:lnTo>
                  <a:lnTo>
                    <a:pt x="3333" y="4208"/>
                  </a:lnTo>
                  <a:lnTo>
                    <a:pt x="3363" y="4187"/>
                  </a:lnTo>
                  <a:lnTo>
                    <a:pt x="3392" y="4164"/>
                  </a:lnTo>
                  <a:lnTo>
                    <a:pt x="3420" y="4141"/>
                  </a:lnTo>
                  <a:lnTo>
                    <a:pt x="3448" y="4117"/>
                  </a:lnTo>
                  <a:lnTo>
                    <a:pt x="3474" y="4091"/>
                  </a:lnTo>
                  <a:lnTo>
                    <a:pt x="3500" y="4065"/>
                  </a:lnTo>
                  <a:lnTo>
                    <a:pt x="3524" y="4037"/>
                  </a:lnTo>
                  <a:lnTo>
                    <a:pt x="3547" y="4009"/>
                  </a:lnTo>
                  <a:lnTo>
                    <a:pt x="3570" y="3980"/>
                  </a:lnTo>
                  <a:lnTo>
                    <a:pt x="3591" y="3950"/>
                  </a:lnTo>
                  <a:lnTo>
                    <a:pt x="3611" y="3919"/>
                  </a:lnTo>
                  <a:lnTo>
                    <a:pt x="3630" y="3887"/>
                  </a:lnTo>
                  <a:lnTo>
                    <a:pt x="3648" y="3855"/>
                  </a:lnTo>
                  <a:lnTo>
                    <a:pt x="3665" y="3822"/>
                  </a:lnTo>
                  <a:lnTo>
                    <a:pt x="3680" y="3789"/>
                  </a:lnTo>
                  <a:lnTo>
                    <a:pt x="3694" y="3755"/>
                  </a:lnTo>
                  <a:lnTo>
                    <a:pt x="3707" y="3720"/>
                  </a:lnTo>
                  <a:lnTo>
                    <a:pt x="3718" y="3685"/>
                  </a:lnTo>
                  <a:lnTo>
                    <a:pt x="3728" y="3650"/>
                  </a:lnTo>
                  <a:lnTo>
                    <a:pt x="3737" y="3615"/>
                  </a:lnTo>
                  <a:lnTo>
                    <a:pt x="3745" y="3579"/>
                  </a:lnTo>
                  <a:lnTo>
                    <a:pt x="3751" y="3542"/>
                  </a:lnTo>
                  <a:lnTo>
                    <a:pt x="3756" y="3506"/>
                  </a:lnTo>
                  <a:lnTo>
                    <a:pt x="3759" y="3469"/>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619" name="Google Shape;619;p17"/>
          <p:cNvGrpSpPr/>
          <p:nvPr/>
        </p:nvGrpSpPr>
        <p:grpSpPr>
          <a:xfrm>
            <a:off x="363795" y="1278193"/>
            <a:ext cx="11434667" cy="301957"/>
            <a:chOff x="363795" y="1220318"/>
            <a:chExt cx="6593568" cy="370849"/>
          </a:xfrm>
        </p:grpSpPr>
        <p:sp>
          <p:nvSpPr>
            <p:cNvPr id="620" name="Google Shape;620;p17"/>
            <p:cNvSpPr txBox="1"/>
            <p:nvPr/>
          </p:nvSpPr>
          <p:spPr>
            <a:xfrm>
              <a:off x="363795" y="1220318"/>
              <a:ext cx="6593568" cy="34498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600">
                  <a:solidFill>
                    <a:schemeClr val="accent1"/>
                  </a:solidFill>
                  <a:latin typeface="Georgia"/>
                  <a:ea typeface="Georgia"/>
                  <a:cs typeface="Georgia"/>
                  <a:sym typeface="Georgia"/>
                </a:rPr>
                <a:t>Overall readiness: emerging but clear</a:t>
              </a:r>
              <a:endParaRPr b="1" sz="1600">
                <a:solidFill>
                  <a:schemeClr val="accent1"/>
                </a:solidFill>
                <a:latin typeface="Georgia"/>
                <a:ea typeface="Georgia"/>
                <a:cs typeface="Georgia"/>
                <a:sym typeface="Georgia"/>
              </a:endParaRPr>
            </a:p>
          </p:txBody>
        </p:sp>
        <p:cxnSp>
          <p:nvCxnSpPr>
            <p:cNvPr id="621" name="Google Shape;621;p17"/>
            <p:cNvCxnSpPr/>
            <p:nvPr/>
          </p:nvCxnSpPr>
          <p:spPr>
            <a:xfrm>
              <a:off x="363795" y="1591167"/>
              <a:ext cx="6593568" cy="0"/>
            </a:xfrm>
            <a:prstGeom prst="straightConnector1">
              <a:avLst/>
            </a:prstGeom>
            <a:noFill/>
            <a:ln cap="flat" cmpd="sng" w="9525">
              <a:solidFill>
                <a:schemeClr val="dk1"/>
              </a:solidFill>
              <a:prstDash val="solid"/>
              <a:miter lim="8000"/>
              <a:headEnd len="sm" w="sm" type="none"/>
              <a:tailEnd len="sm" w="sm" type="none"/>
            </a:ln>
          </p:spPr>
        </p:cxnSp>
      </p:grpSp>
      <p:sp>
        <p:nvSpPr>
          <p:cNvPr id="622" name="Google Shape;622;p17"/>
          <p:cNvSpPr txBox="1"/>
          <p:nvPr/>
        </p:nvSpPr>
        <p:spPr>
          <a:xfrm>
            <a:off x="363794" y="5563442"/>
            <a:ext cx="1781837" cy="558928"/>
          </a:xfrm>
          <a:prstGeom prst="rect">
            <a:avLst/>
          </a:prstGeom>
          <a:noFill/>
          <a:ln>
            <a:noFill/>
          </a:ln>
        </p:spPr>
        <p:txBody>
          <a:bodyPr anchorCtr="0" anchor="ctr" bIns="0" lIns="0" spcFirstLastPara="1" rIns="0" wrap="square" tIns="0">
            <a:normAutofit fontScale="85000" lnSpcReduction="20000"/>
          </a:bodyPr>
          <a:lstStyle/>
          <a:p>
            <a:pPr indent="0" lvl="0" marL="0" marR="0" rtl="0" algn="l">
              <a:spcBef>
                <a:spcPts val="0"/>
              </a:spcBef>
              <a:spcAft>
                <a:spcPts val="0"/>
              </a:spcAft>
              <a:buNone/>
            </a:pPr>
            <a:r>
              <a:rPr b="1" lang="en-US" sz="3600">
                <a:solidFill>
                  <a:schemeClr val="accent3"/>
                </a:solidFill>
                <a:latin typeface="Georgia"/>
                <a:ea typeface="Georgia"/>
                <a:cs typeface="Georgia"/>
                <a:sym typeface="Georgia"/>
              </a:rPr>
              <a:t>2.4</a:t>
            </a:r>
            <a:r>
              <a:rPr b="1" lang="en-US" sz="3600">
                <a:solidFill>
                  <a:schemeClr val="lt1"/>
                </a:solidFill>
                <a:latin typeface="Georgia"/>
                <a:ea typeface="Georgia"/>
                <a:cs typeface="Georgia"/>
                <a:sym typeface="Georgia"/>
              </a:rPr>
              <a:t> </a:t>
            </a:r>
            <a:br>
              <a:rPr b="1" lang="en-US" sz="3600">
                <a:solidFill>
                  <a:schemeClr val="lt1"/>
                </a:solidFill>
                <a:latin typeface="Georgia"/>
                <a:ea typeface="Georgia"/>
                <a:cs typeface="Georgia"/>
                <a:sym typeface="Georgia"/>
              </a:rPr>
            </a:br>
            <a:r>
              <a:rPr lang="en-US" sz="1600">
                <a:solidFill>
                  <a:schemeClr val="lt1"/>
                </a:solidFill>
                <a:latin typeface="Arial"/>
                <a:ea typeface="Arial"/>
                <a:cs typeface="Arial"/>
                <a:sym typeface="Arial"/>
              </a:rPr>
              <a:t>of 5 average maturity</a:t>
            </a:r>
            <a:endParaRPr b="1" sz="3600">
              <a:solidFill>
                <a:schemeClr val="lt1"/>
              </a:solidFill>
              <a:latin typeface="Georgia"/>
              <a:ea typeface="Georgia"/>
              <a:cs typeface="Georgia"/>
              <a:sym typeface="Georgia"/>
            </a:endParaRPr>
          </a:p>
        </p:txBody>
      </p:sp>
      <p:sp>
        <p:nvSpPr>
          <p:cNvPr id="623" name="Google Shape;623;p17"/>
          <p:cNvSpPr txBox="1"/>
          <p:nvPr/>
        </p:nvSpPr>
        <p:spPr>
          <a:xfrm>
            <a:off x="2777003" y="5563442"/>
            <a:ext cx="1781837" cy="558928"/>
          </a:xfrm>
          <a:prstGeom prst="rect">
            <a:avLst/>
          </a:prstGeom>
          <a:noFill/>
          <a:ln>
            <a:noFill/>
          </a:ln>
        </p:spPr>
        <p:txBody>
          <a:bodyPr anchorCtr="0" anchor="ctr" bIns="0" lIns="0" spcFirstLastPara="1" rIns="0" wrap="square" tIns="0">
            <a:normAutofit fontScale="85000" lnSpcReduction="20000"/>
          </a:bodyPr>
          <a:lstStyle/>
          <a:p>
            <a:pPr indent="0" lvl="0" marL="0" marR="0" rtl="0" algn="l">
              <a:spcBef>
                <a:spcPts val="0"/>
              </a:spcBef>
              <a:spcAft>
                <a:spcPts val="0"/>
              </a:spcAft>
              <a:buNone/>
            </a:pPr>
            <a:r>
              <a:rPr b="1" lang="en-US" sz="3600">
                <a:solidFill>
                  <a:schemeClr val="accent3"/>
                </a:solidFill>
                <a:latin typeface="Georgia"/>
                <a:ea typeface="Georgia"/>
                <a:cs typeface="Georgia"/>
                <a:sym typeface="Georgia"/>
              </a:rPr>
              <a:t>5</a:t>
            </a:r>
            <a:r>
              <a:rPr b="1" lang="en-US" sz="3600">
                <a:solidFill>
                  <a:schemeClr val="lt1"/>
                </a:solidFill>
                <a:latin typeface="Georgia"/>
                <a:ea typeface="Georgia"/>
                <a:cs typeface="Georgia"/>
                <a:sym typeface="Georgia"/>
              </a:rPr>
              <a:t> </a:t>
            </a:r>
            <a:br>
              <a:rPr b="1" lang="en-US" sz="3600">
                <a:solidFill>
                  <a:schemeClr val="lt1"/>
                </a:solidFill>
                <a:latin typeface="Georgia"/>
                <a:ea typeface="Georgia"/>
                <a:cs typeface="Georgia"/>
                <a:sym typeface="Georgia"/>
              </a:rPr>
            </a:br>
            <a:r>
              <a:rPr lang="en-US" sz="1600">
                <a:solidFill>
                  <a:schemeClr val="lt1"/>
                </a:solidFill>
                <a:latin typeface="Arial"/>
                <a:ea typeface="Arial"/>
                <a:cs typeface="Arial"/>
                <a:sym typeface="Arial"/>
              </a:rPr>
              <a:t>dimensions assessed</a:t>
            </a:r>
            <a:endParaRPr b="1" sz="3600">
              <a:solidFill>
                <a:schemeClr val="lt1"/>
              </a:solidFill>
              <a:latin typeface="Georgia"/>
              <a:ea typeface="Georgia"/>
              <a:cs typeface="Georgia"/>
              <a:sym typeface="Georgia"/>
            </a:endParaRPr>
          </a:p>
        </p:txBody>
      </p:sp>
      <p:sp>
        <p:nvSpPr>
          <p:cNvPr id="624" name="Google Shape;624;p17"/>
          <p:cNvSpPr txBox="1"/>
          <p:nvPr/>
        </p:nvSpPr>
        <p:spPr>
          <a:xfrm>
            <a:off x="5190211" y="5563442"/>
            <a:ext cx="1781837" cy="558928"/>
          </a:xfrm>
          <a:prstGeom prst="rect">
            <a:avLst/>
          </a:prstGeom>
          <a:noFill/>
          <a:ln>
            <a:noFill/>
          </a:ln>
        </p:spPr>
        <p:txBody>
          <a:bodyPr anchorCtr="0" anchor="ctr" bIns="0" lIns="0" spcFirstLastPara="1" rIns="0" wrap="square" tIns="0">
            <a:normAutofit fontScale="85000" lnSpcReduction="20000"/>
          </a:bodyPr>
          <a:lstStyle/>
          <a:p>
            <a:pPr indent="0" lvl="0" marL="0" marR="0" rtl="0" algn="l">
              <a:spcBef>
                <a:spcPts val="0"/>
              </a:spcBef>
              <a:spcAft>
                <a:spcPts val="0"/>
              </a:spcAft>
              <a:buNone/>
            </a:pPr>
            <a:r>
              <a:rPr b="1" lang="en-US" sz="3600">
                <a:solidFill>
                  <a:schemeClr val="accent3"/>
                </a:solidFill>
                <a:latin typeface="Georgia"/>
                <a:ea typeface="Georgia"/>
                <a:cs typeface="Georgia"/>
                <a:sym typeface="Georgia"/>
              </a:rPr>
              <a:t>3</a:t>
            </a:r>
            <a:r>
              <a:rPr b="1" lang="en-US" sz="3600">
                <a:solidFill>
                  <a:schemeClr val="lt1"/>
                </a:solidFill>
                <a:latin typeface="Georgia"/>
                <a:ea typeface="Georgia"/>
                <a:cs typeface="Georgia"/>
                <a:sym typeface="Georgia"/>
              </a:rPr>
              <a:t> </a:t>
            </a:r>
            <a:br>
              <a:rPr b="1" lang="en-US" sz="3600">
                <a:solidFill>
                  <a:schemeClr val="lt1"/>
                </a:solidFill>
                <a:latin typeface="Georgia"/>
                <a:ea typeface="Georgia"/>
                <a:cs typeface="Georgia"/>
                <a:sym typeface="Georgia"/>
              </a:rPr>
            </a:br>
            <a:r>
              <a:rPr lang="en-US" sz="1600">
                <a:solidFill>
                  <a:schemeClr val="lt1"/>
                </a:solidFill>
                <a:latin typeface="Arial"/>
                <a:ea typeface="Arial"/>
                <a:cs typeface="Arial"/>
                <a:sym typeface="Arial"/>
              </a:rPr>
              <a:t>priority gaps to close</a:t>
            </a:r>
            <a:endParaRPr b="1" sz="3600">
              <a:solidFill>
                <a:schemeClr val="lt1"/>
              </a:solidFill>
              <a:latin typeface="Georgia"/>
              <a:ea typeface="Georgia"/>
              <a:cs typeface="Georgia"/>
              <a:sym typeface="Georgia"/>
            </a:endParaRPr>
          </a:p>
        </p:txBody>
      </p:sp>
      <p:sp>
        <p:nvSpPr>
          <p:cNvPr id="625" name="Google Shape;625;p17"/>
          <p:cNvSpPr txBox="1"/>
          <p:nvPr/>
        </p:nvSpPr>
        <p:spPr>
          <a:xfrm>
            <a:off x="7603419" y="5563442"/>
            <a:ext cx="1781837" cy="558928"/>
          </a:xfrm>
          <a:prstGeom prst="rect">
            <a:avLst/>
          </a:prstGeom>
          <a:noFill/>
          <a:ln>
            <a:noFill/>
          </a:ln>
        </p:spPr>
        <p:txBody>
          <a:bodyPr anchorCtr="0" anchor="ctr" bIns="0" lIns="0" spcFirstLastPara="1" rIns="0" wrap="square" tIns="0">
            <a:normAutofit fontScale="85000" lnSpcReduction="20000"/>
          </a:bodyPr>
          <a:lstStyle/>
          <a:p>
            <a:pPr indent="0" lvl="0" marL="0" marR="0" rtl="0" algn="l">
              <a:spcBef>
                <a:spcPts val="0"/>
              </a:spcBef>
              <a:spcAft>
                <a:spcPts val="0"/>
              </a:spcAft>
              <a:buNone/>
            </a:pPr>
            <a:r>
              <a:rPr b="1" lang="en-US" sz="3600">
                <a:solidFill>
                  <a:schemeClr val="accent3"/>
                </a:solidFill>
                <a:latin typeface="Georgia"/>
                <a:ea typeface="Georgia"/>
                <a:cs typeface="Georgia"/>
                <a:sym typeface="Georgia"/>
              </a:rPr>
              <a:t>6-9</a:t>
            </a:r>
            <a:r>
              <a:rPr b="1" lang="en-US" sz="3600">
                <a:solidFill>
                  <a:schemeClr val="lt1"/>
                </a:solidFill>
                <a:latin typeface="Georgia"/>
                <a:ea typeface="Georgia"/>
                <a:cs typeface="Georgia"/>
                <a:sym typeface="Georgia"/>
              </a:rPr>
              <a:t> </a:t>
            </a:r>
            <a:br>
              <a:rPr b="1" lang="en-US" sz="3600">
                <a:solidFill>
                  <a:schemeClr val="lt1"/>
                </a:solidFill>
                <a:latin typeface="Georgia"/>
                <a:ea typeface="Georgia"/>
                <a:cs typeface="Georgia"/>
                <a:sym typeface="Georgia"/>
              </a:rPr>
            </a:br>
            <a:r>
              <a:rPr lang="en-US" sz="1600">
                <a:solidFill>
                  <a:schemeClr val="lt1"/>
                </a:solidFill>
                <a:latin typeface="Arial"/>
                <a:ea typeface="Arial"/>
                <a:cs typeface="Arial"/>
                <a:sym typeface="Arial"/>
              </a:rPr>
              <a:t>months to foundations</a:t>
            </a:r>
            <a:endParaRPr b="1" sz="3600">
              <a:solidFill>
                <a:schemeClr val="lt1"/>
              </a:solidFill>
              <a:latin typeface="Georgia"/>
              <a:ea typeface="Georgia"/>
              <a:cs typeface="Georgia"/>
              <a:sym typeface="Georgia"/>
            </a:endParaRPr>
          </a:p>
        </p:txBody>
      </p:sp>
      <p:sp>
        <p:nvSpPr>
          <p:cNvPr id="626" name="Google Shape;626;p17"/>
          <p:cNvSpPr txBox="1"/>
          <p:nvPr/>
        </p:nvSpPr>
        <p:spPr>
          <a:xfrm>
            <a:off x="10016625" y="5563442"/>
            <a:ext cx="1781837" cy="558928"/>
          </a:xfrm>
          <a:prstGeom prst="rect">
            <a:avLst/>
          </a:prstGeom>
          <a:noFill/>
          <a:ln>
            <a:noFill/>
          </a:ln>
        </p:spPr>
        <p:txBody>
          <a:bodyPr anchorCtr="0" anchor="ctr" bIns="0" lIns="0" spcFirstLastPara="1" rIns="0" wrap="square" tIns="0">
            <a:normAutofit fontScale="85000" lnSpcReduction="20000"/>
          </a:bodyPr>
          <a:lstStyle/>
          <a:p>
            <a:pPr indent="0" lvl="0" marL="0" marR="0" rtl="0" algn="l">
              <a:spcBef>
                <a:spcPts val="0"/>
              </a:spcBef>
              <a:spcAft>
                <a:spcPts val="0"/>
              </a:spcAft>
              <a:buNone/>
            </a:pPr>
            <a:r>
              <a:rPr b="1" lang="en-US" sz="3600">
                <a:solidFill>
                  <a:schemeClr val="accent3"/>
                </a:solidFill>
                <a:latin typeface="Georgia"/>
                <a:ea typeface="Georgia"/>
                <a:cs typeface="Georgia"/>
                <a:sym typeface="Georgia"/>
              </a:rPr>
              <a:t>12</a:t>
            </a:r>
            <a:r>
              <a:rPr b="1" lang="en-US" sz="3600">
                <a:solidFill>
                  <a:schemeClr val="lt1"/>
                </a:solidFill>
                <a:latin typeface="Georgia"/>
                <a:ea typeface="Georgia"/>
                <a:cs typeface="Georgia"/>
                <a:sym typeface="Georgia"/>
              </a:rPr>
              <a:t> </a:t>
            </a:r>
            <a:br>
              <a:rPr b="1" lang="en-US" sz="3600">
                <a:solidFill>
                  <a:schemeClr val="lt1"/>
                </a:solidFill>
                <a:latin typeface="Georgia"/>
                <a:ea typeface="Georgia"/>
                <a:cs typeface="Georgia"/>
                <a:sym typeface="Georgia"/>
              </a:rPr>
            </a:br>
            <a:r>
              <a:rPr lang="en-US" sz="1600">
                <a:solidFill>
                  <a:schemeClr val="lt1"/>
                </a:solidFill>
                <a:latin typeface="Arial"/>
                <a:ea typeface="Arial"/>
                <a:cs typeface="Arial"/>
                <a:sym typeface="Arial"/>
              </a:rPr>
              <a:t>priority use cases</a:t>
            </a:r>
            <a:endParaRPr b="1" sz="3600">
              <a:solidFill>
                <a:schemeClr val="lt1"/>
              </a:solidFill>
              <a:latin typeface="Georgia"/>
              <a:ea typeface="Georgia"/>
              <a:cs typeface="Georgia"/>
              <a:sym typeface="Georgia"/>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0" name="Shape 630"/>
        <p:cNvGrpSpPr/>
        <p:nvPr/>
      </p:nvGrpSpPr>
      <p:grpSpPr>
        <a:xfrm>
          <a:off x="0" y="0"/>
          <a:ext cx="0" cy="0"/>
          <a:chOff x="0" y="0"/>
          <a:chExt cx="0" cy="0"/>
        </a:xfrm>
      </p:grpSpPr>
      <p:sp>
        <p:nvSpPr>
          <p:cNvPr id="631" name="Google Shape;631;p18"/>
          <p:cNvSpPr txBox="1"/>
          <p:nvPr>
            <p:ph type="ctrTitle"/>
          </p:nvPr>
        </p:nvSpPr>
        <p:spPr>
          <a:xfrm>
            <a:off x="703384" y="2827239"/>
            <a:ext cx="10456985" cy="2387600"/>
          </a:xfrm>
          <a:prstGeom prst="rect">
            <a:avLst/>
          </a:prstGeom>
          <a:noFill/>
          <a:ln>
            <a:noFill/>
          </a:ln>
        </p:spPr>
        <p:txBody>
          <a:bodyPr anchorCtr="0" anchor="b" bIns="0" lIns="0" spcFirstLastPara="1" rIns="0" wrap="square" tIns="0">
            <a:normAutofit/>
          </a:bodyPr>
          <a:lstStyle/>
          <a:p>
            <a:pPr indent="0" lvl="0" marL="0" rtl="0" algn="l">
              <a:lnSpc>
                <a:spcPct val="90000"/>
              </a:lnSpc>
              <a:spcBef>
                <a:spcPts val="0"/>
              </a:spcBef>
              <a:spcAft>
                <a:spcPts val="0"/>
              </a:spcAft>
              <a:buClr>
                <a:schemeClr val="lt1"/>
              </a:buClr>
              <a:buSzPts val="5400"/>
              <a:buFont typeface="Georgia"/>
              <a:buNone/>
            </a:pPr>
            <a:r>
              <a:rPr lang="en-US"/>
              <a:t>03  The Value at Stake</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5" name="Shape 635"/>
        <p:cNvGrpSpPr/>
        <p:nvPr/>
      </p:nvGrpSpPr>
      <p:grpSpPr>
        <a:xfrm>
          <a:off x="0" y="0"/>
          <a:ext cx="0" cy="0"/>
          <a:chOff x="0" y="0"/>
          <a:chExt cx="0" cy="0"/>
        </a:xfrm>
      </p:grpSpPr>
      <p:sp>
        <p:nvSpPr>
          <p:cNvPr id="636" name="Google Shape;636;p19"/>
          <p:cNvSpPr txBox="1"/>
          <p:nvPr>
            <p:ph type="title"/>
          </p:nvPr>
        </p:nvSpPr>
        <p:spPr>
          <a:xfrm>
            <a:off x="363794" y="136526"/>
            <a:ext cx="2738221" cy="1958492"/>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accent5"/>
              </a:buClr>
              <a:buSzPts val="2800"/>
              <a:buFont typeface="Georgia"/>
              <a:buNone/>
            </a:pPr>
            <a:r>
              <a:rPr lang="en-US"/>
              <a:t>Value at Stake</a:t>
            </a:r>
            <a:endParaRPr/>
          </a:p>
        </p:txBody>
      </p:sp>
      <p:sp>
        <p:nvSpPr>
          <p:cNvPr id="637" name="Google Shape;637;p19"/>
          <p:cNvSpPr/>
          <p:nvPr/>
        </p:nvSpPr>
        <p:spPr>
          <a:xfrm>
            <a:off x="3977638" y="975690"/>
            <a:ext cx="4879007" cy="2251483"/>
          </a:xfrm>
          <a:prstGeom prst="rect">
            <a:avLst/>
          </a:prstGeom>
          <a:solidFill>
            <a:schemeClr val="dk2"/>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rPr b="1" lang="en-US" sz="4000">
                <a:solidFill>
                  <a:schemeClr val="lt1"/>
                </a:solidFill>
                <a:latin typeface="Georgia"/>
                <a:ea typeface="Georgia"/>
                <a:cs typeface="Georgia"/>
                <a:sym typeface="Georgia"/>
              </a:rPr>
              <a:t>$3.2B</a:t>
            </a:r>
            <a:endParaRPr/>
          </a:p>
          <a:p>
            <a:pPr indent="0" lvl="0" marL="0" marR="0" rtl="0" algn="ctr">
              <a:spcBef>
                <a:spcPts val="0"/>
              </a:spcBef>
              <a:spcAft>
                <a:spcPts val="0"/>
              </a:spcAft>
              <a:buNone/>
            </a:pPr>
            <a:r>
              <a:rPr lang="en-US" sz="1600">
                <a:solidFill>
                  <a:schemeClr val="lt1"/>
                </a:solidFill>
                <a:latin typeface="Arial"/>
                <a:ea typeface="Arial"/>
                <a:cs typeface="Arial"/>
                <a:sym typeface="Arial"/>
              </a:rPr>
              <a:t>in value over five</a:t>
            </a:r>
            <a:br>
              <a:rPr lang="en-US" sz="1600">
                <a:solidFill>
                  <a:schemeClr val="lt1"/>
                </a:solidFill>
                <a:latin typeface="Arial"/>
                <a:ea typeface="Arial"/>
                <a:cs typeface="Arial"/>
                <a:sym typeface="Arial"/>
              </a:rPr>
            </a:br>
            <a:r>
              <a:rPr lang="en-US" sz="1600">
                <a:solidFill>
                  <a:schemeClr val="lt1"/>
                </a:solidFill>
                <a:latin typeface="Arial"/>
                <a:ea typeface="Arial"/>
                <a:cs typeface="Arial"/>
                <a:sym typeface="Arial"/>
              </a:rPr>
              <a:t>years, run-rate by Y5</a:t>
            </a:r>
            <a:endParaRPr/>
          </a:p>
        </p:txBody>
      </p:sp>
      <p:sp>
        <p:nvSpPr>
          <p:cNvPr id="638" name="Google Shape;638;p19"/>
          <p:cNvSpPr/>
          <p:nvPr/>
        </p:nvSpPr>
        <p:spPr>
          <a:xfrm>
            <a:off x="9017222" y="975690"/>
            <a:ext cx="2359216" cy="2251483"/>
          </a:xfrm>
          <a:prstGeom prst="rect">
            <a:avLst/>
          </a:prstGeom>
          <a:solidFill>
            <a:schemeClr val="accent3"/>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rPr b="1" lang="en-US" sz="4000">
                <a:solidFill>
                  <a:schemeClr val="dk1"/>
                </a:solidFill>
                <a:latin typeface="Georgia"/>
                <a:ea typeface="Georgia"/>
                <a:cs typeface="Georgia"/>
                <a:sym typeface="Georgia"/>
              </a:rPr>
              <a:t>4-6 pts</a:t>
            </a:r>
            <a:endParaRPr/>
          </a:p>
          <a:p>
            <a:pPr indent="0" lvl="0" marL="0" marR="0" rtl="0" algn="ctr">
              <a:spcBef>
                <a:spcPts val="0"/>
              </a:spcBef>
              <a:spcAft>
                <a:spcPts val="0"/>
              </a:spcAft>
              <a:buNone/>
            </a:pPr>
            <a:r>
              <a:rPr lang="en-US" sz="1600">
                <a:solidFill>
                  <a:schemeClr val="dk1"/>
                </a:solidFill>
                <a:latin typeface="Arial"/>
                <a:ea typeface="Arial"/>
                <a:cs typeface="Arial"/>
                <a:sym typeface="Arial"/>
              </a:rPr>
              <a:t>of potential EBIT margin uplift at scale</a:t>
            </a:r>
            <a:endParaRPr/>
          </a:p>
        </p:txBody>
      </p:sp>
      <p:sp>
        <p:nvSpPr>
          <p:cNvPr id="639" name="Google Shape;639;p19"/>
          <p:cNvSpPr/>
          <p:nvPr/>
        </p:nvSpPr>
        <p:spPr>
          <a:xfrm>
            <a:off x="3977639" y="3463517"/>
            <a:ext cx="2359216" cy="2251483"/>
          </a:xfrm>
          <a:prstGeom prst="rect">
            <a:avLst/>
          </a:prstGeom>
          <a:solidFill>
            <a:schemeClr val="accent4"/>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rPr b="1" lang="en-US" sz="4000">
                <a:solidFill>
                  <a:schemeClr val="lt1"/>
                </a:solidFill>
                <a:latin typeface="Georgia"/>
                <a:ea typeface="Georgia"/>
                <a:cs typeface="Georgia"/>
                <a:sym typeface="Georgia"/>
              </a:rPr>
              <a:t>28%</a:t>
            </a:r>
            <a:endParaRPr/>
          </a:p>
          <a:p>
            <a:pPr indent="0" lvl="0" marL="0" marR="0" rtl="0" algn="ctr">
              <a:spcBef>
                <a:spcPts val="0"/>
              </a:spcBef>
              <a:spcAft>
                <a:spcPts val="0"/>
              </a:spcAft>
              <a:buNone/>
            </a:pPr>
            <a:r>
              <a:rPr lang="en-US" sz="1600">
                <a:solidFill>
                  <a:schemeClr val="lt1"/>
                </a:solidFill>
                <a:latin typeface="Arial"/>
                <a:ea typeface="Arial"/>
                <a:cs typeface="Arial"/>
                <a:sym typeface="Arial"/>
              </a:rPr>
              <a:t>average productivity gain in targeted workflows</a:t>
            </a:r>
            <a:r>
              <a:rPr lang="en-US" sz="1800">
                <a:solidFill>
                  <a:schemeClr val="lt1"/>
                </a:solidFill>
                <a:latin typeface="Arial"/>
                <a:ea typeface="Arial"/>
                <a:cs typeface="Arial"/>
                <a:sym typeface="Arial"/>
              </a:rPr>
              <a:t>.</a:t>
            </a:r>
            <a:endParaRPr sz="1800">
              <a:solidFill>
                <a:schemeClr val="lt1"/>
              </a:solidFill>
              <a:latin typeface="Arial"/>
              <a:ea typeface="Arial"/>
              <a:cs typeface="Arial"/>
              <a:sym typeface="Arial"/>
            </a:endParaRPr>
          </a:p>
        </p:txBody>
      </p:sp>
      <p:sp>
        <p:nvSpPr>
          <p:cNvPr id="640" name="Google Shape;640;p19"/>
          <p:cNvSpPr/>
          <p:nvPr/>
        </p:nvSpPr>
        <p:spPr>
          <a:xfrm>
            <a:off x="6497430" y="3463517"/>
            <a:ext cx="2359216" cy="2251483"/>
          </a:xfrm>
          <a:prstGeom prst="rect">
            <a:avLst/>
          </a:prstGeom>
          <a:solidFill>
            <a:schemeClr val="accent3"/>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rPr b="1" lang="en-US" sz="4000">
                <a:solidFill>
                  <a:schemeClr val="dk1"/>
                </a:solidFill>
                <a:latin typeface="Georgia"/>
                <a:ea typeface="Georgia"/>
                <a:cs typeface="Georgia"/>
                <a:sym typeface="Georgia"/>
              </a:rPr>
              <a:t>$180M</a:t>
            </a:r>
            <a:endParaRPr/>
          </a:p>
          <a:p>
            <a:pPr indent="0" lvl="0" marL="0" marR="0" rtl="0" algn="ctr">
              <a:spcBef>
                <a:spcPts val="0"/>
              </a:spcBef>
              <a:spcAft>
                <a:spcPts val="0"/>
              </a:spcAft>
              <a:buNone/>
            </a:pPr>
            <a:r>
              <a:rPr lang="en-US" sz="1600">
                <a:solidFill>
                  <a:schemeClr val="dk1"/>
                </a:solidFill>
                <a:latin typeface="Arial"/>
                <a:ea typeface="Arial"/>
                <a:cs typeface="Arial"/>
                <a:sym typeface="Arial"/>
              </a:rPr>
              <a:t>total investment across the three-year program</a:t>
            </a:r>
            <a:endParaRPr/>
          </a:p>
        </p:txBody>
      </p:sp>
      <p:sp>
        <p:nvSpPr>
          <p:cNvPr id="641" name="Google Shape;641;p19"/>
          <p:cNvSpPr/>
          <p:nvPr/>
        </p:nvSpPr>
        <p:spPr>
          <a:xfrm>
            <a:off x="9022275" y="3463517"/>
            <a:ext cx="2359216" cy="2251483"/>
          </a:xfrm>
          <a:prstGeom prst="rect">
            <a:avLst/>
          </a:prstGeom>
          <a:solidFill>
            <a:schemeClr val="accent4"/>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rPr b="1" lang="en-US" sz="4000">
                <a:solidFill>
                  <a:schemeClr val="lt1"/>
                </a:solidFill>
                <a:latin typeface="Georgia"/>
                <a:ea typeface="Georgia"/>
                <a:cs typeface="Georgia"/>
                <a:sym typeface="Georgia"/>
              </a:rPr>
              <a:t>3.4x</a:t>
            </a:r>
            <a:endParaRPr/>
          </a:p>
          <a:p>
            <a:pPr indent="0" lvl="0" marL="0" marR="0" rtl="0" algn="ctr">
              <a:spcBef>
                <a:spcPts val="0"/>
              </a:spcBef>
              <a:spcAft>
                <a:spcPts val="0"/>
              </a:spcAft>
              <a:buNone/>
            </a:pPr>
            <a:r>
              <a:rPr lang="en-US" sz="1600">
                <a:solidFill>
                  <a:schemeClr val="lt1"/>
                </a:solidFill>
                <a:latin typeface="Arial"/>
                <a:ea typeface="Arial"/>
                <a:cs typeface="Arial"/>
                <a:sym typeface="Arial"/>
              </a:rPr>
              <a:t>return on the program with payback in ~18 months</a:t>
            </a:r>
            <a:endParaRPr/>
          </a:p>
        </p:txBody>
      </p:sp>
      <p:sp>
        <p:nvSpPr>
          <p:cNvPr id="642" name="Google Shape;642;p19"/>
          <p:cNvSpPr txBox="1"/>
          <p:nvPr/>
        </p:nvSpPr>
        <p:spPr>
          <a:xfrm>
            <a:off x="363794" y="2419606"/>
            <a:ext cx="2634049" cy="3746731"/>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800">
                <a:solidFill>
                  <a:schemeClr val="lt1"/>
                </a:solidFill>
                <a:latin typeface="Arial"/>
                <a:ea typeface="Arial"/>
                <a:cs typeface="Arial"/>
                <a:sym typeface="Arial"/>
              </a:rPr>
              <a:t>Value is concentrated: roughly two-thirds sits in customer operations, marketing and sales, and supply chain.</a:t>
            </a:r>
            <a:endParaRPr/>
          </a:p>
          <a:p>
            <a:pPr indent="0" lvl="0" marL="0" marR="0" rtl="0" algn="l">
              <a:spcBef>
                <a:spcPts val="0"/>
              </a:spcBef>
              <a:spcAft>
                <a:spcPts val="0"/>
              </a:spcAft>
              <a:buNone/>
            </a:pPr>
            <a:r>
              <a:t/>
            </a:r>
            <a:endParaRPr sz="1800">
              <a:solidFill>
                <a:schemeClr val="lt1"/>
              </a:solidFill>
              <a:latin typeface="Arial"/>
              <a:ea typeface="Arial"/>
              <a:cs typeface="Arial"/>
              <a:sym typeface="Arial"/>
            </a:endParaRPr>
          </a:p>
          <a:p>
            <a:pPr indent="0" lvl="0" marL="0" marR="0" rtl="0" algn="l">
              <a:spcBef>
                <a:spcPts val="0"/>
              </a:spcBef>
              <a:spcAft>
                <a:spcPts val="0"/>
              </a:spcAft>
              <a:buNone/>
            </a:pPr>
            <a:r>
              <a:rPr lang="en-US" sz="1800">
                <a:solidFill>
                  <a:schemeClr val="lt1"/>
                </a:solidFill>
                <a:latin typeface="Arial"/>
                <a:ea typeface="Arial"/>
                <a:cs typeface="Arial"/>
                <a:sym typeface="Arial"/>
              </a:rPr>
              <a:t>Figures are illustrative estimates for planning.</a:t>
            </a:r>
            <a:endParaRPr sz="1800">
              <a:solidFill>
                <a:schemeClr val="lt1"/>
              </a:solidFill>
              <a:latin typeface="Arial"/>
              <a:ea typeface="Arial"/>
              <a:cs typeface="Arial"/>
              <a:sym typeface="Arial"/>
            </a:endParaRPr>
          </a:p>
        </p:txBody>
      </p:sp>
      <p:sp>
        <p:nvSpPr>
          <p:cNvPr id="643" name="Google Shape;643;p19"/>
          <p:cNvSpPr txBox="1"/>
          <p:nvPr/>
        </p:nvSpPr>
        <p:spPr>
          <a:xfrm>
            <a:off x="3977638" y="485346"/>
            <a:ext cx="7398800" cy="261826"/>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b="1" lang="en-US" sz="1600">
                <a:solidFill>
                  <a:schemeClr val="dk2"/>
                </a:solidFill>
                <a:latin typeface="Arial"/>
                <a:ea typeface="Arial"/>
                <a:cs typeface="Arial"/>
                <a:sym typeface="Arial"/>
              </a:rPr>
              <a:t>$3.2B run-rate value by Year 5, against $180M of investment.</a:t>
            </a:r>
            <a:endParaRPr b="1" sz="1600">
              <a:solidFill>
                <a:schemeClr val="dk2"/>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
          <p:cNvSpPr txBox="1"/>
          <p:nvPr>
            <p:ph type="title"/>
          </p:nvPr>
        </p:nvSpPr>
        <p:spPr>
          <a:xfrm>
            <a:off x="363794" y="2692824"/>
            <a:ext cx="2796095" cy="1472349"/>
          </a:xfrm>
          <a:prstGeom prst="rect">
            <a:avLst/>
          </a:prstGeom>
          <a:noFill/>
          <a:ln>
            <a:noFill/>
          </a:ln>
        </p:spPr>
        <p:txBody>
          <a:bodyPr anchorCtr="0" anchor="ctr"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lang="en-US"/>
              <a:t>Agenda</a:t>
            </a:r>
            <a:endParaRPr/>
          </a:p>
        </p:txBody>
      </p:sp>
      <p:sp>
        <p:nvSpPr>
          <p:cNvPr id="150" name="Google Shape;150;p2"/>
          <p:cNvSpPr txBox="1"/>
          <p:nvPr/>
        </p:nvSpPr>
        <p:spPr>
          <a:xfrm>
            <a:off x="4144465" y="525397"/>
            <a:ext cx="3780334" cy="418966"/>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i="0" lang="en-US" sz="1800" u="none" cap="none" strike="noStrike">
                <a:solidFill>
                  <a:schemeClr val="dk1"/>
                </a:solidFill>
                <a:latin typeface="Georgia"/>
                <a:ea typeface="Georgia"/>
                <a:cs typeface="Georgia"/>
                <a:sym typeface="Georgia"/>
              </a:rPr>
              <a:t>1. The AI Imperative</a:t>
            </a:r>
            <a:endParaRPr b="1" sz="1800">
              <a:solidFill>
                <a:schemeClr val="dk1"/>
              </a:solidFill>
              <a:latin typeface="Georgia"/>
              <a:ea typeface="Georgia"/>
              <a:cs typeface="Georgia"/>
              <a:sym typeface="Georgia"/>
            </a:endParaRPr>
          </a:p>
        </p:txBody>
      </p:sp>
      <p:sp>
        <p:nvSpPr>
          <p:cNvPr id="151" name="Google Shape;151;p2"/>
          <p:cNvSpPr txBox="1"/>
          <p:nvPr/>
        </p:nvSpPr>
        <p:spPr>
          <a:xfrm>
            <a:off x="4275587" y="913883"/>
            <a:ext cx="3649213" cy="899103"/>
          </a:xfrm>
          <a:prstGeom prst="rect">
            <a:avLst/>
          </a:prstGeom>
          <a:noFill/>
          <a:ln>
            <a:noFill/>
          </a:ln>
        </p:spPr>
        <p:txBody>
          <a:bodyPr anchorCtr="0" anchor="t" bIns="0" lIns="0" spcFirstLastPara="1" rIns="0" wrap="square" tIns="0">
            <a:normAutofit/>
          </a:bodyPr>
          <a:lstStyle/>
          <a:p>
            <a:pPr indent="-165100" lvl="0" marL="342900" marR="0" rtl="0" algn="l">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Why AI matters now and what is at stake for the enterprise</a:t>
            </a:r>
            <a:endParaRPr/>
          </a:p>
          <a:p>
            <a:pPr indent="-63500" lvl="0" marL="342900" marR="0" rtl="0" algn="l">
              <a:spcBef>
                <a:spcPts val="0"/>
              </a:spcBef>
              <a:spcAft>
                <a:spcPts val="0"/>
              </a:spcAft>
              <a:buClr>
                <a:schemeClr val="dk1"/>
              </a:buClr>
              <a:buSzPts val="1600"/>
              <a:buFont typeface="Arial"/>
              <a:buNone/>
            </a:pPr>
            <a:r>
              <a:t/>
            </a:r>
            <a:endParaRPr sz="1600">
              <a:solidFill>
                <a:schemeClr val="dk1"/>
              </a:solidFill>
              <a:latin typeface="Arial"/>
              <a:ea typeface="Arial"/>
              <a:cs typeface="Arial"/>
              <a:sym typeface="Arial"/>
            </a:endParaRPr>
          </a:p>
          <a:p>
            <a:pPr indent="-63500" lvl="0" marL="342900" marR="0" rtl="0" algn="l">
              <a:spcBef>
                <a:spcPts val="0"/>
              </a:spcBef>
              <a:spcAft>
                <a:spcPts val="0"/>
              </a:spcAft>
              <a:buClr>
                <a:schemeClr val="dk1"/>
              </a:buClr>
              <a:buSzPts val="1600"/>
              <a:buFont typeface="Arial"/>
              <a:buNone/>
            </a:pPr>
            <a:r>
              <a:t/>
            </a:r>
            <a:endParaRPr sz="1600">
              <a:solidFill>
                <a:schemeClr val="dk1"/>
              </a:solidFill>
              <a:latin typeface="Arial"/>
              <a:ea typeface="Arial"/>
              <a:cs typeface="Arial"/>
              <a:sym typeface="Arial"/>
            </a:endParaRPr>
          </a:p>
        </p:txBody>
      </p:sp>
      <p:sp>
        <p:nvSpPr>
          <p:cNvPr id="152" name="Google Shape;152;p2"/>
          <p:cNvSpPr txBox="1"/>
          <p:nvPr/>
        </p:nvSpPr>
        <p:spPr>
          <a:xfrm>
            <a:off x="4144465" y="1932748"/>
            <a:ext cx="3780334" cy="418966"/>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800">
                <a:solidFill>
                  <a:schemeClr val="dk1"/>
                </a:solidFill>
                <a:latin typeface="Georgia"/>
                <a:ea typeface="Georgia"/>
                <a:cs typeface="Georgia"/>
                <a:sym typeface="Georgia"/>
              </a:rPr>
              <a:t>2. Current State</a:t>
            </a:r>
            <a:endParaRPr b="1" sz="1800">
              <a:solidFill>
                <a:schemeClr val="dk1"/>
              </a:solidFill>
              <a:latin typeface="Georgia"/>
              <a:ea typeface="Georgia"/>
              <a:cs typeface="Georgia"/>
              <a:sym typeface="Georgia"/>
            </a:endParaRPr>
          </a:p>
        </p:txBody>
      </p:sp>
      <p:sp>
        <p:nvSpPr>
          <p:cNvPr id="153" name="Google Shape;153;p2"/>
          <p:cNvSpPr txBox="1"/>
          <p:nvPr/>
        </p:nvSpPr>
        <p:spPr>
          <a:xfrm>
            <a:off x="4275587" y="2321234"/>
            <a:ext cx="3649213" cy="899103"/>
          </a:xfrm>
          <a:prstGeom prst="rect">
            <a:avLst/>
          </a:prstGeom>
          <a:noFill/>
          <a:ln>
            <a:noFill/>
          </a:ln>
        </p:spPr>
        <p:txBody>
          <a:bodyPr anchorCtr="0" anchor="t" bIns="0" lIns="0" spcFirstLastPara="1" rIns="0" wrap="square" tIns="0">
            <a:normAutofit/>
          </a:bodyPr>
          <a:lstStyle/>
          <a:p>
            <a:pPr indent="-165100" lvl="0" marL="342900" marR="0" rtl="0" algn="l">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A candid view of AI maturity, gaps, and readiness today</a:t>
            </a:r>
            <a:endParaRPr/>
          </a:p>
          <a:p>
            <a:pPr indent="-63500" lvl="0" marL="342900" marR="0" rtl="0" algn="l">
              <a:spcBef>
                <a:spcPts val="0"/>
              </a:spcBef>
              <a:spcAft>
                <a:spcPts val="0"/>
              </a:spcAft>
              <a:buClr>
                <a:schemeClr val="dk1"/>
              </a:buClr>
              <a:buSzPts val="1600"/>
              <a:buFont typeface="Arial"/>
              <a:buNone/>
            </a:pPr>
            <a:r>
              <a:t/>
            </a:r>
            <a:endParaRPr sz="1600">
              <a:solidFill>
                <a:schemeClr val="dk1"/>
              </a:solidFill>
              <a:latin typeface="Arial"/>
              <a:ea typeface="Arial"/>
              <a:cs typeface="Arial"/>
              <a:sym typeface="Arial"/>
            </a:endParaRPr>
          </a:p>
          <a:p>
            <a:pPr indent="-63500" lvl="0" marL="342900" marR="0" rtl="0" algn="l">
              <a:spcBef>
                <a:spcPts val="0"/>
              </a:spcBef>
              <a:spcAft>
                <a:spcPts val="0"/>
              </a:spcAft>
              <a:buClr>
                <a:schemeClr val="dk1"/>
              </a:buClr>
              <a:buSzPts val="1600"/>
              <a:buFont typeface="Arial"/>
              <a:buNone/>
            </a:pPr>
            <a:r>
              <a:t/>
            </a:r>
            <a:endParaRPr sz="1600">
              <a:solidFill>
                <a:schemeClr val="dk1"/>
              </a:solidFill>
              <a:latin typeface="Arial"/>
              <a:ea typeface="Arial"/>
              <a:cs typeface="Arial"/>
              <a:sym typeface="Arial"/>
            </a:endParaRPr>
          </a:p>
          <a:p>
            <a:pPr indent="0" lvl="0" marL="0" marR="0" rtl="0" algn="l">
              <a:spcBef>
                <a:spcPts val="0"/>
              </a:spcBef>
              <a:spcAft>
                <a:spcPts val="0"/>
              </a:spcAft>
              <a:buNone/>
            </a:pPr>
            <a:r>
              <a:t/>
            </a:r>
            <a:endParaRPr sz="1600">
              <a:solidFill>
                <a:schemeClr val="dk1"/>
              </a:solidFill>
              <a:latin typeface="Arial"/>
              <a:ea typeface="Arial"/>
              <a:cs typeface="Arial"/>
              <a:sym typeface="Arial"/>
            </a:endParaRPr>
          </a:p>
        </p:txBody>
      </p:sp>
      <p:sp>
        <p:nvSpPr>
          <p:cNvPr id="154" name="Google Shape;154;p2"/>
          <p:cNvSpPr txBox="1"/>
          <p:nvPr/>
        </p:nvSpPr>
        <p:spPr>
          <a:xfrm>
            <a:off x="4144465" y="3340099"/>
            <a:ext cx="3780334" cy="418966"/>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800">
                <a:solidFill>
                  <a:schemeClr val="dk1"/>
                </a:solidFill>
                <a:latin typeface="Georgia"/>
                <a:ea typeface="Georgia"/>
                <a:cs typeface="Georgia"/>
                <a:sym typeface="Georgia"/>
              </a:rPr>
              <a:t>3. Value at Stake</a:t>
            </a:r>
            <a:endParaRPr b="1" sz="1800">
              <a:solidFill>
                <a:schemeClr val="dk1"/>
              </a:solidFill>
              <a:latin typeface="Georgia"/>
              <a:ea typeface="Georgia"/>
              <a:cs typeface="Georgia"/>
              <a:sym typeface="Georgia"/>
            </a:endParaRPr>
          </a:p>
        </p:txBody>
      </p:sp>
      <p:sp>
        <p:nvSpPr>
          <p:cNvPr id="155" name="Google Shape;155;p2"/>
          <p:cNvSpPr txBox="1"/>
          <p:nvPr/>
        </p:nvSpPr>
        <p:spPr>
          <a:xfrm>
            <a:off x="4275587" y="3728585"/>
            <a:ext cx="3649213" cy="899103"/>
          </a:xfrm>
          <a:prstGeom prst="rect">
            <a:avLst/>
          </a:prstGeom>
          <a:noFill/>
          <a:ln>
            <a:noFill/>
          </a:ln>
        </p:spPr>
        <p:txBody>
          <a:bodyPr anchorCtr="0" anchor="t" bIns="0" lIns="0" spcFirstLastPara="1" rIns="0" wrap="square" tIns="0">
            <a:normAutofit/>
          </a:bodyPr>
          <a:lstStyle/>
          <a:p>
            <a:pPr indent="-165100" lvl="0" marL="342900" marR="0" rtl="0" algn="l">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The economic prize and where value concentrates by domain</a:t>
            </a:r>
            <a:endParaRPr/>
          </a:p>
          <a:p>
            <a:pPr indent="-63500" lvl="0" marL="342900" marR="0" rtl="0" algn="l">
              <a:spcBef>
                <a:spcPts val="0"/>
              </a:spcBef>
              <a:spcAft>
                <a:spcPts val="0"/>
              </a:spcAft>
              <a:buClr>
                <a:schemeClr val="dk1"/>
              </a:buClr>
              <a:buSzPts val="1600"/>
              <a:buFont typeface="Arial"/>
              <a:buNone/>
            </a:pPr>
            <a:r>
              <a:t/>
            </a:r>
            <a:endParaRPr sz="1600">
              <a:solidFill>
                <a:schemeClr val="dk1"/>
              </a:solidFill>
              <a:latin typeface="Arial"/>
              <a:ea typeface="Arial"/>
              <a:cs typeface="Arial"/>
              <a:sym typeface="Arial"/>
            </a:endParaRPr>
          </a:p>
          <a:p>
            <a:pPr indent="-63500" lvl="0" marL="342900" marR="0" rtl="0" algn="l">
              <a:spcBef>
                <a:spcPts val="0"/>
              </a:spcBef>
              <a:spcAft>
                <a:spcPts val="0"/>
              </a:spcAft>
              <a:buClr>
                <a:schemeClr val="dk1"/>
              </a:buClr>
              <a:buSzPts val="1600"/>
              <a:buFont typeface="Arial"/>
              <a:buNone/>
            </a:pPr>
            <a:r>
              <a:t/>
            </a:r>
            <a:endParaRPr sz="1600">
              <a:solidFill>
                <a:schemeClr val="dk1"/>
              </a:solidFill>
              <a:latin typeface="Arial"/>
              <a:ea typeface="Arial"/>
              <a:cs typeface="Arial"/>
              <a:sym typeface="Arial"/>
            </a:endParaRPr>
          </a:p>
        </p:txBody>
      </p:sp>
      <p:sp>
        <p:nvSpPr>
          <p:cNvPr id="156" name="Google Shape;156;p2"/>
          <p:cNvSpPr txBox="1"/>
          <p:nvPr/>
        </p:nvSpPr>
        <p:spPr>
          <a:xfrm>
            <a:off x="4144465" y="4747451"/>
            <a:ext cx="3780334" cy="418966"/>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800">
                <a:solidFill>
                  <a:schemeClr val="dk1"/>
                </a:solidFill>
                <a:latin typeface="Georgia"/>
                <a:ea typeface="Georgia"/>
                <a:cs typeface="Georgia"/>
                <a:sym typeface="Georgia"/>
              </a:rPr>
              <a:t>4. Strategic Vision</a:t>
            </a:r>
            <a:endParaRPr b="1" sz="1800">
              <a:solidFill>
                <a:schemeClr val="dk1"/>
              </a:solidFill>
              <a:latin typeface="Georgia"/>
              <a:ea typeface="Georgia"/>
              <a:cs typeface="Georgia"/>
              <a:sym typeface="Georgia"/>
            </a:endParaRPr>
          </a:p>
        </p:txBody>
      </p:sp>
      <p:sp>
        <p:nvSpPr>
          <p:cNvPr id="157" name="Google Shape;157;p2"/>
          <p:cNvSpPr txBox="1"/>
          <p:nvPr/>
        </p:nvSpPr>
        <p:spPr>
          <a:xfrm>
            <a:off x="4275587" y="5135937"/>
            <a:ext cx="3649213" cy="899103"/>
          </a:xfrm>
          <a:prstGeom prst="rect">
            <a:avLst/>
          </a:prstGeom>
          <a:noFill/>
          <a:ln>
            <a:noFill/>
          </a:ln>
        </p:spPr>
        <p:txBody>
          <a:bodyPr anchorCtr="0" anchor="t" bIns="0" lIns="0" spcFirstLastPara="1" rIns="0" wrap="square" tIns="0">
            <a:normAutofit/>
          </a:bodyPr>
          <a:lstStyle/>
          <a:p>
            <a:pPr indent="-165100" lvl="0" marL="342900" marR="0" rtl="0" algn="l">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Ambition, strategic pillars, and target operating model</a:t>
            </a:r>
            <a:endParaRPr/>
          </a:p>
          <a:p>
            <a:pPr indent="-63500" lvl="0" marL="342900" marR="0" rtl="0" algn="l">
              <a:spcBef>
                <a:spcPts val="0"/>
              </a:spcBef>
              <a:spcAft>
                <a:spcPts val="0"/>
              </a:spcAft>
              <a:buClr>
                <a:schemeClr val="dk1"/>
              </a:buClr>
              <a:buSzPts val="1600"/>
              <a:buFont typeface="Arial"/>
              <a:buNone/>
            </a:pPr>
            <a:r>
              <a:t/>
            </a:r>
            <a:endParaRPr sz="1600">
              <a:solidFill>
                <a:schemeClr val="dk1"/>
              </a:solidFill>
              <a:latin typeface="Arial"/>
              <a:ea typeface="Arial"/>
              <a:cs typeface="Arial"/>
              <a:sym typeface="Arial"/>
            </a:endParaRPr>
          </a:p>
          <a:p>
            <a:pPr indent="-63500" lvl="0" marL="342900" marR="0" rtl="0" algn="l">
              <a:spcBef>
                <a:spcPts val="0"/>
              </a:spcBef>
              <a:spcAft>
                <a:spcPts val="0"/>
              </a:spcAft>
              <a:buClr>
                <a:schemeClr val="dk1"/>
              </a:buClr>
              <a:buSzPts val="1600"/>
              <a:buFont typeface="Arial"/>
              <a:buNone/>
            </a:pPr>
            <a:r>
              <a:t/>
            </a:r>
            <a:endParaRPr sz="1600">
              <a:solidFill>
                <a:schemeClr val="dk1"/>
              </a:solidFill>
              <a:latin typeface="Arial"/>
              <a:ea typeface="Arial"/>
              <a:cs typeface="Arial"/>
              <a:sym typeface="Arial"/>
            </a:endParaRPr>
          </a:p>
        </p:txBody>
      </p:sp>
      <p:sp>
        <p:nvSpPr>
          <p:cNvPr id="158" name="Google Shape;158;p2"/>
          <p:cNvSpPr txBox="1"/>
          <p:nvPr/>
        </p:nvSpPr>
        <p:spPr>
          <a:xfrm>
            <a:off x="8055921" y="525397"/>
            <a:ext cx="3780334" cy="418966"/>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800">
                <a:solidFill>
                  <a:schemeClr val="dk1"/>
                </a:solidFill>
                <a:latin typeface="Georgia"/>
                <a:ea typeface="Georgia"/>
                <a:cs typeface="Georgia"/>
                <a:sym typeface="Georgia"/>
              </a:rPr>
              <a:t>5. The Roadmap</a:t>
            </a:r>
            <a:endParaRPr b="1" sz="1800">
              <a:solidFill>
                <a:schemeClr val="dk1"/>
              </a:solidFill>
              <a:latin typeface="Georgia"/>
              <a:ea typeface="Georgia"/>
              <a:cs typeface="Georgia"/>
              <a:sym typeface="Georgia"/>
            </a:endParaRPr>
          </a:p>
        </p:txBody>
      </p:sp>
      <p:sp>
        <p:nvSpPr>
          <p:cNvPr id="159" name="Google Shape;159;p2"/>
          <p:cNvSpPr txBox="1"/>
          <p:nvPr/>
        </p:nvSpPr>
        <p:spPr>
          <a:xfrm>
            <a:off x="8187043" y="913883"/>
            <a:ext cx="3649213" cy="899103"/>
          </a:xfrm>
          <a:prstGeom prst="rect">
            <a:avLst/>
          </a:prstGeom>
          <a:noFill/>
          <a:ln>
            <a:noFill/>
          </a:ln>
        </p:spPr>
        <p:txBody>
          <a:bodyPr anchorCtr="0" anchor="t" bIns="0" lIns="0" spcFirstLastPara="1" rIns="0" wrap="square" tIns="0">
            <a:normAutofit/>
          </a:bodyPr>
          <a:lstStyle/>
          <a:p>
            <a:pPr indent="-165100" lvl="0" marL="342900" marR="0" rtl="0" algn="l">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A phased, three-horizon plan from pilots to scale</a:t>
            </a:r>
            <a:endParaRPr/>
          </a:p>
          <a:p>
            <a:pPr indent="-63500" lvl="0" marL="342900" marR="0" rtl="0" algn="l">
              <a:spcBef>
                <a:spcPts val="0"/>
              </a:spcBef>
              <a:spcAft>
                <a:spcPts val="0"/>
              </a:spcAft>
              <a:buClr>
                <a:schemeClr val="dk1"/>
              </a:buClr>
              <a:buSzPts val="1600"/>
              <a:buFont typeface="Arial"/>
              <a:buNone/>
            </a:pPr>
            <a:r>
              <a:t/>
            </a:r>
            <a:endParaRPr sz="1600">
              <a:solidFill>
                <a:schemeClr val="dk1"/>
              </a:solidFill>
              <a:latin typeface="Arial"/>
              <a:ea typeface="Arial"/>
              <a:cs typeface="Arial"/>
              <a:sym typeface="Arial"/>
            </a:endParaRPr>
          </a:p>
          <a:p>
            <a:pPr indent="-63500" lvl="0" marL="342900" marR="0" rtl="0" algn="l">
              <a:spcBef>
                <a:spcPts val="0"/>
              </a:spcBef>
              <a:spcAft>
                <a:spcPts val="0"/>
              </a:spcAft>
              <a:buClr>
                <a:schemeClr val="dk1"/>
              </a:buClr>
              <a:buSzPts val="1600"/>
              <a:buFont typeface="Arial"/>
              <a:buNone/>
            </a:pPr>
            <a:r>
              <a:t/>
            </a:r>
            <a:endParaRPr sz="1600">
              <a:solidFill>
                <a:schemeClr val="dk1"/>
              </a:solidFill>
              <a:latin typeface="Arial"/>
              <a:ea typeface="Arial"/>
              <a:cs typeface="Arial"/>
              <a:sym typeface="Arial"/>
            </a:endParaRPr>
          </a:p>
        </p:txBody>
      </p:sp>
      <p:sp>
        <p:nvSpPr>
          <p:cNvPr id="160" name="Google Shape;160;p2"/>
          <p:cNvSpPr txBox="1"/>
          <p:nvPr/>
        </p:nvSpPr>
        <p:spPr>
          <a:xfrm>
            <a:off x="8055921" y="1932748"/>
            <a:ext cx="3780334" cy="418966"/>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800">
                <a:solidFill>
                  <a:schemeClr val="dk1"/>
                </a:solidFill>
                <a:latin typeface="Georgia"/>
                <a:ea typeface="Georgia"/>
                <a:cs typeface="Georgia"/>
                <a:sym typeface="Georgia"/>
              </a:rPr>
              <a:t>6. Value &amp; Economics</a:t>
            </a:r>
            <a:endParaRPr b="1" sz="1800">
              <a:solidFill>
                <a:schemeClr val="dk1"/>
              </a:solidFill>
              <a:latin typeface="Georgia"/>
              <a:ea typeface="Georgia"/>
              <a:cs typeface="Georgia"/>
              <a:sym typeface="Georgia"/>
            </a:endParaRPr>
          </a:p>
        </p:txBody>
      </p:sp>
      <p:sp>
        <p:nvSpPr>
          <p:cNvPr id="161" name="Google Shape;161;p2"/>
          <p:cNvSpPr txBox="1"/>
          <p:nvPr/>
        </p:nvSpPr>
        <p:spPr>
          <a:xfrm>
            <a:off x="8187043" y="2321234"/>
            <a:ext cx="3649213" cy="899103"/>
          </a:xfrm>
          <a:prstGeom prst="rect">
            <a:avLst/>
          </a:prstGeom>
          <a:noFill/>
          <a:ln>
            <a:noFill/>
          </a:ln>
        </p:spPr>
        <p:txBody>
          <a:bodyPr anchorCtr="0" anchor="t" bIns="0" lIns="0" spcFirstLastPara="1" rIns="0" wrap="square" tIns="0">
            <a:normAutofit/>
          </a:bodyPr>
          <a:lstStyle/>
          <a:p>
            <a:pPr indent="-165100" lvl="0" marL="342900" marR="0" rtl="0" algn="l">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Investment, returns, and the KPIs we will track</a:t>
            </a:r>
            <a:endParaRPr/>
          </a:p>
          <a:p>
            <a:pPr indent="-63500" lvl="0" marL="342900" marR="0" rtl="0" algn="l">
              <a:spcBef>
                <a:spcPts val="0"/>
              </a:spcBef>
              <a:spcAft>
                <a:spcPts val="0"/>
              </a:spcAft>
              <a:buClr>
                <a:schemeClr val="dk1"/>
              </a:buClr>
              <a:buSzPts val="1600"/>
              <a:buFont typeface="Arial"/>
              <a:buNone/>
            </a:pPr>
            <a:r>
              <a:t/>
            </a:r>
            <a:endParaRPr sz="1600">
              <a:solidFill>
                <a:schemeClr val="dk1"/>
              </a:solidFill>
              <a:latin typeface="Arial"/>
              <a:ea typeface="Arial"/>
              <a:cs typeface="Arial"/>
              <a:sym typeface="Arial"/>
            </a:endParaRPr>
          </a:p>
          <a:p>
            <a:pPr indent="-63500" lvl="0" marL="342900" marR="0" rtl="0" algn="l">
              <a:spcBef>
                <a:spcPts val="0"/>
              </a:spcBef>
              <a:spcAft>
                <a:spcPts val="0"/>
              </a:spcAft>
              <a:buClr>
                <a:schemeClr val="dk1"/>
              </a:buClr>
              <a:buSzPts val="1600"/>
              <a:buFont typeface="Arial"/>
              <a:buNone/>
            </a:pPr>
            <a:r>
              <a:t/>
            </a:r>
            <a:endParaRPr sz="1600">
              <a:solidFill>
                <a:schemeClr val="dk1"/>
              </a:solidFill>
              <a:latin typeface="Arial"/>
              <a:ea typeface="Arial"/>
              <a:cs typeface="Arial"/>
              <a:sym typeface="Arial"/>
            </a:endParaRPr>
          </a:p>
          <a:p>
            <a:pPr indent="0" lvl="0" marL="0" marR="0" rtl="0" algn="l">
              <a:spcBef>
                <a:spcPts val="0"/>
              </a:spcBef>
              <a:spcAft>
                <a:spcPts val="0"/>
              </a:spcAft>
              <a:buNone/>
            </a:pPr>
            <a:r>
              <a:t/>
            </a:r>
            <a:endParaRPr sz="1600">
              <a:solidFill>
                <a:schemeClr val="dk1"/>
              </a:solidFill>
              <a:latin typeface="Arial"/>
              <a:ea typeface="Arial"/>
              <a:cs typeface="Arial"/>
              <a:sym typeface="Arial"/>
            </a:endParaRPr>
          </a:p>
        </p:txBody>
      </p:sp>
      <p:sp>
        <p:nvSpPr>
          <p:cNvPr id="162" name="Google Shape;162;p2"/>
          <p:cNvSpPr txBox="1"/>
          <p:nvPr/>
        </p:nvSpPr>
        <p:spPr>
          <a:xfrm>
            <a:off x="8055921" y="3340099"/>
            <a:ext cx="3780334" cy="418966"/>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800">
                <a:solidFill>
                  <a:schemeClr val="dk1"/>
                </a:solidFill>
                <a:latin typeface="Georgia"/>
                <a:ea typeface="Georgia"/>
                <a:cs typeface="Georgia"/>
                <a:sym typeface="Georgia"/>
              </a:rPr>
              <a:t>7. Risk &amp; Governance</a:t>
            </a:r>
            <a:endParaRPr b="1" sz="1800">
              <a:solidFill>
                <a:schemeClr val="dk1"/>
              </a:solidFill>
              <a:latin typeface="Georgia"/>
              <a:ea typeface="Georgia"/>
              <a:cs typeface="Georgia"/>
              <a:sym typeface="Georgia"/>
            </a:endParaRPr>
          </a:p>
        </p:txBody>
      </p:sp>
      <p:sp>
        <p:nvSpPr>
          <p:cNvPr id="163" name="Google Shape;163;p2"/>
          <p:cNvSpPr txBox="1"/>
          <p:nvPr/>
        </p:nvSpPr>
        <p:spPr>
          <a:xfrm>
            <a:off x="8187043" y="3728585"/>
            <a:ext cx="3649213" cy="899103"/>
          </a:xfrm>
          <a:prstGeom prst="rect">
            <a:avLst/>
          </a:prstGeom>
          <a:noFill/>
          <a:ln>
            <a:noFill/>
          </a:ln>
        </p:spPr>
        <p:txBody>
          <a:bodyPr anchorCtr="0" anchor="t" bIns="0" lIns="0" spcFirstLastPara="1" rIns="0" wrap="square" tIns="0">
            <a:normAutofit/>
          </a:bodyPr>
          <a:lstStyle/>
          <a:p>
            <a:pPr indent="-165100" lvl="0" marL="342900" marR="0" rtl="0" algn="l">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Managing risk and building responsible-AI governance</a:t>
            </a:r>
            <a:endParaRPr/>
          </a:p>
          <a:p>
            <a:pPr indent="-63500" lvl="0" marL="342900" marR="0" rtl="0" algn="l">
              <a:spcBef>
                <a:spcPts val="0"/>
              </a:spcBef>
              <a:spcAft>
                <a:spcPts val="0"/>
              </a:spcAft>
              <a:buClr>
                <a:schemeClr val="dk1"/>
              </a:buClr>
              <a:buSzPts val="1600"/>
              <a:buFont typeface="Arial"/>
              <a:buNone/>
            </a:pPr>
            <a:r>
              <a:t/>
            </a:r>
            <a:endParaRPr sz="1600">
              <a:solidFill>
                <a:schemeClr val="dk1"/>
              </a:solidFill>
              <a:latin typeface="Arial"/>
              <a:ea typeface="Arial"/>
              <a:cs typeface="Arial"/>
              <a:sym typeface="Arial"/>
            </a:endParaRPr>
          </a:p>
          <a:p>
            <a:pPr indent="-63500" lvl="0" marL="342900" marR="0" rtl="0" algn="l">
              <a:spcBef>
                <a:spcPts val="0"/>
              </a:spcBef>
              <a:spcAft>
                <a:spcPts val="0"/>
              </a:spcAft>
              <a:buClr>
                <a:schemeClr val="dk1"/>
              </a:buClr>
              <a:buSzPts val="1600"/>
              <a:buFont typeface="Arial"/>
              <a:buNone/>
            </a:pPr>
            <a:r>
              <a:t/>
            </a:r>
            <a:endParaRPr sz="1600">
              <a:solidFill>
                <a:schemeClr val="dk1"/>
              </a:solidFill>
              <a:latin typeface="Arial"/>
              <a:ea typeface="Arial"/>
              <a:cs typeface="Arial"/>
              <a:sym typeface="Arial"/>
            </a:endParaRPr>
          </a:p>
        </p:txBody>
      </p:sp>
      <p:sp>
        <p:nvSpPr>
          <p:cNvPr id="164" name="Google Shape;164;p2"/>
          <p:cNvSpPr txBox="1"/>
          <p:nvPr/>
        </p:nvSpPr>
        <p:spPr>
          <a:xfrm>
            <a:off x="8055921" y="4747451"/>
            <a:ext cx="3780334" cy="418966"/>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800">
                <a:solidFill>
                  <a:schemeClr val="dk1"/>
                </a:solidFill>
                <a:latin typeface="Georgia"/>
                <a:ea typeface="Georgia"/>
                <a:cs typeface="Georgia"/>
                <a:sym typeface="Georgia"/>
              </a:rPr>
              <a:t>8. Next Steps</a:t>
            </a:r>
            <a:endParaRPr b="1" sz="1800">
              <a:solidFill>
                <a:schemeClr val="dk1"/>
              </a:solidFill>
              <a:latin typeface="Georgia"/>
              <a:ea typeface="Georgia"/>
              <a:cs typeface="Georgia"/>
              <a:sym typeface="Georgia"/>
            </a:endParaRPr>
          </a:p>
        </p:txBody>
      </p:sp>
      <p:sp>
        <p:nvSpPr>
          <p:cNvPr id="165" name="Google Shape;165;p2"/>
          <p:cNvSpPr txBox="1"/>
          <p:nvPr/>
        </p:nvSpPr>
        <p:spPr>
          <a:xfrm>
            <a:off x="8187043" y="5135937"/>
            <a:ext cx="3649213" cy="899103"/>
          </a:xfrm>
          <a:prstGeom prst="rect">
            <a:avLst/>
          </a:prstGeom>
          <a:noFill/>
          <a:ln>
            <a:noFill/>
          </a:ln>
        </p:spPr>
        <p:txBody>
          <a:bodyPr anchorCtr="0" anchor="t" bIns="0" lIns="0" spcFirstLastPara="1" rIns="0" wrap="square" tIns="0">
            <a:normAutofit/>
          </a:bodyPr>
          <a:lstStyle/>
          <a:p>
            <a:pPr indent="-165100" lvl="0" marL="342900" marR="0" rtl="0" algn="l">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How we mobilize and the first 100 days together</a:t>
            </a:r>
            <a:endParaRPr/>
          </a:p>
          <a:p>
            <a:pPr indent="-63500" lvl="0" marL="342900" marR="0" rtl="0" algn="l">
              <a:spcBef>
                <a:spcPts val="0"/>
              </a:spcBef>
              <a:spcAft>
                <a:spcPts val="0"/>
              </a:spcAft>
              <a:buClr>
                <a:schemeClr val="dk1"/>
              </a:buClr>
              <a:buSzPts val="1600"/>
              <a:buFont typeface="Arial"/>
              <a:buNone/>
            </a:pPr>
            <a:r>
              <a:t/>
            </a:r>
            <a:endParaRPr sz="1600">
              <a:solidFill>
                <a:schemeClr val="dk1"/>
              </a:solidFill>
              <a:latin typeface="Arial"/>
              <a:ea typeface="Arial"/>
              <a:cs typeface="Arial"/>
              <a:sym typeface="Arial"/>
            </a:endParaRPr>
          </a:p>
          <a:p>
            <a:pPr indent="-63500" lvl="0" marL="342900" marR="0" rtl="0" algn="l">
              <a:spcBef>
                <a:spcPts val="0"/>
              </a:spcBef>
              <a:spcAft>
                <a:spcPts val="0"/>
              </a:spcAft>
              <a:buClr>
                <a:schemeClr val="dk1"/>
              </a:buClr>
              <a:buSzPts val="1600"/>
              <a:buFont typeface="Arial"/>
              <a:buNone/>
            </a:pPr>
            <a:r>
              <a:t/>
            </a:r>
            <a:endParaRPr sz="1600">
              <a:solidFill>
                <a:schemeClr val="dk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7" name="Shape 647"/>
        <p:cNvGrpSpPr/>
        <p:nvPr/>
      </p:nvGrpSpPr>
      <p:grpSpPr>
        <a:xfrm>
          <a:off x="0" y="0"/>
          <a:ext cx="0" cy="0"/>
          <a:chOff x="0" y="0"/>
          <a:chExt cx="0" cy="0"/>
        </a:xfrm>
      </p:grpSpPr>
      <p:sp>
        <p:nvSpPr>
          <p:cNvPr id="648" name="Google Shape;648;p20"/>
          <p:cNvSpPr txBox="1"/>
          <p:nvPr>
            <p:ph type="title"/>
          </p:nvPr>
        </p:nvSpPr>
        <p:spPr>
          <a:xfrm>
            <a:off x="363794" y="136526"/>
            <a:ext cx="2738221" cy="1958492"/>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accent5"/>
              </a:buClr>
              <a:buSzPts val="2800"/>
              <a:buFont typeface="Georgia"/>
              <a:buNone/>
            </a:pPr>
            <a:r>
              <a:rPr b="1" lang="en-US"/>
              <a:t>Value Pool by Domain</a:t>
            </a:r>
            <a:endParaRPr/>
          </a:p>
        </p:txBody>
      </p:sp>
      <p:graphicFrame>
        <p:nvGraphicFramePr>
          <p:cNvPr id="649" name="Google Shape;649;p20"/>
          <p:cNvGraphicFramePr/>
          <p:nvPr/>
        </p:nvGraphicFramePr>
        <p:xfrm>
          <a:off x="4317357" y="1621370"/>
          <a:ext cx="7151267" cy="4534234"/>
        </p:xfrm>
        <a:graphic>
          <a:graphicData uri="http://schemas.openxmlformats.org/drawingml/2006/chart">
            <c:chart r:id="rId3"/>
          </a:graphicData>
        </a:graphic>
      </p:graphicFrame>
      <p:cxnSp>
        <p:nvCxnSpPr>
          <p:cNvPr id="650" name="Google Shape;650;p20"/>
          <p:cNvCxnSpPr/>
          <p:nvPr/>
        </p:nvCxnSpPr>
        <p:spPr>
          <a:xfrm flipH="1" rot="10800000">
            <a:off x="5729468" y="4510041"/>
            <a:ext cx="366532" cy="1"/>
          </a:xfrm>
          <a:prstGeom prst="straightConnector1">
            <a:avLst/>
          </a:prstGeom>
          <a:gradFill>
            <a:gsLst>
              <a:gs pos="0">
                <a:srgbClr val="BFBFBF"/>
              </a:gs>
              <a:gs pos="95000">
                <a:schemeClr val="accent5"/>
              </a:gs>
              <a:gs pos="100000">
                <a:schemeClr val="accent5"/>
              </a:gs>
            </a:gsLst>
            <a:lin ang="13500000" scaled="0"/>
          </a:gradFill>
          <a:ln cap="flat" cmpd="sng" w="12700">
            <a:solidFill>
              <a:srgbClr val="8C8C8C"/>
            </a:solidFill>
            <a:prstDash val="dash"/>
            <a:miter lim="8000"/>
            <a:headEnd len="sm" w="sm" type="none"/>
            <a:tailEnd len="med" w="med" type="diamond"/>
          </a:ln>
        </p:spPr>
      </p:cxnSp>
      <p:sp>
        <p:nvSpPr>
          <p:cNvPr id="651" name="Google Shape;651;p20"/>
          <p:cNvSpPr txBox="1"/>
          <p:nvPr/>
        </p:nvSpPr>
        <p:spPr>
          <a:xfrm>
            <a:off x="3832262" y="2226796"/>
            <a:ext cx="2142358" cy="844224"/>
          </a:xfrm>
          <a:prstGeom prst="rect">
            <a:avLst/>
          </a:prstGeom>
          <a:noFill/>
          <a:ln>
            <a:noFill/>
          </a:ln>
        </p:spPr>
        <p:txBody>
          <a:bodyPr anchorCtr="0" anchor="ctr" bIns="0" lIns="72000" spcFirstLastPara="1" rIns="0" wrap="square" tIns="0">
            <a:noAutofit/>
          </a:bodyPr>
          <a:lstStyle/>
          <a:p>
            <a:pPr indent="0" lvl="0" marL="0" marR="0" rtl="0" algn="l">
              <a:spcBef>
                <a:spcPts val="0"/>
              </a:spcBef>
              <a:spcAft>
                <a:spcPts val="0"/>
              </a:spcAft>
              <a:buNone/>
            </a:pPr>
            <a:r>
              <a:rPr lang="en-US" sz="1400">
                <a:solidFill>
                  <a:schemeClr val="dk1"/>
                </a:solidFill>
                <a:latin typeface="Arial"/>
                <a:ea typeface="Arial"/>
                <a:cs typeface="Arial"/>
                <a:sym typeface="Arial"/>
              </a:rPr>
              <a:t>Customer operations: service automation and self-service</a:t>
            </a:r>
            <a:endParaRPr/>
          </a:p>
        </p:txBody>
      </p:sp>
      <p:cxnSp>
        <p:nvCxnSpPr>
          <p:cNvPr id="652" name="Google Shape;652;p20"/>
          <p:cNvCxnSpPr>
            <a:stCxn id="651" idx="3"/>
          </p:cNvCxnSpPr>
          <p:nvPr/>
        </p:nvCxnSpPr>
        <p:spPr>
          <a:xfrm>
            <a:off x="5974620" y="2648908"/>
            <a:ext cx="565200" cy="0"/>
          </a:xfrm>
          <a:prstGeom prst="straightConnector1">
            <a:avLst/>
          </a:prstGeom>
          <a:gradFill>
            <a:gsLst>
              <a:gs pos="0">
                <a:srgbClr val="BFBFBF"/>
              </a:gs>
              <a:gs pos="95000">
                <a:schemeClr val="accent5"/>
              </a:gs>
              <a:gs pos="100000">
                <a:schemeClr val="accent5"/>
              </a:gs>
            </a:gsLst>
            <a:lin ang="13500000" scaled="0"/>
          </a:gradFill>
          <a:ln cap="flat" cmpd="sng" w="12700">
            <a:solidFill>
              <a:srgbClr val="8C8C8C"/>
            </a:solidFill>
            <a:prstDash val="dash"/>
            <a:miter lim="8000"/>
            <a:headEnd len="sm" w="sm" type="none"/>
            <a:tailEnd len="med" w="med" type="diamond"/>
          </a:ln>
        </p:spPr>
      </p:cxnSp>
      <p:sp>
        <p:nvSpPr>
          <p:cNvPr id="653" name="Google Shape;653;p20"/>
          <p:cNvSpPr/>
          <p:nvPr/>
        </p:nvSpPr>
        <p:spPr>
          <a:xfrm>
            <a:off x="3727048" y="2226796"/>
            <a:ext cx="89999" cy="844224"/>
          </a:xfrm>
          <a:prstGeom prst="rect">
            <a:avLst/>
          </a:prstGeom>
          <a:solidFill>
            <a:srgbClr val="00A6E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654" name="Google Shape;654;p20"/>
          <p:cNvSpPr txBox="1"/>
          <p:nvPr/>
        </p:nvSpPr>
        <p:spPr>
          <a:xfrm>
            <a:off x="3832262" y="4100642"/>
            <a:ext cx="2142358" cy="844224"/>
          </a:xfrm>
          <a:prstGeom prst="rect">
            <a:avLst/>
          </a:prstGeom>
          <a:noFill/>
          <a:ln>
            <a:noFill/>
          </a:ln>
        </p:spPr>
        <p:txBody>
          <a:bodyPr anchorCtr="0" anchor="ctr" bIns="0" lIns="72000" spcFirstLastPara="1" rIns="0" wrap="square" tIns="0">
            <a:noAutofit/>
          </a:bodyPr>
          <a:lstStyle/>
          <a:p>
            <a:pPr indent="0" lvl="0" marL="0" marR="0" rtl="0" algn="l">
              <a:spcBef>
                <a:spcPts val="0"/>
              </a:spcBef>
              <a:spcAft>
                <a:spcPts val="0"/>
              </a:spcAft>
              <a:buNone/>
            </a:pPr>
            <a:r>
              <a:rPr lang="en-US" sz="1400">
                <a:solidFill>
                  <a:schemeClr val="dk1"/>
                </a:solidFill>
                <a:latin typeface="Arial"/>
                <a:ea typeface="Arial"/>
                <a:cs typeface="Arial"/>
                <a:sym typeface="Arial"/>
              </a:rPr>
              <a:t>Marketing &amp; sales: personalization, pricing, content</a:t>
            </a:r>
            <a:endParaRPr/>
          </a:p>
        </p:txBody>
      </p:sp>
      <p:sp>
        <p:nvSpPr>
          <p:cNvPr id="655" name="Google Shape;655;p20"/>
          <p:cNvSpPr/>
          <p:nvPr/>
        </p:nvSpPr>
        <p:spPr>
          <a:xfrm>
            <a:off x="3727048" y="4100642"/>
            <a:ext cx="89999" cy="844224"/>
          </a:xfrm>
          <a:prstGeom prst="rect">
            <a:avLst/>
          </a:prstGeom>
          <a:solidFill>
            <a:srgbClr val="0070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cxnSp>
        <p:nvCxnSpPr>
          <p:cNvPr id="656" name="Google Shape;656;p20"/>
          <p:cNvCxnSpPr/>
          <p:nvPr/>
        </p:nvCxnSpPr>
        <p:spPr>
          <a:xfrm flipH="1" rot="5400000">
            <a:off x="9552647" y="4270670"/>
            <a:ext cx="1014900" cy="674700"/>
          </a:xfrm>
          <a:prstGeom prst="bentConnector3">
            <a:avLst>
              <a:gd fmla="val 100095" name="adj1"/>
            </a:avLst>
          </a:prstGeom>
          <a:gradFill>
            <a:gsLst>
              <a:gs pos="0">
                <a:srgbClr val="BFBFBF"/>
              </a:gs>
              <a:gs pos="95000">
                <a:schemeClr val="accent5"/>
              </a:gs>
              <a:gs pos="100000">
                <a:schemeClr val="accent5"/>
              </a:gs>
            </a:gsLst>
            <a:lin ang="13500000" scaled="0"/>
          </a:gradFill>
          <a:ln cap="flat" cmpd="sng" w="12700">
            <a:solidFill>
              <a:srgbClr val="8C8C8C"/>
            </a:solidFill>
            <a:prstDash val="dash"/>
            <a:miter lim="8000"/>
            <a:headEnd len="sm" w="sm" type="none"/>
            <a:tailEnd len="med" w="med" type="diamond"/>
          </a:ln>
        </p:spPr>
      </p:cxnSp>
      <p:sp>
        <p:nvSpPr>
          <p:cNvPr id="657" name="Google Shape;657;p20"/>
          <p:cNvSpPr txBox="1"/>
          <p:nvPr/>
        </p:nvSpPr>
        <p:spPr>
          <a:xfrm>
            <a:off x="9326266" y="5115468"/>
            <a:ext cx="2142358" cy="844224"/>
          </a:xfrm>
          <a:prstGeom prst="rect">
            <a:avLst/>
          </a:prstGeom>
          <a:noFill/>
          <a:ln>
            <a:noFill/>
          </a:ln>
        </p:spPr>
        <p:txBody>
          <a:bodyPr anchorCtr="0" anchor="ctr" bIns="0" lIns="72000" spcFirstLastPara="1" rIns="0" wrap="square" tIns="0">
            <a:noAutofit/>
          </a:bodyPr>
          <a:lstStyle/>
          <a:p>
            <a:pPr indent="0" lvl="0" marL="0" marR="0" rtl="0" algn="l">
              <a:spcBef>
                <a:spcPts val="0"/>
              </a:spcBef>
              <a:spcAft>
                <a:spcPts val="0"/>
              </a:spcAft>
              <a:buNone/>
            </a:pPr>
            <a:r>
              <a:rPr lang="en-US" sz="1400">
                <a:solidFill>
                  <a:schemeClr val="dk1"/>
                </a:solidFill>
                <a:latin typeface="Arial"/>
                <a:ea typeface="Arial"/>
                <a:cs typeface="Arial"/>
                <a:sym typeface="Arial"/>
              </a:rPr>
              <a:t>Supply chain &amp; operations: forecasting and planning</a:t>
            </a:r>
            <a:endParaRPr/>
          </a:p>
        </p:txBody>
      </p:sp>
      <p:sp>
        <p:nvSpPr>
          <p:cNvPr id="658" name="Google Shape;658;p20"/>
          <p:cNvSpPr/>
          <p:nvPr/>
        </p:nvSpPr>
        <p:spPr>
          <a:xfrm>
            <a:off x="11468624" y="5115468"/>
            <a:ext cx="89999" cy="844224"/>
          </a:xfrm>
          <a:prstGeom prst="rect">
            <a:avLst/>
          </a:prstGeom>
          <a:solidFill>
            <a:srgbClr val="0B1E2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659" name="Google Shape;659;p20"/>
          <p:cNvSpPr txBox="1"/>
          <p:nvPr/>
        </p:nvSpPr>
        <p:spPr>
          <a:xfrm>
            <a:off x="9326266" y="1514661"/>
            <a:ext cx="2142358" cy="844224"/>
          </a:xfrm>
          <a:prstGeom prst="rect">
            <a:avLst/>
          </a:prstGeom>
          <a:noFill/>
          <a:ln>
            <a:noFill/>
          </a:ln>
        </p:spPr>
        <p:txBody>
          <a:bodyPr anchorCtr="0" anchor="ctr" bIns="0" lIns="72000" spcFirstLastPara="1" rIns="0" wrap="square" tIns="0">
            <a:noAutofit/>
          </a:bodyPr>
          <a:lstStyle/>
          <a:p>
            <a:pPr indent="0" lvl="0" marL="0" marR="0" rtl="0" algn="l">
              <a:spcBef>
                <a:spcPts val="0"/>
              </a:spcBef>
              <a:spcAft>
                <a:spcPts val="0"/>
              </a:spcAft>
              <a:buNone/>
            </a:pPr>
            <a:r>
              <a:rPr lang="en-US" sz="1400">
                <a:solidFill>
                  <a:schemeClr val="dk1"/>
                </a:solidFill>
                <a:latin typeface="Arial"/>
                <a:ea typeface="Arial"/>
                <a:cs typeface="Arial"/>
                <a:sym typeface="Arial"/>
              </a:rPr>
              <a:t>Corporate functions: finance, HR, legal productivity</a:t>
            </a:r>
            <a:endParaRPr/>
          </a:p>
        </p:txBody>
      </p:sp>
      <p:sp>
        <p:nvSpPr>
          <p:cNvPr id="660" name="Google Shape;660;p20"/>
          <p:cNvSpPr/>
          <p:nvPr/>
        </p:nvSpPr>
        <p:spPr>
          <a:xfrm>
            <a:off x="11468624" y="1594671"/>
            <a:ext cx="89999" cy="844224"/>
          </a:xfrm>
          <a:prstGeom prst="rect">
            <a:avLst/>
          </a:prstGeom>
          <a:solidFill>
            <a:srgbClr val="018DA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cxnSp>
        <p:nvCxnSpPr>
          <p:cNvPr id="661" name="Google Shape;661;p20"/>
          <p:cNvCxnSpPr>
            <a:stCxn id="659" idx="1"/>
          </p:cNvCxnSpPr>
          <p:nvPr/>
        </p:nvCxnSpPr>
        <p:spPr>
          <a:xfrm flipH="1">
            <a:off x="7730566" y="1936773"/>
            <a:ext cx="1595700" cy="106800"/>
          </a:xfrm>
          <a:prstGeom prst="bentConnector3">
            <a:avLst>
              <a:gd fmla="val 100144" name="adj1"/>
            </a:avLst>
          </a:prstGeom>
          <a:gradFill>
            <a:gsLst>
              <a:gs pos="0">
                <a:srgbClr val="BFBFBF"/>
              </a:gs>
              <a:gs pos="95000">
                <a:schemeClr val="accent5"/>
              </a:gs>
              <a:gs pos="100000">
                <a:schemeClr val="accent5"/>
              </a:gs>
            </a:gsLst>
            <a:lin ang="13500000" scaled="0"/>
          </a:gradFill>
          <a:ln cap="flat" cmpd="sng" w="12700">
            <a:solidFill>
              <a:srgbClr val="8C8C8C"/>
            </a:solidFill>
            <a:prstDash val="dash"/>
            <a:miter lim="8000"/>
            <a:headEnd len="sm" w="sm" type="none"/>
            <a:tailEnd len="med" w="med" type="diamond"/>
          </a:ln>
        </p:spPr>
      </p:cxnSp>
      <p:grpSp>
        <p:nvGrpSpPr>
          <p:cNvPr id="662" name="Google Shape;662;p20"/>
          <p:cNvGrpSpPr/>
          <p:nvPr/>
        </p:nvGrpSpPr>
        <p:grpSpPr>
          <a:xfrm>
            <a:off x="3727048" y="648093"/>
            <a:ext cx="8101158" cy="448784"/>
            <a:chOff x="363795" y="1220318"/>
            <a:chExt cx="6593568" cy="370849"/>
          </a:xfrm>
        </p:grpSpPr>
        <p:sp>
          <p:nvSpPr>
            <p:cNvPr id="663" name="Google Shape;663;p20"/>
            <p:cNvSpPr txBox="1"/>
            <p:nvPr/>
          </p:nvSpPr>
          <p:spPr>
            <a:xfrm>
              <a:off x="363795" y="1220318"/>
              <a:ext cx="6593568" cy="34498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800">
                  <a:solidFill>
                    <a:schemeClr val="accent1"/>
                  </a:solidFill>
                  <a:latin typeface="Georgia"/>
                  <a:ea typeface="Georgia"/>
                  <a:cs typeface="Georgia"/>
                  <a:sym typeface="Georgia"/>
                </a:rPr>
                <a:t>Estimated value at stake, $B by Year 5</a:t>
              </a:r>
              <a:endParaRPr b="1" sz="1800">
                <a:solidFill>
                  <a:schemeClr val="accent1"/>
                </a:solidFill>
                <a:latin typeface="Georgia"/>
                <a:ea typeface="Georgia"/>
                <a:cs typeface="Georgia"/>
                <a:sym typeface="Georgia"/>
              </a:endParaRPr>
            </a:p>
          </p:txBody>
        </p:sp>
        <p:cxnSp>
          <p:nvCxnSpPr>
            <p:cNvPr id="664" name="Google Shape;664;p20"/>
            <p:cNvCxnSpPr/>
            <p:nvPr/>
          </p:nvCxnSpPr>
          <p:spPr>
            <a:xfrm>
              <a:off x="363795" y="1591167"/>
              <a:ext cx="6593568" cy="0"/>
            </a:xfrm>
            <a:prstGeom prst="straightConnector1">
              <a:avLst/>
            </a:prstGeom>
            <a:noFill/>
            <a:ln cap="flat" cmpd="sng" w="9525">
              <a:solidFill>
                <a:schemeClr val="dk1"/>
              </a:solidFill>
              <a:prstDash val="solid"/>
              <a:miter lim="8000"/>
              <a:headEnd len="sm" w="sm" type="none"/>
              <a:tailEnd len="sm" w="sm" type="none"/>
            </a:ln>
          </p:spPr>
        </p:cxnSp>
      </p:grpSp>
      <p:grpSp>
        <p:nvGrpSpPr>
          <p:cNvPr id="665" name="Google Shape;665;p20"/>
          <p:cNvGrpSpPr/>
          <p:nvPr/>
        </p:nvGrpSpPr>
        <p:grpSpPr>
          <a:xfrm>
            <a:off x="326874" y="4123852"/>
            <a:ext cx="2731625" cy="1983231"/>
            <a:chOff x="326874" y="2885181"/>
            <a:chExt cx="2731625" cy="2527050"/>
          </a:xfrm>
        </p:grpSpPr>
        <p:grpSp>
          <p:nvGrpSpPr>
            <p:cNvPr id="666" name="Google Shape;666;p20"/>
            <p:cNvGrpSpPr/>
            <p:nvPr/>
          </p:nvGrpSpPr>
          <p:grpSpPr>
            <a:xfrm>
              <a:off x="363794" y="4324594"/>
              <a:ext cx="2599943" cy="1087637"/>
              <a:chOff x="9227219" y="3688716"/>
              <a:chExt cx="2599943" cy="1087637"/>
            </a:xfrm>
          </p:grpSpPr>
          <p:sp>
            <p:nvSpPr>
              <p:cNvPr id="667" name="Google Shape;667;p20"/>
              <p:cNvSpPr txBox="1"/>
              <p:nvPr/>
            </p:nvSpPr>
            <p:spPr>
              <a:xfrm>
                <a:off x="9227219" y="4232534"/>
                <a:ext cx="2599943" cy="543819"/>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200">
                    <a:solidFill>
                      <a:schemeClr val="lt1"/>
                    </a:solidFill>
                    <a:latin typeface="Arial"/>
                    <a:ea typeface="Arial"/>
                    <a:cs typeface="Arial"/>
                    <a:sym typeface="Arial"/>
                  </a:rPr>
                  <a:t>Two-thirds of value sits in customer operations and growth.</a:t>
                </a:r>
                <a:endParaRPr sz="1200">
                  <a:solidFill>
                    <a:schemeClr val="lt1"/>
                  </a:solidFill>
                  <a:latin typeface="Arial"/>
                  <a:ea typeface="Arial"/>
                  <a:cs typeface="Arial"/>
                  <a:sym typeface="Arial"/>
                </a:endParaRPr>
              </a:p>
            </p:txBody>
          </p:sp>
          <p:sp>
            <p:nvSpPr>
              <p:cNvPr id="668" name="Google Shape;668;p20"/>
              <p:cNvSpPr txBox="1"/>
              <p:nvPr/>
            </p:nvSpPr>
            <p:spPr>
              <a:xfrm>
                <a:off x="9227219" y="3688716"/>
                <a:ext cx="2599943" cy="543818"/>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2800">
                    <a:solidFill>
                      <a:schemeClr val="accent3"/>
                    </a:solidFill>
                    <a:latin typeface="Georgia"/>
                    <a:ea typeface="Georgia"/>
                    <a:cs typeface="Georgia"/>
                    <a:sym typeface="Georgia"/>
                  </a:rPr>
                  <a:t>65%</a:t>
                </a:r>
                <a:endParaRPr b="1" sz="2800">
                  <a:solidFill>
                    <a:schemeClr val="accent3"/>
                  </a:solidFill>
                  <a:latin typeface="Georgia"/>
                  <a:ea typeface="Georgia"/>
                  <a:cs typeface="Georgia"/>
                  <a:sym typeface="Georgia"/>
                </a:endParaRPr>
              </a:p>
            </p:txBody>
          </p:sp>
        </p:grpSp>
        <p:grpSp>
          <p:nvGrpSpPr>
            <p:cNvPr id="669" name="Google Shape;669;p20"/>
            <p:cNvGrpSpPr/>
            <p:nvPr/>
          </p:nvGrpSpPr>
          <p:grpSpPr>
            <a:xfrm>
              <a:off x="363794" y="2885181"/>
              <a:ext cx="2599943" cy="1087637"/>
              <a:chOff x="9227219" y="3688716"/>
              <a:chExt cx="2599943" cy="1087637"/>
            </a:xfrm>
          </p:grpSpPr>
          <p:sp>
            <p:nvSpPr>
              <p:cNvPr id="670" name="Google Shape;670;p20"/>
              <p:cNvSpPr txBox="1"/>
              <p:nvPr/>
            </p:nvSpPr>
            <p:spPr>
              <a:xfrm>
                <a:off x="9227219" y="4232534"/>
                <a:ext cx="2599943" cy="543819"/>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200">
                    <a:solidFill>
                      <a:schemeClr val="lt1"/>
                    </a:solidFill>
                    <a:latin typeface="Arial"/>
                    <a:ea typeface="Arial"/>
                    <a:cs typeface="Arial"/>
                    <a:sym typeface="Arial"/>
                  </a:rPr>
                  <a:t>Customer ops and marketing dominate the near-term prize.</a:t>
                </a:r>
                <a:endParaRPr sz="1200">
                  <a:solidFill>
                    <a:schemeClr val="lt1"/>
                  </a:solidFill>
                  <a:latin typeface="Arial"/>
                  <a:ea typeface="Arial"/>
                  <a:cs typeface="Arial"/>
                  <a:sym typeface="Arial"/>
                </a:endParaRPr>
              </a:p>
            </p:txBody>
          </p:sp>
          <p:sp>
            <p:nvSpPr>
              <p:cNvPr id="671" name="Google Shape;671;p20"/>
              <p:cNvSpPr txBox="1"/>
              <p:nvPr/>
            </p:nvSpPr>
            <p:spPr>
              <a:xfrm>
                <a:off x="9227219" y="3688716"/>
                <a:ext cx="2599943" cy="543818"/>
              </a:xfrm>
              <a:prstGeom prst="rect">
                <a:avLst/>
              </a:prstGeom>
              <a:noFill/>
              <a:ln>
                <a:noFill/>
              </a:ln>
            </p:spPr>
            <p:txBody>
              <a:bodyPr anchorCtr="0" anchor="ctr" bIns="0" lIns="0" spcFirstLastPara="1" rIns="0" wrap="square" tIns="0">
                <a:normAutofit lnSpcReduction="10000"/>
              </a:bodyPr>
              <a:lstStyle/>
              <a:p>
                <a:pPr indent="0" lvl="0" marL="0" marR="0" rtl="0" algn="l">
                  <a:spcBef>
                    <a:spcPts val="0"/>
                  </a:spcBef>
                  <a:spcAft>
                    <a:spcPts val="0"/>
                  </a:spcAft>
                  <a:buNone/>
                </a:pPr>
                <a:r>
                  <a:rPr b="1" lang="en-US" sz="3000">
                    <a:solidFill>
                      <a:schemeClr val="accent3"/>
                    </a:solidFill>
                    <a:latin typeface="Georgia"/>
                    <a:ea typeface="Georgia"/>
                    <a:cs typeface="Georgia"/>
                    <a:sym typeface="Georgia"/>
                  </a:rPr>
                  <a:t>35%</a:t>
                </a:r>
                <a:endParaRPr b="1" sz="3200">
                  <a:solidFill>
                    <a:schemeClr val="accent3"/>
                  </a:solidFill>
                  <a:latin typeface="Georgia"/>
                  <a:ea typeface="Georgia"/>
                  <a:cs typeface="Georgia"/>
                  <a:sym typeface="Georgia"/>
                </a:endParaRPr>
              </a:p>
            </p:txBody>
          </p:sp>
        </p:grpSp>
        <p:cxnSp>
          <p:nvCxnSpPr>
            <p:cNvPr id="672" name="Google Shape;672;p20"/>
            <p:cNvCxnSpPr/>
            <p:nvPr/>
          </p:nvCxnSpPr>
          <p:spPr>
            <a:xfrm>
              <a:off x="326874" y="4148706"/>
              <a:ext cx="2731625" cy="0"/>
            </a:xfrm>
            <a:prstGeom prst="straightConnector1">
              <a:avLst/>
            </a:prstGeom>
            <a:noFill/>
            <a:ln cap="flat" cmpd="sng" w="9525">
              <a:solidFill>
                <a:schemeClr val="lt1"/>
              </a:solidFill>
              <a:prstDash val="dot"/>
              <a:miter lim="8000"/>
              <a:headEnd len="sm" w="sm" type="none"/>
              <a:tailEnd len="sm" w="sm" type="none"/>
            </a:ln>
          </p:spPr>
        </p:cxnSp>
      </p:grpSp>
      <p:sp>
        <p:nvSpPr>
          <p:cNvPr id="673" name="Google Shape;673;p20"/>
          <p:cNvSpPr txBox="1"/>
          <p:nvPr/>
        </p:nvSpPr>
        <p:spPr>
          <a:xfrm>
            <a:off x="363795" y="2481856"/>
            <a:ext cx="2731623" cy="265133"/>
          </a:xfrm>
          <a:prstGeom prst="rect">
            <a:avLst/>
          </a:prstGeom>
          <a:noFill/>
          <a:ln>
            <a:noFill/>
          </a:ln>
        </p:spPr>
        <p:txBody>
          <a:bodyPr anchorCtr="0" anchor="b" bIns="0" lIns="0" spcFirstLastPara="1" rIns="0" wrap="square" tIns="0">
            <a:noAutofit/>
          </a:bodyPr>
          <a:lstStyle/>
          <a:p>
            <a:pPr indent="0" lvl="0" marL="0" marR="0" rtl="0" algn="l">
              <a:spcBef>
                <a:spcPts val="0"/>
              </a:spcBef>
              <a:spcAft>
                <a:spcPts val="0"/>
              </a:spcAft>
              <a:buNone/>
            </a:pPr>
            <a:r>
              <a:rPr b="1" lang="en-US" sz="1600">
                <a:solidFill>
                  <a:schemeClr val="accent3"/>
                </a:solidFill>
                <a:latin typeface="Georgia"/>
                <a:ea typeface="Georgia"/>
                <a:cs typeface="Georgia"/>
                <a:sym typeface="Georgia"/>
              </a:rPr>
              <a:t>Concentration</a:t>
            </a:r>
            <a:endParaRPr b="1" sz="1600">
              <a:solidFill>
                <a:schemeClr val="accent3"/>
              </a:solidFill>
              <a:latin typeface="Georgia"/>
              <a:ea typeface="Georgia"/>
              <a:cs typeface="Georgia"/>
              <a:sym typeface="Georgia"/>
            </a:endParaRPr>
          </a:p>
        </p:txBody>
      </p:sp>
      <p:sp>
        <p:nvSpPr>
          <p:cNvPr id="674" name="Google Shape;674;p20"/>
          <p:cNvSpPr txBox="1"/>
          <p:nvPr/>
        </p:nvSpPr>
        <p:spPr>
          <a:xfrm>
            <a:off x="363794" y="2787285"/>
            <a:ext cx="2731625" cy="1095026"/>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en-US" sz="1200">
                <a:solidFill>
                  <a:schemeClr val="lt1"/>
                </a:solidFill>
                <a:latin typeface="Arial"/>
                <a:ea typeface="Arial"/>
                <a:cs typeface="Arial"/>
                <a:sym typeface="Arial"/>
              </a:rPr>
              <a:t>Concentration matters: focusing the first wave on the largest pools accelerates payback and frees capacity to fund later waves of the program.</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8" name="Shape 678"/>
        <p:cNvGrpSpPr/>
        <p:nvPr/>
      </p:nvGrpSpPr>
      <p:grpSpPr>
        <a:xfrm>
          <a:off x="0" y="0"/>
          <a:ext cx="0" cy="0"/>
          <a:chOff x="0" y="0"/>
          <a:chExt cx="0" cy="0"/>
        </a:xfrm>
      </p:grpSpPr>
      <p:sp>
        <p:nvSpPr>
          <p:cNvPr id="679" name="Google Shape;679;p21"/>
          <p:cNvSpPr txBox="1"/>
          <p:nvPr>
            <p:ph type="title"/>
          </p:nvPr>
        </p:nvSpPr>
        <p:spPr>
          <a:xfrm>
            <a:off x="363794" y="136526"/>
            <a:ext cx="8097300"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Value by Business Unit</a:t>
            </a:r>
            <a:endParaRPr/>
          </a:p>
        </p:txBody>
      </p:sp>
      <p:sp>
        <p:nvSpPr>
          <p:cNvPr id="680" name="Google Shape;680;p21"/>
          <p:cNvSpPr txBox="1"/>
          <p:nvPr/>
        </p:nvSpPr>
        <p:spPr>
          <a:xfrm>
            <a:off x="361335" y="1589328"/>
            <a:ext cx="4557906" cy="2809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600">
                <a:solidFill>
                  <a:schemeClr val="accent1"/>
                </a:solidFill>
                <a:latin typeface="Georgia"/>
                <a:ea typeface="Georgia"/>
                <a:cs typeface="Georgia"/>
                <a:sym typeface="Georgia"/>
              </a:rPr>
              <a:t>Value $M</a:t>
            </a:r>
            <a:endParaRPr b="1" sz="1600">
              <a:solidFill>
                <a:schemeClr val="accent1"/>
              </a:solidFill>
              <a:latin typeface="Georgia"/>
              <a:ea typeface="Georgia"/>
              <a:cs typeface="Georgia"/>
              <a:sym typeface="Georgia"/>
            </a:endParaRPr>
          </a:p>
        </p:txBody>
      </p:sp>
      <p:sp>
        <p:nvSpPr>
          <p:cNvPr id="681" name="Google Shape;681;p21"/>
          <p:cNvSpPr txBox="1"/>
          <p:nvPr/>
        </p:nvSpPr>
        <p:spPr>
          <a:xfrm>
            <a:off x="359704" y="1875090"/>
            <a:ext cx="4557906" cy="280901"/>
          </a:xfrm>
          <a:prstGeom prst="rect">
            <a:avLst/>
          </a:prstGeom>
          <a:noFill/>
          <a:ln>
            <a:noFill/>
          </a:ln>
        </p:spPr>
        <p:txBody>
          <a:bodyPr anchorCtr="0" anchor="t" bIns="27425" lIns="27425" spcFirstLastPara="1" rIns="27425" wrap="square" tIns="27425">
            <a:normAutofit/>
          </a:bodyPr>
          <a:lstStyle/>
          <a:p>
            <a:pPr indent="-88900" lvl="0" marL="0" marR="0" rtl="0" algn="l">
              <a:spcBef>
                <a:spcPts val="0"/>
              </a:spcBef>
              <a:spcAft>
                <a:spcPts val="0"/>
              </a:spcAft>
              <a:buClr>
                <a:schemeClr val="dk1"/>
              </a:buClr>
              <a:buSzPts val="1400"/>
              <a:buFont typeface="Trebuchet MS"/>
              <a:buChar char="​"/>
            </a:pPr>
            <a:r>
              <a:rPr lang="en-US" sz="1400">
                <a:solidFill>
                  <a:schemeClr val="dk1"/>
                </a:solidFill>
                <a:latin typeface="Arial"/>
                <a:ea typeface="Arial"/>
                <a:cs typeface="Arial"/>
                <a:sym typeface="Arial"/>
              </a:rPr>
              <a:t>Run-rate value by business unit, $M by Year 5</a:t>
            </a:r>
            <a:endParaRPr sz="1400">
              <a:solidFill>
                <a:schemeClr val="dk1"/>
              </a:solidFill>
              <a:latin typeface="Arial"/>
              <a:ea typeface="Arial"/>
              <a:cs typeface="Arial"/>
              <a:sym typeface="Arial"/>
            </a:endParaRPr>
          </a:p>
        </p:txBody>
      </p:sp>
      <p:graphicFrame>
        <p:nvGraphicFramePr>
          <p:cNvPr id="682" name="Google Shape;682;p21"/>
          <p:cNvGraphicFramePr/>
          <p:nvPr/>
        </p:nvGraphicFramePr>
        <p:xfrm>
          <a:off x="359704" y="2334478"/>
          <a:ext cx="8097300" cy="3684357"/>
        </p:xfrm>
        <a:graphic>
          <a:graphicData uri="http://schemas.openxmlformats.org/drawingml/2006/chart">
            <c:chart r:id="rId3"/>
          </a:graphicData>
        </a:graphic>
      </p:graphicFrame>
      <p:sp>
        <p:nvSpPr>
          <p:cNvPr id="683" name="Google Shape;683;p21"/>
          <p:cNvSpPr txBox="1"/>
          <p:nvPr/>
        </p:nvSpPr>
        <p:spPr>
          <a:xfrm>
            <a:off x="9163746" y="1543668"/>
            <a:ext cx="2514219" cy="265133"/>
          </a:xfrm>
          <a:prstGeom prst="rect">
            <a:avLst/>
          </a:prstGeom>
          <a:noFill/>
          <a:ln>
            <a:noFill/>
          </a:ln>
        </p:spPr>
        <p:txBody>
          <a:bodyPr anchorCtr="0" anchor="b" bIns="0" lIns="0" spcFirstLastPara="1" rIns="0" wrap="square" tIns="0">
            <a:noAutofit/>
          </a:bodyPr>
          <a:lstStyle/>
          <a:p>
            <a:pPr indent="0" lvl="0" marL="0" marR="0" rtl="0" algn="l">
              <a:spcBef>
                <a:spcPts val="0"/>
              </a:spcBef>
              <a:spcAft>
                <a:spcPts val="0"/>
              </a:spcAft>
              <a:buNone/>
            </a:pPr>
            <a:r>
              <a:rPr b="1" lang="en-US" sz="1600">
                <a:solidFill>
                  <a:schemeClr val="accent3"/>
                </a:solidFill>
                <a:latin typeface="Georgia"/>
                <a:ea typeface="Georgia"/>
                <a:cs typeface="Georgia"/>
                <a:sym typeface="Georgia"/>
              </a:rPr>
              <a:t>Key Insight</a:t>
            </a:r>
            <a:endParaRPr b="1" sz="1600">
              <a:solidFill>
                <a:schemeClr val="accent3"/>
              </a:solidFill>
              <a:latin typeface="Georgia"/>
              <a:ea typeface="Georgia"/>
              <a:cs typeface="Georgia"/>
              <a:sym typeface="Georgia"/>
            </a:endParaRPr>
          </a:p>
        </p:txBody>
      </p:sp>
      <p:sp>
        <p:nvSpPr>
          <p:cNvPr id="684" name="Google Shape;684;p21"/>
          <p:cNvSpPr txBox="1"/>
          <p:nvPr/>
        </p:nvSpPr>
        <p:spPr>
          <a:xfrm>
            <a:off x="9163744" y="1977737"/>
            <a:ext cx="2514221" cy="389603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en-US" sz="1400">
                <a:solidFill>
                  <a:schemeClr val="lt1"/>
                </a:solidFill>
                <a:latin typeface="Arial"/>
                <a:ea typeface="Arial"/>
                <a:cs typeface="Arial"/>
                <a:sym typeface="Arial"/>
              </a:rPr>
              <a:t>Three business units account for the majority of value at stake. Concentrating the first wave there accelerates payback and builds the proof points needed to fund the rest of the program with confidence.</a:t>
            </a:r>
            <a:endParaRPr/>
          </a:p>
          <a:p>
            <a:pPr indent="0" lvl="0" marL="0" marR="0" rtl="0" algn="l">
              <a:spcBef>
                <a:spcPts val="0"/>
              </a:spcBef>
              <a:spcAft>
                <a:spcPts val="0"/>
              </a:spcAft>
              <a:buNone/>
            </a:pPr>
            <a:r>
              <a:rPr lang="en-US" sz="1400">
                <a:solidFill>
                  <a:schemeClr val="lt1"/>
                </a:solidFill>
                <a:latin typeface="Arial"/>
                <a:ea typeface="Arial"/>
                <a:cs typeface="Arial"/>
                <a:sym typeface="Arial"/>
              </a:rPr>
              <a:t> </a:t>
            </a:r>
            <a:endParaRPr/>
          </a:p>
          <a:p>
            <a:pPr indent="-171450" lvl="0" marL="271463" marR="0" rtl="0" algn="l">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Customer ops leads on service automation</a:t>
            </a:r>
            <a:endParaRPr/>
          </a:p>
          <a:p>
            <a:pPr indent="-171450" lvl="0" marL="271463" marR="0" rtl="0" algn="l">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Marketing &amp; sales gains from personalization</a:t>
            </a:r>
            <a:endParaRPr/>
          </a:p>
          <a:p>
            <a:pPr indent="-171450" lvl="0" marL="271463" marR="0" rtl="0" algn="l">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Supply chain wins on forecasting accuracy</a:t>
            </a:r>
            <a:endParaRPr/>
          </a:p>
          <a:p>
            <a:pPr indent="-171450" lvl="0" marL="271463" marR="0" rtl="0" algn="l">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Corporate functions add steady productivity</a:t>
            </a:r>
            <a:endParaRPr/>
          </a:p>
          <a:p>
            <a:pPr indent="-82550" lvl="0" marL="271463" marR="0" rtl="0" algn="l">
              <a:spcBef>
                <a:spcPts val="0"/>
              </a:spcBef>
              <a:spcAft>
                <a:spcPts val="0"/>
              </a:spcAft>
              <a:buClr>
                <a:schemeClr val="dk1"/>
              </a:buClr>
              <a:buSzPts val="1400"/>
              <a:buFont typeface="Arial"/>
              <a:buNone/>
            </a:pPr>
            <a:r>
              <a:t/>
            </a:r>
            <a:endParaRPr sz="1400">
              <a:solidFill>
                <a:schemeClr val="lt1"/>
              </a:solidFill>
              <a:latin typeface="Arial"/>
              <a:ea typeface="Arial"/>
              <a:cs typeface="Arial"/>
              <a:sym typeface="Arial"/>
            </a:endParaRPr>
          </a:p>
        </p:txBody>
      </p:sp>
      <p:cxnSp>
        <p:nvCxnSpPr>
          <p:cNvPr id="685" name="Google Shape;685;p21"/>
          <p:cNvCxnSpPr/>
          <p:nvPr/>
        </p:nvCxnSpPr>
        <p:spPr>
          <a:xfrm>
            <a:off x="9163744" y="1904996"/>
            <a:ext cx="2683263" cy="0"/>
          </a:xfrm>
          <a:prstGeom prst="straightConnector1">
            <a:avLst/>
          </a:prstGeom>
          <a:noFill/>
          <a:ln cap="flat" cmpd="sng" w="9525">
            <a:solidFill>
              <a:schemeClr val="lt1"/>
            </a:solidFill>
            <a:prstDash val="solid"/>
            <a:miter lim="8000"/>
            <a:headEnd len="sm" w="sm" type="none"/>
            <a:tailEnd len="sm" w="sm" type="none"/>
          </a:ln>
        </p:spPr>
      </p:cxnSp>
      <p:grpSp>
        <p:nvGrpSpPr>
          <p:cNvPr id="686" name="Google Shape;686;p21"/>
          <p:cNvGrpSpPr/>
          <p:nvPr/>
        </p:nvGrpSpPr>
        <p:grpSpPr>
          <a:xfrm>
            <a:off x="9163744" y="942559"/>
            <a:ext cx="553012" cy="553012"/>
            <a:chOff x="9627603" y="1554480"/>
            <a:chExt cx="914400" cy="914400"/>
          </a:xfrm>
        </p:grpSpPr>
        <p:sp>
          <p:nvSpPr>
            <p:cNvPr id="687" name="Google Shape;687;p21"/>
            <p:cNvSpPr/>
            <p:nvPr/>
          </p:nvSpPr>
          <p:spPr>
            <a:xfrm>
              <a:off x="9627603" y="1554480"/>
              <a:ext cx="914400" cy="914400"/>
            </a:xfrm>
            <a:custGeom>
              <a:rect b="b" l="l" r="r" t="t"/>
              <a:pathLst>
                <a:path extrusionOk="0" h="10000" w="10000">
                  <a:moveTo>
                    <a:pt x="5000" y="3830"/>
                  </a:moveTo>
                  <a:lnTo>
                    <a:pt x="4449" y="4747"/>
                  </a:lnTo>
                  <a:lnTo>
                    <a:pt x="4431" y="4774"/>
                  </a:lnTo>
                  <a:lnTo>
                    <a:pt x="4409" y="4798"/>
                  </a:lnTo>
                  <a:lnTo>
                    <a:pt x="4384" y="4819"/>
                  </a:lnTo>
                  <a:lnTo>
                    <a:pt x="4356" y="4837"/>
                  </a:lnTo>
                  <a:lnTo>
                    <a:pt x="4327" y="4851"/>
                  </a:lnTo>
                  <a:lnTo>
                    <a:pt x="4296" y="4861"/>
                  </a:lnTo>
                  <a:lnTo>
                    <a:pt x="4263" y="4866"/>
                  </a:lnTo>
                  <a:lnTo>
                    <a:pt x="4231" y="4868"/>
                  </a:lnTo>
                  <a:lnTo>
                    <a:pt x="4198" y="4865"/>
                  </a:lnTo>
                  <a:lnTo>
                    <a:pt x="4166" y="4858"/>
                  </a:lnTo>
                  <a:lnTo>
                    <a:pt x="4135" y="4847"/>
                  </a:lnTo>
                  <a:lnTo>
                    <a:pt x="4106" y="4832"/>
                  </a:lnTo>
                  <a:lnTo>
                    <a:pt x="4079" y="4814"/>
                  </a:lnTo>
                  <a:lnTo>
                    <a:pt x="4055" y="4792"/>
                  </a:lnTo>
                  <a:lnTo>
                    <a:pt x="4034" y="4767"/>
                  </a:lnTo>
                  <a:lnTo>
                    <a:pt x="4016" y="4739"/>
                  </a:lnTo>
                  <a:lnTo>
                    <a:pt x="4002" y="4710"/>
                  </a:lnTo>
                  <a:lnTo>
                    <a:pt x="3992" y="4679"/>
                  </a:lnTo>
                  <a:lnTo>
                    <a:pt x="3987" y="4646"/>
                  </a:lnTo>
                  <a:lnTo>
                    <a:pt x="3985" y="4614"/>
                  </a:lnTo>
                  <a:lnTo>
                    <a:pt x="3988" y="4581"/>
                  </a:lnTo>
                  <a:lnTo>
                    <a:pt x="3995" y="4549"/>
                  </a:lnTo>
                  <a:lnTo>
                    <a:pt x="4006" y="4518"/>
                  </a:lnTo>
                  <a:lnTo>
                    <a:pt x="4021" y="4489"/>
                  </a:lnTo>
                  <a:lnTo>
                    <a:pt x="4786" y="3215"/>
                  </a:lnTo>
                  <a:lnTo>
                    <a:pt x="4804" y="3189"/>
                  </a:lnTo>
                  <a:lnTo>
                    <a:pt x="4826" y="3165"/>
                  </a:lnTo>
                  <a:lnTo>
                    <a:pt x="4850" y="3144"/>
                  </a:lnTo>
                  <a:lnTo>
                    <a:pt x="4877" y="3126"/>
                  </a:lnTo>
                  <a:lnTo>
                    <a:pt x="4906" y="3112"/>
                  </a:lnTo>
                  <a:lnTo>
                    <a:pt x="4936" y="3102"/>
                  </a:lnTo>
                  <a:lnTo>
                    <a:pt x="4968" y="3096"/>
                  </a:lnTo>
                  <a:lnTo>
                    <a:pt x="5000" y="3094"/>
                  </a:lnTo>
                  <a:lnTo>
                    <a:pt x="5032" y="3096"/>
                  </a:lnTo>
                  <a:lnTo>
                    <a:pt x="5064" y="3102"/>
                  </a:lnTo>
                  <a:lnTo>
                    <a:pt x="5094" y="3112"/>
                  </a:lnTo>
                  <a:lnTo>
                    <a:pt x="5123" y="3126"/>
                  </a:lnTo>
                  <a:lnTo>
                    <a:pt x="5150" y="3144"/>
                  </a:lnTo>
                  <a:lnTo>
                    <a:pt x="5174" y="3165"/>
                  </a:lnTo>
                  <a:lnTo>
                    <a:pt x="5196" y="3189"/>
                  </a:lnTo>
                  <a:lnTo>
                    <a:pt x="5214" y="3215"/>
                  </a:lnTo>
                  <a:lnTo>
                    <a:pt x="5979" y="4489"/>
                  </a:lnTo>
                  <a:lnTo>
                    <a:pt x="5994" y="4518"/>
                  </a:lnTo>
                  <a:lnTo>
                    <a:pt x="6005" y="4549"/>
                  </a:lnTo>
                  <a:lnTo>
                    <a:pt x="6012" y="4581"/>
                  </a:lnTo>
                  <a:lnTo>
                    <a:pt x="6015" y="4614"/>
                  </a:lnTo>
                  <a:lnTo>
                    <a:pt x="6013" y="4646"/>
                  </a:lnTo>
                  <a:lnTo>
                    <a:pt x="6008" y="4679"/>
                  </a:lnTo>
                  <a:lnTo>
                    <a:pt x="5998" y="4710"/>
                  </a:lnTo>
                  <a:lnTo>
                    <a:pt x="5984" y="4739"/>
                  </a:lnTo>
                  <a:lnTo>
                    <a:pt x="5966" y="4767"/>
                  </a:lnTo>
                  <a:lnTo>
                    <a:pt x="5945" y="4792"/>
                  </a:lnTo>
                  <a:lnTo>
                    <a:pt x="5921" y="4814"/>
                  </a:lnTo>
                  <a:lnTo>
                    <a:pt x="5894" y="4832"/>
                  </a:lnTo>
                  <a:lnTo>
                    <a:pt x="5865" y="4847"/>
                  </a:lnTo>
                  <a:lnTo>
                    <a:pt x="5834" y="4858"/>
                  </a:lnTo>
                  <a:lnTo>
                    <a:pt x="5802" y="4865"/>
                  </a:lnTo>
                  <a:lnTo>
                    <a:pt x="5769" y="4868"/>
                  </a:lnTo>
                  <a:lnTo>
                    <a:pt x="5737" y="4866"/>
                  </a:lnTo>
                  <a:lnTo>
                    <a:pt x="5704" y="4861"/>
                  </a:lnTo>
                  <a:lnTo>
                    <a:pt x="5673" y="4851"/>
                  </a:lnTo>
                  <a:lnTo>
                    <a:pt x="5644" y="4837"/>
                  </a:lnTo>
                  <a:lnTo>
                    <a:pt x="5616" y="4819"/>
                  </a:lnTo>
                  <a:lnTo>
                    <a:pt x="5591" y="4798"/>
                  </a:lnTo>
                  <a:lnTo>
                    <a:pt x="5569" y="4774"/>
                  </a:lnTo>
                  <a:lnTo>
                    <a:pt x="5551" y="4747"/>
                  </a:lnTo>
                  <a:lnTo>
                    <a:pt x="5000" y="383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688" name="Google Shape;688;p21"/>
            <p:cNvSpPr/>
            <p:nvPr/>
          </p:nvSpPr>
          <p:spPr>
            <a:xfrm>
              <a:off x="9627603" y="1554480"/>
              <a:ext cx="914400" cy="914400"/>
            </a:xfrm>
            <a:custGeom>
              <a:rect b="b" l="l" r="r" t="t"/>
              <a:pathLst>
                <a:path extrusionOk="0" h="10000" w="10000">
                  <a:moveTo>
                    <a:pt x="4905" y="803"/>
                  </a:moveTo>
                  <a:lnTo>
                    <a:pt x="4993" y="800"/>
                  </a:lnTo>
                  <a:lnTo>
                    <a:pt x="5007" y="800"/>
                  </a:lnTo>
                  <a:lnTo>
                    <a:pt x="5095" y="803"/>
                  </a:lnTo>
                  <a:lnTo>
                    <a:pt x="5104" y="803"/>
                  </a:lnTo>
                  <a:lnTo>
                    <a:pt x="5192" y="809"/>
                  </a:lnTo>
                  <a:lnTo>
                    <a:pt x="5200" y="809"/>
                  </a:lnTo>
                  <a:lnTo>
                    <a:pt x="5287" y="818"/>
                  </a:lnTo>
                  <a:lnTo>
                    <a:pt x="5296" y="819"/>
                  </a:lnTo>
                  <a:lnTo>
                    <a:pt x="5383" y="831"/>
                  </a:lnTo>
                  <a:lnTo>
                    <a:pt x="5391" y="832"/>
                  </a:lnTo>
                  <a:lnTo>
                    <a:pt x="5478" y="846"/>
                  </a:lnTo>
                  <a:lnTo>
                    <a:pt x="5486" y="848"/>
                  </a:lnTo>
                  <a:lnTo>
                    <a:pt x="5572" y="865"/>
                  </a:lnTo>
                  <a:lnTo>
                    <a:pt x="5580" y="867"/>
                  </a:lnTo>
                  <a:lnTo>
                    <a:pt x="5665" y="887"/>
                  </a:lnTo>
                  <a:lnTo>
                    <a:pt x="5673" y="890"/>
                  </a:lnTo>
                  <a:lnTo>
                    <a:pt x="5758" y="913"/>
                  </a:lnTo>
                  <a:lnTo>
                    <a:pt x="5766" y="915"/>
                  </a:lnTo>
                  <a:lnTo>
                    <a:pt x="5849" y="941"/>
                  </a:lnTo>
                  <a:lnTo>
                    <a:pt x="5857" y="944"/>
                  </a:lnTo>
                  <a:lnTo>
                    <a:pt x="5940" y="973"/>
                  </a:lnTo>
                  <a:lnTo>
                    <a:pt x="5948" y="976"/>
                  </a:lnTo>
                  <a:lnTo>
                    <a:pt x="6030" y="1008"/>
                  </a:lnTo>
                  <a:lnTo>
                    <a:pt x="6038" y="1011"/>
                  </a:lnTo>
                  <a:lnTo>
                    <a:pt x="6118" y="1046"/>
                  </a:lnTo>
                  <a:lnTo>
                    <a:pt x="6126" y="1049"/>
                  </a:lnTo>
                  <a:lnTo>
                    <a:pt x="6205" y="1087"/>
                  </a:lnTo>
                  <a:lnTo>
                    <a:pt x="6213" y="1090"/>
                  </a:lnTo>
                  <a:lnTo>
                    <a:pt x="6291" y="1131"/>
                  </a:lnTo>
                  <a:lnTo>
                    <a:pt x="6299" y="1135"/>
                  </a:lnTo>
                  <a:lnTo>
                    <a:pt x="6376" y="1178"/>
                  </a:lnTo>
                  <a:lnTo>
                    <a:pt x="6383" y="1182"/>
                  </a:lnTo>
                  <a:lnTo>
                    <a:pt x="6459" y="1228"/>
                  </a:lnTo>
                  <a:lnTo>
                    <a:pt x="6466" y="1232"/>
                  </a:lnTo>
                  <a:lnTo>
                    <a:pt x="6539" y="1281"/>
                  </a:lnTo>
                  <a:lnTo>
                    <a:pt x="6546" y="1285"/>
                  </a:lnTo>
                  <a:lnTo>
                    <a:pt x="6618" y="1336"/>
                  </a:lnTo>
                  <a:lnTo>
                    <a:pt x="6625" y="1341"/>
                  </a:lnTo>
                  <a:lnTo>
                    <a:pt x="6695" y="1394"/>
                  </a:lnTo>
                  <a:lnTo>
                    <a:pt x="6701" y="1399"/>
                  </a:lnTo>
                  <a:lnTo>
                    <a:pt x="6769" y="1454"/>
                  </a:lnTo>
                  <a:lnTo>
                    <a:pt x="6776" y="1460"/>
                  </a:lnTo>
                  <a:lnTo>
                    <a:pt x="6842" y="1517"/>
                  </a:lnTo>
                  <a:lnTo>
                    <a:pt x="6848" y="1523"/>
                  </a:lnTo>
                  <a:lnTo>
                    <a:pt x="6912" y="1583"/>
                  </a:lnTo>
                  <a:lnTo>
                    <a:pt x="6918" y="1588"/>
                  </a:lnTo>
                  <a:lnTo>
                    <a:pt x="6980" y="1650"/>
                  </a:lnTo>
                  <a:lnTo>
                    <a:pt x="6986" y="1657"/>
                  </a:lnTo>
                  <a:lnTo>
                    <a:pt x="7046" y="1720"/>
                  </a:lnTo>
                  <a:lnTo>
                    <a:pt x="7051" y="1727"/>
                  </a:lnTo>
                  <a:lnTo>
                    <a:pt x="7109" y="1793"/>
                  </a:lnTo>
                  <a:lnTo>
                    <a:pt x="7115" y="1800"/>
                  </a:lnTo>
                  <a:lnTo>
                    <a:pt x="7170" y="1868"/>
                  </a:lnTo>
                  <a:lnTo>
                    <a:pt x="7175" y="1874"/>
                  </a:lnTo>
                  <a:lnTo>
                    <a:pt x="7228" y="1944"/>
                  </a:lnTo>
                  <a:lnTo>
                    <a:pt x="7233" y="1951"/>
                  </a:lnTo>
                  <a:lnTo>
                    <a:pt x="7284" y="2023"/>
                  </a:lnTo>
                  <a:lnTo>
                    <a:pt x="7288" y="2030"/>
                  </a:lnTo>
                  <a:lnTo>
                    <a:pt x="7336" y="2104"/>
                  </a:lnTo>
                  <a:lnTo>
                    <a:pt x="7341" y="2111"/>
                  </a:lnTo>
                  <a:lnTo>
                    <a:pt x="7387" y="2186"/>
                  </a:lnTo>
                  <a:lnTo>
                    <a:pt x="7391" y="2193"/>
                  </a:lnTo>
                  <a:lnTo>
                    <a:pt x="7434" y="2270"/>
                  </a:lnTo>
                  <a:lnTo>
                    <a:pt x="7438" y="2278"/>
                  </a:lnTo>
                  <a:lnTo>
                    <a:pt x="7478" y="2355"/>
                  </a:lnTo>
                  <a:lnTo>
                    <a:pt x="7482" y="2363"/>
                  </a:lnTo>
                  <a:lnTo>
                    <a:pt x="7519" y="2442"/>
                  </a:lnTo>
                  <a:lnTo>
                    <a:pt x="7523" y="2450"/>
                  </a:lnTo>
                  <a:lnTo>
                    <a:pt x="7558" y="2530"/>
                  </a:lnTo>
                  <a:lnTo>
                    <a:pt x="7561" y="2538"/>
                  </a:lnTo>
                  <a:lnTo>
                    <a:pt x="7593" y="2620"/>
                  </a:lnTo>
                  <a:lnTo>
                    <a:pt x="7596" y="2628"/>
                  </a:lnTo>
                  <a:lnTo>
                    <a:pt x="7625" y="2710"/>
                  </a:lnTo>
                  <a:lnTo>
                    <a:pt x="7628" y="2718"/>
                  </a:lnTo>
                  <a:lnTo>
                    <a:pt x="7654" y="2802"/>
                  </a:lnTo>
                  <a:lnTo>
                    <a:pt x="7656" y="2810"/>
                  </a:lnTo>
                  <a:lnTo>
                    <a:pt x="7680" y="2894"/>
                  </a:lnTo>
                  <a:lnTo>
                    <a:pt x="7682" y="2903"/>
                  </a:lnTo>
                  <a:lnTo>
                    <a:pt x="7702" y="2988"/>
                  </a:lnTo>
                  <a:lnTo>
                    <a:pt x="7704" y="2996"/>
                  </a:lnTo>
                  <a:lnTo>
                    <a:pt x="7722" y="3082"/>
                  </a:lnTo>
                  <a:lnTo>
                    <a:pt x="7723" y="3091"/>
                  </a:lnTo>
                  <a:lnTo>
                    <a:pt x="7738" y="3177"/>
                  </a:lnTo>
                  <a:lnTo>
                    <a:pt x="7739" y="3186"/>
                  </a:lnTo>
                  <a:lnTo>
                    <a:pt x="7751" y="3273"/>
                  </a:lnTo>
                  <a:lnTo>
                    <a:pt x="7752" y="3282"/>
                  </a:lnTo>
                  <a:lnTo>
                    <a:pt x="7760" y="3369"/>
                  </a:lnTo>
                  <a:lnTo>
                    <a:pt x="7761" y="3378"/>
                  </a:lnTo>
                  <a:lnTo>
                    <a:pt x="7767" y="3465"/>
                  </a:lnTo>
                  <a:lnTo>
                    <a:pt x="7767" y="3474"/>
                  </a:lnTo>
                  <a:lnTo>
                    <a:pt x="7769" y="3562"/>
                  </a:lnTo>
                  <a:lnTo>
                    <a:pt x="7769" y="3570"/>
                  </a:lnTo>
                  <a:lnTo>
                    <a:pt x="7769" y="3658"/>
                  </a:lnTo>
                  <a:lnTo>
                    <a:pt x="7769" y="3667"/>
                  </a:lnTo>
                  <a:lnTo>
                    <a:pt x="7765" y="3754"/>
                  </a:lnTo>
                  <a:lnTo>
                    <a:pt x="7765" y="3763"/>
                  </a:lnTo>
                  <a:lnTo>
                    <a:pt x="7758" y="3850"/>
                  </a:lnTo>
                  <a:lnTo>
                    <a:pt x="7757" y="3858"/>
                  </a:lnTo>
                  <a:lnTo>
                    <a:pt x="7748" y="3945"/>
                  </a:lnTo>
                  <a:lnTo>
                    <a:pt x="7747" y="3954"/>
                  </a:lnTo>
                  <a:lnTo>
                    <a:pt x="7734" y="4040"/>
                  </a:lnTo>
                  <a:lnTo>
                    <a:pt x="7733" y="4049"/>
                  </a:lnTo>
                  <a:lnTo>
                    <a:pt x="7717" y="4135"/>
                  </a:lnTo>
                  <a:lnTo>
                    <a:pt x="7716" y="4143"/>
                  </a:lnTo>
                  <a:lnTo>
                    <a:pt x="7697" y="4229"/>
                  </a:lnTo>
                  <a:lnTo>
                    <a:pt x="7695" y="4237"/>
                  </a:lnTo>
                  <a:lnTo>
                    <a:pt x="7674" y="4322"/>
                  </a:lnTo>
                  <a:lnTo>
                    <a:pt x="7672" y="4330"/>
                  </a:lnTo>
                  <a:lnTo>
                    <a:pt x="7647" y="4415"/>
                  </a:lnTo>
                  <a:lnTo>
                    <a:pt x="7645" y="4423"/>
                  </a:lnTo>
                  <a:lnTo>
                    <a:pt x="7618" y="4507"/>
                  </a:lnTo>
                  <a:lnTo>
                    <a:pt x="7615" y="4515"/>
                  </a:lnTo>
                  <a:lnTo>
                    <a:pt x="7585" y="4597"/>
                  </a:lnTo>
                  <a:lnTo>
                    <a:pt x="7582" y="4606"/>
                  </a:lnTo>
                  <a:lnTo>
                    <a:pt x="7549" y="4687"/>
                  </a:lnTo>
                  <a:lnTo>
                    <a:pt x="7546" y="4695"/>
                  </a:lnTo>
                  <a:lnTo>
                    <a:pt x="7510" y="4775"/>
                  </a:lnTo>
                  <a:lnTo>
                    <a:pt x="7506" y="4783"/>
                  </a:lnTo>
                  <a:lnTo>
                    <a:pt x="7468" y="4862"/>
                  </a:lnTo>
                  <a:lnTo>
                    <a:pt x="7464" y="4869"/>
                  </a:lnTo>
                  <a:lnTo>
                    <a:pt x="7423" y="4947"/>
                  </a:lnTo>
                  <a:lnTo>
                    <a:pt x="7419" y="4954"/>
                  </a:lnTo>
                  <a:lnTo>
                    <a:pt x="7375" y="5030"/>
                  </a:lnTo>
                  <a:lnTo>
                    <a:pt x="7371" y="5038"/>
                  </a:lnTo>
                  <a:lnTo>
                    <a:pt x="7325" y="5112"/>
                  </a:lnTo>
                  <a:lnTo>
                    <a:pt x="7320" y="5119"/>
                  </a:lnTo>
                  <a:lnTo>
                    <a:pt x="7271" y="5192"/>
                  </a:lnTo>
                  <a:lnTo>
                    <a:pt x="7267" y="5199"/>
                  </a:lnTo>
                  <a:lnTo>
                    <a:pt x="7215" y="5270"/>
                  </a:lnTo>
                  <a:lnTo>
                    <a:pt x="7210" y="5277"/>
                  </a:lnTo>
                  <a:lnTo>
                    <a:pt x="7157" y="5346"/>
                  </a:lnTo>
                  <a:lnTo>
                    <a:pt x="7151" y="5353"/>
                  </a:lnTo>
                  <a:lnTo>
                    <a:pt x="7095" y="5420"/>
                  </a:lnTo>
                  <a:lnTo>
                    <a:pt x="7090" y="5427"/>
                  </a:lnTo>
                  <a:lnTo>
                    <a:pt x="7031" y="5492"/>
                  </a:lnTo>
                  <a:lnTo>
                    <a:pt x="7025" y="5498"/>
                  </a:lnTo>
                  <a:lnTo>
                    <a:pt x="6965" y="5562"/>
                  </a:lnTo>
                  <a:lnTo>
                    <a:pt x="6959" y="5568"/>
                  </a:lnTo>
                  <a:lnTo>
                    <a:pt x="6896" y="5629"/>
                  </a:lnTo>
                  <a:lnTo>
                    <a:pt x="6890" y="5635"/>
                  </a:lnTo>
                  <a:lnTo>
                    <a:pt x="6824" y="5695"/>
                  </a:lnTo>
                  <a:lnTo>
                    <a:pt x="6801" y="5714"/>
                  </a:lnTo>
                  <a:lnTo>
                    <a:pt x="6727" y="5766"/>
                  </a:lnTo>
                  <a:lnTo>
                    <a:pt x="6662" y="5818"/>
                  </a:lnTo>
                  <a:lnTo>
                    <a:pt x="6603" y="5872"/>
                  </a:lnTo>
                  <a:lnTo>
                    <a:pt x="6547" y="5928"/>
                  </a:lnTo>
                  <a:lnTo>
                    <a:pt x="6497" y="5987"/>
                  </a:lnTo>
                  <a:lnTo>
                    <a:pt x="6451" y="6049"/>
                  </a:lnTo>
                  <a:lnTo>
                    <a:pt x="6410" y="6114"/>
                  </a:lnTo>
                  <a:lnTo>
                    <a:pt x="6374" y="6181"/>
                  </a:lnTo>
                  <a:lnTo>
                    <a:pt x="6343" y="6251"/>
                  </a:lnTo>
                  <a:lnTo>
                    <a:pt x="6317" y="6325"/>
                  </a:lnTo>
                  <a:lnTo>
                    <a:pt x="6297" y="6402"/>
                  </a:lnTo>
                  <a:lnTo>
                    <a:pt x="6282" y="6482"/>
                  </a:lnTo>
                  <a:lnTo>
                    <a:pt x="6272" y="6567"/>
                  </a:lnTo>
                  <a:lnTo>
                    <a:pt x="6269" y="6665"/>
                  </a:lnTo>
                  <a:lnTo>
                    <a:pt x="6266" y="6697"/>
                  </a:lnTo>
                  <a:lnTo>
                    <a:pt x="6258" y="6728"/>
                  </a:lnTo>
                  <a:lnTo>
                    <a:pt x="6247" y="6758"/>
                  </a:lnTo>
                  <a:lnTo>
                    <a:pt x="6232" y="6786"/>
                  </a:lnTo>
                  <a:lnTo>
                    <a:pt x="6214" y="6812"/>
                  </a:lnTo>
                  <a:lnTo>
                    <a:pt x="6193" y="6836"/>
                  </a:lnTo>
                  <a:lnTo>
                    <a:pt x="6168" y="6857"/>
                  </a:lnTo>
                  <a:lnTo>
                    <a:pt x="6141" y="6874"/>
                  </a:lnTo>
                  <a:lnTo>
                    <a:pt x="6113" y="6888"/>
                  </a:lnTo>
                  <a:lnTo>
                    <a:pt x="6082" y="6898"/>
                  </a:lnTo>
                  <a:lnTo>
                    <a:pt x="6051" y="6904"/>
                  </a:lnTo>
                  <a:lnTo>
                    <a:pt x="6019" y="6906"/>
                  </a:lnTo>
                  <a:lnTo>
                    <a:pt x="3981" y="6906"/>
                  </a:lnTo>
                  <a:lnTo>
                    <a:pt x="3949" y="6904"/>
                  </a:lnTo>
                  <a:lnTo>
                    <a:pt x="3918" y="6898"/>
                  </a:lnTo>
                  <a:lnTo>
                    <a:pt x="3887" y="6888"/>
                  </a:lnTo>
                  <a:lnTo>
                    <a:pt x="3859" y="6874"/>
                  </a:lnTo>
                  <a:lnTo>
                    <a:pt x="3832" y="6857"/>
                  </a:lnTo>
                  <a:lnTo>
                    <a:pt x="3807" y="6836"/>
                  </a:lnTo>
                  <a:lnTo>
                    <a:pt x="3786" y="6812"/>
                  </a:lnTo>
                  <a:lnTo>
                    <a:pt x="3768" y="6786"/>
                  </a:lnTo>
                  <a:lnTo>
                    <a:pt x="3753" y="6758"/>
                  </a:lnTo>
                  <a:lnTo>
                    <a:pt x="3742" y="6728"/>
                  </a:lnTo>
                  <a:lnTo>
                    <a:pt x="3734" y="6697"/>
                  </a:lnTo>
                  <a:lnTo>
                    <a:pt x="3731" y="6665"/>
                  </a:lnTo>
                  <a:lnTo>
                    <a:pt x="3728" y="6567"/>
                  </a:lnTo>
                  <a:lnTo>
                    <a:pt x="3718" y="6482"/>
                  </a:lnTo>
                  <a:lnTo>
                    <a:pt x="3703" y="6402"/>
                  </a:lnTo>
                  <a:lnTo>
                    <a:pt x="3683" y="6325"/>
                  </a:lnTo>
                  <a:lnTo>
                    <a:pt x="3657" y="6251"/>
                  </a:lnTo>
                  <a:lnTo>
                    <a:pt x="3626" y="6181"/>
                  </a:lnTo>
                  <a:lnTo>
                    <a:pt x="3590" y="6114"/>
                  </a:lnTo>
                  <a:lnTo>
                    <a:pt x="3549" y="6049"/>
                  </a:lnTo>
                  <a:lnTo>
                    <a:pt x="3503" y="5987"/>
                  </a:lnTo>
                  <a:lnTo>
                    <a:pt x="3453" y="5928"/>
                  </a:lnTo>
                  <a:lnTo>
                    <a:pt x="3397" y="5872"/>
                  </a:lnTo>
                  <a:lnTo>
                    <a:pt x="3338" y="5818"/>
                  </a:lnTo>
                  <a:lnTo>
                    <a:pt x="3273" y="5766"/>
                  </a:lnTo>
                  <a:lnTo>
                    <a:pt x="3199" y="5714"/>
                  </a:lnTo>
                  <a:lnTo>
                    <a:pt x="3176" y="5695"/>
                  </a:lnTo>
                  <a:lnTo>
                    <a:pt x="3110" y="5635"/>
                  </a:lnTo>
                  <a:lnTo>
                    <a:pt x="3104" y="5629"/>
                  </a:lnTo>
                  <a:lnTo>
                    <a:pt x="3041" y="5568"/>
                  </a:lnTo>
                  <a:lnTo>
                    <a:pt x="3035" y="5562"/>
                  </a:lnTo>
                  <a:lnTo>
                    <a:pt x="2975" y="5498"/>
                  </a:lnTo>
                  <a:lnTo>
                    <a:pt x="2969" y="5492"/>
                  </a:lnTo>
                  <a:lnTo>
                    <a:pt x="2910" y="5427"/>
                  </a:lnTo>
                  <a:lnTo>
                    <a:pt x="2905" y="5420"/>
                  </a:lnTo>
                  <a:lnTo>
                    <a:pt x="2849" y="5353"/>
                  </a:lnTo>
                  <a:lnTo>
                    <a:pt x="2843" y="5346"/>
                  </a:lnTo>
                  <a:lnTo>
                    <a:pt x="2790" y="5277"/>
                  </a:lnTo>
                  <a:lnTo>
                    <a:pt x="2785" y="5270"/>
                  </a:lnTo>
                  <a:lnTo>
                    <a:pt x="2733" y="5199"/>
                  </a:lnTo>
                  <a:lnTo>
                    <a:pt x="2729" y="5192"/>
                  </a:lnTo>
                  <a:lnTo>
                    <a:pt x="2680" y="5119"/>
                  </a:lnTo>
                  <a:lnTo>
                    <a:pt x="2675" y="5112"/>
                  </a:lnTo>
                  <a:lnTo>
                    <a:pt x="2629" y="5038"/>
                  </a:lnTo>
                  <a:lnTo>
                    <a:pt x="2625" y="5030"/>
                  </a:lnTo>
                  <a:lnTo>
                    <a:pt x="2581" y="4954"/>
                  </a:lnTo>
                  <a:lnTo>
                    <a:pt x="2577" y="4947"/>
                  </a:lnTo>
                  <a:lnTo>
                    <a:pt x="2536" y="4869"/>
                  </a:lnTo>
                  <a:lnTo>
                    <a:pt x="2532" y="4862"/>
                  </a:lnTo>
                  <a:lnTo>
                    <a:pt x="2494" y="4783"/>
                  </a:lnTo>
                  <a:lnTo>
                    <a:pt x="2490" y="4775"/>
                  </a:lnTo>
                  <a:lnTo>
                    <a:pt x="2454" y="4695"/>
                  </a:lnTo>
                  <a:lnTo>
                    <a:pt x="2451" y="4687"/>
                  </a:lnTo>
                  <a:lnTo>
                    <a:pt x="2418" y="4606"/>
                  </a:lnTo>
                  <a:lnTo>
                    <a:pt x="2415" y="4597"/>
                  </a:lnTo>
                  <a:lnTo>
                    <a:pt x="2385" y="4515"/>
                  </a:lnTo>
                  <a:lnTo>
                    <a:pt x="2382" y="4507"/>
                  </a:lnTo>
                  <a:lnTo>
                    <a:pt x="2355" y="4423"/>
                  </a:lnTo>
                  <a:lnTo>
                    <a:pt x="2353" y="4415"/>
                  </a:lnTo>
                  <a:lnTo>
                    <a:pt x="2328" y="4330"/>
                  </a:lnTo>
                  <a:lnTo>
                    <a:pt x="2326" y="4322"/>
                  </a:lnTo>
                  <a:lnTo>
                    <a:pt x="2305" y="4237"/>
                  </a:lnTo>
                  <a:lnTo>
                    <a:pt x="2303" y="4229"/>
                  </a:lnTo>
                  <a:lnTo>
                    <a:pt x="2284" y="4143"/>
                  </a:lnTo>
                  <a:lnTo>
                    <a:pt x="2283" y="4135"/>
                  </a:lnTo>
                  <a:lnTo>
                    <a:pt x="2267" y="4049"/>
                  </a:lnTo>
                  <a:lnTo>
                    <a:pt x="2266" y="4040"/>
                  </a:lnTo>
                  <a:lnTo>
                    <a:pt x="2253" y="3954"/>
                  </a:lnTo>
                  <a:lnTo>
                    <a:pt x="2252" y="3945"/>
                  </a:lnTo>
                  <a:lnTo>
                    <a:pt x="2243" y="3858"/>
                  </a:lnTo>
                  <a:lnTo>
                    <a:pt x="2242" y="3850"/>
                  </a:lnTo>
                  <a:lnTo>
                    <a:pt x="2235" y="3763"/>
                  </a:lnTo>
                  <a:lnTo>
                    <a:pt x="2235" y="3754"/>
                  </a:lnTo>
                  <a:lnTo>
                    <a:pt x="2231" y="3667"/>
                  </a:lnTo>
                  <a:lnTo>
                    <a:pt x="2231" y="3658"/>
                  </a:lnTo>
                  <a:lnTo>
                    <a:pt x="2231" y="3570"/>
                  </a:lnTo>
                  <a:lnTo>
                    <a:pt x="2231" y="3562"/>
                  </a:lnTo>
                  <a:lnTo>
                    <a:pt x="2233" y="3474"/>
                  </a:lnTo>
                  <a:lnTo>
                    <a:pt x="2233" y="3465"/>
                  </a:lnTo>
                  <a:lnTo>
                    <a:pt x="2239" y="3378"/>
                  </a:lnTo>
                  <a:lnTo>
                    <a:pt x="2240" y="3369"/>
                  </a:lnTo>
                  <a:lnTo>
                    <a:pt x="2248" y="3282"/>
                  </a:lnTo>
                  <a:lnTo>
                    <a:pt x="2249" y="3273"/>
                  </a:lnTo>
                  <a:lnTo>
                    <a:pt x="2261" y="3186"/>
                  </a:lnTo>
                  <a:lnTo>
                    <a:pt x="2262" y="3177"/>
                  </a:lnTo>
                  <a:lnTo>
                    <a:pt x="2277" y="3091"/>
                  </a:lnTo>
                  <a:lnTo>
                    <a:pt x="2278" y="3082"/>
                  </a:lnTo>
                  <a:lnTo>
                    <a:pt x="2296" y="2996"/>
                  </a:lnTo>
                  <a:lnTo>
                    <a:pt x="2298" y="2988"/>
                  </a:lnTo>
                  <a:lnTo>
                    <a:pt x="2318" y="2903"/>
                  </a:lnTo>
                  <a:lnTo>
                    <a:pt x="2320" y="2894"/>
                  </a:lnTo>
                  <a:lnTo>
                    <a:pt x="2344" y="2810"/>
                  </a:lnTo>
                  <a:lnTo>
                    <a:pt x="2346" y="2802"/>
                  </a:lnTo>
                  <a:lnTo>
                    <a:pt x="2372" y="2718"/>
                  </a:lnTo>
                  <a:lnTo>
                    <a:pt x="2375" y="2710"/>
                  </a:lnTo>
                  <a:lnTo>
                    <a:pt x="2404" y="2628"/>
                  </a:lnTo>
                  <a:lnTo>
                    <a:pt x="2407" y="2620"/>
                  </a:lnTo>
                  <a:lnTo>
                    <a:pt x="2439" y="2538"/>
                  </a:lnTo>
                  <a:lnTo>
                    <a:pt x="2442" y="2530"/>
                  </a:lnTo>
                  <a:lnTo>
                    <a:pt x="2477" y="2450"/>
                  </a:lnTo>
                  <a:lnTo>
                    <a:pt x="2481" y="2442"/>
                  </a:lnTo>
                  <a:lnTo>
                    <a:pt x="2518" y="2363"/>
                  </a:lnTo>
                  <a:lnTo>
                    <a:pt x="2522" y="2355"/>
                  </a:lnTo>
                  <a:lnTo>
                    <a:pt x="2562" y="2278"/>
                  </a:lnTo>
                  <a:lnTo>
                    <a:pt x="2566" y="2270"/>
                  </a:lnTo>
                  <a:lnTo>
                    <a:pt x="2609" y="2193"/>
                  </a:lnTo>
                  <a:lnTo>
                    <a:pt x="2613" y="2186"/>
                  </a:lnTo>
                  <a:lnTo>
                    <a:pt x="2659" y="2111"/>
                  </a:lnTo>
                  <a:lnTo>
                    <a:pt x="2664" y="2104"/>
                  </a:lnTo>
                  <a:lnTo>
                    <a:pt x="2712" y="2030"/>
                  </a:lnTo>
                  <a:lnTo>
                    <a:pt x="2716" y="2023"/>
                  </a:lnTo>
                  <a:lnTo>
                    <a:pt x="2767" y="1951"/>
                  </a:lnTo>
                  <a:lnTo>
                    <a:pt x="2772" y="1944"/>
                  </a:lnTo>
                  <a:lnTo>
                    <a:pt x="2825" y="1874"/>
                  </a:lnTo>
                  <a:lnTo>
                    <a:pt x="2830" y="1868"/>
                  </a:lnTo>
                  <a:lnTo>
                    <a:pt x="2885" y="1800"/>
                  </a:lnTo>
                  <a:lnTo>
                    <a:pt x="2891" y="1793"/>
                  </a:lnTo>
                  <a:lnTo>
                    <a:pt x="2949" y="1727"/>
                  </a:lnTo>
                  <a:lnTo>
                    <a:pt x="2954" y="1720"/>
                  </a:lnTo>
                  <a:lnTo>
                    <a:pt x="3014" y="1657"/>
                  </a:lnTo>
                  <a:lnTo>
                    <a:pt x="3020" y="1650"/>
                  </a:lnTo>
                  <a:lnTo>
                    <a:pt x="3082" y="1588"/>
                  </a:lnTo>
                  <a:lnTo>
                    <a:pt x="3088" y="1583"/>
                  </a:lnTo>
                  <a:lnTo>
                    <a:pt x="3152" y="1523"/>
                  </a:lnTo>
                  <a:lnTo>
                    <a:pt x="3158" y="1517"/>
                  </a:lnTo>
                  <a:lnTo>
                    <a:pt x="3224" y="1460"/>
                  </a:lnTo>
                  <a:lnTo>
                    <a:pt x="3231" y="1454"/>
                  </a:lnTo>
                  <a:lnTo>
                    <a:pt x="3299" y="1399"/>
                  </a:lnTo>
                  <a:lnTo>
                    <a:pt x="3305" y="1394"/>
                  </a:lnTo>
                  <a:lnTo>
                    <a:pt x="3375" y="1341"/>
                  </a:lnTo>
                  <a:lnTo>
                    <a:pt x="3382" y="1336"/>
                  </a:lnTo>
                  <a:lnTo>
                    <a:pt x="3454" y="1285"/>
                  </a:lnTo>
                  <a:lnTo>
                    <a:pt x="3461" y="1281"/>
                  </a:lnTo>
                  <a:lnTo>
                    <a:pt x="3534" y="1232"/>
                  </a:lnTo>
                  <a:lnTo>
                    <a:pt x="3541" y="1228"/>
                  </a:lnTo>
                  <a:lnTo>
                    <a:pt x="3617" y="1182"/>
                  </a:lnTo>
                  <a:lnTo>
                    <a:pt x="3624" y="1178"/>
                  </a:lnTo>
                  <a:lnTo>
                    <a:pt x="3701" y="1135"/>
                  </a:lnTo>
                  <a:lnTo>
                    <a:pt x="3709" y="1131"/>
                  </a:lnTo>
                  <a:lnTo>
                    <a:pt x="3787" y="1090"/>
                  </a:lnTo>
                  <a:lnTo>
                    <a:pt x="3795" y="1087"/>
                  </a:lnTo>
                  <a:lnTo>
                    <a:pt x="3874" y="1049"/>
                  </a:lnTo>
                  <a:lnTo>
                    <a:pt x="3882" y="1046"/>
                  </a:lnTo>
                  <a:lnTo>
                    <a:pt x="3962" y="1011"/>
                  </a:lnTo>
                  <a:lnTo>
                    <a:pt x="3970" y="1008"/>
                  </a:lnTo>
                  <a:lnTo>
                    <a:pt x="4052" y="976"/>
                  </a:lnTo>
                  <a:lnTo>
                    <a:pt x="4060" y="973"/>
                  </a:lnTo>
                  <a:lnTo>
                    <a:pt x="4143" y="944"/>
                  </a:lnTo>
                  <a:lnTo>
                    <a:pt x="4151" y="941"/>
                  </a:lnTo>
                  <a:lnTo>
                    <a:pt x="4234" y="915"/>
                  </a:lnTo>
                  <a:lnTo>
                    <a:pt x="4242" y="913"/>
                  </a:lnTo>
                  <a:lnTo>
                    <a:pt x="4327" y="890"/>
                  </a:lnTo>
                  <a:lnTo>
                    <a:pt x="4335" y="887"/>
                  </a:lnTo>
                  <a:lnTo>
                    <a:pt x="4420" y="867"/>
                  </a:lnTo>
                  <a:lnTo>
                    <a:pt x="4428" y="865"/>
                  </a:lnTo>
                  <a:lnTo>
                    <a:pt x="4514" y="848"/>
                  </a:lnTo>
                  <a:lnTo>
                    <a:pt x="4522" y="846"/>
                  </a:lnTo>
                  <a:lnTo>
                    <a:pt x="4609" y="832"/>
                  </a:lnTo>
                  <a:lnTo>
                    <a:pt x="4617" y="831"/>
                  </a:lnTo>
                  <a:lnTo>
                    <a:pt x="4704" y="819"/>
                  </a:lnTo>
                  <a:lnTo>
                    <a:pt x="4713" y="818"/>
                  </a:lnTo>
                  <a:lnTo>
                    <a:pt x="4800" y="809"/>
                  </a:lnTo>
                  <a:lnTo>
                    <a:pt x="4808" y="809"/>
                  </a:lnTo>
                  <a:lnTo>
                    <a:pt x="4896" y="803"/>
                  </a:lnTo>
                  <a:lnTo>
                    <a:pt x="4905" y="803"/>
                  </a:lnTo>
                  <a:close/>
                  <a:moveTo>
                    <a:pt x="4211" y="6400"/>
                  </a:moveTo>
                  <a:lnTo>
                    <a:pt x="4212" y="6406"/>
                  </a:lnTo>
                  <a:lnTo>
                    <a:pt x="5788" y="6406"/>
                  </a:lnTo>
                  <a:lnTo>
                    <a:pt x="5789" y="6400"/>
                  </a:lnTo>
                  <a:lnTo>
                    <a:pt x="5807" y="6300"/>
                  </a:lnTo>
                  <a:lnTo>
                    <a:pt x="5811" y="6282"/>
                  </a:lnTo>
                  <a:lnTo>
                    <a:pt x="5837" y="6186"/>
                  </a:lnTo>
                  <a:lnTo>
                    <a:pt x="5843" y="6168"/>
                  </a:lnTo>
                  <a:lnTo>
                    <a:pt x="5875" y="6076"/>
                  </a:lnTo>
                  <a:lnTo>
                    <a:pt x="5882" y="6058"/>
                  </a:lnTo>
                  <a:lnTo>
                    <a:pt x="5921" y="5971"/>
                  </a:lnTo>
                  <a:lnTo>
                    <a:pt x="5929" y="5954"/>
                  </a:lnTo>
                  <a:lnTo>
                    <a:pt x="5974" y="5870"/>
                  </a:lnTo>
                  <a:lnTo>
                    <a:pt x="5983" y="5854"/>
                  </a:lnTo>
                  <a:lnTo>
                    <a:pt x="6034" y="5774"/>
                  </a:lnTo>
                  <a:lnTo>
                    <a:pt x="6044" y="5759"/>
                  </a:lnTo>
                  <a:lnTo>
                    <a:pt x="6100" y="5683"/>
                  </a:lnTo>
                  <a:lnTo>
                    <a:pt x="6111" y="5670"/>
                  </a:lnTo>
                  <a:lnTo>
                    <a:pt x="6172" y="5597"/>
                  </a:lnTo>
                  <a:lnTo>
                    <a:pt x="6184" y="5585"/>
                  </a:lnTo>
                  <a:lnTo>
                    <a:pt x="6250" y="5517"/>
                  </a:lnTo>
                  <a:lnTo>
                    <a:pt x="6262" y="5506"/>
                  </a:lnTo>
                  <a:lnTo>
                    <a:pt x="6333" y="5442"/>
                  </a:lnTo>
                  <a:lnTo>
                    <a:pt x="6344" y="5432"/>
                  </a:lnTo>
                  <a:lnTo>
                    <a:pt x="6420" y="5371"/>
                  </a:lnTo>
                  <a:lnTo>
                    <a:pt x="6432" y="5363"/>
                  </a:lnTo>
                  <a:lnTo>
                    <a:pt x="6499" y="5315"/>
                  </a:lnTo>
                  <a:lnTo>
                    <a:pt x="6549" y="5269"/>
                  </a:lnTo>
                  <a:lnTo>
                    <a:pt x="6606" y="5213"/>
                  </a:lnTo>
                  <a:lnTo>
                    <a:pt x="6661" y="5156"/>
                  </a:lnTo>
                  <a:lnTo>
                    <a:pt x="6713" y="5097"/>
                  </a:lnTo>
                  <a:lnTo>
                    <a:pt x="6764" y="5036"/>
                  </a:lnTo>
                  <a:lnTo>
                    <a:pt x="6812" y="4974"/>
                  </a:lnTo>
                  <a:lnTo>
                    <a:pt x="6858" y="4910"/>
                  </a:lnTo>
                  <a:lnTo>
                    <a:pt x="6902" y="4844"/>
                  </a:lnTo>
                  <a:lnTo>
                    <a:pt x="6944" y="4777"/>
                  </a:lnTo>
                  <a:lnTo>
                    <a:pt x="6983" y="4709"/>
                  </a:lnTo>
                  <a:lnTo>
                    <a:pt x="7020" y="4639"/>
                  </a:lnTo>
                  <a:lnTo>
                    <a:pt x="7055" y="4568"/>
                  </a:lnTo>
                  <a:lnTo>
                    <a:pt x="7087" y="4496"/>
                  </a:lnTo>
                  <a:lnTo>
                    <a:pt x="7117" y="4422"/>
                  </a:lnTo>
                  <a:lnTo>
                    <a:pt x="7144" y="4348"/>
                  </a:lnTo>
                  <a:lnTo>
                    <a:pt x="7168" y="4272"/>
                  </a:lnTo>
                  <a:lnTo>
                    <a:pt x="7190" y="4196"/>
                  </a:lnTo>
                  <a:lnTo>
                    <a:pt x="7209" y="4120"/>
                  </a:lnTo>
                  <a:lnTo>
                    <a:pt x="7226" y="4042"/>
                  </a:lnTo>
                  <a:lnTo>
                    <a:pt x="7240" y="3965"/>
                  </a:lnTo>
                  <a:lnTo>
                    <a:pt x="7251" y="3886"/>
                  </a:lnTo>
                  <a:lnTo>
                    <a:pt x="7260" y="3808"/>
                  </a:lnTo>
                  <a:lnTo>
                    <a:pt x="7266" y="3729"/>
                  </a:lnTo>
                  <a:lnTo>
                    <a:pt x="7269" y="3650"/>
                  </a:lnTo>
                  <a:lnTo>
                    <a:pt x="7269" y="3571"/>
                  </a:lnTo>
                  <a:lnTo>
                    <a:pt x="7267" y="3492"/>
                  </a:lnTo>
                  <a:lnTo>
                    <a:pt x="7262" y="3413"/>
                  </a:lnTo>
                  <a:lnTo>
                    <a:pt x="7255" y="3335"/>
                  </a:lnTo>
                  <a:lnTo>
                    <a:pt x="7244" y="3256"/>
                  </a:lnTo>
                  <a:lnTo>
                    <a:pt x="7231" y="3178"/>
                  </a:lnTo>
                  <a:lnTo>
                    <a:pt x="7215" y="3101"/>
                  </a:lnTo>
                  <a:lnTo>
                    <a:pt x="7197" y="3024"/>
                  </a:lnTo>
                  <a:lnTo>
                    <a:pt x="7176" y="2948"/>
                  </a:lnTo>
                  <a:lnTo>
                    <a:pt x="7152" y="2873"/>
                  </a:lnTo>
                  <a:lnTo>
                    <a:pt x="7126" y="2798"/>
                  </a:lnTo>
                  <a:lnTo>
                    <a:pt x="7097" y="2725"/>
                  </a:lnTo>
                  <a:lnTo>
                    <a:pt x="7066" y="2652"/>
                  </a:lnTo>
                  <a:lnTo>
                    <a:pt x="7032" y="2581"/>
                  </a:lnTo>
                  <a:lnTo>
                    <a:pt x="6995" y="2511"/>
                  </a:lnTo>
                  <a:lnTo>
                    <a:pt x="6957" y="2442"/>
                  </a:lnTo>
                  <a:lnTo>
                    <a:pt x="6916" y="2374"/>
                  </a:lnTo>
                  <a:lnTo>
                    <a:pt x="6872" y="2307"/>
                  </a:lnTo>
                  <a:lnTo>
                    <a:pt x="6826" y="2242"/>
                  </a:lnTo>
                  <a:lnTo>
                    <a:pt x="6779" y="2179"/>
                  </a:lnTo>
                  <a:lnTo>
                    <a:pt x="6729" y="2118"/>
                  </a:lnTo>
                  <a:lnTo>
                    <a:pt x="6677" y="2058"/>
                  </a:lnTo>
                  <a:lnTo>
                    <a:pt x="6623" y="2001"/>
                  </a:lnTo>
                  <a:lnTo>
                    <a:pt x="6568" y="1945"/>
                  </a:lnTo>
                  <a:lnTo>
                    <a:pt x="6510" y="1891"/>
                  </a:lnTo>
                  <a:lnTo>
                    <a:pt x="6451" y="1840"/>
                  </a:lnTo>
                  <a:lnTo>
                    <a:pt x="6389" y="1790"/>
                  </a:lnTo>
                  <a:lnTo>
                    <a:pt x="6326" y="1742"/>
                  </a:lnTo>
                  <a:lnTo>
                    <a:pt x="6262" y="1697"/>
                  </a:lnTo>
                  <a:lnTo>
                    <a:pt x="6196" y="1653"/>
                  </a:lnTo>
                  <a:lnTo>
                    <a:pt x="6128" y="1612"/>
                  </a:lnTo>
                  <a:lnTo>
                    <a:pt x="6059" y="1573"/>
                  </a:lnTo>
                  <a:lnTo>
                    <a:pt x="5988" y="1537"/>
                  </a:lnTo>
                  <a:lnTo>
                    <a:pt x="5917" y="1503"/>
                  </a:lnTo>
                  <a:lnTo>
                    <a:pt x="5844" y="1472"/>
                  </a:lnTo>
                  <a:lnTo>
                    <a:pt x="5770" y="1443"/>
                  </a:lnTo>
                  <a:lnTo>
                    <a:pt x="5696" y="1417"/>
                  </a:lnTo>
                  <a:lnTo>
                    <a:pt x="5621" y="1394"/>
                  </a:lnTo>
                  <a:lnTo>
                    <a:pt x="5545" y="1373"/>
                  </a:lnTo>
                  <a:lnTo>
                    <a:pt x="5468" y="1354"/>
                  </a:lnTo>
                  <a:lnTo>
                    <a:pt x="5390" y="1339"/>
                  </a:lnTo>
                  <a:lnTo>
                    <a:pt x="5313" y="1326"/>
                  </a:lnTo>
                  <a:lnTo>
                    <a:pt x="5234" y="1315"/>
                  </a:lnTo>
                  <a:lnTo>
                    <a:pt x="5155" y="1307"/>
                  </a:lnTo>
                  <a:lnTo>
                    <a:pt x="5076" y="1302"/>
                  </a:lnTo>
                  <a:lnTo>
                    <a:pt x="5000" y="1300"/>
                  </a:lnTo>
                  <a:lnTo>
                    <a:pt x="4924" y="1302"/>
                  </a:lnTo>
                  <a:lnTo>
                    <a:pt x="4845" y="1307"/>
                  </a:lnTo>
                  <a:lnTo>
                    <a:pt x="4766" y="1315"/>
                  </a:lnTo>
                  <a:lnTo>
                    <a:pt x="4687" y="1326"/>
                  </a:lnTo>
                  <a:lnTo>
                    <a:pt x="4610" y="1339"/>
                  </a:lnTo>
                  <a:lnTo>
                    <a:pt x="4532" y="1354"/>
                  </a:lnTo>
                  <a:lnTo>
                    <a:pt x="4455" y="1373"/>
                  </a:lnTo>
                  <a:lnTo>
                    <a:pt x="4379" y="1394"/>
                  </a:lnTo>
                  <a:lnTo>
                    <a:pt x="4304" y="1417"/>
                  </a:lnTo>
                  <a:lnTo>
                    <a:pt x="4230" y="1443"/>
                  </a:lnTo>
                  <a:lnTo>
                    <a:pt x="4156" y="1472"/>
                  </a:lnTo>
                  <a:lnTo>
                    <a:pt x="4083" y="1503"/>
                  </a:lnTo>
                  <a:lnTo>
                    <a:pt x="4012" y="1537"/>
                  </a:lnTo>
                  <a:lnTo>
                    <a:pt x="3941" y="1573"/>
                  </a:lnTo>
                  <a:lnTo>
                    <a:pt x="3872" y="1612"/>
                  </a:lnTo>
                  <a:lnTo>
                    <a:pt x="3804" y="1653"/>
                  </a:lnTo>
                  <a:lnTo>
                    <a:pt x="3738" y="1697"/>
                  </a:lnTo>
                  <a:lnTo>
                    <a:pt x="3674" y="1742"/>
                  </a:lnTo>
                  <a:lnTo>
                    <a:pt x="3611" y="1790"/>
                  </a:lnTo>
                  <a:lnTo>
                    <a:pt x="3549" y="1840"/>
                  </a:lnTo>
                  <a:lnTo>
                    <a:pt x="3490" y="1891"/>
                  </a:lnTo>
                  <a:lnTo>
                    <a:pt x="3432" y="1945"/>
                  </a:lnTo>
                  <a:lnTo>
                    <a:pt x="3377" y="2001"/>
                  </a:lnTo>
                  <a:lnTo>
                    <a:pt x="3323" y="2058"/>
                  </a:lnTo>
                  <a:lnTo>
                    <a:pt x="3271" y="2118"/>
                  </a:lnTo>
                  <a:lnTo>
                    <a:pt x="3221" y="2179"/>
                  </a:lnTo>
                  <a:lnTo>
                    <a:pt x="3174" y="2242"/>
                  </a:lnTo>
                  <a:lnTo>
                    <a:pt x="3128" y="2307"/>
                  </a:lnTo>
                  <a:lnTo>
                    <a:pt x="3084" y="2374"/>
                  </a:lnTo>
                  <a:lnTo>
                    <a:pt x="3043" y="2442"/>
                  </a:lnTo>
                  <a:lnTo>
                    <a:pt x="3005" y="2511"/>
                  </a:lnTo>
                  <a:lnTo>
                    <a:pt x="2968" y="2581"/>
                  </a:lnTo>
                  <a:lnTo>
                    <a:pt x="2934" y="2652"/>
                  </a:lnTo>
                  <a:lnTo>
                    <a:pt x="2903" y="2725"/>
                  </a:lnTo>
                  <a:lnTo>
                    <a:pt x="2874" y="2798"/>
                  </a:lnTo>
                  <a:lnTo>
                    <a:pt x="2848" y="2873"/>
                  </a:lnTo>
                  <a:lnTo>
                    <a:pt x="2824" y="2948"/>
                  </a:lnTo>
                  <a:lnTo>
                    <a:pt x="2803" y="3024"/>
                  </a:lnTo>
                  <a:lnTo>
                    <a:pt x="2785" y="3101"/>
                  </a:lnTo>
                  <a:lnTo>
                    <a:pt x="2769" y="3178"/>
                  </a:lnTo>
                  <a:lnTo>
                    <a:pt x="2756" y="3256"/>
                  </a:lnTo>
                  <a:lnTo>
                    <a:pt x="2745" y="3335"/>
                  </a:lnTo>
                  <a:lnTo>
                    <a:pt x="2738" y="3413"/>
                  </a:lnTo>
                  <a:lnTo>
                    <a:pt x="2733" y="3492"/>
                  </a:lnTo>
                  <a:lnTo>
                    <a:pt x="2731" y="3571"/>
                  </a:lnTo>
                  <a:lnTo>
                    <a:pt x="2731" y="3650"/>
                  </a:lnTo>
                  <a:lnTo>
                    <a:pt x="2734" y="3729"/>
                  </a:lnTo>
                  <a:lnTo>
                    <a:pt x="2740" y="3808"/>
                  </a:lnTo>
                  <a:lnTo>
                    <a:pt x="2749" y="3886"/>
                  </a:lnTo>
                  <a:lnTo>
                    <a:pt x="2760" y="3965"/>
                  </a:lnTo>
                  <a:lnTo>
                    <a:pt x="2774" y="4042"/>
                  </a:lnTo>
                  <a:lnTo>
                    <a:pt x="2791" y="4120"/>
                  </a:lnTo>
                  <a:lnTo>
                    <a:pt x="2810" y="4196"/>
                  </a:lnTo>
                  <a:lnTo>
                    <a:pt x="2832" y="4272"/>
                  </a:lnTo>
                  <a:lnTo>
                    <a:pt x="2856" y="4348"/>
                  </a:lnTo>
                  <a:lnTo>
                    <a:pt x="2883" y="4422"/>
                  </a:lnTo>
                  <a:lnTo>
                    <a:pt x="2913" y="4496"/>
                  </a:lnTo>
                  <a:lnTo>
                    <a:pt x="2945" y="4568"/>
                  </a:lnTo>
                  <a:lnTo>
                    <a:pt x="2980" y="4639"/>
                  </a:lnTo>
                  <a:lnTo>
                    <a:pt x="3017" y="4709"/>
                  </a:lnTo>
                  <a:lnTo>
                    <a:pt x="3056" y="4777"/>
                  </a:lnTo>
                  <a:lnTo>
                    <a:pt x="3098" y="4844"/>
                  </a:lnTo>
                  <a:lnTo>
                    <a:pt x="3142" y="4910"/>
                  </a:lnTo>
                  <a:lnTo>
                    <a:pt x="3188" y="4974"/>
                  </a:lnTo>
                  <a:lnTo>
                    <a:pt x="3236" y="5036"/>
                  </a:lnTo>
                  <a:lnTo>
                    <a:pt x="3287" y="5097"/>
                  </a:lnTo>
                  <a:lnTo>
                    <a:pt x="3339" y="5156"/>
                  </a:lnTo>
                  <a:lnTo>
                    <a:pt x="3394" y="5213"/>
                  </a:lnTo>
                  <a:lnTo>
                    <a:pt x="3451" y="5269"/>
                  </a:lnTo>
                  <a:lnTo>
                    <a:pt x="3501" y="5315"/>
                  </a:lnTo>
                  <a:lnTo>
                    <a:pt x="3568" y="5363"/>
                  </a:lnTo>
                  <a:lnTo>
                    <a:pt x="3580" y="5371"/>
                  </a:lnTo>
                  <a:lnTo>
                    <a:pt x="3656" y="5432"/>
                  </a:lnTo>
                  <a:lnTo>
                    <a:pt x="3667" y="5442"/>
                  </a:lnTo>
                  <a:lnTo>
                    <a:pt x="3738" y="5506"/>
                  </a:lnTo>
                  <a:lnTo>
                    <a:pt x="3750" y="5517"/>
                  </a:lnTo>
                  <a:lnTo>
                    <a:pt x="3816" y="5585"/>
                  </a:lnTo>
                  <a:lnTo>
                    <a:pt x="3828" y="5597"/>
                  </a:lnTo>
                  <a:lnTo>
                    <a:pt x="3889" y="5670"/>
                  </a:lnTo>
                  <a:lnTo>
                    <a:pt x="3900" y="5683"/>
                  </a:lnTo>
                  <a:lnTo>
                    <a:pt x="3956" y="5759"/>
                  </a:lnTo>
                  <a:lnTo>
                    <a:pt x="3966" y="5774"/>
                  </a:lnTo>
                  <a:lnTo>
                    <a:pt x="4017" y="5854"/>
                  </a:lnTo>
                  <a:lnTo>
                    <a:pt x="4026" y="5870"/>
                  </a:lnTo>
                  <a:lnTo>
                    <a:pt x="4071" y="5954"/>
                  </a:lnTo>
                  <a:lnTo>
                    <a:pt x="4079" y="5971"/>
                  </a:lnTo>
                  <a:lnTo>
                    <a:pt x="4118" y="6058"/>
                  </a:lnTo>
                  <a:lnTo>
                    <a:pt x="4125" y="6076"/>
                  </a:lnTo>
                  <a:lnTo>
                    <a:pt x="4157" y="6168"/>
                  </a:lnTo>
                  <a:lnTo>
                    <a:pt x="4163" y="6186"/>
                  </a:lnTo>
                  <a:lnTo>
                    <a:pt x="4189" y="6282"/>
                  </a:lnTo>
                  <a:lnTo>
                    <a:pt x="4193" y="6300"/>
                  </a:lnTo>
                  <a:lnTo>
                    <a:pt x="4211" y="6400"/>
                  </a:lnTo>
                  <a:close/>
                  <a:moveTo>
                    <a:pt x="6084" y="8172"/>
                  </a:moveTo>
                  <a:lnTo>
                    <a:pt x="6052" y="8179"/>
                  </a:lnTo>
                  <a:lnTo>
                    <a:pt x="6019" y="8181"/>
                  </a:lnTo>
                  <a:lnTo>
                    <a:pt x="3981" y="8181"/>
                  </a:lnTo>
                  <a:lnTo>
                    <a:pt x="3948" y="8179"/>
                  </a:lnTo>
                  <a:lnTo>
                    <a:pt x="3916" y="8172"/>
                  </a:lnTo>
                  <a:lnTo>
                    <a:pt x="3885" y="8162"/>
                  </a:lnTo>
                  <a:lnTo>
                    <a:pt x="3856" y="8148"/>
                  </a:lnTo>
                  <a:lnTo>
                    <a:pt x="3829" y="8129"/>
                  </a:lnTo>
                  <a:lnTo>
                    <a:pt x="3804" y="8108"/>
                  </a:lnTo>
                  <a:lnTo>
                    <a:pt x="3783" y="8083"/>
                  </a:lnTo>
                  <a:lnTo>
                    <a:pt x="3764" y="8056"/>
                  </a:lnTo>
                  <a:lnTo>
                    <a:pt x="3750" y="8027"/>
                  </a:lnTo>
                  <a:lnTo>
                    <a:pt x="3740" y="7996"/>
                  </a:lnTo>
                  <a:lnTo>
                    <a:pt x="3733" y="7964"/>
                  </a:lnTo>
                  <a:lnTo>
                    <a:pt x="3731" y="7931"/>
                  </a:lnTo>
                  <a:lnTo>
                    <a:pt x="3733" y="7898"/>
                  </a:lnTo>
                  <a:lnTo>
                    <a:pt x="3740" y="7866"/>
                  </a:lnTo>
                  <a:lnTo>
                    <a:pt x="3750" y="7835"/>
                  </a:lnTo>
                  <a:lnTo>
                    <a:pt x="3764" y="7806"/>
                  </a:lnTo>
                  <a:lnTo>
                    <a:pt x="3783" y="7779"/>
                  </a:lnTo>
                  <a:lnTo>
                    <a:pt x="3804" y="7754"/>
                  </a:lnTo>
                  <a:lnTo>
                    <a:pt x="3829" y="7733"/>
                  </a:lnTo>
                  <a:lnTo>
                    <a:pt x="3856" y="7714"/>
                  </a:lnTo>
                  <a:lnTo>
                    <a:pt x="3885" y="7700"/>
                  </a:lnTo>
                  <a:lnTo>
                    <a:pt x="3916" y="7690"/>
                  </a:lnTo>
                  <a:lnTo>
                    <a:pt x="3948" y="7683"/>
                  </a:lnTo>
                  <a:lnTo>
                    <a:pt x="3981" y="7681"/>
                  </a:lnTo>
                  <a:lnTo>
                    <a:pt x="6019" y="7681"/>
                  </a:lnTo>
                  <a:lnTo>
                    <a:pt x="6052" y="7683"/>
                  </a:lnTo>
                  <a:lnTo>
                    <a:pt x="6084" y="7690"/>
                  </a:lnTo>
                  <a:lnTo>
                    <a:pt x="6115" y="7700"/>
                  </a:lnTo>
                  <a:lnTo>
                    <a:pt x="6144" y="7714"/>
                  </a:lnTo>
                  <a:lnTo>
                    <a:pt x="6171" y="7733"/>
                  </a:lnTo>
                  <a:lnTo>
                    <a:pt x="6196" y="7754"/>
                  </a:lnTo>
                  <a:lnTo>
                    <a:pt x="6217" y="7779"/>
                  </a:lnTo>
                  <a:lnTo>
                    <a:pt x="6236" y="7806"/>
                  </a:lnTo>
                  <a:lnTo>
                    <a:pt x="6250" y="7835"/>
                  </a:lnTo>
                  <a:lnTo>
                    <a:pt x="6260" y="7866"/>
                  </a:lnTo>
                  <a:lnTo>
                    <a:pt x="6267" y="7898"/>
                  </a:lnTo>
                  <a:lnTo>
                    <a:pt x="6269" y="7931"/>
                  </a:lnTo>
                  <a:lnTo>
                    <a:pt x="6267" y="7964"/>
                  </a:lnTo>
                  <a:lnTo>
                    <a:pt x="6260" y="7996"/>
                  </a:lnTo>
                  <a:lnTo>
                    <a:pt x="6250" y="8027"/>
                  </a:lnTo>
                  <a:lnTo>
                    <a:pt x="6236" y="8056"/>
                  </a:lnTo>
                  <a:lnTo>
                    <a:pt x="6217" y="8083"/>
                  </a:lnTo>
                  <a:lnTo>
                    <a:pt x="6196" y="8108"/>
                  </a:lnTo>
                  <a:lnTo>
                    <a:pt x="6171" y="8129"/>
                  </a:lnTo>
                  <a:lnTo>
                    <a:pt x="6144" y="8148"/>
                  </a:lnTo>
                  <a:lnTo>
                    <a:pt x="6115" y="8162"/>
                  </a:lnTo>
                  <a:lnTo>
                    <a:pt x="6084" y="8172"/>
                  </a:lnTo>
                  <a:close/>
                  <a:moveTo>
                    <a:pt x="5702" y="9191"/>
                  </a:moveTo>
                  <a:lnTo>
                    <a:pt x="5670" y="9198"/>
                  </a:lnTo>
                  <a:lnTo>
                    <a:pt x="5637" y="9200"/>
                  </a:lnTo>
                  <a:lnTo>
                    <a:pt x="4363" y="9200"/>
                  </a:lnTo>
                  <a:lnTo>
                    <a:pt x="4330" y="9198"/>
                  </a:lnTo>
                  <a:lnTo>
                    <a:pt x="4298" y="9191"/>
                  </a:lnTo>
                  <a:lnTo>
                    <a:pt x="4267" y="9181"/>
                  </a:lnTo>
                  <a:lnTo>
                    <a:pt x="4238" y="9167"/>
                  </a:lnTo>
                  <a:lnTo>
                    <a:pt x="4211" y="9148"/>
                  </a:lnTo>
                  <a:lnTo>
                    <a:pt x="4186" y="9127"/>
                  </a:lnTo>
                  <a:lnTo>
                    <a:pt x="4165" y="9102"/>
                  </a:lnTo>
                  <a:lnTo>
                    <a:pt x="4146" y="9075"/>
                  </a:lnTo>
                  <a:lnTo>
                    <a:pt x="4132" y="9046"/>
                  </a:lnTo>
                  <a:lnTo>
                    <a:pt x="4122" y="9015"/>
                  </a:lnTo>
                  <a:lnTo>
                    <a:pt x="4115" y="8983"/>
                  </a:lnTo>
                  <a:lnTo>
                    <a:pt x="4113" y="8950"/>
                  </a:lnTo>
                  <a:lnTo>
                    <a:pt x="4115" y="8917"/>
                  </a:lnTo>
                  <a:lnTo>
                    <a:pt x="4122" y="8885"/>
                  </a:lnTo>
                  <a:lnTo>
                    <a:pt x="4132" y="8854"/>
                  </a:lnTo>
                  <a:lnTo>
                    <a:pt x="4146" y="8825"/>
                  </a:lnTo>
                  <a:lnTo>
                    <a:pt x="4165" y="8798"/>
                  </a:lnTo>
                  <a:lnTo>
                    <a:pt x="4186" y="8773"/>
                  </a:lnTo>
                  <a:lnTo>
                    <a:pt x="4211" y="8752"/>
                  </a:lnTo>
                  <a:lnTo>
                    <a:pt x="4238" y="8733"/>
                  </a:lnTo>
                  <a:lnTo>
                    <a:pt x="4267" y="8719"/>
                  </a:lnTo>
                  <a:lnTo>
                    <a:pt x="4298" y="8709"/>
                  </a:lnTo>
                  <a:lnTo>
                    <a:pt x="4330" y="8702"/>
                  </a:lnTo>
                  <a:lnTo>
                    <a:pt x="4363" y="8700"/>
                  </a:lnTo>
                  <a:lnTo>
                    <a:pt x="5637" y="8700"/>
                  </a:lnTo>
                  <a:lnTo>
                    <a:pt x="5670" y="8702"/>
                  </a:lnTo>
                  <a:lnTo>
                    <a:pt x="5702" y="8709"/>
                  </a:lnTo>
                  <a:lnTo>
                    <a:pt x="5733" y="8719"/>
                  </a:lnTo>
                  <a:lnTo>
                    <a:pt x="5762" y="8733"/>
                  </a:lnTo>
                  <a:lnTo>
                    <a:pt x="5789" y="8752"/>
                  </a:lnTo>
                  <a:lnTo>
                    <a:pt x="5814" y="8773"/>
                  </a:lnTo>
                  <a:lnTo>
                    <a:pt x="5835" y="8798"/>
                  </a:lnTo>
                  <a:lnTo>
                    <a:pt x="5854" y="8825"/>
                  </a:lnTo>
                  <a:lnTo>
                    <a:pt x="5868" y="8854"/>
                  </a:lnTo>
                  <a:lnTo>
                    <a:pt x="5878" y="8885"/>
                  </a:lnTo>
                  <a:lnTo>
                    <a:pt x="5885" y="8917"/>
                  </a:lnTo>
                  <a:lnTo>
                    <a:pt x="5887" y="8950"/>
                  </a:lnTo>
                  <a:lnTo>
                    <a:pt x="5885" y="8983"/>
                  </a:lnTo>
                  <a:lnTo>
                    <a:pt x="5878" y="9015"/>
                  </a:lnTo>
                  <a:lnTo>
                    <a:pt x="5868" y="9046"/>
                  </a:lnTo>
                  <a:lnTo>
                    <a:pt x="5854" y="9075"/>
                  </a:lnTo>
                  <a:lnTo>
                    <a:pt x="5835" y="9102"/>
                  </a:lnTo>
                  <a:lnTo>
                    <a:pt x="5814" y="9127"/>
                  </a:lnTo>
                  <a:lnTo>
                    <a:pt x="5789" y="9148"/>
                  </a:lnTo>
                  <a:lnTo>
                    <a:pt x="5762" y="9167"/>
                  </a:lnTo>
                  <a:lnTo>
                    <a:pt x="5733" y="9181"/>
                  </a:lnTo>
                  <a:lnTo>
                    <a:pt x="5702" y="9191"/>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2" name="Shape 692"/>
        <p:cNvGrpSpPr/>
        <p:nvPr/>
      </p:nvGrpSpPr>
      <p:grpSpPr>
        <a:xfrm>
          <a:off x="0" y="0"/>
          <a:ext cx="0" cy="0"/>
          <a:chOff x="0" y="0"/>
          <a:chExt cx="0" cy="0"/>
        </a:xfrm>
      </p:grpSpPr>
      <p:sp>
        <p:nvSpPr>
          <p:cNvPr id="693" name="Google Shape;693;p22"/>
          <p:cNvSpPr/>
          <p:nvPr/>
        </p:nvSpPr>
        <p:spPr>
          <a:xfrm flipH="1">
            <a:off x="381872" y="1478001"/>
            <a:ext cx="2842056" cy="1391855"/>
          </a:xfrm>
          <a:custGeom>
            <a:rect b="b" l="l" r="r" t="t"/>
            <a:pathLst>
              <a:path extrusionOk="0" h="2627735" w="2775636">
                <a:moveTo>
                  <a:pt x="2775636" y="0"/>
                </a:moveTo>
                <a:lnTo>
                  <a:pt x="2775636" y="2627735"/>
                </a:lnTo>
                <a:lnTo>
                  <a:pt x="0" y="2405058"/>
                </a:lnTo>
                <a:lnTo>
                  <a:pt x="0" y="222676"/>
                </a:lnTo>
                <a:lnTo>
                  <a:pt x="2775636" y="0"/>
                </a:lnTo>
                <a:close/>
              </a:path>
            </a:pathLst>
          </a:custGeom>
          <a:solidFill>
            <a:schemeClr val="dk2"/>
          </a:solidFill>
          <a:ln>
            <a:noFill/>
          </a:ln>
        </p:spPr>
        <p:txBody>
          <a:bodyPr anchorCtr="0" anchor="ctr" bIns="45700" lIns="108000" spcFirstLastPara="1" rIns="108000" wrap="square" tIns="72000">
            <a:noAutofit/>
          </a:bodyPr>
          <a:lstStyle/>
          <a:p>
            <a:pPr indent="0" lvl="0" marL="0" marR="0" rtl="0" algn="ctr">
              <a:spcBef>
                <a:spcPts val="0"/>
              </a:spcBef>
              <a:spcAft>
                <a:spcPts val="0"/>
              </a:spcAft>
              <a:buNone/>
            </a:pPr>
            <a:r>
              <a:rPr lang="en-US" sz="1600">
                <a:solidFill>
                  <a:schemeClr val="lt1"/>
                </a:solidFill>
                <a:latin typeface="Arial"/>
                <a:ea typeface="Arial"/>
                <a:cs typeface="Arial"/>
                <a:sym typeface="Arial"/>
              </a:rPr>
              <a:t>Wave 1: Quick wins, high value</a:t>
            </a:r>
            <a:endParaRPr sz="1600">
              <a:solidFill>
                <a:schemeClr val="lt1"/>
              </a:solidFill>
              <a:latin typeface="Arial"/>
              <a:ea typeface="Arial"/>
              <a:cs typeface="Arial"/>
              <a:sym typeface="Arial"/>
            </a:endParaRPr>
          </a:p>
        </p:txBody>
      </p:sp>
      <p:sp>
        <p:nvSpPr>
          <p:cNvPr id="694" name="Google Shape;694;p22"/>
          <p:cNvSpPr/>
          <p:nvPr/>
        </p:nvSpPr>
        <p:spPr>
          <a:xfrm flipH="1">
            <a:off x="3234507" y="1596593"/>
            <a:ext cx="2847030" cy="1154670"/>
          </a:xfrm>
          <a:custGeom>
            <a:rect b="b" l="l" r="r" t="t"/>
            <a:pathLst>
              <a:path extrusionOk="0" h="2179945" w="2775636">
                <a:moveTo>
                  <a:pt x="2775636" y="0"/>
                </a:moveTo>
                <a:lnTo>
                  <a:pt x="2775636" y="2179945"/>
                </a:lnTo>
                <a:lnTo>
                  <a:pt x="0" y="1957268"/>
                </a:lnTo>
                <a:lnTo>
                  <a:pt x="0" y="222676"/>
                </a:lnTo>
                <a:lnTo>
                  <a:pt x="2775636" y="0"/>
                </a:lnTo>
                <a:close/>
              </a:path>
            </a:pathLst>
          </a:custGeom>
          <a:solidFill>
            <a:schemeClr val="accent2"/>
          </a:solidFill>
          <a:ln>
            <a:noFill/>
          </a:ln>
        </p:spPr>
        <p:txBody>
          <a:bodyPr anchorCtr="0" anchor="ctr" bIns="45700" lIns="108000" spcFirstLastPara="1" rIns="108000" wrap="square" tIns="72000">
            <a:noAutofit/>
          </a:bodyPr>
          <a:lstStyle/>
          <a:p>
            <a:pPr indent="0" lvl="0" marL="0" marR="0" rtl="0" algn="ctr">
              <a:spcBef>
                <a:spcPts val="0"/>
              </a:spcBef>
              <a:spcAft>
                <a:spcPts val="0"/>
              </a:spcAft>
              <a:buNone/>
            </a:pPr>
            <a:r>
              <a:rPr lang="en-US" sz="1600">
                <a:solidFill>
                  <a:schemeClr val="lt1"/>
                </a:solidFill>
                <a:latin typeface="Arial"/>
                <a:ea typeface="Arial"/>
                <a:cs typeface="Arial"/>
                <a:sym typeface="Arial"/>
              </a:rPr>
              <a:t>Wave 2: Scale across operations</a:t>
            </a:r>
            <a:endParaRPr sz="1600">
              <a:solidFill>
                <a:schemeClr val="lt1"/>
              </a:solidFill>
              <a:latin typeface="Arial"/>
              <a:ea typeface="Arial"/>
              <a:cs typeface="Arial"/>
              <a:sym typeface="Arial"/>
            </a:endParaRPr>
          </a:p>
        </p:txBody>
      </p:sp>
      <p:sp>
        <p:nvSpPr>
          <p:cNvPr id="695" name="Google Shape;695;p22"/>
          <p:cNvSpPr/>
          <p:nvPr/>
        </p:nvSpPr>
        <p:spPr>
          <a:xfrm flipH="1">
            <a:off x="6087842" y="1715186"/>
            <a:ext cx="2842056" cy="917485"/>
          </a:xfrm>
          <a:custGeom>
            <a:rect b="b" l="l" r="r" t="t"/>
            <a:pathLst>
              <a:path extrusionOk="0" h="1732155" w="2775636">
                <a:moveTo>
                  <a:pt x="2775636" y="0"/>
                </a:moveTo>
                <a:lnTo>
                  <a:pt x="2775636" y="1732155"/>
                </a:lnTo>
                <a:lnTo>
                  <a:pt x="0" y="1509478"/>
                </a:lnTo>
                <a:lnTo>
                  <a:pt x="0" y="222676"/>
                </a:lnTo>
                <a:lnTo>
                  <a:pt x="2775636" y="0"/>
                </a:lnTo>
                <a:close/>
              </a:path>
            </a:pathLst>
          </a:custGeom>
          <a:solidFill>
            <a:schemeClr val="accent3"/>
          </a:solidFill>
          <a:ln>
            <a:noFill/>
          </a:ln>
        </p:spPr>
        <p:txBody>
          <a:bodyPr anchorCtr="0" anchor="ctr" bIns="45700" lIns="108000" spcFirstLastPara="1" rIns="108000" wrap="square" tIns="72000">
            <a:noAutofit/>
          </a:bodyPr>
          <a:lstStyle/>
          <a:p>
            <a:pPr indent="0" lvl="0" marL="0" marR="0" rtl="0" algn="ctr">
              <a:spcBef>
                <a:spcPts val="0"/>
              </a:spcBef>
              <a:spcAft>
                <a:spcPts val="0"/>
              </a:spcAft>
              <a:buNone/>
            </a:pPr>
            <a:r>
              <a:rPr lang="en-US" sz="1600">
                <a:solidFill>
                  <a:schemeClr val="lt1"/>
                </a:solidFill>
                <a:latin typeface="Arial"/>
                <a:ea typeface="Arial"/>
                <a:cs typeface="Arial"/>
                <a:sym typeface="Arial"/>
              </a:rPr>
              <a:t>Wave 3: Differentiate and innovate</a:t>
            </a:r>
            <a:endParaRPr sz="1600">
              <a:solidFill>
                <a:schemeClr val="lt1"/>
              </a:solidFill>
              <a:latin typeface="Arial"/>
              <a:ea typeface="Arial"/>
              <a:cs typeface="Arial"/>
              <a:sym typeface="Arial"/>
            </a:endParaRPr>
          </a:p>
        </p:txBody>
      </p:sp>
      <p:sp>
        <p:nvSpPr>
          <p:cNvPr id="696" name="Google Shape;696;p22"/>
          <p:cNvSpPr/>
          <p:nvPr/>
        </p:nvSpPr>
        <p:spPr>
          <a:xfrm flipH="1">
            <a:off x="8949725" y="1833849"/>
            <a:ext cx="2848737" cy="680159"/>
          </a:xfrm>
          <a:custGeom>
            <a:rect b="b" l="l" r="r" t="t"/>
            <a:pathLst>
              <a:path extrusionOk="0" h="1284098" w="2775636">
                <a:moveTo>
                  <a:pt x="2775636" y="0"/>
                </a:moveTo>
                <a:lnTo>
                  <a:pt x="2775636" y="1284098"/>
                </a:lnTo>
                <a:lnTo>
                  <a:pt x="0" y="1061421"/>
                </a:lnTo>
                <a:lnTo>
                  <a:pt x="0" y="222676"/>
                </a:lnTo>
                <a:lnTo>
                  <a:pt x="2775636" y="0"/>
                </a:lnTo>
                <a:close/>
              </a:path>
            </a:pathLst>
          </a:custGeom>
          <a:solidFill>
            <a:schemeClr val="accent4"/>
          </a:solidFill>
          <a:ln>
            <a:noFill/>
          </a:ln>
        </p:spPr>
        <p:txBody>
          <a:bodyPr anchorCtr="0" anchor="ctr" bIns="45700" lIns="108000" spcFirstLastPara="1" rIns="108000" wrap="square" tIns="72000">
            <a:noAutofit/>
          </a:bodyPr>
          <a:lstStyle/>
          <a:p>
            <a:pPr indent="0" lvl="0" marL="0" marR="0" rtl="0" algn="ctr">
              <a:spcBef>
                <a:spcPts val="0"/>
              </a:spcBef>
              <a:spcAft>
                <a:spcPts val="0"/>
              </a:spcAft>
              <a:buNone/>
            </a:pPr>
            <a:r>
              <a:rPr lang="en-US" sz="1600">
                <a:solidFill>
                  <a:schemeClr val="lt1"/>
                </a:solidFill>
                <a:latin typeface="Arial"/>
                <a:ea typeface="Arial"/>
                <a:cs typeface="Arial"/>
                <a:sym typeface="Arial"/>
              </a:rPr>
              <a:t>Wave 4: Reinvent the business</a:t>
            </a:r>
            <a:endParaRPr sz="1600">
              <a:solidFill>
                <a:schemeClr val="lt1"/>
              </a:solidFill>
              <a:latin typeface="Arial"/>
              <a:ea typeface="Arial"/>
              <a:cs typeface="Arial"/>
              <a:sym typeface="Arial"/>
            </a:endParaRPr>
          </a:p>
        </p:txBody>
      </p:sp>
      <p:sp>
        <p:nvSpPr>
          <p:cNvPr id="697" name="Google Shape;697;p22"/>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Use-Case Waves</a:t>
            </a:r>
            <a:endParaRPr/>
          </a:p>
        </p:txBody>
      </p:sp>
      <p:cxnSp>
        <p:nvCxnSpPr>
          <p:cNvPr id="698" name="Google Shape;698;p22"/>
          <p:cNvCxnSpPr/>
          <p:nvPr/>
        </p:nvCxnSpPr>
        <p:spPr>
          <a:xfrm>
            <a:off x="3219267" y="1593882"/>
            <a:ext cx="0" cy="1164558"/>
          </a:xfrm>
          <a:prstGeom prst="straightConnector1">
            <a:avLst/>
          </a:prstGeom>
          <a:noFill/>
          <a:ln>
            <a:noFill/>
          </a:ln>
        </p:spPr>
      </p:cxnSp>
      <p:cxnSp>
        <p:nvCxnSpPr>
          <p:cNvPr id="699" name="Google Shape;699;p22"/>
          <p:cNvCxnSpPr/>
          <p:nvPr/>
        </p:nvCxnSpPr>
        <p:spPr>
          <a:xfrm>
            <a:off x="8943657" y="1828800"/>
            <a:ext cx="0" cy="678180"/>
          </a:xfrm>
          <a:prstGeom prst="straightConnector1">
            <a:avLst/>
          </a:prstGeom>
          <a:noFill/>
          <a:ln>
            <a:noFill/>
          </a:ln>
        </p:spPr>
      </p:cxnSp>
      <p:sp>
        <p:nvSpPr>
          <p:cNvPr id="700" name="Google Shape;700;p22"/>
          <p:cNvSpPr txBox="1"/>
          <p:nvPr/>
        </p:nvSpPr>
        <p:spPr>
          <a:xfrm>
            <a:off x="496982" y="3077995"/>
            <a:ext cx="2611836" cy="2153812"/>
          </a:xfrm>
          <a:prstGeom prst="rect">
            <a:avLst/>
          </a:prstGeom>
          <a:noFill/>
          <a:ln>
            <a:noFill/>
          </a:ln>
        </p:spPr>
        <p:txBody>
          <a:bodyPr anchorCtr="0" anchor="t" bIns="0" lIns="0" spcFirstLastPara="1" rIns="0" wrap="square" tIns="0">
            <a:normAutofit/>
          </a:bodyPr>
          <a:lstStyle/>
          <a:p>
            <a:pPr indent="-112713" lvl="0" marL="285750" marR="0" rtl="0" algn="l">
              <a:spcBef>
                <a:spcPts val="0"/>
              </a:spcBef>
              <a:spcAft>
                <a:spcPts val="0"/>
              </a:spcAft>
              <a:buClr>
                <a:schemeClr val="dk1"/>
              </a:buClr>
              <a:buSzPts val="1300"/>
              <a:buFont typeface="Arial"/>
              <a:buChar char="•"/>
            </a:pPr>
            <a:r>
              <a:rPr lang="en-US" sz="1300">
                <a:solidFill>
                  <a:schemeClr val="dk1"/>
                </a:solidFill>
                <a:latin typeface="Arial"/>
                <a:ea typeface="Arial"/>
                <a:cs typeface="Arial"/>
                <a:sym typeface="Arial"/>
              </a:rPr>
              <a:t>Service copilots, finance close assistants, and marketing content engines that deliver value within two quarters.</a:t>
            </a:r>
            <a:endParaRPr/>
          </a:p>
          <a:p>
            <a:pPr indent="-112713" lvl="0" marL="285750" marR="0" rtl="0" algn="l">
              <a:spcBef>
                <a:spcPts val="0"/>
              </a:spcBef>
              <a:spcAft>
                <a:spcPts val="0"/>
              </a:spcAft>
              <a:buClr>
                <a:schemeClr val="dk1"/>
              </a:buClr>
              <a:buSzPts val="1300"/>
              <a:buFont typeface="Arial"/>
              <a:buChar char="•"/>
            </a:pPr>
            <a:r>
              <a:rPr lang="en-US" sz="1300">
                <a:solidFill>
                  <a:schemeClr val="dk1"/>
                </a:solidFill>
                <a:latin typeface="Arial"/>
                <a:ea typeface="Arial"/>
                <a:cs typeface="Arial"/>
                <a:sym typeface="Arial"/>
              </a:rPr>
              <a:t>Proves value fast and funds later waves.</a:t>
            </a:r>
            <a:endParaRPr/>
          </a:p>
          <a:p>
            <a:pPr indent="-112713" lvl="0" marL="285750" marR="0" rtl="0" algn="l">
              <a:spcBef>
                <a:spcPts val="0"/>
              </a:spcBef>
              <a:spcAft>
                <a:spcPts val="0"/>
              </a:spcAft>
              <a:buClr>
                <a:schemeClr val="dk1"/>
              </a:buClr>
              <a:buSzPts val="1300"/>
              <a:buFont typeface="Arial"/>
              <a:buChar char="•"/>
            </a:pPr>
            <a:r>
              <a:rPr lang="en-US" sz="1300">
                <a:solidFill>
                  <a:schemeClr val="dk1"/>
                </a:solidFill>
                <a:latin typeface="Arial"/>
                <a:ea typeface="Arial"/>
                <a:cs typeface="Arial"/>
                <a:sym typeface="Arial"/>
              </a:rPr>
              <a:t>Low build effort, reusable foundations, and measurable impact make these the natural starting point.</a:t>
            </a:r>
            <a:endParaRPr/>
          </a:p>
        </p:txBody>
      </p:sp>
      <p:sp>
        <p:nvSpPr>
          <p:cNvPr id="701" name="Google Shape;701;p22"/>
          <p:cNvSpPr/>
          <p:nvPr/>
        </p:nvSpPr>
        <p:spPr>
          <a:xfrm>
            <a:off x="1193480" y="5324405"/>
            <a:ext cx="1218840" cy="428213"/>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Arial"/>
                <a:ea typeface="Arial"/>
                <a:cs typeface="Arial"/>
                <a:sym typeface="Arial"/>
              </a:rPr>
              <a:t>Q1-Q2</a:t>
            </a:r>
            <a:endParaRPr/>
          </a:p>
        </p:txBody>
      </p:sp>
      <p:sp>
        <p:nvSpPr>
          <p:cNvPr id="702" name="Google Shape;702;p22"/>
          <p:cNvSpPr txBox="1"/>
          <p:nvPr/>
        </p:nvSpPr>
        <p:spPr>
          <a:xfrm>
            <a:off x="846849" y="5845216"/>
            <a:ext cx="1912102" cy="211465"/>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US" sz="1200">
                <a:solidFill>
                  <a:schemeClr val="dk1"/>
                </a:solidFill>
                <a:latin typeface="Arial"/>
                <a:ea typeface="Arial"/>
                <a:cs typeface="Arial"/>
                <a:sym typeface="Arial"/>
              </a:rPr>
              <a:t>Prove it</a:t>
            </a:r>
            <a:endParaRPr b="1" sz="1200">
              <a:solidFill>
                <a:schemeClr val="dk1"/>
              </a:solidFill>
              <a:latin typeface="Arial"/>
              <a:ea typeface="Arial"/>
              <a:cs typeface="Arial"/>
              <a:sym typeface="Arial"/>
            </a:endParaRPr>
          </a:p>
        </p:txBody>
      </p:sp>
      <p:cxnSp>
        <p:nvCxnSpPr>
          <p:cNvPr id="703" name="Google Shape;703;p22"/>
          <p:cNvCxnSpPr/>
          <p:nvPr/>
        </p:nvCxnSpPr>
        <p:spPr>
          <a:xfrm>
            <a:off x="6081537" y="1722120"/>
            <a:ext cx="0" cy="906780"/>
          </a:xfrm>
          <a:prstGeom prst="straightConnector1">
            <a:avLst/>
          </a:prstGeom>
          <a:noFill/>
          <a:ln>
            <a:noFill/>
          </a:ln>
        </p:spPr>
      </p:cxnSp>
      <p:sp>
        <p:nvSpPr>
          <p:cNvPr id="704" name="Google Shape;704;p22"/>
          <p:cNvSpPr txBox="1"/>
          <p:nvPr/>
        </p:nvSpPr>
        <p:spPr>
          <a:xfrm>
            <a:off x="3352104" y="3077995"/>
            <a:ext cx="2611836" cy="2153812"/>
          </a:xfrm>
          <a:prstGeom prst="rect">
            <a:avLst/>
          </a:prstGeom>
          <a:noFill/>
          <a:ln>
            <a:noFill/>
          </a:ln>
        </p:spPr>
        <p:txBody>
          <a:bodyPr anchorCtr="0" anchor="t" bIns="0" lIns="0" spcFirstLastPara="1" rIns="0" wrap="square" tIns="0">
            <a:normAutofit/>
          </a:bodyPr>
          <a:lstStyle/>
          <a:p>
            <a:pPr indent="-112713" lvl="0" marL="285750" marR="0" rtl="0" algn="l">
              <a:spcBef>
                <a:spcPts val="0"/>
              </a:spcBef>
              <a:spcAft>
                <a:spcPts val="0"/>
              </a:spcAft>
              <a:buClr>
                <a:schemeClr val="dk1"/>
              </a:buClr>
              <a:buSzPts val="1300"/>
              <a:buFont typeface="Arial"/>
              <a:buChar char="•"/>
            </a:pPr>
            <a:r>
              <a:rPr lang="en-US" sz="1300">
                <a:solidFill>
                  <a:schemeClr val="dk1"/>
                </a:solidFill>
                <a:latin typeface="Arial"/>
                <a:ea typeface="Arial"/>
                <a:cs typeface="Arial"/>
                <a:sym typeface="Arial"/>
              </a:rPr>
              <a:t>Demand forecasting, dynamic pricing, and self-service that scale proven patterns across business units.</a:t>
            </a:r>
            <a:endParaRPr/>
          </a:p>
          <a:p>
            <a:pPr indent="-112713" lvl="0" marL="285750" marR="0" rtl="0" algn="l">
              <a:spcBef>
                <a:spcPts val="0"/>
              </a:spcBef>
              <a:spcAft>
                <a:spcPts val="0"/>
              </a:spcAft>
              <a:buClr>
                <a:schemeClr val="dk1"/>
              </a:buClr>
              <a:buSzPts val="1300"/>
              <a:buFont typeface="Arial"/>
              <a:buChar char="•"/>
            </a:pPr>
            <a:r>
              <a:rPr lang="en-US" sz="1300">
                <a:solidFill>
                  <a:schemeClr val="dk1"/>
                </a:solidFill>
                <a:latin typeface="Arial"/>
                <a:ea typeface="Arial"/>
                <a:cs typeface="Arial"/>
                <a:sym typeface="Arial"/>
              </a:rPr>
              <a:t>Scales impact enterprise-wide.</a:t>
            </a:r>
            <a:endParaRPr/>
          </a:p>
          <a:p>
            <a:pPr indent="-112713" lvl="0" marL="285750" marR="0" rtl="0" algn="l">
              <a:spcBef>
                <a:spcPts val="0"/>
              </a:spcBef>
              <a:spcAft>
                <a:spcPts val="0"/>
              </a:spcAft>
              <a:buClr>
                <a:schemeClr val="dk1"/>
              </a:buClr>
              <a:buSzPts val="1300"/>
              <a:buFont typeface="Arial"/>
              <a:buChar char="•"/>
            </a:pPr>
            <a:r>
              <a:rPr lang="en-US" sz="1300">
                <a:solidFill>
                  <a:schemeClr val="dk1"/>
                </a:solidFill>
                <a:latin typeface="Arial"/>
                <a:ea typeface="Arial"/>
                <a:cs typeface="Arial"/>
                <a:sym typeface="Arial"/>
              </a:rPr>
              <a:t>Builds on Wave 1 platforms and data, extending value into operations and the supply chain.</a:t>
            </a:r>
            <a:endParaRPr/>
          </a:p>
        </p:txBody>
      </p:sp>
      <p:sp>
        <p:nvSpPr>
          <p:cNvPr id="705" name="Google Shape;705;p22"/>
          <p:cNvSpPr/>
          <p:nvPr/>
        </p:nvSpPr>
        <p:spPr>
          <a:xfrm>
            <a:off x="4048602" y="5324405"/>
            <a:ext cx="1218840" cy="428213"/>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Arial"/>
                <a:ea typeface="Arial"/>
                <a:cs typeface="Arial"/>
                <a:sym typeface="Arial"/>
              </a:rPr>
              <a:t>Q3-Q4</a:t>
            </a:r>
            <a:endParaRPr/>
          </a:p>
        </p:txBody>
      </p:sp>
      <p:sp>
        <p:nvSpPr>
          <p:cNvPr id="706" name="Google Shape;706;p22"/>
          <p:cNvSpPr txBox="1"/>
          <p:nvPr/>
        </p:nvSpPr>
        <p:spPr>
          <a:xfrm>
            <a:off x="3701971" y="5845216"/>
            <a:ext cx="1912102" cy="211465"/>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US" sz="1200">
                <a:solidFill>
                  <a:schemeClr val="dk1"/>
                </a:solidFill>
                <a:latin typeface="Arial"/>
                <a:ea typeface="Arial"/>
                <a:cs typeface="Arial"/>
                <a:sym typeface="Arial"/>
              </a:rPr>
              <a:t>Scale it</a:t>
            </a:r>
            <a:endParaRPr b="1" sz="1200">
              <a:solidFill>
                <a:schemeClr val="dk1"/>
              </a:solidFill>
              <a:latin typeface="Arial"/>
              <a:ea typeface="Arial"/>
              <a:cs typeface="Arial"/>
              <a:sym typeface="Arial"/>
            </a:endParaRPr>
          </a:p>
        </p:txBody>
      </p:sp>
      <p:sp>
        <p:nvSpPr>
          <p:cNvPr id="707" name="Google Shape;707;p22"/>
          <p:cNvSpPr txBox="1"/>
          <p:nvPr/>
        </p:nvSpPr>
        <p:spPr>
          <a:xfrm>
            <a:off x="6202952" y="3077995"/>
            <a:ext cx="2611836" cy="2153812"/>
          </a:xfrm>
          <a:prstGeom prst="rect">
            <a:avLst/>
          </a:prstGeom>
          <a:noFill/>
          <a:ln>
            <a:noFill/>
          </a:ln>
        </p:spPr>
        <p:txBody>
          <a:bodyPr anchorCtr="0" anchor="t" bIns="0" lIns="0" spcFirstLastPara="1" rIns="0" wrap="square" tIns="0">
            <a:normAutofit/>
          </a:bodyPr>
          <a:lstStyle/>
          <a:p>
            <a:pPr indent="-112713" lvl="0" marL="285750" marR="0" rtl="0" algn="l">
              <a:spcBef>
                <a:spcPts val="0"/>
              </a:spcBef>
              <a:spcAft>
                <a:spcPts val="0"/>
              </a:spcAft>
              <a:buClr>
                <a:schemeClr val="dk1"/>
              </a:buClr>
              <a:buSzPts val="1300"/>
              <a:buFont typeface="Arial"/>
              <a:buChar char="•"/>
            </a:pPr>
            <a:r>
              <a:rPr lang="en-US" sz="1300">
                <a:solidFill>
                  <a:schemeClr val="dk1"/>
                </a:solidFill>
                <a:latin typeface="Arial"/>
                <a:ea typeface="Arial"/>
                <a:cs typeface="Arial"/>
                <a:sym typeface="Arial"/>
              </a:rPr>
              <a:t>Product personalization, R&amp;D assistants, and AI-enabled offerings that create competitive differentiation.</a:t>
            </a:r>
            <a:endParaRPr/>
          </a:p>
          <a:p>
            <a:pPr indent="-112713" lvl="0" marL="285750" marR="0" rtl="0" algn="l">
              <a:spcBef>
                <a:spcPts val="0"/>
              </a:spcBef>
              <a:spcAft>
                <a:spcPts val="0"/>
              </a:spcAft>
              <a:buClr>
                <a:schemeClr val="dk1"/>
              </a:buClr>
              <a:buSzPts val="1300"/>
              <a:buFont typeface="Arial"/>
              <a:buChar char="•"/>
            </a:pPr>
            <a:r>
              <a:rPr lang="en-US" sz="1300">
                <a:solidFill>
                  <a:schemeClr val="dk1"/>
                </a:solidFill>
                <a:latin typeface="Arial"/>
                <a:ea typeface="Arial"/>
                <a:cs typeface="Arial"/>
                <a:sym typeface="Arial"/>
              </a:rPr>
              <a:t>Creates durable advantage.</a:t>
            </a:r>
            <a:endParaRPr/>
          </a:p>
          <a:p>
            <a:pPr indent="-112713" lvl="0" marL="285750" marR="0" rtl="0" algn="l">
              <a:spcBef>
                <a:spcPts val="0"/>
              </a:spcBef>
              <a:spcAft>
                <a:spcPts val="0"/>
              </a:spcAft>
              <a:buClr>
                <a:schemeClr val="dk1"/>
              </a:buClr>
              <a:buSzPts val="1300"/>
              <a:buFont typeface="Arial"/>
              <a:buChar char="•"/>
            </a:pPr>
            <a:r>
              <a:rPr lang="en-US" sz="1300">
                <a:solidFill>
                  <a:schemeClr val="dk1"/>
                </a:solidFill>
                <a:latin typeface="Arial"/>
                <a:ea typeface="Arial"/>
                <a:cs typeface="Arial"/>
                <a:sym typeface="Arial"/>
              </a:rPr>
              <a:t>Requires mature data and platform; sequenced once foundations and adoption are firmly established.</a:t>
            </a:r>
            <a:endParaRPr/>
          </a:p>
        </p:txBody>
      </p:sp>
      <p:sp>
        <p:nvSpPr>
          <p:cNvPr id="708" name="Google Shape;708;p22"/>
          <p:cNvSpPr/>
          <p:nvPr/>
        </p:nvSpPr>
        <p:spPr>
          <a:xfrm>
            <a:off x="6899450" y="5324405"/>
            <a:ext cx="1218840" cy="428213"/>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Arial"/>
                <a:ea typeface="Arial"/>
                <a:cs typeface="Arial"/>
                <a:sym typeface="Arial"/>
              </a:rPr>
              <a:t>Year 2</a:t>
            </a:r>
            <a:endParaRPr/>
          </a:p>
        </p:txBody>
      </p:sp>
      <p:sp>
        <p:nvSpPr>
          <p:cNvPr id="709" name="Google Shape;709;p22"/>
          <p:cNvSpPr txBox="1"/>
          <p:nvPr/>
        </p:nvSpPr>
        <p:spPr>
          <a:xfrm>
            <a:off x="6552819" y="5845216"/>
            <a:ext cx="1912102" cy="211465"/>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US" sz="1200">
                <a:solidFill>
                  <a:schemeClr val="dk1"/>
                </a:solidFill>
                <a:latin typeface="Arial"/>
                <a:ea typeface="Arial"/>
                <a:cs typeface="Arial"/>
                <a:sym typeface="Arial"/>
              </a:rPr>
              <a:t>Differentiate</a:t>
            </a:r>
            <a:endParaRPr b="1" sz="1200">
              <a:solidFill>
                <a:schemeClr val="dk1"/>
              </a:solidFill>
              <a:latin typeface="Arial"/>
              <a:ea typeface="Arial"/>
              <a:cs typeface="Arial"/>
              <a:sym typeface="Arial"/>
            </a:endParaRPr>
          </a:p>
        </p:txBody>
      </p:sp>
      <p:sp>
        <p:nvSpPr>
          <p:cNvPr id="710" name="Google Shape;710;p22"/>
          <p:cNvSpPr txBox="1"/>
          <p:nvPr/>
        </p:nvSpPr>
        <p:spPr>
          <a:xfrm>
            <a:off x="9068175" y="3077995"/>
            <a:ext cx="2611836" cy="2153812"/>
          </a:xfrm>
          <a:prstGeom prst="rect">
            <a:avLst/>
          </a:prstGeom>
          <a:noFill/>
          <a:ln>
            <a:noFill/>
          </a:ln>
        </p:spPr>
        <p:txBody>
          <a:bodyPr anchorCtr="0" anchor="t" bIns="0" lIns="0" spcFirstLastPara="1" rIns="0" wrap="square" tIns="0">
            <a:normAutofit/>
          </a:bodyPr>
          <a:lstStyle/>
          <a:p>
            <a:pPr indent="-112713" lvl="0" marL="285750" marR="0" rtl="0" algn="l">
              <a:spcBef>
                <a:spcPts val="0"/>
              </a:spcBef>
              <a:spcAft>
                <a:spcPts val="0"/>
              </a:spcAft>
              <a:buClr>
                <a:schemeClr val="dk1"/>
              </a:buClr>
              <a:buSzPts val="1300"/>
              <a:buFont typeface="Arial"/>
              <a:buChar char="•"/>
            </a:pPr>
            <a:r>
              <a:rPr lang="en-US" sz="1300">
                <a:solidFill>
                  <a:schemeClr val="dk1"/>
                </a:solidFill>
                <a:latin typeface="Arial"/>
                <a:ea typeface="Arial"/>
                <a:cs typeface="Arial"/>
                <a:sym typeface="Arial"/>
              </a:rPr>
              <a:t>New AI-native products, autonomous workflows, and business models that reshape how the enterprise competes.</a:t>
            </a:r>
            <a:endParaRPr/>
          </a:p>
          <a:p>
            <a:pPr indent="-112713" lvl="0" marL="285750" marR="0" rtl="0" algn="l">
              <a:spcBef>
                <a:spcPts val="0"/>
              </a:spcBef>
              <a:spcAft>
                <a:spcPts val="0"/>
              </a:spcAft>
              <a:buClr>
                <a:schemeClr val="dk1"/>
              </a:buClr>
              <a:buSzPts val="1300"/>
              <a:buFont typeface="Arial"/>
              <a:buChar char="•"/>
            </a:pPr>
            <a:r>
              <a:rPr lang="en-US" sz="1300">
                <a:solidFill>
                  <a:schemeClr val="dk1"/>
                </a:solidFill>
                <a:latin typeface="Arial"/>
                <a:ea typeface="Arial"/>
                <a:cs typeface="Arial"/>
                <a:sym typeface="Arial"/>
              </a:rPr>
              <a:t>Reinvents the model.</a:t>
            </a:r>
            <a:endParaRPr/>
          </a:p>
          <a:p>
            <a:pPr indent="-112713" lvl="0" marL="285750" marR="0" rtl="0" algn="l">
              <a:spcBef>
                <a:spcPts val="0"/>
              </a:spcBef>
              <a:spcAft>
                <a:spcPts val="0"/>
              </a:spcAft>
              <a:buClr>
                <a:schemeClr val="dk1"/>
              </a:buClr>
              <a:buSzPts val="1300"/>
              <a:buFont typeface="Arial"/>
              <a:buChar char="•"/>
            </a:pPr>
            <a:r>
              <a:rPr lang="en-US" sz="1300">
                <a:solidFill>
                  <a:schemeClr val="dk1"/>
                </a:solidFill>
                <a:latin typeface="Arial"/>
                <a:ea typeface="Arial"/>
                <a:cs typeface="Arial"/>
                <a:sym typeface="Arial"/>
              </a:rPr>
              <a:t>Ambitious bets pursued from a position of strength once capabilities and trust are proven at scale.</a:t>
            </a:r>
            <a:endParaRPr/>
          </a:p>
        </p:txBody>
      </p:sp>
      <p:sp>
        <p:nvSpPr>
          <p:cNvPr id="711" name="Google Shape;711;p22"/>
          <p:cNvSpPr/>
          <p:nvPr/>
        </p:nvSpPr>
        <p:spPr>
          <a:xfrm>
            <a:off x="9764673" y="5324405"/>
            <a:ext cx="1218840" cy="428213"/>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Arial"/>
                <a:ea typeface="Arial"/>
                <a:cs typeface="Arial"/>
                <a:sym typeface="Arial"/>
              </a:rPr>
              <a:t>Year 3</a:t>
            </a:r>
            <a:endParaRPr/>
          </a:p>
        </p:txBody>
      </p:sp>
      <p:sp>
        <p:nvSpPr>
          <p:cNvPr id="712" name="Google Shape;712;p22"/>
          <p:cNvSpPr txBox="1"/>
          <p:nvPr/>
        </p:nvSpPr>
        <p:spPr>
          <a:xfrm>
            <a:off x="9418042" y="5845216"/>
            <a:ext cx="1912102" cy="211465"/>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US" sz="1200">
                <a:solidFill>
                  <a:schemeClr val="dk1"/>
                </a:solidFill>
                <a:latin typeface="Arial"/>
                <a:ea typeface="Arial"/>
                <a:cs typeface="Arial"/>
                <a:sym typeface="Arial"/>
              </a:rPr>
              <a:t>Reinvent</a:t>
            </a:r>
            <a:endParaRPr b="1" sz="1200">
              <a:solidFill>
                <a:schemeClr val="dk1"/>
              </a:solidFill>
              <a:latin typeface="Arial"/>
              <a:ea typeface="Arial"/>
              <a:cs typeface="Arial"/>
              <a:sym typeface="Arial"/>
            </a:endParaRPr>
          </a:p>
        </p:txBody>
      </p:sp>
      <p:cxnSp>
        <p:nvCxnSpPr>
          <p:cNvPr id="713" name="Google Shape;713;p22"/>
          <p:cNvCxnSpPr/>
          <p:nvPr/>
        </p:nvCxnSpPr>
        <p:spPr>
          <a:xfrm>
            <a:off x="6081537" y="2649663"/>
            <a:ext cx="0" cy="3407018"/>
          </a:xfrm>
          <a:prstGeom prst="straightConnector1">
            <a:avLst/>
          </a:prstGeom>
          <a:noFill/>
          <a:ln cap="flat" cmpd="sng" w="9525">
            <a:solidFill>
              <a:schemeClr val="dk1"/>
            </a:solidFill>
            <a:prstDash val="solid"/>
            <a:miter lim="8000"/>
            <a:headEnd len="sm" w="sm" type="none"/>
            <a:tailEnd len="sm" w="sm" type="none"/>
          </a:ln>
        </p:spPr>
      </p:cxnSp>
      <p:cxnSp>
        <p:nvCxnSpPr>
          <p:cNvPr id="714" name="Google Shape;714;p22"/>
          <p:cNvCxnSpPr/>
          <p:nvPr/>
        </p:nvCxnSpPr>
        <p:spPr>
          <a:xfrm>
            <a:off x="8940058" y="2517583"/>
            <a:ext cx="0" cy="3539098"/>
          </a:xfrm>
          <a:prstGeom prst="straightConnector1">
            <a:avLst/>
          </a:prstGeom>
          <a:noFill/>
          <a:ln cap="flat" cmpd="sng" w="9525">
            <a:solidFill>
              <a:schemeClr val="dk1"/>
            </a:solidFill>
            <a:prstDash val="solid"/>
            <a:miter lim="8000"/>
            <a:headEnd len="sm" w="sm" type="none"/>
            <a:tailEnd len="sm" w="sm" type="none"/>
          </a:ln>
        </p:spPr>
      </p:cxnSp>
      <p:cxnSp>
        <p:nvCxnSpPr>
          <p:cNvPr id="715" name="Google Shape;715;p22"/>
          <p:cNvCxnSpPr/>
          <p:nvPr/>
        </p:nvCxnSpPr>
        <p:spPr>
          <a:xfrm>
            <a:off x="3219267" y="2751263"/>
            <a:ext cx="0" cy="3305418"/>
          </a:xfrm>
          <a:prstGeom prst="straightConnector1">
            <a:avLst/>
          </a:prstGeom>
          <a:noFill/>
          <a:ln cap="flat" cmpd="sng" w="9525">
            <a:solidFill>
              <a:schemeClr val="dk1"/>
            </a:solidFill>
            <a:prstDash val="solid"/>
            <a:miter lim="8000"/>
            <a:headEnd len="sm" w="sm" type="none"/>
            <a:tailEnd len="sm" w="sm" type="none"/>
          </a:ln>
        </p:spPr>
      </p:cxn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9" name="Shape 719"/>
        <p:cNvGrpSpPr/>
        <p:nvPr/>
      </p:nvGrpSpPr>
      <p:grpSpPr>
        <a:xfrm>
          <a:off x="0" y="0"/>
          <a:ext cx="0" cy="0"/>
          <a:chOff x="0" y="0"/>
          <a:chExt cx="0" cy="0"/>
        </a:xfrm>
      </p:grpSpPr>
      <p:sp>
        <p:nvSpPr>
          <p:cNvPr id="720" name="Google Shape;720;p23"/>
          <p:cNvSpPr/>
          <p:nvPr/>
        </p:nvSpPr>
        <p:spPr>
          <a:xfrm>
            <a:off x="2057695" y="1487271"/>
            <a:ext cx="4875408" cy="4578249"/>
          </a:xfrm>
          <a:prstGeom prst="rect">
            <a:avLst/>
          </a:prstGeom>
          <a:solidFill>
            <a:schemeClr val="lt2"/>
          </a:solidFill>
          <a:ln cap="flat" cmpd="sng" w="12700">
            <a:solidFill>
              <a:srgbClr val="BFBFBF"/>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721" name="Google Shape;721;p23"/>
          <p:cNvSpPr txBox="1"/>
          <p:nvPr/>
        </p:nvSpPr>
        <p:spPr>
          <a:xfrm>
            <a:off x="2156777" y="1396675"/>
            <a:ext cx="768761" cy="205626"/>
          </a:xfrm>
          <a:prstGeom prst="rect">
            <a:avLst/>
          </a:prstGeom>
          <a:solidFill>
            <a:schemeClr val="lt2"/>
          </a:solidFill>
          <a:ln>
            <a:noFill/>
          </a:ln>
        </p:spPr>
        <p:txBody>
          <a:bodyPr anchorCtr="0" anchor="ctr" bIns="0" lIns="0" spcFirstLastPara="1" rIns="0" wrap="square" tIns="0">
            <a:normAutofit fontScale="85000" lnSpcReduction="20000"/>
          </a:bodyPr>
          <a:lstStyle/>
          <a:p>
            <a:pPr indent="0" lvl="0" marL="0" marR="0" rtl="0" algn="ctr">
              <a:spcBef>
                <a:spcPts val="0"/>
              </a:spcBef>
              <a:spcAft>
                <a:spcPts val="0"/>
              </a:spcAft>
              <a:buNone/>
            </a:pPr>
            <a:r>
              <a:rPr b="1" lang="en-US" sz="1800">
                <a:solidFill>
                  <a:schemeClr val="accent2"/>
                </a:solidFill>
                <a:latin typeface="Georgia"/>
                <a:ea typeface="Georgia"/>
                <a:cs typeface="Georgia"/>
                <a:sym typeface="Georgia"/>
              </a:rPr>
              <a:t>Wave 1</a:t>
            </a:r>
            <a:endParaRPr b="1" sz="1800">
              <a:solidFill>
                <a:schemeClr val="accent2"/>
              </a:solidFill>
              <a:latin typeface="Georgia"/>
              <a:ea typeface="Georgia"/>
              <a:cs typeface="Georgia"/>
              <a:sym typeface="Georgia"/>
            </a:endParaRPr>
          </a:p>
        </p:txBody>
      </p:sp>
      <p:sp>
        <p:nvSpPr>
          <p:cNvPr id="722" name="Google Shape;722;p23"/>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Use-Case Scoring</a:t>
            </a:r>
            <a:endParaRPr/>
          </a:p>
        </p:txBody>
      </p:sp>
      <p:sp>
        <p:nvSpPr>
          <p:cNvPr id="723" name="Google Shape;723;p23"/>
          <p:cNvSpPr txBox="1"/>
          <p:nvPr/>
        </p:nvSpPr>
        <p:spPr>
          <a:xfrm>
            <a:off x="363794" y="3609451"/>
            <a:ext cx="1505646" cy="413735"/>
          </a:xfrm>
          <a:prstGeom prst="rect">
            <a:avLst/>
          </a:prstGeom>
          <a:noFill/>
          <a:ln>
            <a:noFill/>
          </a:ln>
        </p:spPr>
        <p:txBody>
          <a:bodyPr anchorCtr="0" anchor="ctr" bIns="0" lIns="0" spcFirstLastPara="1" rIns="0" wrap="square" tIns="0">
            <a:normAutofit lnSpcReduction="10000"/>
          </a:bodyPr>
          <a:lstStyle/>
          <a:p>
            <a:pPr indent="0" lvl="0" marL="0" marR="0" rtl="0" algn="r">
              <a:spcBef>
                <a:spcPts val="0"/>
              </a:spcBef>
              <a:spcAft>
                <a:spcPts val="0"/>
              </a:spcAft>
              <a:buNone/>
            </a:pPr>
            <a:r>
              <a:rPr b="1" lang="en-US" sz="1400">
                <a:solidFill>
                  <a:schemeClr val="dk1"/>
                </a:solidFill>
                <a:latin typeface="Arial"/>
                <a:ea typeface="Arial"/>
                <a:cs typeface="Arial"/>
                <a:sym typeface="Arial"/>
              </a:rPr>
              <a:t>Service</a:t>
            </a:r>
            <a:br>
              <a:rPr b="1" lang="en-US" sz="1400">
                <a:solidFill>
                  <a:schemeClr val="dk1"/>
                </a:solidFill>
                <a:latin typeface="Arial"/>
                <a:ea typeface="Arial"/>
                <a:cs typeface="Arial"/>
                <a:sym typeface="Arial"/>
              </a:rPr>
            </a:br>
            <a:r>
              <a:rPr b="1" lang="en-US" sz="1400">
                <a:solidFill>
                  <a:schemeClr val="dk1"/>
                </a:solidFill>
                <a:latin typeface="Arial"/>
                <a:ea typeface="Arial"/>
                <a:cs typeface="Arial"/>
                <a:sym typeface="Arial"/>
              </a:rPr>
              <a:t>copilots</a:t>
            </a:r>
            <a:endParaRPr/>
          </a:p>
        </p:txBody>
      </p:sp>
      <p:sp>
        <p:nvSpPr>
          <p:cNvPr id="724" name="Google Shape;724;p23"/>
          <p:cNvSpPr txBox="1"/>
          <p:nvPr/>
        </p:nvSpPr>
        <p:spPr>
          <a:xfrm>
            <a:off x="363794" y="4144958"/>
            <a:ext cx="1505646" cy="413735"/>
          </a:xfrm>
          <a:prstGeom prst="rect">
            <a:avLst/>
          </a:prstGeom>
          <a:noFill/>
          <a:ln>
            <a:noFill/>
          </a:ln>
        </p:spPr>
        <p:txBody>
          <a:bodyPr anchorCtr="0" anchor="ctr" bIns="0" lIns="0" spcFirstLastPara="1" rIns="0" wrap="square" tIns="0">
            <a:normAutofit lnSpcReduction="10000"/>
          </a:bodyPr>
          <a:lstStyle/>
          <a:p>
            <a:pPr indent="0" lvl="0" marL="0" marR="0" rtl="0" algn="r">
              <a:spcBef>
                <a:spcPts val="0"/>
              </a:spcBef>
              <a:spcAft>
                <a:spcPts val="0"/>
              </a:spcAft>
              <a:buNone/>
            </a:pPr>
            <a:r>
              <a:rPr b="1" lang="en-US" sz="1400">
                <a:solidFill>
                  <a:schemeClr val="dk1"/>
                </a:solidFill>
                <a:latin typeface="Arial"/>
                <a:ea typeface="Arial"/>
                <a:cs typeface="Arial"/>
                <a:sym typeface="Arial"/>
              </a:rPr>
              <a:t>Dynamic</a:t>
            </a:r>
            <a:br>
              <a:rPr b="1" lang="en-US" sz="1400">
                <a:solidFill>
                  <a:schemeClr val="dk1"/>
                </a:solidFill>
                <a:latin typeface="Arial"/>
                <a:ea typeface="Arial"/>
                <a:cs typeface="Arial"/>
                <a:sym typeface="Arial"/>
              </a:rPr>
            </a:br>
            <a:r>
              <a:rPr b="1" lang="en-US" sz="1400">
                <a:solidFill>
                  <a:schemeClr val="dk1"/>
                </a:solidFill>
                <a:latin typeface="Arial"/>
                <a:ea typeface="Arial"/>
                <a:cs typeface="Arial"/>
                <a:sym typeface="Arial"/>
              </a:rPr>
              <a:t>pricing</a:t>
            </a:r>
            <a:endParaRPr/>
          </a:p>
        </p:txBody>
      </p:sp>
      <p:sp>
        <p:nvSpPr>
          <p:cNvPr id="725" name="Google Shape;725;p23"/>
          <p:cNvSpPr txBox="1"/>
          <p:nvPr/>
        </p:nvSpPr>
        <p:spPr>
          <a:xfrm>
            <a:off x="363794" y="4680468"/>
            <a:ext cx="1505646" cy="413735"/>
          </a:xfrm>
          <a:prstGeom prst="rect">
            <a:avLst/>
          </a:prstGeom>
          <a:noFill/>
          <a:ln>
            <a:noFill/>
          </a:ln>
        </p:spPr>
        <p:txBody>
          <a:bodyPr anchorCtr="0" anchor="ctr" bIns="0" lIns="0" spcFirstLastPara="1" rIns="0" wrap="square" tIns="0">
            <a:normAutofit lnSpcReduction="10000"/>
          </a:bodyPr>
          <a:lstStyle/>
          <a:p>
            <a:pPr indent="0" lvl="0" marL="0" marR="0" rtl="0" algn="r">
              <a:spcBef>
                <a:spcPts val="0"/>
              </a:spcBef>
              <a:spcAft>
                <a:spcPts val="0"/>
              </a:spcAft>
              <a:buNone/>
            </a:pPr>
            <a:r>
              <a:rPr b="1" lang="en-US" sz="1400">
                <a:solidFill>
                  <a:schemeClr val="dk1"/>
                </a:solidFill>
                <a:latin typeface="Arial"/>
                <a:ea typeface="Arial"/>
                <a:cs typeface="Arial"/>
                <a:sym typeface="Arial"/>
              </a:rPr>
              <a:t>Demand</a:t>
            </a:r>
            <a:br>
              <a:rPr b="1" lang="en-US" sz="1400">
                <a:solidFill>
                  <a:schemeClr val="dk1"/>
                </a:solidFill>
                <a:latin typeface="Arial"/>
                <a:ea typeface="Arial"/>
                <a:cs typeface="Arial"/>
                <a:sym typeface="Arial"/>
              </a:rPr>
            </a:br>
            <a:r>
              <a:rPr b="1" lang="en-US" sz="1400">
                <a:solidFill>
                  <a:schemeClr val="dk1"/>
                </a:solidFill>
                <a:latin typeface="Arial"/>
                <a:ea typeface="Arial"/>
                <a:cs typeface="Arial"/>
                <a:sym typeface="Arial"/>
              </a:rPr>
              <a:t>forecast</a:t>
            </a:r>
            <a:endParaRPr/>
          </a:p>
        </p:txBody>
      </p:sp>
      <p:sp>
        <p:nvSpPr>
          <p:cNvPr id="726" name="Google Shape;726;p23"/>
          <p:cNvSpPr txBox="1"/>
          <p:nvPr/>
        </p:nvSpPr>
        <p:spPr>
          <a:xfrm>
            <a:off x="2129743" y="2123440"/>
            <a:ext cx="2311881" cy="368514"/>
          </a:xfrm>
          <a:prstGeom prst="rect">
            <a:avLst/>
          </a:prstGeom>
          <a:solidFill>
            <a:schemeClr val="accent2"/>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400">
                <a:solidFill>
                  <a:schemeClr val="lt1"/>
                </a:solidFill>
                <a:latin typeface="Georgia"/>
                <a:ea typeface="Georgia"/>
                <a:cs typeface="Georgia"/>
                <a:sym typeface="Georgia"/>
              </a:rPr>
              <a:t>Value potential</a:t>
            </a:r>
            <a:endParaRPr b="1" sz="1400">
              <a:solidFill>
                <a:schemeClr val="lt1"/>
              </a:solidFill>
              <a:latin typeface="Georgia"/>
              <a:ea typeface="Georgia"/>
              <a:cs typeface="Georgia"/>
              <a:sym typeface="Georgia"/>
            </a:endParaRPr>
          </a:p>
        </p:txBody>
      </p:sp>
      <p:sp>
        <p:nvSpPr>
          <p:cNvPr id="727" name="Google Shape;727;p23"/>
          <p:cNvSpPr txBox="1"/>
          <p:nvPr/>
        </p:nvSpPr>
        <p:spPr>
          <a:xfrm>
            <a:off x="4560839" y="2123440"/>
            <a:ext cx="2311881" cy="368514"/>
          </a:xfrm>
          <a:prstGeom prst="rect">
            <a:avLst/>
          </a:prstGeom>
          <a:solidFill>
            <a:schemeClr val="accent2"/>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400">
                <a:solidFill>
                  <a:schemeClr val="lt1"/>
                </a:solidFill>
                <a:latin typeface="Georgia"/>
                <a:ea typeface="Georgia"/>
                <a:cs typeface="Georgia"/>
                <a:sym typeface="Georgia"/>
              </a:rPr>
              <a:t>Feasibility</a:t>
            </a:r>
            <a:endParaRPr b="1" sz="1400">
              <a:solidFill>
                <a:schemeClr val="lt1"/>
              </a:solidFill>
              <a:latin typeface="Georgia"/>
              <a:ea typeface="Georgia"/>
              <a:cs typeface="Georgia"/>
              <a:sym typeface="Georgia"/>
            </a:endParaRPr>
          </a:p>
        </p:txBody>
      </p:sp>
      <p:sp>
        <p:nvSpPr>
          <p:cNvPr id="728" name="Google Shape;728;p23"/>
          <p:cNvSpPr txBox="1"/>
          <p:nvPr/>
        </p:nvSpPr>
        <p:spPr>
          <a:xfrm>
            <a:off x="6991934" y="2123440"/>
            <a:ext cx="2311881" cy="368514"/>
          </a:xfrm>
          <a:prstGeom prst="rect">
            <a:avLst/>
          </a:prstGeom>
          <a:solidFill>
            <a:schemeClr val="dk2"/>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400">
                <a:solidFill>
                  <a:schemeClr val="lt1"/>
                </a:solidFill>
                <a:latin typeface="Georgia"/>
                <a:ea typeface="Georgia"/>
                <a:cs typeface="Georgia"/>
                <a:sym typeface="Georgia"/>
              </a:rPr>
              <a:t>Time to value</a:t>
            </a:r>
            <a:endParaRPr b="1" sz="1400">
              <a:solidFill>
                <a:schemeClr val="lt1"/>
              </a:solidFill>
              <a:latin typeface="Georgia"/>
              <a:ea typeface="Georgia"/>
              <a:cs typeface="Georgia"/>
              <a:sym typeface="Georgia"/>
            </a:endParaRPr>
          </a:p>
        </p:txBody>
      </p:sp>
      <p:sp>
        <p:nvSpPr>
          <p:cNvPr id="729" name="Google Shape;729;p23"/>
          <p:cNvSpPr txBox="1"/>
          <p:nvPr/>
        </p:nvSpPr>
        <p:spPr>
          <a:xfrm>
            <a:off x="9423029" y="2123440"/>
            <a:ext cx="2311881" cy="368514"/>
          </a:xfrm>
          <a:prstGeom prst="rect">
            <a:avLst/>
          </a:prstGeom>
          <a:solidFill>
            <a:schemeClr val="dk2"/>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400">
                <a:solidFill>
                  <a:schemeClr val="lt1"/>
                </a:solidFill>
                <a:latin typeface="Georgia"/>
                <a:ea typeface="Georgia"/>
                <a:cs typeface="Georgia"/>
                <a:sym typeface="Georgia"/>
              </a:rPr>
              <a:t>Strategic fit</a:t>
            </a:r>
            <a:endParaRPr b="1" sz="1400">
              <a:solidFill>
                <a:schemeClr val="lt1"/>
              </a:solidFill>
              <a:latin typeface="Georgia"/>
              <a:ea typeface="Georgia"/>
              <a:cs typeface="Georgia"/>
              <a:sym typeface="Georgia"/>
            </a:endParaRPr>
          </a:p>
        </p:txBody>
      </p:sp>
      <p:sp>
        <p:nvSpPr>
          <p:cNvPr id="730" name="Google Shape;730;p23"/>
          <p:cNvSpPr txBox="1"/>
          <p:nvPr/>
        </p:nvSpPr>
        <p:spPr>
          <a:xfrm>
            <a:off x="2129743" y="2538435"/>
            <a:ext cx="2311881" cy="949240"/>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From 47 candidate use cases, we scored each on value, feasibility, time to value, and strategic fit to define the first wave.</a:t>
            </a:r>
            <a:endParaRPr/>
          </a:p>
        </p:txBody>
      </p:sp>
      <p:sp>
        <p:nvSpPr>
          <p:cNvPr id="731" name="Google Shape;731;p23"/>
          <p:cNvSpPr txBox="1"/>
          <p:nvPr/>
        </p:nvSpPr>
        <p:spPr>
          <a:xfrm>
            <a:off x="2129743" y="3609451"/>
            <a:ext cx="2311881" cy="413735"/>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200">
                <a:solidFill>
                  <a:schemeClr val="dk1"/>
                </a:solidFill>
                <a:latin typeface="Arial"/>
                <a:ea typeface="Arial"/>
                <a:cs typeface="Arial"/>
                <a:sym typeface="Arial"/>
              </a:rPr>
              <a:t>High</a:t>
            </a:r>
            <a:endParaRPr/>
          </a:p>
        </p:txBody>
      </p:sp>
      <p:sp>
        <p:nvSpPr>
          <p:cNvPr id="732" name="Google Shape;732;p23"/>
          <p:cNvSpPr txBox="1"/>
          <p:nvPr/>
        </p:nvSpPr>
        <p:spPr>
          <a:xfrm>
            <a:off x="2129743" y="4144958"/>
            <a:ext cx="2311881" cy="413735"/>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200">
                <a:solidFill>
                  <a:schemeClr val="dk1"/>
                </a:solidFill>
                <a:latin typeface="Arial"/>
                <a:ea typeface="Arial"/>
                <a:cs typeface="Arial"/>
                <a:sym typeface="Arial"/>
              </a:rPr>
              <a:t>High</a:t>
            </a:r>
            <a:endParaRPr/>
          </a:p>
        </p:txBody>
      </p:sp>
      <p:sp>
        <p:nvSpPr>
          <p:cNvPr id="733" name="Google Shape;733;p23"/>
          <p:cNvSpPr txBox="1"/>
          <p:nvPr/>
        </p:nvSpPr>
        <p:spPr>
          <a:xfrm>
            <a:off x="2129743" y="4680468"/>
            <a:ext cx="2311881" cy="413735"/>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200">
                <a:solidFill>
                  <a:schemeClr val="dk1"/>
                </a:solidFill>
                <a:latin typeface="Arial"/>
                <a:ea typeface="Arial"/>
                <a:cs typeface="Arial"/>
                <a:sym typeface="Arial"/>
              </a:rPr>
              <a:t>High</a:t>
            </a:r>
            <a:endParaRPr/>
          </a:p>
        </p:txBody>
      </p:sp>
      <p:grpSp>
        <p:nvGrpSpPr>
          <p:cNvPr id="734" name="Google Shape;734;p23"/>
          <p:cNvGrpSpPr/>
          <p:nvPr/>
        </p:nvGrpSpPr>
        <p:grpSpPr>
          <a:xfrm>
            <a:off x="2129743" y="3548564"/>
            <a:ext cx="9603511" cy="1071015"/>
            <a:chOff x="363794" y="3396164"/>
            <a:chExt cx="11433001" cy="1071015"/>
          </a:xfrm>
        </p:grpSpPr>
        <p:cxnSp>
          <p:nvCxnSpPr>
            <p:cNvPr id="735" name="Google Shape;735;p23"/>
            <p:cNvCxnSpPr/>
            <p:nvPr/>
          </p:nvCxnSpPr>
          <p:spPr>
            <a:xfrm>
              <a:off x="363794" y="3396164"/>
              <a:ext cx="11433001" cy="0"/>
            </a:xfrm>
            <a:prstGeom prst="straightConnector1">
              <a:avLst/>
            </a:prstGeom>
            <a:noFill/>
            <a:ln cap="flat" cmpd="sng" w="9525">
              <a:solidFill>
                <a:srgbClr val="D8D8D8"/>
              </a:solidFill>
              <a:prstDash val="solid"/>
              <a:miter lim="8000"/>
              <a:headEnd len="sm" w="sm" type="none"/>
              <a:tailEnd len="sm" w="sm" type="none"/>
            </a:ln>
          </p:spPr>
        </p:cxnSp>
        <p:cxnSp>
          <p:nvCxnSpPr>
            <p:cNvPr id="736" name="Google Shape;736;p23"/>
            <p:cNvCxnSpPr/>
            <p:nvPr/>
          </p:nvCxnSpPr>
          <p:spPr>
            <a:xfrm>
              <a:off x="363794" y="3931672"/>
              <a:ext cx="11433001" cy="0"/>
            </a:xfrm>
            <a:prstGeom prst="straightConnector1">
              <a:avLst/>
            </a:prstGeom>
            <a:noFill/>
            <a:ln cap="flat" cmpd="sng" w="9525">
              <a:solidFill>
                <a:srgbClr val="D8D8D8"/>
              </a:solidFill>
              <a:prstDash val="solid"/>
              <a:miter lim="8000"/>
              <a:headEnd len="sm" w="sm" type="none"/>
              <a:tailEnd len="sm" w="sm" type="none"/>
            </a:ln>
          </p:spPr>
        </p:cxnSp>
        <p:cxnSp>
          <p:nvCxnSpPr>
            <p:cNvPr id="737" name="Google Shape;737;p23"/>
            <p:cNvCxnSpPr/>
            <p:nvPr/>
          </p:nvCxnSpPr>
          <p:spPr>
            <a:xfrm>
              <a:off x="363794" y="4467179"/>
              <a:ext cx="11433001" cy="0"/>
            </a:xfrm>
            <a:prstGeom prst="straightConnector1">
              <a:avLst/>
            </a:prstGeom>
            <a:noFill/>
            <a:ln cap="flat" cmpd="sng" w="9525">
              <a:solidFill>
                <a:srgbClr val="D8D8D8"/>
              </a:solidFill>
              <a:prstDash val="solid"/>
              <a:miter lim="8000"/>
              <a:headEnd len="sm" w="sm" type="none"/>
              <a:tailEnd len="sm" w="sm" type="none"/>
            </a:ln>
          </p:spPr>
        </p:cxnSp>
      </p:grpSp>
      <p:sp>
        <p:nvSpPr>
          <p:cNvPr id="738" name="Google Shape;738;p23"/>
          <p:cNvSpPr txBox="1"/>
          <p:nvPr/>
        </p:nvSpPr>
        <p:spPr>
          <a:xfrm>
            <a:off x="4560839" y="2538435"/>
            <a:ext cx="2311881" cy="949240"/>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Scoring favors high-value use cases that are feasible today and aligned to strategic priorities.</a:t>
            </a:r>
            <a:endParaRPr/>
          </a:p>
        </p:txBody>
      </p:sp>
      <p:sp>
        <p:nvSpPr>
          <p:cNvPr id="739" name="Google Shape;739;p23"/>
          <p:cNvSpPr txBox="1"/>
          <p:nvPr/>
        </p:nvSpPr>
        <p:spPr>
          <a:xfrm>
            <a:off x="4560839" y="3609452"/>
            <a:ext cx="2311881" cy="413735"/>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200">
                <a:solidFill>
                  <a:schemeClr val="dk1"/>
                </a:solidFill>
                <a:latin typeface="Arial"/>
                <a:ea typeface="Arial"/>
                <a:cs typeface="Arial"/>
                <a:sym typeface="Arial"/>
              </a:rPr>
              <a:t>High</a:t>
            </a:r>
            <a:endParaRPr/>
          </a:p>
        </p:txBody>
      </p:sp>
      <p:sp>
        <p:nvSpPr>
          <p:cNvPr id="740" name="Google Shape;740;p23"/>
          <p:cNvSpPr txBox="1"/>
          <p:nvPr/>
        </p:nvSpPr>
        <p:spPr>
          <a:xfrm>
            <a:off x="4560839" y="4144961"/>
            <a:ext cx="2311881" cy="413735"/>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200">
                <a:solidFill>
                  <a:schemeClr val="dk1"/>
                </a:solidFill>
                <a:latin typeface="Arial"/>
                <a:ea typeface="Arial"/>
                <a:cs typeface="Arial"/>
                <a:sym typeface="Arial"/>
              </a:rPr>
              <a:t>Med</a:t>
            </a:r>
            <a:endParaRPr/>
          </a:p>
        </p:txBody>
      </p:sp>
      <p:sp>
        <p:nvSpPr>
          <p:cNvPr id="741" name="Google Shape;741;p23"/>
          <p:cNvSpPr txBox="1"/>
          <p:nvPr/>
        </p:nvSpPr>
        <p:spPr>
          <a:xfrm>
            <a:off x="4560839" y="4680468"/>
            <a:ext cx="2311881" cy="413735"/>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200">
                <a:solidFill>
                  <a:schemeClr val="dk1"/>
                </a:solidFill>
                <a:latin typeface="Arial"/>
                <a:ea typeface="Arial"/>
                <a:cs typeface="Arial"/>
                <a:sym typeface="Arial"/>
              </a:rPr>
              <a:t>High</a:t>
            </a:r>
            <a:endParaRPr/>
          </a:p>
        </p:txBody>
      </p:sp>
      <p:sp>
        <p:nvSpPr>
          <p:cNvPr id="742" name="Google Shape;742;p23"/>
          <p:cNvSpPr txBox="1"/>
          <p:nvPr/>
        </p:nvSpPr>
        <p:spPr>
          <a:xfrm>
            <a:off x="6991934" y="2538435"/>
            <a:ext cx="2311881" cy="949240"/>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Time to value separates Wave 1 quick wins from foundation-dependent later waves.</a:t>
            </a:r>
            <a:endParaRPr/>
          </a:p>
        </p:txBody>
      </p:sp>
      <p:sp>
        <p:nvSpPr>
          <p:cNvPr id="743" name="Google Shape;743;p23"/>
          <p:cNvSpPr txBox="1"/>
          <p:nvPr/>
        </p:nvSpPr>
        <p:spPr>
          <a:xfrm>
            <a:off x="6991934" y="3609452"/>
            <a:ext cx="2311881" cy="413735"/>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200">
                <a:solidFill>
                  <a:schemeClr val="dk1"/>
                </a:solidFill>
                <a:latin typeface="Arial"/>
                <a:ea typeface="Arial"/>
                <a:cs typeface="Arial"/>
                <a:sym typeface="Arial"/>
              </a:rPr>
              <a:t>Fast</a:t>
            </a:r>
            <a:endParaRPr/>
          </a:p>
        </p:txBody>
      </p:sp>
      <p:sp>
        <p:nvSpPr>
          <p:cNvPr id="744" name="Google Shape;744;p23"/>
          <p:cNvSpPr txBox="1"/>
          <p:nvPr/>
        </p:nvSpPr>
        <p:spPr>
          <a:xfrm>
            <a:off x="6991934" y="4144961"/>
            <a:ext cx="2311881" cy="413735"/>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200">
                <a:solidFill>
                  <a:schemeClr val="dk1"/>
                </a:solidFill>
                <a:latin typeface="Arial"/>
                <a:ea typeface="Arial"/>
                <a:cs typeface="Arial"/>
                <a:sym typeface="Arial"/>
              </a:rPr>
              <a:t>Med</a:t>
            </a:r>
            <a:endParaRPr/>
          </a:p>
        </p:txBody>
      </p:sp>
      <p:sp>
        <p:nvSpPr>
          <p:cNvPr id="745" name="Google Shape;745;p23"/>
          <p:cNvSpPr txBox="1"/>
          <p:nvPr/>
        </p:nvSpPr>
        <p:spPr>
          <a:xfrm>
            <a:off x="6991934" y="4680468"/>
            <a:ext cx="2311881" cy="413735"/>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200">
                <a:solidFill>
                  <a:schemeClr val="dk1"/>
                </a:solidFill>
                <a:latin typeface="Arial"/>
                <a:ea typeface="Arial"/>
                <a:cs typeface="Arial"/>
                <a:sym typeface="Arial"/>
              </a:rPr>
              <a:t>Med</a:t>
            </a:r>
            <a:endParaRPr/>
          </a:p>
        </p:txBody>
      </p:sp>
      <p:sp>
        <p:nvSpPr>
          <p:cNvPr id="746" name="Google Shape;746;p23"/>
          <p:cNvSpPr txBox="1"/>
          <p:nvPr/>
        </p:nvSpPr>
        <p:spPr>
          <a:xfrm>
            <a:off x="9421373" y="2538435"/>
            <a:ext cx="2311881" cy="949240"/>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lang="en-US" sz="1200">
                <a:solidFill>
                  <a:schemeClr val="dk1"/>
                </a:solidFill>
                <a:latin typeface="Arial"/>
                <a:ea typeface="Arial"/>
                <a:cs typeface="Arial"/>
                <a:sym typeface="Arial"/>
              </a:rPr>
              <a:t>Strategic fit ensures the portfolio advances the enterprise agenda, not just isolated efficiency.</a:t>
            </a:r>
            <a:endParaRPr/>
          </a:p>
        </p:txBody>
      </p:sp>
      <p:sp>
        <p:nvSpPr>
          <p:cNvPr id="747" name="Google Shape;747;p23"/>
          <p:cNvSpPr txBox="1"/>
          <p:nvPr/>
        </p:nvSpPr>
        <p:spPr>
          <a:xfrm>
            <a:off x="9421373" y="3609452"/>
            <a:ext cx="2311881" cy="413735"/>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200">
                <a:solidFill>
                  <a:schemeClr val="dk1"/>
                </a:solidFill>
                <a:latin typeface="Arial"/>
                <a:ea typeface="Arial"/>
                <a:cs typeface="Arial"/>
                <a:sym typeface="Arial"/>
              </a:rPr>
              <a:t>High</a:t>
            </a:r>
            <a:endParaRPr/>
          </a:p>
        </p:txBody>
      </p:sp>
      <p:sp>
        <p:nvSpPr>
          <p:cNvPr id="748" name="Google Shape;748;p23"/>
          <p:cNvSpPr txBox="1"/>
          <p:nvPr/>
        </p:nvSpPr>
        <p:spPr>
          <a:xfrm>
            <a:off x="9421373" y="4144961"/>
            <a:ext cx="2311881" cy="413735"/>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200">
                <a:solidFill>
                  <a:schemeClr val="dk1"/>
                </a:solidFill>
                <a:latin typeface="Arial"/>
                <a:ea typeface="Arial"/>
                <a:cs typeface="Arial"/>
                <a:sym typeface="Arial"/>
              </a:rPr>
              <a:t>High</a:t>
            </a:r>
            <a:endParaRPr/>
          </a:p>
        </p:txBody>
      </p:sp>
      <p:sp>
        <p:nvSpPr>
          <p:cNvPr id="749" name="Google Shape;749;p23"/>
          <p:cNvSpPr txBox="1"/>
          <p:nvPr/>
        </p:nvSpPr>
        <p:spPr>
          <a:xfrm>
            <a:off x="9421373" y="4680468"/>
            <a:ext cx="2311881" cy="413735"/>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200">
                <a:solidFill>
                  <a:schemeClr val="dk1"/>
                </a:solidFill>
                <a:latin typeface="Arial"/>
                <a:ea typeface="Arial"/>
                <a:cs typeface="Arial"/>
                <a:sym typeface="Arial"/>
              </a:rPr>
              <a:t>High</a:t>
            </a:r>
            <a:endParaRPr/>
          </a:p>
        </p:txBody>
      </p:sp>
      <p:sp>
        <p:nvSpPr>
          <p:cNvPr id="750" name="Google Shape;750;p23"/>
          <p:cNvSpPr txBox="1"/>
          <p:nvPr/>
        </p:nvSpPr>
        <p:spPr>
          <a:xfrm>
            <a:off x="2369395" y="5358570"/>
            <a:ext cx="4252009" cy="574150"/>
          </a:xfrm>
          <a:prstGeom prst="rect">
            <a:avLst/>
          </a:prstGeom>
          <a:noFill/>
          <a:ln>
            <a:noFill/>
          </a:ln>
        </p:spPr>
        <p:txBody>
          <a:bodyPr anchorCtr="0" anchor="ctr" bIns="72000" lIns="72000" spcFirstLastPara="1" rIns="72000" wrap="square" tIns="72000">
            <a:normAutofit/>
          </a:bodyPr>
          <a:lstStyle/>
          <a:p>
            <a:pPr indent="0" lvl="0" marL="0" marR="0" rtl="0" algn="ctr">
              <a:spcBef>
                <a:spcPts val="0"/>
              </a:spcBef>
              <a:spcAft>
                <a:spcPts val="0"/>
              </a:spcAft>
              <a:buNone/>
            </a:pPr>
            <a:r>
              <a:rPr lang="en-US" sz="1400">
                <a:solidFill>
                  <a:schemeClr val="accent4"/>
                </a:solidFill>
                <a:latin typeface="Arial"/>
                <a:ea typeface="Arial"/>
                <a:cs typeface="Arial"/>
                <a:sym typeface="Arial"/>
              </a:rPr>
              <a:t>Twelve priority use cases across four delivery waves.</a:t>
            </a:r>
            <a:endParaRPr/>
          </a:p>
        </p:txBody>
      </p:sp>
      <p:sp>
        <p:nvSpPr>
          <p:cNvPr id="751" name="Google Shape;751;p23"/>
          <p:cNvSpPr txBox="1"/>
          <p:nvPr/>
        </p:nvSpPr>
        <p:spPr>
          <a:xfrm>
            <a:off x="363794" y="2126822"/>
            <a:ext cx="1505646" cy="413735"/>
          </a:xfrm>
          <a:prstGeom prst="rect">
            <a:avLst/>
          </a:prstGeom>
          <a:noFill/>
          <a:ln>
            <a:noFill/>
          </a:ln>
        </p:spPr>
        <p:txBody>
          <a:bodyPr anchorCtr="0" anchor="ctr" bIns="0" lIns="0" spcFirstLastPara="1" rIns="0" wrap="square" tIns="0">
            <a:normAutofit lnSpcReduction="10000"/>
          </a:bodyPr>
          <a:lstStyle/>
          <a:p>
            <a:pPr indent="0" lvl="0" marL="0" marR="0" rtl="0" algn="r">
              <a:spcBef>
                <a:spcPts val="0"/>
              </a:spcBef>
              <a:spcAft>
                <a:spcPts val="0"/>
              </a:spcAft>
              <a:buNone/>
            </a:pPr>
            <a:r>
              <a:rPr b="1" lang="en-US" sz="1400">
                <a:solidFill>
                  <a:schemeClr val="dk1"/>
                </a:solidFill>
                <a:latin typeface="Arial"/>
                <a:ea typeface="Arial"/>
                <a:cs typeface="Arial"/>
                <a:sym typeface="Arial"/>
              </a:rPr>
              <a:t>Finance</a:t>
            </a:r>
            <a:br>
              <a:rPr b="1" lang="en-US" sz="1400">
                <a:solidFill>
                  <a:schemeClr val="dk1"/>
                </a:solidFill>
                <a:latin typeface="Arial"/>
                <a:ea typeface="Arial"/>
                <a:cs typeface="Arial"/>
                <a:sym typeface="Arial"/>
              </a:rPr>
            </a:br>
            <a:r>
              <a:rPr b="1" lang="en-US" sz="1400">
                <a:solidFill>
                  <a:schemeClr val="dk1"/>
                </a:solidFill>
                <a:latin typeface="Arial"/>
                <a:ea typeface="Arial"/>
                <a:cs typeface="Arial"/>
                <a:sym typeface="Arial"/>
              </a:rPr>
              <a:t>copilots</a:t>
            </a:r>
            <a:endParaRPr/>
          </a:p>
        </p:txBody>
      </p:sp>
      <p:grpSp>
        <p:nvGrpSpPr>
          <p:cNvPr id="752" name="Google Shape;752;p23"/>
          <p:cNvGrpSpPr/>
          <p:nvPr/>
        </p:nvGrpSpPr>
        <p:grpSpPr>
          <a:xfrm>
            <a:off x="2982374" y="1530568"/>
            <a:ext cx="606618" cy="606618"/>
            <a:chOff x="6968299" y="3200400"/>
            <a:chExt cx="914400" cy="914400"/>
          </a:xfrm>
        </p:grpSpPr>
        <p:sp>
          <p:nvSpPr>
            <p:cNvPr id="753" name="Google Shape;753;p23"/>
            <p:cNvSpPr/>
            <p:nvPr/>
          </p:nvSpPr>
          <p:spPr>
            <a:xfrm>
              <a:off x="6968299" y="3200400"/>
              <a:ext cx="914400" cy="914400"/>
            </a:xfrm>
            <a:custGeom>
              <a:rect b="b" l="l" r="r" t="t"/>
              <a:pathLst>
                <a:path extrusionOk="0" h="10000" w="10000">
                  <a:moveTo>
                    <a:pt x="8650" y="3157"/>
                  </a:moveTo>
                  <a:lnTo>
                    <a:pt x="8650" y="3175"/>
                  </a:lnTo>
                  <a:lnTo>
                    <a:pt x="8650" y="3193"/>
                  </a:lnTo>
                  <a:lnTo>
                    <a:pt x="8649" y="3211"/>
                  </a:lnTo>
                  <a:lnTo>
                    <a:pt x="8647" y="3229"/>
                  </a:lnTo>
                  <a:lnTo>
                    <a:pt x="8645" y="3247"/>
                  </a:lnTo>
                  <a:lnTo>
                    <a:pt x="8642" y="3265"/>
                  </a:lnTo>
                  <a:lnTo>
                    <a:pt x="8638" y="3283"/>
                  </a:lnTo>
                  <a:lnTo>
                    <a:pt x="8634" y="3301"/>
                  </a:lnTo>
                  <a:lnTo>
                    <a:pt x="8629" y="3318"/>
                  </a:lnTo>
                  <a:lnTo>
                    <a:pt x="8623" y="3335"/>
                  </a:lnTo>
                  <a:lnTo>
                    <a:pt x="8617" y="3352"/>
                  </a:lnTo>
                  <a:lnTo>
                    <a:pt x="8610" y="3369"/>
                  </a:lnTo>
                  <a:lnTo>
                    <a:pt x="8602" y="3386"/>
                  </a:lnTo>
                  <a:lnTo>
                    <a:pt x="8594" y="3402"/>
                  </a:lnTo>
                  <a:lnTo>
                    <a:pt x="8585" y="3418"/>
                  </a:lnTo>
                  <a:lnTo>
                    <a:pt x="8576" y="3434"/>
                  </a:lnTo>
                  <a:lnTo>
                    <a:pt x="8565" y="3449"/>
                  </a:lnTo>
                  <a:lnTo>
                    <a:pt x="8555" y="3464"/>
                  </a:lnTo>
                  <a:lnTo>
                    <a:pt x="8544" y="3478"/>
                  </a:lnTo>
                  <a:lnTo>
                    <a:pt x="8532" y="3492"/>
                  </a:lnTo>
                  <a:lnTo>
                    <a:pt x="8520" y="3506"/>
                  </a:lnTo>
                  <a:lnTo>
                    <a:pt x="8508" y="3519"/>
                  </a:lnTo>
                  <a:lnTo>
                    <a:pt x="8495" y="3532"/>
                  </a:lnTo>
                  <a:lnTo>
                    <a:pt x="8481" y="3544"/>
                  </a:lnTo>
                  <a:lnTo>
                    <a:pt x="8467" y="3555"/>
                  </a:lnTo>
                  <a:lnTo>
                    <a:pt x="8453" y="3566"/>
                  </a:lnTo>
                  <a:lnTo>
                    <a:pt x="8438" y="3577"/>
                  </a:lnTo>
                  <a:lnTo>
                    <a:pt x="8423" y="3587"/>
                  </a:lnTo>
                  <a:lnTo>
                    <a:pt x="8407" y="3596"/>
                  </a:lnTo>
                  <a:lnTo>
                    <a:pt x="8391" y="3605"/>
                  </a:lnTo>
                  <a:lnTo>
                    <a:pt x="8375" y="3613"/>
                  </a:lnTo>
                  <a:lnTo>
                    <a:pt x="8358" y="3621"/>
                  </a:lnTo>
                  <a:lnTo>
                    <a:pt x="8341" y="3628"/>
                  </a:lnTo>
                  <a:lnTo>
                    <a:pt x="8324" y="3634"/>
                  </a:lnTo>
                  <a:lnTo>
                    <a:pt x="8307" y="3640"/>
                  </a:lnTo>
                  <a:lnTo>
                    <a:pt x="8290" y="3645"/>
                  </a:lnTo>
                  <a:lnTo>
                    <a:pt x="8272" y="3650"/>
                  </a:lnTo>
                  <a:lnTo>
                    <a:pt x="8254" y="3653"/>
                  </a:lnTo>
                  <a:lnTo>
                    <a:pt x="8236" y="3656"/>
                  </a:lnTo>
                  <a:lnTo>
                    <a:pt x="8218" y="3659"/>
                  </a:lnTo>
                  <a:lnTo>
                    <a:pt x="8200" y="3661"/>
                  </a:lnTo>
                  <a:lnTo>
                    <a:pt x="8181" y="3662"/>
                  </a:lnTo>
                  <a:lnTo>
                    <a:pt x="8163" y="3662"/>
                  </a:lnTo>
                  <a:lnTo>
                    <a:pt x="8145" y="3662"/>
                  </a:lnTo>
                  <a:lnTo>
                    <a:pt x="8127" y="3661"/>
                  </a:lnTo>
                  <a:lnTo>
                    <a:pt x="8109" y="3659"/>
                  </a:lnTo>
                  <a:lnTo>
                    <a:pt x="8091" y="3656"/>
                  </a:lnTo>
                  <a:lnTo>
                    <a:pt x="8073" y="3653"/>
                  </a:lnTo>
                  <a:lnTo>
                    <a:pt x="8055" y="3650"/>
                  </a:lnTo>
                  <a:lnTo>
                    <a:pt x="8037" y="3645"/>
                  </a:lnTo>
                  <a:lnTo>
                    <a:pt x="8020" y="3640"/>
                  </a:lnTo>
                  <a:lnTo>
                    <a:pt x="8003" y="3634"/>
                  </a:lnTo>
                  <a:lnTo>
                    <a:pt x="7986" y="3628"/>
                  </a:lnTo>
                  <a:lnTo>
                    <a:pt x="7969" y="3621"/>
                  </a:lnTo>
                  <a:lnTo>
                    <a:pt x="7955" y="3614"/>
                  </a:lnTo>
                  <a:lnTo>
                    <a:pt x="6862" y="4342"/>
                  </a:lnTo>
                  <a:lnTo>
                    <a:pt x="5177" y="6029"/>
                  </a:lnTo>
                  <a:lnTo>
                    <a:pt x="5152" y="6050"/>
                  </a:lnTo>
                  <a:lnTo>
                    <a:pt x="5125" y="6068"/>
                  </a:lnTo>
                  <a:lnTo>
                    <a:pt x="5096" y="6083"/>
                  </a:lnTo>
                  <a:lnTo>
                    <a:pt x="5065" y="6093"/>
                  </a:lnTo>
                  <a:lnTo>
                    <a:pt x="5033" y="6100"/>
                  </a:lnTo>
                  <a:lnTo>
                    <a:pt x="5000" y="6102"/>
                  </a:lnTo>
                  <a:lnTo>
                    <a:pt x="4967" y="6100"/>
                  </a:lnTo>
                  <a:lnTo>
                    <a:pt x="4935" y="6094"/>
                  </a:lnTo>
                  <a:lnTo>
                    <a:pt x="4904" y="6083"/>
                  </a:lnTo>
                  <a:lnTo>
                    <a:pt x="4875" y="6069"/>
                  </a:lnTo>
                  <a:lnTo>
                    <a:pt x="4848" y="6050"/>
                  </a:lnTo>
                  <a:lnTo>
                    <a:pt x="4823" y="6029"/>
                  </a:lnTo>
                  <a:lnTo>
                    <a:pt x="4802" y="6004"/>
                  </a:lnTo>
                  <a:lnTo>
                    <a:pt x="4784" y="5977"/>
                  </a:lnTo>
                  <a:lnTo>
                    <a:pt x="4769" y="5948"/>
                  </a:lnTo>
                  <a:lnTo>
                    <a:pt x="4759" y="5917"/>
                  </a:lnTo>
                  <a:lnTo>
                    <a:pt x="4752" y="5885"/>
                  </a:lnTo>
                  <a:lnTo>
                    <a:pt x="4750" y="5852"/>
                  </a:lnTo>
                  <a:lnTo>
                    <a:pt x="4752" y="5819"/>
                  </a:lnTo>
                  <a:lnTo>
                    <a:pt x="4758" y="5787"/>
                  </a:lnTo>
                  <a:lnTo>
                    <a:pt x="4769" y="5756"/>
                  </a:lnTo>
                  <a:lnTo>
                    <a:pt x="4783" y="5727"/>
                  </a:lnTo>
                  <a:lnTo>
                    <a:pt x="4802" y="5700"/>
                  </a:lnTo>
                  <a:lnTo>
                    <a:pt x="4823" y="5675"/>
                  </a:lnTo>
                  <a:lnTo>
                    <a:pt x="6526" y="3971"/>
                  </a:lnTo>
                  <a:lnTo>
                    <a:pt x="6544" y="3955"/>
                  </a:lnTo>
                  <a:lnTo>
                    <a:pt x="6564" y="3940"/>
                  </a:lnTo>
                  <a:lnTo>
                    <a:pt x="7678" y="3198"/>
                  </a:lnTo>
                  <a:lnTo>
                    <a:pt x="7677" y="3193"/>
                  </a:lnTo>
                  <a:lnTo>
                    <a:pt x="7677" y="3175"/>
                  </a:lnTo>
                  <a:lnTo>
                    <a:pt x="7677" y="3157"/>
                  </a:lnTo>
                  <a:lnTo>
                    <a:pt x="7678" y="3139"/>
                  </a:lnTo>
                  <a:lnTo>
                    <a:pt x="7680" y="3121"/>
                  </a:lnTo>
                  <a:lnTo>
                    <a:pt x="7682" y="3103"/>
                  </a:lnTo>
                  <a:lnTo>
                    <a:pt x="7685" y="3085"/>
                  </a:lnTo>
                  <a:lnTo>
                    <a:pt x="7689" y="3067"/>
                  </a:lnTo>
                  <a:lnTo>
                    <a:pt x="7693" y="3049"/>
                  </a:lnTo>
                  <a:lnTo>
                    <a:pt x="7698" y="3032"/>
                  </a:lnTo>
                  <a:lnTo>
                    <a:pt x="7704" y="3015"/>
                  </a:lnTo>
                  <a:lnTo>
                    <a:pt x="7710" y="2998"/>
                  </a:lnTo>
                  <a:lnTo>
                    <a:pt x="7717" y="2981"/>
                  </a:lnTo>
                  <a:lnTo>
                    <a:pt x="7725" y="2964"/>
                  </a:lnTo>
                  <a:lnTo>
                    <a:pt x="7733" y="2948"/>
                  </a:lnTo>
                  <a:lnTo>
                    <a:pt x="7742" y="2932"/>
                  </a:lnTo>
                  <a:lnTo>
                    <a:pt x="7751" y="2916"/>
                  </a:lnTo>
                  <a:lnTo>
                    <a:pt x="7762" y="2901"/>
                  </a:lnTo>
                  <a:lnTo>
                    <a:pt x="7772" y="2886"/>
                  </a:lnTo>
                  <a:lnTo>
                    <a:pt x="7783" y="2872"/>
                  </a:lnTo>
                  <a:lnTo>
                    <a:pt x="7795" y="2858"/>
                  </a:lnTo>
                  <a:lnTo>
                    <a:pt x="7807" y="2844"/>
                  </a:lnTo>
                  <a:lnTo>
                    <a:pt x="7819" y="2831"/>
                  </a:lnTo>
                  <a:lnTo>
                    <a:pt x="7832" y="2818"/>
                  </a:lnTo>
                  <a:lnTo>
                    <a:pt x="7846" y="2806"/>
                  </a:lnTo>
                  <a:lnTo>
                    <a:pt x="7860" y="2795"/>
                  </a:lnTo>
                  <a:lnTo>
                    <a:pt x="7874" y="2784"/>
                  </a:lnTo>
                  <a:lnTo>
                    <a:pt x="7889" y="2773"/>
                  </a:lnTo>
                  <a:lnTo>
                    <a:pt x="7904" y="2763"/>
                  </a:lnTo>
                  <a:lnTo>
                    <a:pt x="7920" y="2754"/>
                  </a:lnTo>
                  <a:lnTo>
                    <a:pt x="7936" y="2745"/>
                  </a:lnTo>
                  <a:lnTo>
                    <a:pt x="7952" y="2737"/>
                  </a:lnTo>
                  <a:lnTo>
                    <a:pt x="7969" y="2729"/>
                  </a:lnTo>
                  <a:lnTo>
                    <a:pt x="7986" y="2722"/>
                  </a:lnTo>
                  <a:lnTo>
                    <a:pt x="8003" y="2716"/>
                  </a:lnTo>
                  <a:lnTo>
                    <a:pt x="8020" y="2710"/>
                  </a:lnTo>
                  <a:lnTo>
                    <a:pt x="8037" y="2705"/>
                  </a:lnTo>
                  <a:lnTo>
                    <a:pt x="8055" y="2700"/>
                  </a:lnTo>
                  <a:lnTo>
                    <a:pt x="8073" y="2697"/>
                  </a:lnTo>
                  <a:lnTo>
                    <a:pt x="8091" y="2694"/>
                  </a:lnTo>
                  <a:lnTo>
                    <a:pt x="8109" y="2691"/>
                  </a:lnTo>
                  <a:lnTo>
                    <a:pt x="8127" y="2689"/>
                  </a:lnTo>
                  <a:lnTo>
                    <a:pt x="8145" y="2688"/>
                  </a:lnTo>
                  <a:lnTo>
                    <a:pt x="8163" y="2688"/>
                  </a:lnTo>
                  <a:lnTo>
                    <a:pt x="8181" y="2688"/>
                  </a:lnTo>
                  <a:lnTo>
                    <a:pt x="8200" y="2689"/>
                  </a:lnTo>
                  <a:lnTo>
                    <a:pt x="8218" y="2691"/>
                  </a:lnTo>
                  <a:lnTo>
                    <a:pt x="8236" y="2694"/>
                  </a:lnTo>
                  <a:lnTo>
                    <a:pt x="8254" y="2697"/>
                  </a:lnTo>
                  <a:lnTo>
                    <a:pt x="8272" y="2700"/>
                  </a:lnTo>
                  <a:lnTo>
                    <a:pt x="8289" y="2705"/>
                  </a:lnTo>
                  <a:lnTo>
                    <a:pt x="8307" y="2710"/>
                  </a:lnTo>
                  <a:lnTo>
                    <a:pt x="8324" y="2716"/>
                  </a:lnTo>
                  <a:lnTo>
                    <a:pt x="8341" y="2722"/>
                  </a:lnTo>
                  <a:lnTo>
                    <a:pt x="8358" y="2729"/>
                  </a:lnTo>
                  <a:lnTo>
                    <a:pt x="8375" y="2737"/>
                  </a:lnTo>
                  <a:lnTo>
                    <a:pt x="8391" y="2745"/>
                  </a:lnTo>
                  <a:lnTo>
                    <a:pt x="8407" y="2754"/>
                  </a:lnTo>
                  <a:lnTo>
                    <a:pt x="8423" y="2763"/>
                  </a:lnTo>
                  <a:lnTo>
                    <a:pt x="8438" y="2773"/>
                  </a:lnTo>
                  <a:lnTo>
                    <a:pt x="8453" y="2784"/>
                  </a:lnTo>
                  <a:lnTo>
                    <a:pt x="8467" y="2795"/>
                  </a:lnTo>
                  <a:lnTo>
                    <a:pt x="8481" y="2806"/>
                  </a:lnTo>
                  <a:lnTo>
                    <a:pt x="8495" y="2818"/>
                  </a:lnTo>
                  <a:lnTo>
                    <a:pt x="8508" y="2831"/>
                  </a:lnTo>
                  <a:lnTo>
                    <a:pt x="8520" y="2844"/>
                  </a:lnTo>
                  <a:lnTo>
                    <a:pt x="8532" y="2858"/>
                  </a:lnTo>
                  <a:lnTo>
                    <a:pt x="8544" y="2872"/>
                  </a:lnTo>
                  <a:lnTo>
                    <a:pt x="8555" y="2886"/>
                  </a:lnTo>
                  <a:lnTo>
                    <a:pt x="8565" y="2901"/>
                  </a:lnTo>
                  <a:lnTo>
                    <a:pt x="8576" y="2916"/>
                  </a:lnTo>
                  <a:lnTo>
                    <a:pt x="8585" y="2932"/>
                  </a:lnTo>
                  <a:lnTo>
                    <a:pt x="8594" y="2948"/>
                  </a:lnTo>
                  <a:lnTo>
                    <a:pt x="8602" y="2964"/>
                  </a:lnTo>
                  <a:lnTo>
                    <a:pt x="8610" y="2981"/>
                  </a:lnTo>
                  <a:lnTo>
                    <a:pt x="8617" y="2998"/>
                  </a:lnTo>
                  <a:lnTo>
                    <a:pt x="8623" y="3015"/>
                  </a:lnTo>
                  <a:lnTo>
                    <a:pt x="8629" y="3032"/>
                  </a:lnTo>
                  <a:lnTo>
                    <a:pt x="8634" y="3049"/>
                  </a:lnTo>
                  <a:lnTo>
                    <a:pt x="8638" y="3067"/>
                  </a:lnTo>
                  <a:lnTo>
                    <a:pt x="8642" y="3085"/>
                  </a:lnTo>
                  <a:lnTo>
                    <a:pt x="8645" y="3103"/>
                  </a:lnTo>
                  <a:lnTo>
                    <a:pt x="8647" y="3121"/>
                  </a:lnTo>
                  <a:lnTo>
                    <a:pt x="8649" y="3139"/>
                  </a:lnTo>
                  <a:lnTo>
                    <a:pt x="8650" y="3157"/>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754" name="Google Shape;754;p23"/>
            <p:cNvSpPr/>
            <p:nvPr/>
          </p:nvSpPr>
          <p:spPr>
            <a:xfrm>
              <a:off x="6968299" y="3200400"/>
              <a:ext cx="914400" cy="914400"/>
            </a:xfrm>
            <a:custGeom>
              <a:rect b="b" l="l" r="r" t="t"/>
              <a:pathLst>
                <a:path extrusionOk="0" h="10000" w="10000">
                  <a:moveTo>
                    <a:pt x="1102" y="8561"/>
                  </a:moveTo>
                  <a:lnTo>
                    <a:pt x="1100" y="8528"/>
                  </a:lnTo>
                  <a:lnTo>
                    <a:pt x="1100" y="1472"/>
                  </a:lnTo>
                  <a:lnTo>
                    <a:pt x="1102" y="1439"/>
                  </a:lnTo>
                  <a:lnTo>
                    <a:pt x="1109" y="1407"/>
                  </a:lnTo>
                  <a:lnTo>
                    <a:pt x="1119" y="1376"/>
                  </a:lnTo>
                  <a:lnTo>
                    <a:pt x="1133" y="1347"/>
                  </a:lnTo>
                  <a:lnTo>
                    <a:pt x="1152" y="1320"/>
                  </a:lnTo>
                  <a:lnTo>
                    <a:pt x="1173" y="1295"/>
                  </a:lnTo>
                  <a:lnTo>
                    <a:pt x="1198" y="1274"/>
                  </a:lnTo>
                  <a:lnTo>
                    <a:pt x="1225" y="1255"/>
                  </a:lnTo>
                  <a:lnTo>
                    <a:pt x="1254" y="1241"/>
                  </a:lnTo>
                  <a:lnTo>
                    <a:pt x="1285" y="1231"/>
                  </a:lnTo>
                  <a:lnTo>
                    <a:pt x="1317" y="1224"/>
                  </a:lnTo>
                  <a:lnTo>
                    <a:pt x="1350" y="1222"/>
                  </a:lnTo>
                  <a:lnTo>
                    <a:pt x="1383" y="1224"/>
                  </a:lnTo>
                  <a:lnTo>
                    <a:pt x="1415" y="1231"/>
                  </a:lnTo>
                  <a:lnTo>
                    <a:pt x="1446" y="1241"/>
                  </a:lnTo>
                  <a:lnTo>
                    <a:pt x="1475" y="1255"/>
                  </a:lnTo>
                  <a:lnTo>
                    <a:pt x="1502" y="1274"/>
                  </a:lnTo>
                  <a:lnTo>
                    <a:pt x="1527" y="1295"/>
                  </a:lnTo>
                  <a:lnTo>
                    <a:pt x="1548" y="1320"/>
                  </a:lnTo>
                  <a:lnTo>
                    <a:pt x="1567" y="1347"/>
                  </a:lnTo>
                  <a:lnTo>
                    <a:pt x="1581" y="1376"/>
                  </a:lnTo>
                  <a:lnTo>
                    <a:pt x="1591" y="1407"/>
                  </a:lnTo>
                  <a:lnTo>
                    <a:pt x="1598" y="1439"/>
                  </a:lnTo>
                  <a:lnTo>
                    <a:pt x="1600" y="1472"/>
                  </a:lnTo>
                  <a:lnTo>
                    <a:pt x="1600" y="8278"/>
                  </a:lnTo>
                  <a:lnTo>
                    <a:pt x="8650" y="8278"/>
                  </a:lnTo>
                  <a:lnTo>
                    <a:pt x="8683" y="8280"/>
                  </a:lnTo>
                  <a:lnTo>
                    <a:pt x="8715" y="8287"/>
                  </a:lnTo>
                  <a:lnTo>
                    <a:pt x="8746" y="8297"/>
                  </a:lnTo>
                  <a:lnTo>
                    <a:pt x="8775" y="8311"/>
                  </a:lnTo>
                  <a:lnTo>
                    <a:pt x="8802" y="8330"/>
                  </a:lnTo>
                  <a:lnTo>
                    <a:pt x="8827" y="8351"/>
                  </a:lnTo>
                  <a:lnTo>
                    <a:pt x="8848" y="8376"/>
                  </a:lnTo>
                  <a:lnTo>
                    <a:pt x="8867" y="8403"/>
                  </a:lnTo>
                  <a:lnTo>
                    <a:pt x="8881" y="8432"/>
                  </a:lnTo>
                  <a:lnTo>
                    <a:pt x="8891" y="8463"/>
                  </a:lnTo>
                  <a:lnTo>
                    <a:pt x="8898" y="8495"/>
                  </a:lnTo>
                  <a:lnTo>
                    <a:pt x="8900" y="8528"/>
                  </a:lnTo>
                  <a:lnTo>
                    <a:pt x="8898" y="8561"/>
                  </a:lnTo>
                  <a:lnTo>
                    <a:pt x="8891" y="8593"/>
                  </a:lnTo>
                  <a:lnTo>
                    <a:pt x="8881" y="8624"/>
                  </a:lnTo>
                  <a:lnTo>
                    <a:pt x="8867" y="8653"/>
                  </a:lnTo>
                  <a:lnTo>
                    <a:pt x="8848" y="8680"/>
                  </a:lnTo>
                  <a:lnTo>
                    <a:pt x="8827" y="8705"/>
                  </a:lnTo>
                  <a:lnTo>
                    <a:pt x="8802" y="8726"/>
                  </a:lnTo>
                  <a:lnTo>
                    <a:pt x="8775" y="8745"/>
                  </a:lnTo>
                  <a:lnTo>
                    <a:pt x="8746" y="8759"/>
                  </a:lnTo>
                  <a:lnTo>
                    <a:pt x="8715" y="8769"/>
                  </a:lnTo>
                  <a:lnTo>
                    <a:pt x="8683" y="8776"/>
                  </a:lnTo>
                  <a:lnTo>
                    <a:pt x="8650" y="8778"/>
                  </a:lnTo>
                  <a:lnTo>
                    <a:pt x="1350" y="8778"/>
                  </a:lnTo>
                  <a:lnTo>
                    <a:pt x="1317" y="8776"/>
                  </a:lnTo>
                  <a:lnTo>
                    <a:pt x="1285" y="8769"/>
                  </a:lnTo>
                  <a:lnTo>
                    <a:pt x="1254" y="8759"/>
                  </a:lnTo>
                  <a:lnTo>
                    <a:pt x="1225" y="8745"/>
                  </a:lnTo>
                  <a:lnTo>
                    <a:pt x="1198" y="8726"/>
                  </a:lnTo>
                  <a:lnTo>
                    <a:pt x="1173" y="8705"/>
                  </a:lnTo>
                  <a:lnTo>
                    <a:pt x="1152" y="8680"/>
                  </a:lnTo>
                  <a:lnTo>
                    <a:pt x="1133" y="8653"/>
                  </a:lnTo>
                  <a:lnTo>
                    <a:pt x="1119" y="8624"/>
                  </a:lnTo>
                  <a:lnTo>
                    <a:pt x="1109" y="8593"/>
                  </a:lnTo>
                  <a:lnTo>
                    <a:pt x="1102" y="8561"/>
                  </a:lnTo>
                  <a:close/>
                  <a:moveTo>
                    <a:pt x="4921" y="6089"/>
                  </a:moveTo>
                  <a:lnTo>
                    <a:pt x="3593" y="5646"/>
                  </a:lnTo>
                  <a:lnTo>
                    <a:pt x="2240" y="6774"/>
                  </a:lnTo>
                  <a:lnTo>
                    <a:pt x="2214" y="6793"/>
                  </a:lnTo>
                  <a:lnTo>
                    <a:pt x="2185" y="6809"/>
                  </a:lnTo>
                  <a:lnTo>
                    <a:pt x="2154" y="6821"/>
                  </a:lnTo>
                  <a:lnTo>
                    <a:pt x="2123" y="6828"/>
                  </a:lnTo>
                  <a:lnTo>
                    <a:pt x="2090" y="6832"/>
                  </a:lnTo>
                  <a:lnTo>
                    <a:pt x="2057" y="6831"/>
                  </a:lnTo>
                  <a:lnTo>
                    <a:pt x="2025" y="6826"/>
                  </a:lnTo>
                  <a:lnTo>
                    <a:pt x="1994" y="6817"/>
                  </a:lnTo>
                  <a:lnTo>
                    <a:pt x="1964" y="6803"/>
                  </a:lnTo>
                  <a:lnTo>
                    <a:pt x="1936" y="6786"/>
                  </a:lnTo>
                  <a:lnTo>
                    <a:pt x="1911" y="6766"/>
                  </a:lnTo>
                  <a:lnTo>
                    <a:pt x="1888" y="6742"/>
                  </a:lnTo>
                  <a:lnTo>
                    <a:pt x="1869" y="6716"/>
                  </a:lnTo>
                  <a:lnTo>
                    <a:pt x="1853" y="6687"/>
                  </a:lnTo>
                  <a:lnTo>
                    <a:pt x="1841" y="6656"/>
                  </a:lnTo>
                  <a:lnTo>
                    <a:pt x="1834" y="6625"/>
                  </a:lnTo>
                  <a:lnTo>
                    <a:pt x="1830" y="6592"/>
                  </a:lnTo>
                  <a:lnTo>
                    <a:pt x="1831" y="6559"/>
                  </a:lnTo>
                  <a:lnTo>
                    <a:pt x="1836" y="6527"/>
                  </a:lnTo>
                  <a:lnTo>
                    <a:pt x="1845" y="6496"/>
                  </a:lnTo>
                  <a:lnTo>
                    <a:pt x="1859" y="6466"/>
                  </a:lnTo>
                  <a:lnTo>
                    <a:pt x="1876" y="6438"/>
                  </a:lnTo>
                  <a:lnTo>
                    <a:pt x="1896" y="6413"/>
                  </a:lnTo>
                  <a:lnTo>
                    <a:pt x="1920" y="6390"/>
                  </a:lnTo>
                  <a:lnTo>
                    <a:pt x="3380" y="5173"/>
                  </a:lnTo>
                  <a:lnTo>
                    <a:pt x="3406" y="5154"/>
                  </a:lnTo>
                  <a:lnTo>
                    <a:pt x="3433" y="5139"/>
                  </a:lnTo>
                  <a:lnTo>
                    <a:pt x="3463" y="5127"/>
                  </a:lnTo>
                  <a:lnTo>
                    <a:pt x="3494" y="5119"/>
                  </a:lnTo>
                  <a:lnTo>
                    <a:pt x="3525" y="5115"/>
                  </a:lnTo>
                  <a:lnTo>
                    <a:pt x="3557" y="5116"/>
                  </a:lnTo>
                  <a:lnTo>
                    <a:pt x="3588" y="5120"/>
                  </a:lnTo>
                  <a:lnTo>
                    <a:pt x="3619" y="5128"/>
                  </a:lnTo>
                  <a:lnTo>
                    <a:pt x="5079" y="5615"/>
                  </a:lnTo>
                  <a:lnTo>
                    <a:pt x="5109" y="5627"/>
                  </a:lnTo>
                  <a:lnTo>
                    <a:pt x="5138" y="5643"/>
                  </a:lnTo>
                  <a:lnTo>
                    <a:pt x="5164" y="5663"/>
                  </a:lnTo>
                  <a:lnTo>
                    <a:pt x="5187" y="5686"/>
                  </a:lnTo>
                  <a:lnTo>
                    <a:pt x="5207" y="5712"/>
                  </a:lnTo>
                  <a:lnTo>
                    <a:pt x="5224" y="5740"/>
                  </a:lnTo>
                  <a:lnTo>
                    <a:pt x="5236" y="5770"/>
                  </a:lnTo>
                  <a:lnTo>
                    <a:pt x="5245" y="5802"/>
                  </a:lnTo>
                  <a:lnTo>
                    <a:pt x="5249" y="5834"/>
                  </a:lnTo>
                  <a:lnTo>
                    <a:pt x="5250" y="5867"/>
                  </a:lnTo>
                  <a:lnTo>
                    <a:pt x="5245" y="5899"/>
                  </a:lnTo>
                  <a:lnTo>
                    <a:pt x="5237" y="5931"/>
                  </a:lnTo>
                  <a:lnTo>
                    <a:pt x="5225" y="5961"/>
                  </a:lnTo>
                  <a:lnTo>
                    <a:pt x="5209" y="5990"/>
                  </a:lnTo>
                  <a:lnTo>
                    <a:pt x="5189" y="6016"/>
                  </a:lnTo>
                  <a:lnTo>
                    <a:pt x="5166" y="6039"/>
                  </a:lnTo>
                  <a:lnTo>
                    <a:pt x="5140" y="6059"/>
                  </a:lnTo>
                  <a:lnTo>
                    <a:pt x="5112" y="6076"/>
                  </a:lnTo>
                  <a:lnTo>
                    <a:pt x="5082" y="6088"/>
                  </a:lnTo>
                  <a:lnTo>
                    <a:pt x="5050" y="6097"/>
                  </a:lnTo>
                  <a:lnTo>
                    <a:pt x="5018" y="6101"/>
                  </a:lnTo>
                  <a:lnTo>
                    <a:pt x="4985" y="6102"/>
                  </a:lnTo>
                  <a:lnTo>
                    <a:pt x="4953" y="6097"/>
                  </a:lnTo>
                  <a:lnTo>
                    <a:pt x="4921" y="6089"/>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755" name="Google Shape;755;p23"/>
          <p:cNvGrpSpPr/>
          <p:nvPr/>
        </p:nvGrpSpPr>
        <p:grpSpPr>
          <a:xfrm>
            <a:off x="5413470" y="1530568"/>
            <a:ext cx="606618" cy="606618"/>
            <a:chOff x="6968299" y="4834938"/>
            <a:chExt cx="914400" cy="914400"/>
          </a:xfrm>
        </p:grpSpPr>
        <p:sp>
          <p:nvSpPr>
            <p:cNvPr id="756" name="Google Shape;756;p23"/>
            <p:cNvSpPr/>
            <p:nvPr/>
          </p:nvSpPr>
          <p:spPr>
            <a:xfrm>
              <a:off x="6968299" y="4834938"/>
              <a:ext cx="914400" cy="914400"/>
            </a:xfrm>
            <a:custGeom>
              <a:rect b="b" l="l" r="r" t="t"/>
              <a:pathLst>
                <a:path extrusionOk="0" h="10000" w="10000">
                  <a:moveTo>
                    <a:pt x="7645" y="3686"/>
                  </a:moveTo>
                  <a:lnTo>
                    <a:pt x="7626" y="3713"/>
                  </a:lnTo>
                  <a:lnTo>
                    <a:pt x="5643" y="6191"/>
                  </a:lnTo>
                  <a:lnTo>
                    <a:pt x="5658" y="6215"/>
                  </a:lnTo>
                  <a:lnTo>
                    <a:pt x="5672" y="6240"/>
                  </a:lnTo>
                  <a:lnTo>
                    <a:pt x="5685" y="6266"/>
                  </a:lnTo>
                  <a:lnTo>
                    <a:pt x="5697" y="6292"/>
                  </a:lnTo>
                  <a:lnTo>
                    <a:pt x="5708" y="6318"/>
                  </a:lnTo>
                  <a:lnTo>
                    <a:pt x="5717" y="6344"/>
                  </a:lnTo>
                  <a:lnTo>
                    <a:pt x="5726" y="6371"/>
                  </a:lnTo>
                  <a:lnTo>
                    <a:pt x="5734" y="6399"/>
                  </a:lnTo>
                  <a:lnTo>
                    <a:pt x="5741" y="6426"/>
                  </a:lnTo>
                  <a:lnTo>
                    <a:pt x="5747" y="6454"/>
                  </a:lnTo>
                  <a:lnTo>
                    <a:pt x="5751" y="6482"/>
                  </a:lnTo>
                  <a:lnTo>
                    <a:pt x="5755" y="6510"/>
                  </a:lnTo>
                  <a:lnTo>
                    <a:pt x="5758" y="6538"/>
                  </a:lnTo>
                  <a:lnTo>
                    <a:pt x="5759" y="6567"/>
                  </a:lnTo>
                  <a:lnTo>
                    <a:pt x="5760" y="6595"/>
                  </a:lnTo>
                  <a:lnTo>
                    <a:pt x="5759" y="6624"/>
                  </a:lnTo>
                  <a:lnTo>
                    <a:pt x="5758" y="6652"/>
                  </a:lnTo>
                  <a:lnTo>
                    <a:pt x="5755" y="6681"/>
                  </a:lnTo>
                  <a:lnTo>
                    <a:pt x="5751" y="6709"/>
                  </a:lnTo>
                  <a:lnTo>
                    <a:pt x="5747" y="6737"/>
                  </a:lnTo>
                  <a:lnTo>
                    <a:pt x="5741" y="6765"/>
                  </a:lnTo>
                  <a:lnTo>
                    <a:pt x="5734" y="6792"/>
                  </a:lnTo>
                  <a:lnTo>
                    <a:pt x="5726" y="6819"/>
                  </a:lnTo>
                  <a:lnTo>
                    <a:pt x="5717" y="6846"/>
                  </a:lnTo>
                  <a:lnTo>
                    <a:pt x="5708" y="6873"/>
                  </a:lnTo>
                  <a:lnTo>
                    <a:pt x="5697" y="6899"/>
                  </a:lnTo>
                  <a:lnTo>
                    <a:pt x="5685" y="6925"/>
                  </a:lnTo>
                  <a:lnTo>
                    <a:pt x="5672" y="6950"/>
                  </a:lnTo>
                  <a:lnTo>
                    <a:pt x="5658" y="6975"/>
                  </a:lnTo>
                  <a:lnTo>
                    <a:pt x="5643" y="6999"/>
                  </a:lnTo>
                  <a:lnTo>
                    <a:pt x="5628" y="7023"/>
                  </a:lnTo>
                  <a:lnTo>
                    <a:pt x="5611" y="7046"/>
                  </a:lnTo>
                  <a:lnTo>
                    <a:pt x="5594" y="7069"/>
                  </a:lnTo>
                  <a:lnTo>
                    <a:pt x="5576" y="7090"/>
                  </a:lnTo>
                  <a:lnTo>
                    <a:pt x="5557" y="7112"/>
                  </a:lnTo>
                  <a:lnTo>
                    <a:pt x="5537" y="7132"/>
                  </a:lnTo>
                  <a:lnTo>
                    <a:pt x="5517" y="7152"/>
                  </a:lnTo>
                  <a:lnTo>
                    <a:pt x="5495" y="7171"/>
                  </a:lnTo>
                  <a:lnTo>
                    <a:pt x="5474" y="7189"/>
                  </a:lnTo>
                  <a:lnTo>
                    <a:pt x="5451" y="7206"/>
                  </a:lnTo>
                  <a:lnTo>
                    <a:pt x="5428" y="7223"/>
                  </a:lnTo>
                  <a:lnTo>
                    <a:pt x="5404" y="7238"/>
                  </a:lnTo>
                  <a:lnTo>
                    <a:pt x="5380" y="7253"/>
                  </a:lnTo>
                  <a:lnTo>
                    <a:pt x="5355" y="7267"/>
                  </a:lnTo>
                  <a:lnTo>
                    <a:pt x="5329" y="7280"/>
                  </a:lnTo>
                  <a:lnTo>
                    <a:pt x="5303" y="7292"/>
                  </a:lnTo>
                  <a:lnTo>
                    <a:pt x="5277" y="7303"/>
                  </a:lnTo>
                  <a:lnTo>
                    <a:pt x="5251" y="7312"/>
                  </a:lnTo>
                  <a:lnTo>
                    <a:pt x="5224" y="7321"/>
                  </a:lnTo>
                  <a:lnTo>
                    <a:pt x="5196" y="7329"/>
                  </a:lnTo>
                  <a:lnTo>
                    <a:pt x="5169" y="7336"/>
                  </a:lnTo>
                  <a:lnTo>
                    <a:pt x="5141" y="7342"/>
                  </a:lnTo>
                  <a:lnTo>
                    <a:pt x="5113" y="7346"/>
                  </a:lnTo>
                  <a:lnTo>
                    <a:pt x="5085" y="7350"/>
                  </a:lnTo>
                  <a:lnTo>
                    <a:pt x="5057" y="7353"/>
                  </a:lnTo>
                  <a:lnTo>
                    <a:pt x="5028" y="7354"/>
                  </a:lnTo>
                  <a:lnTo>
                    <a:pt x="5000" y="7355"/>
                  </a:lnTo>
                  <a:lnTo>
                    <a:pt x="4972" y="7354"/>
                  </a:lnTo>
                  <a:lnTo>
                    <a:pt x="4943" y="7353"/>
                  </a:lnTo>
                  <a:lnTo>
                    <a:pt x="4915" y="7350"/>
                  </a:lnTo>
                  <a:lnTo>
                    <a:pt x="4887" y="7346"/>
                  </a:lnTo>
                  <a:lnTo>
                    <a:pt x="4859" y="7342"/>
                  </a:lnTo>
                  <a:lnTo>
                    <a:pt x="4831" y="7336"/>
                  </a:lnTo>
                  <a:lnTo>
                    <a:pt x="4804" y="7329"/>
                  </a:lnTo>
                  <a:lnTo>
                    <a:pt x="4776" y="7321"/>
                  </a:lnTo>
                  <a:lnTo>
                    <a:pt x="4749" y="7312"/>
                  </a:lnTo>
                  <a:lnTo>
                    <a:pt x="4723" y="7303"/>
                  </a:lnTo>
                  <a:lnTo>
                    <a:pt x="4697" y="7292"/>
                  </a:lnTo>
                  <a:lnTo>
                    <a:pt x="4671" y="7280"/>
                  </a:lnTo>
                  <a:lnTo>
                    <a:pt x="4645" y="7267"/>
                  </a:lnTo>
                  <a:lnTo>
                    <a:pt x="4620" y="7253"/>
                  </a:lnTo>
                  <a:lnTo>
                    <a:pt x="4596" y="7238"/>
                  </a:lnTo>
                  <a:lnTo>
                    <a:pt x="4572" y="7223"/>
                  </a:lnTo>
                  <a:lnTo>
                    <a:pt x="4549" y="7206"/>
                  </a:lnTo>
                  <a:lnTo>
                    <a:pt x="4526" y="7189"/>
                  </a:lnTo>
                  <a:lnTo>
                    <a:pt x="4505" y="7171"/>
                  </a:lnTo>
                  <a:lnTo>
                    <a:pt x="4483" y="7152"/>
                  </a:lnTo>
                  <a:lnTo>
                    <a:pt x="4463" y="7132"/>
                  </a:lnTo>
                  <a:lnTo>
                    <a:pt x="4443" y="7112"/>
                  </a:lnTo>
                  <a:lnTo>
                    <a:pt x="4424" y="7090"/>
                  </a:lnTo>
                  <a:lnTo>
                    <a:pt x="4406" y="7069"/>
                  </a:lnTo>
                  <a:lnTo>
                    <a:pt x="4389" y="7046"/>
                  </a:lnTo>
                  <a:lnTo>
                    <a:pt x="4372" y="7023"/>
                  </a:lnTo>
                  <a:lnTo>
                    <a:pt x="4357" y="6999"/>
                  </a:lnTo>
                  <a:lnTo>
                    <a:pt x="4342" y="6975"/>
                  </a:lnTo>
                  <a:lnTo>
                    <a:pt x="4328" y="6950"/>
                  </a:lnTo>
                  <a:lnTo>
                    <a:pt x="4315" y="6925"/>
                  </a:lnTo>
                  <a:lnTo>
                    <a:pt x="4303" y="6899"/>
                  </a:lnTo>
                  <a:lnTo>
                    <a:pt x="4292" y="6873"/>
                  </a:lnTo>
                  <a:lnTo>
                    <a:pt x="4283" y="6846"/>
                  </a:lnTo>
                  <a:lnTo>
                    <a:pt x="4274" y="6819"/>
                  </a:lnTo>
                  <a:lnTo>
                    <a:pt x="4266" y="6792"/>
                  </a:lnTo>
                  <a:lnTo>
                    <a:pt x="4259" y="6765"/>
                  </a:lnTo>
                  <a:lnTo>
                    <a:pt x="4253" y="6737"/>
                  </a:lnTo>
                  <a:lnTo>
                    <a:pt x="4249" y="6709"/>
                  </a:lnTo>
                  <a:lnTo>
                    <a:pt x="4245" y="6681"/>
                  </a:lnTo>
                  <a:lnTo>
                    <a:pt x="4242" y="6652"/>
                  </a:lnTo>
                  <a:lnTo>
                    <a:pt x="4241" y="6624"/>
                  </a:lnTo>
                  <a:lnTo>
                    <a:pt x="4240" y="6595"/>
                  </a:lnTo>
                  <a:lnTo>
                    <a:pt x="4241" y="6567"/>
                  </a:lnTo>
                  <a:lnTo>
                    <a:pt x="4242" y="6538"/>
                  </a:lnTo>
                  <a:lnTo>
                    <a:pt x="4245" y="6510"/>
                  </a:lnTo>
                  <a:lnTo>
                    <a:pt x="4249" y="6482"/>
                  </a:lnTo>
                  <a:lnTo>
                    <a:pt x="4253" y="6454"/>
                  </a:lnTo>
                  <a:lnTo>
                    <a:pt x="4259" y="6426"/>
                  </a:lnTo>
                  <a:lnTo>
                    <a:pt x="4266" y="6399"/>
                  </a:lnTo>
                  <a:lnTo>
                    <a:pt x="4274" y="6371"/>
                  </a:lnTo>
                  <a:lnTo>
                    <a:pt x="4283" y="6344"/>
                  </a:lnTo>
                  <a:lnTo>
                    <a:pt x="4292" y="6318"/>
                  </a:lnTo>
                  <a:lnTo>
                    <a:pt x="4303" y="6292"/>
                  </a:lnTo>
                  <a:lnTo>
                    <a:pt x="4315" y="6266"/>
                  </a:lnTo>
                  <a:lnTo>
                    <a:pt x="4328" y="6240"/>
                  </a:lnTo>
                  <a:lnTo>
                    <a:pt x="4342" y="6215"/>
                  </a:lnTo>
                  <a:lnTo>
                    <a:pt x="4357" y="6191"/>
                  </a:lnTo>
                  <a:lnTo>
                    <a:pt x="4372" y="6167"/>
                  </a:lnTo>
                  <a:lnTo>
                    <a:pt x="4389" y="6144"/>
                  </a:lnTo>
                  <a:lnTo>
                    <a:pt x="4406" y="6121"/>
                  </a:lnTo>
                  <a:lnTo>
                    <a:pt x="4424" y="6100"/>
                  </a:lnTo>
                  <a:lnTo>
                    <a:pt x="4443" y="6078"/>
                  </a:lnTo>
                  <a:lnTo>
                    <a:pt x="4463" y="6058"/>
                  </a:lnTo>
                  <a:lnTo>
                    <a:pt x="4483" y="6038"/>
                  </a:lnTo>
                  <a:lnTo>
                    <a:pt x="4505" y="6019"/>
                  </a:lnTo>
                  <a:lnTo>
                    <a:pt x="4526" y="6001"/>
                  </a:lnTo>
                  <a:lnTo>
                    <a:pt x="4549" y="5984"/>
                  </a:lnTo>
                  <a:lnTo>
                    <a:pt x="4572" y="5967"/>
                  </a:lnTo>
                  <a:lnTo>
                    <a:pt x="4596" y="5952"/>
                  </a:lnTo>
                  <a:lnTo>
                    <a:pt x="4620" y="5937"/>
                  </a:lnTo>
                  <a:lnTo>
                    <a:pt x="4645" y="5923"/>
                  </a:lnTo>
                  <a:lnTo>
                    <a:pt x="4671" y="5911"/>
                  </a:lnTo>
                  <a:lnTo>
                    <a:pt x="4697" y="5899"/>
                  </a:lnTo>
                  <a:lnTo>
                    <a:pt x="4723" y="5888"/>
                  </a:lnTo>
                  <a:lnTo>
                    <a:pt x="4749" y="5878"/>
                  </a:lnTo>
                  <a:lnTo>
                    <a:pt x="4776" y="5870"/>
                  </a:lnTo>
                  <a:lnTo>
                    <a:pt x="4804" y="5862"/>
                  </a:lnTo>
                  <a:lnTo>
                    <a:pt x="4831" y="5855"/>
                  </a:lnTo>
                  <a:lnTo>
                    <a:pt x="4859" y="5849"/>
                  </a:lnTo>
                  <a:lnTo>
                    <a:pt x="4887" y="5844"/>
                  </a:lnTo>
                  <a:lnTo>
                    <a:pt x="4915" y="5841"/>
                  </a:lnTo>
                  <a:lnTo>
                    <a:pt x="4943" y="5838"/>
                  </a:lnTo>
                  <a:lnTo>
                    <a:pt x="4972" y="5837"/>
                  </a:lnTo>
                  <a:lnTo>
                    <a:pt x="5000" y="5836"/>
                  </a:lnTo>
                  <a:lnTo>
                    <a:pt x="5028" y="5837"/>
                  </a:lnTo>
                  <a:lnTo>
                    <a:pt x="5057" y="5838"/>
                  </a:lnTo>
                  <a:lnTo>
                    <a:pt x="5085" y="5841"/>
                  </a:lnTo>
                  <a:lnTo>
                    <a:pt x="5113" y="5844"/>
                  </a:lnTo>
                  <a:lnTo>
                    <a:pt x="5141" y="5849"/>
                  </a:lnTo>
                  <a:lnTo>
                    <a:pt x="5169" y="5855"/>
                  </a:lnTo>
                  <a:lnTo>
                    <a:pt x="5196" y="5862"/>
                  </a:lnTo>
                  <a:lnTo>
                    <a:pt x="5224" y="5870"/>
                  </a:lnTo>
                  <a:lnTo>
                    <a:pt x="5251" y="5878"/>
                  </a:lnTo>
                  <a:lnTo>
                    <a:pt x="5253" y="5879"/>
                  </a:lnTo>
                  <a:lnTo>
                    <a:pt x="7236" y="3401"/>
                  </a:lnTo>
                  <a:lnTo>
                    <a:pt x="7258" y="3377"/>
                  </a:lnTo>
                  <a:lnTo>
                    <a:pt x="7283" y="3356"/>
                  </a:lnTo>
                  <a:lnTo>
                    <a:pt x="7310" y="3338"/>
                  </a:lnTo>
                  <a:lnTo>
                    <a:pt x="7340" y="3324"/>
                  </a:lnTo>
                  <a:lnTo>
                    <a:pt x="7371" y="3314"/>
                  </a:lnTo>
                  <a:lnTo>
                    <a:pt x="7403" y="3309"/>
                  </a:lnTo>
                  <a:lnTo>
                    <a:pt x="7436" y="3307"/>
                  </a:lnTo>
                  <a:lnTo>
                    <a:pt x="7469" y="3310"/>
                  </a:lnTo>
                  <a:lnTo>
                    <a:pt x="7501" y="3317"/>
                  </a:lnTo>
                  <a:lnTo>
                    <a:pt x="7531" y="3328"/>
                  </a:lnTo>
                  <a:lnTo>
                    <a:pt x="7560" y="3343"/>
                  </a:lnTo>
                  <a:lnTo>
                    <a:pt x="7587" y="3362"/>
                  </a:lnTo>
                  <a:lnTo>
                    <a:pt x="7611" y="3384"/>
                  </a:lnTo>
                  <a:lnTo>
                    <a:pt x="7632" y="3409"/>
                  </a:lnTo>
                  <a:lnTo>
                    <a:pt x="7650" y="3436"/>
                  </a:lnTo>
                  <a:lnTo>
                    <a:pt x="7664" y="3466"/>
                  </a:lnTo>
                  <a:lnTo>
                    <a:pt x="7674" y="3497"/>
                  </a:lnTo>
                  <a:lnTo>
                    <a:pt x="7679" y="3529"/>
                  </a:lnTo>
                  <a:lnTo>
                    <a:pt x="7681" y="3562"/>
                  </a:lnTo>
                  <a:lnTo>
                    <a:pt x="7678" y="3595"/>
                  </a:lnTo>
                  <a:lnTo>
                    <a:pt x="7671" y="3627"/>
                  </a:lnTo>
                  <a:lnTo>
                    <a:pt x="7660" y="3657"/>
                  </a:lnTo>
                  <a:lnTo>
                    <a:pt x="7645" y="3686"/>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757" name="Google Shape;757;p23"/>
            <p:cNvSpPr/>
            <p:nvPr/>
          </p:nvSpPr>
          <p:spPr>
            <a:xfrm>
              <a:off x="6968299" y="4834938"/>
              <a:ext cx="914400" cy="914400"/>
            </a:xfrm>
            <a:custGeom>
              <a:rect b="b" l="l" r="r" t="t"/>
              <a:pathLst>
                <a:path extrusionOk="0" h="10000" w="10000">
                  <a:moveTo>
                    <a:pt x="5125" y="2645"/>
                  </a:moveTo>
                  <a:lnTo>
                    <a:pt x="5125" y="3672"/>
                  </a:lnTo>
                  <a:lnTo>
                    <a:pt x="5149" y="3672"/>
                  </a:lnTo>
                  <a:lnTo>
                    <a:pt x="5157" y="3673"/>
                  </a:lnTo>
                  <a:lnTo>
                    <a:pt x="5301" y="3680"/>
                  </a:lnTo>
                  <a:lnTo>
                    <a:pt x="5310" y="3681"/>
                  </a:lnTo>
                  <a:lnTo>
                    <a:pt x="5454" y="3693"/>
                  </a:lnTo>
                  <a:lnTo>
                    <a:pt x="5462" y="3694"/>
                  </a:lnTo>
                  <a:lnTo>
                    <a:pt x="5606" y="3711"/>
                  </a:lnTo>
                  <a:lnTo>
                    <a:pt x="5614" y="3712"/>
                  </a:lnTo>
                  <a:lnTo>
                    <a:pt x="5757" y="3734"/>
                  </a:lnTo>
                  <a:lnTo>
                    <a:pt x="5765" y="3736"/>
                  </a:lnTo>
                  <a:lnTo>
                    <a:pt x="5908" y="3763"/>
                  </a:lnTo>
                  <a:lnTo>
                    <a:pt x="5916" y="3764"/>
                  </a:lnTo>
                  <a:lnTo>
                    <a:pt x="6058" y="3796"/>
                  </a:lnTo>
                  <a:lnTo>
                    <a:pt x="6066" y="3798"/>
                  </a:lnTo>
                  <a:lnTo>
                    <a:pt x="6207" y="3835"/>
                  </a:lnTo>
                  <a:lnTo>
                    <a:pt x="6215" y="3837"/>
                  </a:lnTo>
                  <a:lnTo>
                    <a:pt x="6354" y="3878"/>
                  </a:lnTo>
                  <a:lnTo>
                    <a:pt x="6362" y="3881"/>
                  </a:lnTo>
                  <a:lnTo>
                    <a:pt x="6500" y="3927"/>
                  </a:lnTo>
                  <a:lnTo>
                    <a:pt x="6508" y="3930"/>
                  </a:lnTo>
                  <a:lnTo>
                    <a:pt x="6643" y="3980"/>
                  </a:lnTo>
                  <a:lnTo>
                    <a:pt x="6651" y="3984"/>
                  </a:lnTo>
                  <a:lnTo>
                    <a:pt x="6785" y="4039"/>
                  </a:lnTo>
                  <a:lnTo>
                    <a:pt x="6792" y="4042"/>
                  </a:lnTo>
                  <a:lnTo>
                    <a:pt x="6924" y="4102"/>
                  </a:lnTo>
                  <a:lnTo>
                    <a:pt x="6932" y="4105"/>
                  </a:lnTo>
                  <a:lnTo>
                    <a:pt x="7061" y="4169"/>
                  </a:lnTo>
                  <a:lnTo>
                    <a:pt x="7069" y="4173"/>
                  </a:lnTo>
                  <a:lnTo>
                    <a:pt x="7196" y="4242"/>
                  </a:lnTo>
                  <a:lnTo>
                    <a:pt x="7203" y="4246"/>
                  </a:lnTo>
                  <a:lnTo>
                    <a:pt x="7328" y="4318"/>
                  </a:lnTo>
                  <a:lnTo>
                    <a:pt x="7335" y="4323"/>
                  </a:lnTo>
                  <a:lnTo>
                    <a:pt x="7457" y="4400"/>
                  </a:lnTo>
                  <a:lnTo>
                    <a:pt x="7465" y="4404"/>
                  </a:lnTo>
                  <a:lnTo>
                    <a:pt x="7558" y="4468"/>
                  </a:lnTo>
                  <a:lnTo>
                    <a:pt x="7950" y="4076"/>
                  </a:lnTo>
                  <a:lnTo>
                    <a:pt x="7962" y="4065"/>
                  </a:lnTo>
                  <a:lnTo>
                    <a:pt x="7975" y="4056"/>
                  </a:lnTo>
                  <a:lnTo>
                    <a:pt x="7990" y="4049"/>
                  </a:lnTo>
                  <a:lnTo>
                    <a:pt x="8006" y="4043"/>
                  </a:lnTo>
                  <a:lnTo>
                    <a:pt x="8022" y="4040"/>
                  </a:lnTo>
                  <a:lnTo>
                    <a:pt x="8038" y="4039"/>
                  </a:lnTo>
                  <a:lnTo>
                    <a:pt x="8054" y="4040"/>
                  </a:lnTo>
                  <a:lnTo>
                    <a:pt x="8070" y="4043"/>
                  </a:lnTo>
                  <a:lnTo>
                    <a:pt x="8086" y="4048"/>
                  </a:lnTo>
                  <a:lnTo>
                    <a:pt x="8100" y="4056"/>
                  </a:lnTo>
                  <a:lnTo>
                    <a:pt x="8114" y="4065"/>
                  </a:lnTo>
                  <a:lnTo>
                    <a:pt x="8126" y="4076"/>
                  </a:lnTo>
                  <a:lnTo>
                    <a:pt x="8137" y="4088"/>
                  </a:lnTo>
                  <a:lnTo>
                    <a:pt x="8146" y="4101"/>
                  </a:lnTo>
                  <a:lnTo>
                    <a:pt x="8153" y="4116"/>
                  </a:lnTo>
                  <a:lnTo>
                    <a:pt x="8159" y="4132"/>
                  </a:lnTo>
                  <a:lnTo>
                    <a:pt x="8162" y="4148"/>
                  </a:lnTo>
                  <a:lnTo>
                    <a:pt x="8163" y="4164"/>
                  </a:lnTo>
                  <a:lnTo>
                    <a:pt x="8162" y="4180"/>
                  </a:lnTo>
                  <a:lnTo>
                    <a:pt x="8159" y="4196"/>
                  </a:lnTo>
                  <a:lnTo>
                    <a:pt x="8154" y="4212"/>
                  </a:lnTo>
                  <a:lnTo>
                    <a:pt x="8146" y="4226"/>
                  </a:lnTo>
                  <a:lnTo>
                    <a:pt x="8137" y="4240"/>
                  </a:lnTo>
                  <a:lnTo>
                    <a:pt x="8126" y="4252"/>
                  </a:lnTo>
                  <a:lnTo>
                    <a:pt x="7762" y="4617"/>
                  </a:lnTo>
                  <a:lnTo>
                    <a:pt x="7829" y="4670"/>
                  </a:lnTo>
                  <a:lnTo>
                    <a:pt x="7836" y="4675"/>
                  </a:lnTo>
                  <a:lnTo>
                    <a:pt x="7947" y="4768"/>
                  </a:lnTo>
                  <a:lnTo>
                    <a:pt x="7954" y="4774"/>
                  </a:lnTo>
                  <a:lnTo>
                    <a:pt x="8062" y="4871"/>
                  </a:lnTo>
                  <a:lnTo>
                    <a:pt x="8068" y="4877"/>
                  </a:lnTo>
                  <a:lnTo>
                    <a:pt x="8173" y="4978"/>
                  </a:lnTo>
                  <a:lnTo>
                    <a:pt x="8179" y="4983"/>
                  </a:lnTo>
                  <a:lnTo>
                    <a:pt x="8280" y="5087"/>
                  </a:lnTo>
                  <a:lnTo>
                    <a:pt x="8285" y="5093"/>
                  </a:lnTo>
                  <a:lnTo>
                    <a:pt x="8383" y="5201"/>
                  </a:lnTo>
                  <a:lnTo>
                    <a:pt x="8388" y="5207"/>
                  </a:lnTo>
                  <a:lnTo>
                    <a:pt x="8482" y="5317"/>
                  </a:lnTo>
                  <a:lnTo>
                    <a:pt x="8487" y="5324"/>
                  </a:lnTo>
                  <a:lnTo>
                    <a:pt x="8576" y="5437"/>
                  </a:lnTo>
                  <a:lnTo>
                    <a:pt x="8582" y="5444"/>
                  </a:lnTo>
                  <a:lnTo>
                    <a:pt x="8667" y="5560"/>
                  </a:lnTo>
                  <a:lnTo>
                    <a:pt x="8672" y="5567"/>
                  </a:lnTo>
                  <a:lnTo>
                    <a:pt x="8754" y="5686"/>
                  </a:lnTo>
                  <a:lnTo>
                    <a:pt x="8758" y="5693"/>
                  </a:lnTo>
                  <a:lnTo>
                    <a:pt x="8836" y="5814"/>
                  </a:lnTo>
                  <a:lnTo>
                    <a:pt x="8841" y="5822"/>
                  </a:lnTo>
                  <a:lnTo>
                    <a:pt x="8914" y="5946"/>
                  </a:lnTo>
                  <a:lnTo>
                    <a:pt x="8918" y="5953"/>
                  </a:lnTo>
                  <a:lnTo>
                    <a:pt x="8988" y="6080"/>
                  </a:lnTo>
                  <a:lnTo>
                    <a:pt x="8991" y="6088"/>
                  </a:lnTo>
                  <a:lnTo>
                    <a:pt x="9056" y="6217"/>
                  </a:lnTo>
                  <a:lnTo>
                    <a:pt x="9060" y="6225"/>
                  </a:lnTo>
                  <a:lnTo>
                    <a:pt x="9121" y="6356"/>
                  </a:lnTo>
                  <a:lnTo>
                    <a:pt x="9124" y="6364"/>
                  </a:lnTo>
                  <a:lnTo>
                    <a:pt x="9180" y="6498"/>
                  </a:lnTo>
                  <a:lnTo>
                    <a:pt x="9191" y="6529"/>
                  </a:lnTo>
                  <a:lnTo>
                    <a:pt x="9198" y="6561"/>
                  </a:lnTo>
                  <a:lnTo>
                    <a:pt x="9200" y="6594"/>
                  </a:lnTo>
                  <a:lnTo>
                    <a:pt x="9198" y="6626"/>
                  </a:lnTo>
                  <a:lnTo>
                    <a:pt x="9192" y="6659"/>
                  </a:lnTo>
                  <a:lnTo>
                    <a:pt x="9181" y="6690"/>
                  </a:lnTo>
                  <a:lnTo>
                    <a:pt x="9167" y="6719"/>
                  </a:lnTo>
                  <a:lnTo>
                    <a:pt x="9149" y="6746"/>
                  </a:lnTo>
                  <a:lnTo>
                    <a:pt x="9128" y="6771"/>
                  </a:lnTo>
                  <a:lnTo>
                    <a:pt x="9103" y="6793"/>
                  </a:lnTo>
                  <a:lnTo>
                    <a:pt x="9076" y="6811"/>
                  </a:lnTo>
                  <a:lnTo>
                    <a:pt x="9047" y="6825"/>
                  </a:lnTo>
                  <a:lnTo>
                    <a:pt x="9016" y="6836"/>
                  </a:lnTo>
                  <a:lnTo>
                    <a:pt x="8984" y="6843"/>
                  </a:lnTo>
                  <a:lnTo>
                    <a:pt x="8951" y="6845"/>
                  </a:lnTo>
                  <a:lnTo>
                    <a:pt x="8919" y="6843"/>
                  </a:lnTo>
                  <a:lnTo>
                    <a:pt x="8886" y="6837"/>
                  </a:lnTo>
                  <a:lnTo>
                    <a:pt x="8855" y="6826"/>
                  </a:lnTo>
                  <a:lnTo>
                    <a:pt x="8826" y="6812"/>
                  </a:lnTo>
                  <a:lnTo>
                    <a:pt x="8799" y="6794"/>
                  </a:lnTo>
                  <a:lnTo>
                    <a:pt x="8774" y="6773"/>
                  </a:lnTo>
                  <a:lnTo>
                    <a:pt x="8752" y="6748"/>
                  </a:lnTo>
                  <a:lnTo>
                    <a:pt x="8734" y="6721"/>
                  </a:lnTo>
                  <a:lnTo>
                    <a:pt x="8720" y="6692"/>
                  </a:lnTo>
                  <a:lnTo>
                    <a:pt x="8665" y="6562"/>
                  </a:lnTo>
                  <a:lnTo>
                    <a:pt x="8608" y="6438"/>
                  </a:lnTo>
                  <a:lnTo>
                    <a:pt x="8547" y="6316"/>
                  </a:lnTo>
                  <a:lnTo>
                    <a:pt x="8481" y="6197"/>
                  </a:lnTo>
                  <a:lnTo>
                    <a:pt x="8412" y="6080"/>
                  </a:lnTo>
                  <a:lnTo>
                    <a:pt x="8339" y="5965"/>
                  </a:lnTo>
                  <a:lnTo>
                    <a:pt x="8262" y="5853"/>
                  </a:lnTo>
                  <a:lnTo>
                    <a:pt x="8182" y="5744"/>
                  </a:lnTo>
                  <a:lnTo>
                    <a:pt x="8097" y="5637"/>
                  </a:lnTo>
                  <a:lnTo>
                    <a:pt x="8009" y="5533"/>
                  </a:lnTo>
                  <a:lnTo>
                    <a:pt x="7918" y="5433"/>
                  </a:lnTo>
                  <a:lnTo>
                    <a:pt x="7823" y="5335"/>
                  </a:lnTo>
                  <a:lnTo>
                    <a:pt x="7725" y="5240"/>
                  </a:lnTo>
                  <a:lnTo>
                    <a:pt x="7623" y="5149"/>
                  </a:lnTo>
                  <a:lnTo>
                    <a:pt x="7518" y="5061"/>
                  </a:lnTo>
                  <a:lnTo>
                    <a:pt x="7411" y="4977"/>
                  </a:lnTo>
                  <a:lnTo>
                    <a:pt x="7406" y="4974"/>
                  </a:lnTo>
                  <a:lnTo>
                    <a:pt x="7215" y="5164"/>
                  </a:lnTo>
                  <a:lnTo>
                    <a:pt x="7203" y="5175"/>
                  </a:lnTo>
                  <a:lnTo>
                    <a:pt x="7190" y="5184"/>
                  </a:lnTo>
                  <a:lnTo>
                    <a:pt x="7175" y="5191"/>
                  </a:lnTo>
                  <a:lnTo>
                    <a:pt x="7159" y="5197"/>
                  </a:lnTo>
                  <a:lnTo>
                    <a:pt x="7143" y="5200"/>
                  </a:lnTo>
                  <a:lnTo>
                    <a:pt x="7127" y="5201"/>
                  </a:lnTo>
                  <a:lnTo>
                    <a:pt x="7111" y="5200"/>
                  </a:lnTo>
                  <a:lnTo>
                    <a:pt x="7095" y="5197"/>
                  </a:lnTo>
                  <a:lnTo>
                    <a:pt x="7079" y="5192"/>
                  </a:lnTo>
                  <a:lnTo>
                    <a:pt x="7065" y="5184"/>
                  </a:lnTo>
                  <a:lnTo>
                    <a:pt x="7051" y="5175"/>
                  </a:lnTo>
                  <a:lnTo>
                    <a:pt x="7039" y="5164"/>
                  </a:lnTo>
                  <a:lnTo>
                    <a:pt x="7028" y="5152"/>
                  </a:lnTo>
                  <a:lnTo>
                    <a:pt x="7019" y="5139"/>
                  </a:lnTo>
                  <a:lnTo>
                    <a:pt x="7012" y="5124"/>
                  </a:lnTo>
                  <a:lnTo>
                    <a:pt x="7006" y="5108"/>
                  </a:lnTo>
                  <a:lnTo>
                    <a:pt x="7003" y="5092"/>
                  </a:lnTo>
                  <a:lnTo>
                    <a:pt x="7002" y="5076"/>
                  </a:lnTo>
                  <a:lnTo>
                    <a:pt x="7003" y="5060"/>
                  </a:lnTo>
                  <a:lnTo>
                    <a:pt x="7006" y="5044"/>
                  </a:lnTo>
                  <a:lnTo>
                    <a:pt x="7011" y="5028"/>
                  </a:lnTo>
                  <a:lnTo>
                    <a:pt x="7019" y="5014"/>
                  </a:lnTo>
                  <a:lnTo>
                    <a:pt x="7028" y="5000"/>
                  </a:lnTo>
                  <a:lnTo>
                    <a:pt x="7039" y="4988"/>
                  </a:lnTo>
                  <a:lnTo>
                    <a:pt x="7198" y="4828"/>
                  </a:lnTo>
                  <a:lnTo>
                    <a:pt x="7188" y="4821"/>
                  </a:lnTo>
                  <a:lnTo>
                    <a:pt x="7073" y="4748"/>
                  </a:lnTo>
                  <a:lnTo>
                    <a:pt x="6955" y="4680"/>
                  </a:lnTo>
                  <a:lnTo>
                    <a:pt x="6835" y="4616"/>
                  </a:lnTo>
                  <a:lnTo>
                    <a:pt x="6714" y="4555"/>
                  </a:lnTo>
                  <a:lnTo>
                    <a:pt x="6590" y="4499"/>
                  </a:lnTo>
                  <a:lnTo>
                    <a:pt x="6464" y="4447"/>
                  </a:lnTo>
                  <a:lnTo>
                    <a:pt x="6337" y="4400"/>
                  </a:lnTo>
                  <a:lnTo>
                    <a:pt x="6207" y="4356"/>
                  </a:lnTo>
                  <a:lnTo>
                    <a:pt x="6076" y="4318"/>
                  </a:lnTo>
                  <a:lnTo>
                    <a:pt x="5944" y="4283"/>
                  </a:lnTo>
                  <a:lnTo>
                    <a:pt x="5811" y="4253"/>
                  </a:lnTo>
                  <a:lnTo>
                    <a:pt x="5677" y="4228"/>
                  </a:lnTo>
                  <a:lnTo>
                    <a:pt x="5542" y="4207"/>
                  </a:lnTo>
                  <a:lnTo>
                    <a:pt x="5407" y="4191"/>
                  </a:lnTo>
                  <a:lnTo>
                    <a:pt x="5272" y="4179"/>
                  </a:lnTo>
                  <a:lnTo>
                    <a:pt x="5136" y="4172"/>
                  </a:lnTo>
                  <a:lnTo>
                    <a:pt x="5000" y="4170"/>
                  </a:lnTo>
                  <a:lnTo>
                    <a:pt x="4864" y="4172"/>
                  </a:lnTo>
                  <a:lnTo>
                    <a:pt x="4728" y="4179"/>
                  </a:lnTo>
                  <a:lnTo>
                    <a:pt x="4593" y="4191"/>
                  </a:lnTo>
                  <a:lnTo>
                    <a:pt x="4458" y="4207"/>
                  </a:lnTo>
                  <a:lnTo>
                    <a:pt x="4323" y="4228"/>
                  </a:lnTo>
                  <a:lnTo>
                    <a:pt x="4189" y="4253"/>
                  </a:lnTo>
                  <a:lnTo>
                    <a:pt x="4056" y="4283"/>
                  </a:lnTo>
                  <a:lnTo>
                    <a:pt x="3924" y="4318"/>
                  </a:lnTo>
                  <a:lnTo>
                    <a:pt x="3793" y="4356"/>
                  </a:lnTo>
                  <a:lnTo>
                    <a:pt x="3663" y="4400"/>
                  </a:lnTo>
                  <a:lnTo>
                    <a:pt x="3536" y="4447"/>
                  </a:lnTo>
                  <a:lnTo>
                    <a:pt x="3410" y="4499"/>
                  </a:lnTo>
                  <a:lnTo>
                    <a:pt x="3286" y="4555"/>
                  </a:lnTo>
                  <a:lnTo>
                    <a:pt x="3165" y="4616"/>
                  </a:lnTo>
                  <a:lnTo>
                    <a:pt x="3045" y="4680"/>
                  </a:lnTo>
                  <a:lnTo>
                    <a:pt x="2927" y="4748"/>
                  </a:lnTo>
                  <a:lnTo>
                    <a:pt x="2812" y="4821"/>
                  </a:lnTo>
                  <a:lnTo>
                    <a:pt x="2802" y="4828"/>
                  </a:lnTo>
                  <a:lnTo>
                    <a:pt x="2961" y="4988"/>
                  </a:lnTo>
                  <a:lnTo>
                    <a:pt x="2972" y="5000"/>
                  </a:lnTo>
                  <a:lnTo>
                    <a:pt x="2981" y="5014"/>
                  </a:lnTo>
                  <a:lnTo>
                    <a:pt x="2989" y="5028"/>
                  </a:lnTo>
                  <a:lnTo>
                    <a:pt x="2994" y="5044"/>
                  </a:lnTo>
                  <a:lnTo>
                    <a:pt x="2997" y="5060"/>
                  </a:lnTo>
                  <a:lnTo>
                    <a:pt x="2998" y="5076"/>
                  </a:lnTo>
                  <a:lnTo>
                    <a:pt x="2997" y="5092"/>
                  </a:lnTo>
                  <a:lnTo>
                    <a:pt x="2994" y="5108"/>
                  </a:lnTo>
                  <a:lnTo>
                    <a:pt x="2988" y="5124"/>
                  </a:lnTo>
                  <a:lnTo>
                    <a:pt x="2981" y="5139"/>
                  </a:lnTo>
                  <a:lnTo>
                    <a:pt x="2972" y="5152"/>
                  </a:lnTo>
                  <a:lnTo>
                    <a:pt x="2961" y="5164"/>
                  </a:lnTo>
                  <a:lnTo>
                    <a:pt x="2949" y="5175"/>
                  </a:lnTo>
                  <a:lnTo>
                    <a:pt x="2935" y="5184"/>
                  </a:lnTo>
                  <a:lnTo>
                    <a:pt x="2921" y="5192"/>
                  </a:lnTo>
                  <a:lnTo>
                    <a:pt x="2905" y="5197"/>
                  </a:lnTo>
                  <a:lnTo>
                    <a:pt x="2889" y="5200"/>
                  </a:lnTo>
                  <a:lnTo>
                    <a:pt x="2873" y="5201"/>
                  </a:lnTo>
                  <a:lnTo>
                    <a:pt x="2857" y="5200"/>
                  </a:lnTo>
                  <a:lnTo>
                    <a:pt x="2841" y="5197"/>
                  </a:lnTo>
                  <a:lnTo>
                    <a:pt x="2825" y="5191"/>
                  </a:lnTo>
                  <a:lnTo>
                    <a:pt x="2810" y="5184"/>
                  </a:lnTo>
                  <a:lnTo>
                    <a:pt x="2797" y="5175"/>
                  </a:lnTo>
                  <a:lnTo>
                    <a:pt x="2785" y="5164"/>
                  </a:lnTo>
                  <a:lnTo>
                    <a:pt x="2594" y="4974"/>
                  </a:lnTo>
                  <a:lnTo>
                    <a:pt x="2589" y="4977"/>
                  </a:lnTo>
                  <a:lnTo>
                    <a:pt x="2482" y="5061"/>
                  </a:lnTo>
                  <a:lnTo>
                    <a:pt x="2377" y="5149"/>
                  </a:lnTo>
                  <a:lnTo>
                    <a:pt x="2275" y="5240"/>
                  </a:lnTo>
                  <a:lnTo>
                    <a:pt x="2177" y="5335"/>
                  </a:lnTo>
                  <a:lnTo>
                    <a:pt x="2082" y="5433"/>
                  </a:lnTo>
                  <a:lnTo>
                    <a:pt x="1991" y="5533"/>
                  </a:lnTo>
                  <a:lnTo>
                    <a:pt x="1903" y="5637"/>
                  </a:lnTo>
                  <a:lnTo>
                    <a:pt x="1818" y="5744"/>
                  </a:lnTo>
                  <a:lnTo>
                    <a:pt x="1738" y="5853"/>
                  </a:lnTo>
                  <a:lnTo>
                    <a:pt x="1661" y="5965"/>
                  </a:lnTo>
                  <a:lnTo>
                    <a:pt x="1588" y="6080"/>
                  </a:lnTo>
                  <a:lnTo>
                    <a:pt x="1519" y="6197"/>
                  </a:lnTo>
                  <a:lnTo>
                    <a:pt x="1453" y="6316"/>
                  </a:lnTo>
                  <a:lnTo>
                    <a:pt x="1392" y="6438"/>
                  </a:lnTo>
                  <a:lnTo>
                    <a:pt x="1335" y="6562"/>
                  </a:lnTo>
                  <a:lnTo>
                    <a:pt x="1280" y="6692"/>
                  </a:lnTo>
                  <a:lnTo>
                    <a:pt x="1266" y="6721"/>
                  </a:lnTo>
                  <a:lnTo>
                    <a:pt x="1248" y="6748"/>
                  </a:lnTo>
                  <a:lnTo>
                    <a:pt x="1226" y="6773"/>
                  </a:lnTo>
                  <a:lnTo>
                    <a:pt x="1201" y="6794"/>
                  </a:lnTo>
                  <a:lnTo>
                    <a:pt x="1174" y="6812"/>
                  </a:lnTo>
                  <a:lnTo>
                    <a:pt x="1145" y="6826"/>
                  </a:lnTo>
                  <a:lnTo>
                    <a:pt x="1114" y="6837"/>
                  </a:lnTo>
                  <a:lnTo>
                    <a:pt x="1081" y="6843"/>
                  </a:lnTo>
                  <a:lnTo>
                    <a:pt x="1049" y="6845"/>
                  </a:lnTo>
                  <a:lnTo>
                    <a:pt x="1016" y="6843"/>
                  </a:lnTo>
                  <a:lnTo>
                    <a:pt x="984" y="6836"/>
                  </a:lnTo>
                  <a:lnTo>
                    <a:pt x="953" y="6825"/>
                  </a:lnTo>
                  <a:lnTo>
                    <a:pt x="924" y="6811"/>
                  </a:lnTo>
                  <a:lnTo>
                    <a:pt x="897" y="6793"/>
                  </a:lnTo>
                  <a:lnTo>
                    <a:pt x="872" y="6771"/>
                  </a:lnTo>
                  <a:lnTo>
                    <a:pt x="851" y="6746"/>
                  </a:lnTo>
                  <a:lnTo>
                    <a:pt x="833" y="6719"/>
                  </a:lnTo>
                  <a:lnTo>
                    <a:pt x="819" y="6690"/>
                  </a:lnTo>
                  <a:lnTo>
                    <a:pt x="808" y="6659"/>
                  </a:lnTo>
                  <a:lnTo>
                    <a:pt x="802" y="6626"/>
                  </a:lnTo>
                  <a:lnTo>
                    <a:pt x="800" y="6594"/>
                  </a:lnTo>
                  <a:lnTo>
                    <a:pt x="802" y="6561"/>
                  </a:lnTo>
                  <a:lnTo>
                    <a:pt x="809" y="6529"/>
                  </a:lnTo>
                  <a:lnTo>
                    <a:pt x="820" y="6498"/>
                  </a:lnTo>
                  <a:lnTo>
                    <a:pt x="876" y="6364"/>
                  </a:lnTo>
                  <a:lnTo>
                    <a:pt x="879" y="6356"/>
                  </a:lnTo>
                  <a:lnTo>
                    <a:pt x="940" y="6225"/>
                  </a:lnTo>
                  <a:lnTo>
                    <a:pt x="944" y="6217"/>
                  </a:lnTo>
                  <a:lnTo>
                    <a:pt x="1009" y="6088"/>
                  </a:lnTo>
                  <a:lnTo>
                    <a:pt x="1012" y="6080"/>
                  </a:lnTo>
                  <a:lnTo>
                    <a:pt x="1082" y="5953"/>
                  </a:lnTo>
                  <a:lnTo>
                    <a:pt x="1086" y="5946"/>
                  </a:lnTo>
                  <a:lnTo>
                    <a:pt x="1159" y="5822"/>
                  </a:lnTo>
                  <a:lnTo>
                    <a:pt x="1164" y="5814"/>
                  </a:lnTo>
                  <a:lnTo>
                    <a:pt x="1242" y="5693"/>
                  </a:lnTo>
                  <a:lnTo>
                    <a:pt x="1246" y="5686"/>
                  </a:lnTo>
                  <a:lnTo>
                    <a:pt x="1328" y="5567"/>
                  </a:lnTo>
                  <a:lnTo>
                    <a:pt x="1333" y="5560"/>
                  </a:lnTo>
                  <a:lnTo>
                    <a:pt x="1418" y="5444"/>
                  </a:lnTo>
                  <a:lnTo>
                    <a:pt x="1424" y="5437"/>
                  </a:lnTo>
                  <a:lnTo>
                    <a:pt x="1513" y="5324"/>
                  </a:lnTo>
                  <a:lnTo>
                    <a:pt x="1518" y="5317"/>
                  </a:lnTo>
                  <a:lnTo>
                    <a:pt x="1612" y="5207"/>
                  </a:lnTo>
                  <a:lnTo>
                    <a:pt x="1617" y="5201"/>
                  </a:lnTo>
                  <a:lnTo>
                    <a:pt x="1715" y="5093"/>
                  </a:lnTo>
                  <a:lnTo>
                    <a:pt x="1720" y="5087"/>
                  </a:lnTo>
                  <a:lnTo>
                    <a:pt x="1821" y="4983"/>
                  </a:lnTo>
                  <a:lnTo>
                    <a:pt x="1827" y="4978"/>
                  </a:lnTo>
                  <a:lnTo>
                    <a:pt x="1932" y="4877"/>
                  </a:lnTo>
                  <a:lnTo>
                    <a:pt x="1938" y="4871"/>
                  </a:lnTo>
                  <a:lnTo>
                    <a:pt x="2046" y="4774"/>
                  </a:lnTo>
                  <a:lnTo>
                    <a:pt x="2053" y="4768"/>
                  </a:lnTo>
                  <a:lnTo>
                    <a:pt x="2164" y="4675"/>
                  </a:lnTo>
                  <a:lnTo>
                    <a:pt x="2171" y="4670"/>
                  </a:lnTo>
                  <a:lnTo>
                    <a:pt x="2238" y="4617"/>
                  </a:lnTo>
                  <a:lnTo>
                    <a:pt x="1874" y="4252"/>
                  </a:lnTo>
                  <a:lnTo>
                    <a:pt x="1863" y="4240"/>
                  </a:lnTo>
                  <a:lnTo>
                    <a:pt x="1854" y="4226"/>
                  </a:lnTo>
                  <a:lnTo>
                    <a:pt x="1846" y="4212"/>
                  </a:lnTo>
                  <a:lnTo>
                    <a:pt x="1841" y="4196"/>
                  </a:lnTo>
                  <a:lnTo>
                    <a:pt x="1838" y="4180"/>
                  </a:lnTo>
                  <a:lnTo>
                    <a:pt x="1837" y="4164"/>
                  </a:lnTo>
                  <a:lnTo>
                    <a:pt x="1838" y="4148"/>
                  </a:lnTo>
                  <a:lnTo>
                    <a:pt x="1841" y="4132"/>
                  </a:lnTo>
                  <a:lnTo>
                    <a:pt x="1847" y="4116"/>
                  </a:lnTo>
                  <a:lnTo>
                    <a:pt x="1854" y="4101"/>
                  </a:lnTo>
                  <a:lnTo>
                    <a:pt x="1863" y="4088"/>
                  </a:lnTo>
                  <a:lnTo>
                    <a:pt x="1874" y="4076"/>
                  </a:lnTo>
                  <a:lnTo>
                    <a:pt x="1886" y="4065"/>
                  </a:lnTo>
                  <a:lnTo>
                    <a:pt x="1900" y="4056"/>
                  </a:lnTo>
                  <a:lnTo>
                    <a:pt x="1914" y="4048"/>
                  </a:lnTo>
                  <a:lnTo>
                    <a:pt x="1930" y="4043"/>
                  </a:lnTo>
                  <a:lnTo>
                    <a:pt x="1946" y="4040"/>
                  </a:lnTo>
                  <a:lnTo>
                    <a:pt x="1962" y="4039"/>
                  </a:lnTo>
                  <a:lnTo>
                    <a:pt x="1978" y="4040"/>
                  </a:lnTo>
                  <a:lnTo>
                    <a:pt x="1994" y="4043"/>
                  </a:lnTo>
                  <a:lnTo>
                    <a:pt x="2010" y="4049"/>
                  </a:lnTo>
                  <a:lnTo>
                    <a:pt x="2025" y="4056"/>
                  </a:lnTo>
                  <a:lnTo>
                    <a:pt x="2038" y="4065"/>
                  </a:lnTo>
                  <a:lnTo>
                    <a:pt x="2050" y="4076"/>
                  </a:lnTo>
                  <a:lnTo>
                    <a:pt x="2442" y="4468"/>
                  </a:lnTo>
                  <a:lnTo>
                    <a:pt x="2535" y="4404"/>
                  </a:lnTo>
                  <a:lnTo>
                    <a:pt x="2543" y="4400"/>
                  </a:lnTo>
                  <a:lnTo>
                    <a:pt x="2665" y="4323"/>
                  </a:lnTo>
                  <a:lnTo>
                    <a:pt x="2672" y="4318"/>
                  </a:lnTo>
                  <a:lnTo>
                    <a:pt x="2797" y="4246"/>
                  </a:lnTo>
                  <a:lnTo>
                    <a:pt x="2804" y="4242"/>
                  </a:lnTo>
                  <a:lnTo>
                    <a:pt x="2931" y="4173"/>
                  </a:lnTo>
                  <a:lnTo>
                    <a:pt x="2939" y="4169"/>
                  </a:lnTo>
                  <a:lnTo>
                    <a:pt x="3068" y="4105"/>
                  </a:lnTo>
                  <a:lnTo>
                    <a:pt x="3076" y="4102"/>
                  </a:lnTo>
                  <a:lnTo>
                    <a:pt x="3208" y="4042"/>
                  </a:lnTo>
                  <a:lnTo>
                    <a:pt x="3215" y="4039"/>
                  </a:lnTo>
                  <a:lnTo>
                    <a:pt x="3349" y="3984"/>
                  </a:lnTo>
                  <a:lnTo>
                    <a:pt x="3357" y="3980"/>
                  </a:lnTo>
                  <a:lnTo>
                    <a:pt x="3492" y="3930"/>
                  </a:lnTo>
                  <a:lnTo>
                    <a:pt x="3500" y="3927"/>
                  </a:lnTo>
                  <a:lnTo>
                    <a:pt x="3638" y="3881"/>
                  </a:lnTo>
                  <a:lnTo>
                    <a:pt x="3646" y="3878"/>
                  </a:lnTo>
                  <a:lnTo>
                    <a:pt x="3785" y="3837"/>
                  </a:lnTo>
                  <a:lnTo>
                    <a:pt x="3793" y="3835"/>
                  </a:lnTo>
                  <a:lnTo>
                    <a:pt x="3934" y="3798"/>
                  </a:lnTo>
                  <a:lnTo>
                    <a:pt x="3942" y="3796"/>
                  </a:lnTo>
                  <a:lnTo>
                    <a:pt x="4084" y="3764"/>
                  </a:lnTo>
                  <a:lnTo>
                    <a:pt x="4092" y="3763"/>
                  </a:lnTo>
                  <a:lnTo>
                    <a:pt x="4235" y="3736"/>
                  </a:lnTo>
                  <a:lnTo>
                    <a:pt x="4243" y="3734"/>
                  </a:lnTo>
                  <a:lnTo>
                    <a:pt x="4386" y="3712"/>
                  </a:lnTo>
                  <a:lnTo>
                    <a:pt x="4394" y="3711"/>
                  </a:lnTo>
                  <a:lnTo>
                    <a:pt x="4538" y="3694"/>
                  </a:lnTo>
                  <a:lnTo>
                    <a:pt x="4546" y="3693"/>
                  </a:lnTo>
                  <a:lnTo>
                    <a:pt x="4690" y="3681"/>
                  </a:lnTo>
                  <a:lnTo>
                    <a:pt x="4699" y="3680"/>
                  </a:lnTo>
                  <a:lnTo>
                    <a:pt x="4843" y="3673"/>
                  </a:lnTo>
                  <a:lnTo>
                    <a:pt x="4851" y="3672"/>
                  </a:lnTo>
                  <a:lnTo>
                    <a:pt x="4875" y="3672"/>
                  </a:lnTo>
                  <a:lnTo>
                    <a:pt x="4875" y="2645"/>
                  </a:lnTo>
                  <a:lnTo>
                    <a:pt x="4876" y="2629"/>
                  </a:lnTo>
                  <a:lnTo>
                    <a:pt x="4879" y="2613"/>
                  </a:lnTo>
                  <a:lnTo>
                    <a:pt x="4885" y="2597"/>
                  </a:lnTo>
                  <a:lnTo>
                    <a:pt x="4892" y="2582"/>
                  </a:lnTo>
                  <a:lnTo>
                    <a:pt x="4901" y="2569"/>
                  </a:lnTo>
                  <a:lnTo>
                    <a:pt x="4912" y="2557"/>
                  </a:lnTo>
                  <a:lnTo>
                    <a:pt x="4924" y="2546"/>
                  </a:lnTo>
                  <a:lnTo>
                    <a:pt x="4938" y="2537"/>
                  </a:lnTo>
                  <a:lnTo>
                    <a:pt x="4952" y="2530"/>
                  </a:lnTo>
                  <a:lnTo>
                    <a:pt x="4968" y="2524"/>
                  </a:lnTo>
                  <a:lnTo>
                    <a:pt x="4984" y="2521"/>
                  </a:lnTo>
                  <a:lnTo>
                    <a:pt x="5000" y="2520"/>
                  </a:lnTo>
                  <a:lnTo>
                    <a:pt x="5016" y="2521"/>
                  </a:lnTo>
                  <a:lnTo>
                    <a:pt x="5032" y="2524"/>
                  </a:lnTo>
                  <a:lnTo>
                    <a:pt x="5048" y="2530"/>
                  </a:lnTo>
                  <a:lnTo>
                    <a:pt x="5062" y="2537"/>
                  </a:lnTo>
                  <a:lnTo>
                    <a:pt x="5076" y="2546"/>
                  </a:lnTo>
                  <a:lnTo>
                    <a:pt x="5088" y="2557"/>
                  </a:lnTo>
                  <a:lnTo>
                    <a:pt x="5099" y="2569"/>
                  </a:lnTo>
                  <a:lnTo>
                    <a:pt x="5108" y="2582"/>
                  </a:lnTo>
                  <a:lnTo>
                    <a:pt x="5115" y="2597"/>
                  </a:lnTo>
                  <a:lnTo>
                    <a:pt x="5121" y="2613"/>
                  </a:lnTo>
                  <a:lnTo>
                    <a:pt x="5124" y="2629"/>
                  </a:lnTo>
                  <a:lnTo>
                    <a:pt x="5125" y="2645"/>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758" name="Google Shape;758;p23"/>
          <p:cNvGrpSpPr/>
          <p:nvPr/>
        </p:nvGrpSpPr>
        <p:grpSpPr>
          <a:xfrm>
            <a:off x="7884384" y="1530568"/>
            <a:ext cx="606618" cy="606618"/>
            <a:chOff x="4308995" y="4907280"/>
            <a:chExt cx="914400" cy="914400"/>
          </a:xfrm>
        </p:grpSpPr>
        <p:sp>
          <p:nvSpPr>
            <p:cNvPr id="759" name="Google Shape;759;p23"/>
            <p:cNvSpPr/>
            <p:nvPr/>
          </p:nvSpPr>
          <p:spPr>
            <a:xfrm>
              <a:off x="4308995" y="4907280"/>
              <a:ext cx="914400" cy="914400"/>
            </a:xfrm>
            <a:custGeom>
              <a:rect b="b" l="l" r="r" t="t"/>
              <a:pathLst>
                <a:path extrusionOk="0" h="10000" w="10000">
                  <a:moveTo>
                    <a:pt x="5513" y="5000"/>
                  </a:moveTo>
                  <a:lnTo>
                    <a:pt x="5513" y="5019"/>
                  </a:lnTo>
                  <a:lnTo>
                    <a:pt x="5512" y="5038"/>
                  </a:lnTo>
                  <a:lnTo>
                    <a:pt x="5510" y="5058"/>
                  </a:lnTo>
                  <a:lnTo>
                    <a:pt x="5507" y="5077"/>
                  </a:lnTo>
                  <a:lnTo>
                    <a:pt x="5504" y="5096"/>
                  </a:lnTo>
                  <a:lnTo>
                    <a:pt x="5500" y="5114"/>
                  </a:lnTo>
                  <a:lnTo>
                    <a:pt x="5496" y="5133"/>
                  </a:lnTo>
                  <a:lnTo>
                    <a:pt x="5491" y="5151"/>
                  </a:lnTo>
                  <a:lnTo>
                    <a:pt x="5485" y="5170"/>
                  </a:lnTo>
                  <a:lnTo>
                    <a:pt x="5478" y="5188"/>
                  </a:lnTo>
                  <a:lnTo>
                    <a:pt x="5471" y="5205"/>
                  </a:lnTo>
                  <a:lnTo>
                    <a:pt x="5463" y="5223"/>
                  </a:lnTo>
                  <a:lnTo>
                    <a:pt x="5454" y="5240"/>
                  </a:lnTo>
                  <a:lnTo>
                    <a:pt x="5445" y="5257"/>
                  </a:lnTo>
                  <a:lnTo>
                    <a:pt x="5435" y="5273"/>
                  </a:lnTo>
                  <a:lnTo>
                    <a:pt x="5424" y="5290"/>
                  </a:lnTo>
                  <a:lnTo>
                    <a:pt x="5413" y="5305"/>
                  </a:lnTo>
                  <a:lnTo>
                    <a:pt x="5401" y="5320"/>
                  </a:lnTo>
                  <a:lnTo>
                    <a:pt x="5389" y="5335"/>
                  </a:lnTo>
                  <a:lnTo>
                    <a:pt x="5376" y="5349"/>
                  </a:lnTo>
                  <a:lnTo>
                    <a:pt x="5363" y="5363"/>
                  </a:lnTo>
                  <a:lnTo>
                    <a:pt x="5349" y="5376"/>
                  </a:lnTo>
                  <a:lnTo>
                    <a:pt x="5335" y="5389"/>
                  </a:lnTo>
                  <a:lnTo>
                    <a:pt x="5320" y="5401"/>
                  </a:lnTo>
                  <a:lnTo>
                    <a:pt x="5305" y="5413"/>
                  </a:lnTo>
                  <a:lnTo>
                    <a:pt x="5290" y="5424"/>
                  </a:lnTo>
                  <a:lnTo>
                    <a:pt x="5273" y="5435"/>
                  </a:lnTo>
                  <a:lnTo>
                    <a:pt x="5257" y="5445"/>
                  </a:lnTo>
                  <a:lnTo>
                    <a:pt x="5240" y="5454"/>
                  </a:lnTo>
                  <a:lnTo>
                    <a:pt x="5223" y="5463"/>
                  </a:lnTo>
                  <a:lnTo>
                    <a:pt x="5205" y="5471"/>
                  </a:lnTo>
                  <a:lnTo>
                    <a:pt x="5188" y="5478"/>
                  </a:lnTo>
                  <a:lnTo>
                    <a:pt x="5170" y="5485"/>
                  </a:lnTo>
                  <a:lnTo>
                    <a:pt x="5151" y="5491"/>
                  </a:lnTo>
                  <a:lnTo>
                    <a:pt x="5133" y="5496"/>
                  </a:lnTo>
                  <a:lnTo>
                    <a:pt x="5114" y="5500"/>
                  </a:lnTo>
                  <a:lnTo>
                    <a:pt x="5096" y="5504"/>
                  </a:lnTo>
                  <a:lnTo>
                    <a:pt x="5077" y="5507"/>
                  </a:lnTo>
                  <a:lnTo>
                    <a:pt x="5058" y="5510"/>
                  </a:lnTo>
                  <a:lnTo>
                    <a:pt x="5038" y="5512"/>
                  </a:lnTo>
                  <a:lnTo>
                    <a:pt x="5019" y="5513"/>
                  </a:lnTo>
                  <a:lnTo>
                    <a:pt x="5000" y="5513"/>
                  </a:lnTo>
                  <a:lnTo>
                    <a:pt x="4981" y="5513"/>
                  </a:lnTo>
                  <a:lnTo>
                    <a:pt x="4962" y="5512"/>
                  </a:lnTo>
                  <a:lnTo>
                    <a:pt x="4942" y="5510"/>
                  </a:lnTo>
                  <a:lnTo>
                    <a:pt x="4923" y="5507"/>
                  </a:lnTo>
                  <a:lnTo>
                    <a:pt x="4904" y="5504"/>
                  </a:lnTo>
                  <a:lnTo>
                    <a:pt x="4886" y="5500"/>
                  </a:lnTo>
                  <a:lnTo>
                    <a:pt x="4867" y="5496"/>
                  </a:lnTo>
                  <a:lnTo>
                    <a:pt x="4849" y="5491"/>
                  </a:lnTo>
                  <a:lnTo>
                    <a:pt x="4830" y="5485"/>
                  </a:lnTo>
                  <a:lnTo>
                    <a:pt x="4812" y="5478"/>
                  </a:lnTo>
                  <a:lnTo>
                    <a:pt x="4795" y="5471"/>
                  </a:lnTo>
                  <a:lnTo>
                    <a:pt x="4777" y="5463"/>
                  </a:lnTo>
                  <a:lnTo>
                    <a:pt x="4760" y="5454"/>
                  </a:lnTo>
                  <a:lnTo>
                    <a:pt x="4743" y="5445"/>
                  </a:lnTo>
                  <a:lnTo>
                    <a:pt x="4727" y="5435"/>
                  </a:lnTo>
                  <a:lnTo>
                    <a:pt x="4710" y="5424"/>
                  </a:lnTo>
                  <a:lnTo>
                    <a:pt x="4695" y="5413"/>
                  </a:lnTo>
                  <a:lnTo>
                    <a:pt x="4680" y="5401"/>
                  </a:lnTo>
                  <a:lnTo>
                    <a:pt x="4665" y="5389"/>
                  </a:lnTo>
                  <a:lnTo>
                    <a:pt x="4651" y="5376"/>
                  </a:lnTo>
                  <a:lnTo>
                    <a:pt x="4637" y="5363"/>
                  </a:lnTo>
                  <a:lnTo>
                    <a:pt x="4624" y="5349"/>
                  </a:lnTo>
                  <a:lnTo>
                    <a:pt x="4611" y="5335"/>
                  </a:lnTo>
                  <a:lnTo>
                    <a:pt x="4599" y="5320"/>
                  </a:lnTo>
                  <a:lnTo>
                    <a:pt x="4587" y="5305"/>
                  </a:lnTo>
                  <a:lnTo>
                    <a:pt x="4576" y="5290"/>
                  </a:lnTo>
                  <a:lnTo>
                    <a:pt x="4565" y="5273"/>
                  </a:lnTo>
                  <a:lnTo>
                    <a:pt x="4555" y="5257"/>
                  </a:lnTo>
                  <a:lnTo>
                    <a:pt x="4546" y="5240"/>
                  </a:lnTo>
                  <a:lnTo>
                    <a:pt x="4537" y="5223"/>
                  </a:lnTo>
                  <a:lnTo>
                    <a:pt x="4529" y="5205"/>
                  </a:lnTo>
                  <a:lnTo>
                    <a:pt x="4522" y="5188"/>
                  </a:lnTo>
                  <a:lnTo>
                    <a:pt x="4515" y="5170"/>
                  </a:lnTo>
                  <a:lnTo>
                    <a:pt x="4509" y="5151"/>
                  </a:lnTo>
                  <a:lnTo>
                    <a:pt x="4504" y="5133"/>
                  </a:lnTo>
                  <a:lnTo>
                    <a:pt x="4500" y="5114"/>
                  </a:lnTo>
                  <a:lnTo>
                    <a:pt x="4496" y="5096"/>
                  </a:lnTo>
                  <a:lnTo>
                    <a:pt x="4493" y="5077"/>
                  </a:lnTo>
                  <a:lnTo>
                    <a:pt x="4490" y="5058"/>
                  </a:lnTo>
                  <a:lnTo>
                    <a:pt x="4488" y="5038"/>
                  </a:lnTo>
                  <a:lnTo>
                    <a:pt x="4487" y="5019"/>
                  </a:lnTo>
                  <a:lnTo>
                    <a:pt x="4487" y="5000"/>
                  </a:lnTo>
                  <a:lnTo>
                    <a:pt x="4487" y="4981"/>
                  </a:lnTo>
                  <a:lnTo>
                    <a:pt x="4488" y="4962"/>
                  </a:lnTo>
                  <a:lnTo>
                    <a:pt x="4490" y="4942"/>
                  </a:lnTo>
                  <a:lnTo>
                    <a:pt x="4493" y="4923"/>
                  </a:lnTo>
                  <a:lnTo>
                    <a:pt x="4496" y="4904"/>
                  </a:lnTo>
                  <a:lnTo>
                    <a:pt x="4500" y="4886"/>
                  </a:lnTo>
                  <a:lnTo>
                    <a:pt x="4504" y="4867"/>
                  </a:lnTo>
                  <a:lnTo>
                    <a:pt x="4509" y="4849"/>
                  </a:lnTo>
                  <a:lnTo>
                    <a:pt x="4515" y="4830"/>
                  </a:lnTo>
                  <a:lnTo>
                    <a:pt x="4522" y="4812"/>
                  </a:lnTo>
                  <a:lnTo>
                    <a:pt x="4529" y="4795"/>
                  </a:lnTo>
                  <a:lnTo>
                    <a:pt x="4537" y="4777"/>
                  </a:lnTo>
                  <a:lnTo>
                    <a:pt x="4546" y="4760"/>
                  </a:lnTo>
                  <a:lnTo>
                    <a:pt x="4555" y="4743"/>
                  </a:lnTo>
                  <a:lnTo>
                    <a:pt x="4565" y="4727"/>
                  </a:lnTo>
                  <a:lnTo>
                    <a:pt x="4576" y="4710"/>
                  </a:lnTo>
                  <a:lnTo>
                    <a:pt x="4587" y="4695"/>
                  </a:lnTo>
                  <a:lnTo>
                    <a:pt x="4599" y="4680"/>
                  </a:lnTo>
                  <a:lnTo>
                    <a:pt x="4611" y="4665"/>
                  </a:lnTo>
                  <a:lnTo>
                    <a:pt x="4624" y="4651"/>
                  </a:lnTo>
                  <a:lnTo>
                    <a:pt x="4637" y="4637"/>
                  </a:lnTo>
                  <a:lnTo>
                    <a:pt x="4651" y="4624"/>
                  </a:lnTo>
                  <a:lnTo>
                    <a:pt x="4665" y="4611"/>
                  </a:lnTo>
                  <a:lnTo>
                    <a:pt x="4680" y="4599"/>
                  </a:lnTo>
                  <a:lnTo>
                    <a:pt x="4695" y="4587"/>
                  </a:lnTo>
                  <a:lnTo>
                    <a:pt x="4710" y="4576"/>
                  </a:lnTo>
                  <a:lnTo>
                    <a:pt x="4727" y="4565"/>
                  </a:lnTo>
                  <a:lnTo>
                    <a:pt x="4743" y="4555"/>
                  </a:lnTo>
                  <a:lnTo>
                    <a:pt x="4760" y="4546"/>
                  </a:lnTo>
                  <a:lnTo>
                    <a:pt x="4777" y="4537"/>
                  </a:lnTo>
                  <a:lnTo>
                    <a:pt x="4795" y="4529"/>
                  </a:lnTo>
                  <a:lnTo>
                    <a:pt x="4812" y="4522"/>
                  </a:lnTo>
                  <a:lnTo>
                    <a:pt x="4830" y="4515"/>
                  </a:lnTo>
                  <a:lnTo>
                    <a:pt x="4849" y="4509"/>
                  </a:lnTo>
                  <a:lnTo>
                    <a:pt x="4867" y="4504"/>
                  </a:lnTo>
                  <a:lnTo>
                    <a:pt x="4886" y="4500"/>
                  </a:lnTo>
                  <a:lnTo>
                    <a:pt x="4904" y="4496"/>
                  </a:lnTo>
                  <a:lnTo>
                    <a:pt x="4923" y="4493"/>
                  </a:lnTo>
                  <a:lnTo>
                    <a:pt x="4942" y="4490"/>
                  </a:lnTo>
                  <a:lnTo>
                    <a:pt x="4962" y="4488"/>
                  </a:lnTo>
                  <a:lnTo>
                    <a:pt x="4981" y="4487"/>
                  </a:lnTo>
                  <a:lnTo>
                    <a:pt x="5000" y="4487"/>
                  </a:lnTo>
                  <a:lnTo>
                    <a:pt x="5019" y="4487"/>
                  </a:lnTo>
                  <a:lnTo>
                    <a:pt x="5038" y="4488"/>
                  </a:lnTo>
                  <a:lnTo>
                    <a:pt x="5058" y="4490"/>
                  </a:lnTo>
                  <a:lnTo>
                    <a:pt x="5077" y="4493"/>
                  </a:lnTo>
                  <a:lnTo>
                    <a:pt x="5096" y="4496"/>
                  </a:lnTo>
                  <a:lnTo>
                    <a:pt x="5114" y="4500"/>
                  </a:lnTo>
                  <a:lnTo>
                    <a:pt x="5133" y="4504"/>
                  </a:lnTo>
                  <a:lnTo>
                    <a:pt x="5151" y="4509"/>
                  </a:lnTo>
                  <a:lnTo>
                    <a:pt x="5170" y="4515"/>
                  </a:lnTo>
                  <a:lnTo>
                    <a:pt x="5188" y="4522"/>
                  </a:lnTo>
                  <a:lnTo>
                    <a:pt x="5205" y="4529"/>
                  </a:lnTo>
                  <a:lnTo>
                    <a:pt x="5223" y="4537"/>
                  </a:lnTo>
                  <a:lnTo>
                    <a:pt x="5240" y="4546"/>
                  </a:lnTo>
                  <a:lnTo>
                    <a:pt x="5257" y="4555"/>
                  </a:lnTo>
                  <a:lnTo>
                    <a:pt x="5273" y="4565"/>
                  </a:lnTo>
                  <a:lnTo>
                    <a:pt x="5290" y="4576"/>
                  </a:lnTo>
                  <a:lnTo>
                    <a:pt x="5305" y="4587"/>
                  </a:lnTo>
                  <a:lnTo>
                    <a:pt x="5320" y="4599"/>
                  </a:lnTo>
                  <a:lnTo>
                    <a:pt x="5335" y="4611"/>
                  </a:lnTo>
                  <a:lnTo>
                    <a:pt x="5349" y="4624"/>
                  </a:lnTo>
                  <a:lnTo>
                    <a:pt x="5363" y="4637"/>
                  </a:lnTo>
                  <a:lnTo>
                    <a:pt x="5376" y="4651"/>
                  </a:lnTo>
                  <a:lnTo>
                    <a:pt x="5389" y="4665"/>
                  </a:lnTo>
                  <a:lnTo>
                    <a:pt x="5401" y="4680"/>
                  </a:lnTo>
                  <a:lnTo>
                    <a:pt x="5413" y="4695"/>
                  </a:lnTo>
                  <a:lnTo>
                    <a:pt x="5424" y="4710"/>
                  </a:lnTo>
                  <a:lnTo>
                    <a:pt x="5435" y="4727"/>
                  </a:lnTo>
                  <a:lnTo>
                    <a:pt x="5445" y="4743"/>
                  </a:lnTo>
                  <a:lnTo>
                    <a:pt x="5454" y="4760"/>
                  </a:lnTo>
                  <a:lnTo>
                    <a:pt x="5463" y="4777"/>
                  </a:lnTo>
                  <a:lnTo>
                    <a:pt x="5471" y="4795"/>
                  </a:lnTo>
                  <a:lnTo>
                    <a:pt x="5478" y="4812"/>
                  </a:lnTo>
                  <a:lnTo>
                    <a:pt x="5485" y="4830"/>
                  </a:lnTo>
                  <a:lnTo>
                    <a:pt x="5491" y="4849"/>
                  </a:lnTo>
                  <a:lnTo>
                    <a:pt x="5496" y="4867"/>
                  </a:lnTo>
                  <a:lnTo>
                    <a:pt x="5500" y="4886"/>
                  </a:lnTo>
                  <a:lnTo>
                    <a:pt x="5504" y="4904"/>
                  </a:lnTo>
                  <a:lnTo>
                    <a:pt x="5507" y="4923"/>
                  </a:lnTo>
                  <a:lnTo>
                    <a:pt x="5510" y="4942"/>
                  </a:lnTo>
                  <a:lnTo>
                    <a:pt x="5512" y="4962"/>
                  </a:lnTo>
                  <a:lnTo>
                    <a:pt x="5513" y="4981"/>
                  </a:lnTo>
                  <a:lnTo>
                    <a:pt x="5513" y="5000"/>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760" name="Google Shape;760;p23"/>
            <p:cNvSpPr/>
            <p:nvPr/>
          </p:nvSpPr>
          <p:spPr>
            <a:xfrm>
              <a:off x="4308995" y="4907280"/>
              <a:ext cx="914400" cy="914400"/>
            </a:xfrm>
            <a:custGeom>
              <a:rect b="b" l="l" r="r" t="t"/>
              <a:pathLst>
                <a:path extrusionOk="0" h="10000" w="10000">
                  <a:moveTo>
                    <a:pt x="8889" y="4712"/>
                  </a:moveTo>
                  <a:lnTo>
                    <a:pt x="8897" y="4849"/>
                  </a:lnTo>
                  <a:lnTo>
                    <a:pt x="8897" y="4858"/>
                  </a:ln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close/>
                  <a:moveTo>
                    <a:pt x="4769" y="2587"/>
                  </a:moveTo>
                  <a:lnTo>
                    <a:pt x="4759" y="2556"/>
                  </a:lnTo>
                  <a:lnTo>
                    <a:pt x="4752" y="2524"/>
                  </a:lnTo>
                  <a:lnTo>
                    <a:pt x="4750" y="2491"/>
                  </a:lnTo>
                  <a:lnTo>
                    <a:pt x="4750" y="1806"/>
                  </a:lnTo>
                  <a:lnTo>
                    <a:pt x="4752" y="1773"/>
                  </a:lnTo>
                  <a:lnTo>
                    <a:pt x="4759" y="1741"/>
                  </a:lnTo>
                  <a:lnTo>
                    <a:pt x="4769" y="1710"/>
                  </a:lnTo>
                  <a:lnTo>
                    <a:pt x="4783" y="1681"/>
                  </a:lnTo>
                  <a:lnTo>
                    <a:pt x="4802" y="1654"/>
                  </a:lnTo>
                  <a:lnTo>
                    <a:pt x="4823" y="1629"/>
                  </a:lnTo>
                  <a:lnTo>
                    <a:pt x="4848" y="1608"/>
                  </a:lnTo>
                  <a:lnTo>
                    <a:pt x="4854" y="1603"/>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3" y="4854"/>
                  </a:lnTo>
                  <a:lnTo>
                    <a:pt x="1608" y="4848"/>
                  </a:lnTo>
                  <a:lnTo>
                    <a:pt x="1629" y="4823"/>
                  </a:lnTo>
                  <a:lnTo>
                    <a:pt x="1654" y="4802"/>
                  </a:lnTo>
                  <a:lnTo>
                    <a:pt x="1681" y="4783"/>
                  </a:lnTo>
                  <a:lnTo>
                    <a:pt x="1710" y="4769"/>
                  </a:lnTo>
                  <a:lnTo>
                    <a:pt x="1741" y="4759"/>
                  </a:lnTo>
                  <a:lnTo>
                    <a:pt x="1773" y="4752"/>
                  </a:lnTo>
                  <a:lnTo>
                    <a:pt x="1806" y="4750"/>
                  </a:lnTo>
                  <a:lnTo>
                    <a:pt x="2491" y="4750"/>
                  </a:lnTo>
                  <a:lnTo>
                    <a:pt x="2524" y="4752"/>
                  </a:lnTo>
                  <a:lnTo>
                    <a:pt x="2556" y="4759"/>
                  </a:lnTo>
                  <a:lnTo>
                    <a:pt x="2587" y="4769"/>
                  </a:lnTo>
                  <a:lnTo>
                    <a:pt x="2616" y="4783"/>
                  </a:lnTo>
                  <a:lnTo>
                    <a:pt x="2643" y="4802"/>
                  </a:lnTo>
                  <a:lnTo>
                    <a:pt x="2668" y="4823"/>
                  </a:lnTo>
                  <a:lnTo>
                    <a:pt x="2689" y="4848"/>
                  </a:lnTo>
                  <a:lnTo>
                    <a:pt x="2708" y="4875"/>
                  </a:lnTo>
                  <a:lnTo>
                    <a:pt x="2722" y="4904"/>
                  </a:lnTo>
                  <a:lnTo>
                    <a:pt x="2732" y="4935"/>
                  </a:lnTo>
                  <a:lnTo>
                    <a:pt x="2739" y="4967"/>
                  </a:lnTo>
                  <a:lnTo>
                    <a:pt x="2741" y="5000"/>
                  </a:lnTo>
                  <a:lnTo>
                    <a:pt x="2739" y="5033"/>
                  </a:lnTo>
                  <a:lnTo>
                    <a:pt x="2732" y="5065"/>
                  </a:lnTo>
                  <a:lnTo>
                    <a:pt x="2722" y="5096"/>
                  </a:lnTo>
                  <a:lnTo>
                    <a:pt x="2708" y="5125"/>
                  </a:lnTo>
                  <a:lnTo>
                    <a:pt x="2689" y="5152"/>
                  </a:lnTo>
                  <a:lnTo>
                    <a:pt x="2668" y="5177"/>
                  </a:lnTo>
                  <a:lnTo>
                    <a:pt x="2643" y="5198"/>
                  </a:lnTo>
                  <a:lnTo>
                    <a:pt x="2616" y="5217"/>
                  </a:lnTo>
                  <a:lnTo>
                    <a:pt x="2587" y="5231"/>
                  </a:lnTo>
                  <a:lnTo>
                    <a:pt x="2556" y="5241"/>
                  </a:lnTo>
                  <a:lnTo>
                    <a:pt x="2524" y="5248"/>
                  </a:lnTo>
                  <a:lnTo>
                    <a:pt x="2491" y="5250"/>
                  </a:lnTo>
                  <a:lnTo>
                    <a:pt x="1806" y="5250"/>
                  </a:lnTo>
                  <a:lnTo>
                    <a:pt x="1773" y="5248"/>
                  </a:lnTo>
                  <a:lnTo>
                    <a:pt x="1741" y="5241"/>
                  </a:lnTo>
                  <a:lnTo>
                    <a:pt x="1710" y="5231"/>
                  </a:lnTo>
                  <a:lnTo>
                    <a:pt x="1681" y="5217"/>
                  </a:lnTo>
                  <a:lnTo>
                    <a:pt x="1654" y="5198"/>
                  </a:lnTo>
                  <a:lnTo>
                    <a:pt x="1629" y="5177"/>
                  </a:lnTo>
                  <a:lnTo>
                    <a:pt x="1608" y="5152"/>
                  </a:lnTo>
                  <a:lnTo>
                    <a:pt x="1603" y="5146"/>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54" y="8397"/>
                  </a:lnTo>
                  <a:lnTo>
                    <a:pt x="4848" y="8392"/>
                  </a:lnTo>
                  <a:lnTo>
                    <a:pt x="4823" y="8371"/>
                  </a:lnTo>
                  <a:lnTo>
                    <a:pt x="4802" y="8346"/>
                  </a:lnTo>
                  <a:lnTo>
                    <a:pt x="4783" y="8319"/>
                  </a:lnTo>
                  <a:lnTo>
                    <a:pt x="4769" y="8290"/>
                  </a:lnTo>
                  <a:lnTo>
                    <a:pt x="4759" y="8259"/>
                  </a:lnTo>
                  <a:lnTo>
                    <a:pt x="4752" y="8227"/>
                  </a:lnTo>
                  <a:lnTo>
                    <a:pt x="4750" y="8194"/>
                  </a:lnTo>
                  <a:lnTo>
                    <a:pt x="4750" y="7509"/>
                  </a:lnTo>
                  <a:lnTo>
                    <a:pt x="4752" y="7476"/>
                  </a:lnTo>
                  <a:lnTo>
                    <a:pt x="4759" y="7444"/>
                  </a:lnTo>
                  <a:lnTo>
                    <a:pt x="4769" y="7413"/>
                  </a:lnTo>
                  <a:lnTo>
                    <a:pt x="4783" y="7384"/>
                  </a:lnTo>
                  <a:lnTo>
                    <a:pt x="4802" y="7357"/>
                  </a:lnTo>
                  <a:lnTo>
                    <a:pt x="4823" y="7332"/>
                  </a:lnTo>
                  <a:lnTo>
                    <a:pt x="4848" y="7311"/>
                  </a:lnTo>
                  <a:lnTo>
                    <a:pt x="4875" y="7292"/>
                  </a:lnTo>
                  <a:lnTo>
                    <a:pt x="4904" y="7278"/>
                  </a:lnTo>
                  <a:lnTo>
                    <a:pt x="4935" y="7268"/>
                  </a:lnTo>
                  <a:lnTo>
                    <a:pt x="4967" y="7261"/>
                  </a:lnTo>
                  <a:lnTo>
                    <a:pt x="5000" y="7259"/>
                  </a:lnTo>
                  <a:lnTo>
                    <a:pt x="5033" y="7261"/>
                  </a:lnTo>
                  <a:lnTo>
                    <a:pt x="5065" y="7268"/>
                  </a:lnTo>
                  <a:lnTo>
                    <a:pt x="5096" y="7278"/>
                  </a:lnTo>
                  <a:lnTo>
                    <a:pt x="5125" y="7292"/>
                  </a:lnTo>
                  <a:lnTo>
                    <a:pt x="5152" y="7311"/>
                  </a:lnTo>
                  <a:lnTo>
                    <a:pt x="5177" y="7332"/>
                  </a:lnTo>
                  <a:lnTo>
                    <a:pt x="5198" y="7357"/>
                  </a:lnTo>
                  <a:lnTo>
                    <a:pt x="5217" y="7384"/>
                  </a:lnTo>
                  <a:lnTo>
                    <a:pt x="5231" y="7413"/>
                  </a:lnTo>
                  <a:lnTo>
                    <a:pt x="5241" y="7444"/>
                  </a:lnTo>
                  <a:lnTo>
                    <a:pt x="5248" y="7476"/>
                  </a:lnTo>
                  <a:lnTo>
                    <a:pt x="5250" y="7509"/>
                  </a:lnTo>
                  <a:lnTo>
                    <a:pt x="5250" y="8194"/>
                  </a:lnTo>
                  <a:lnTo>
                    <a:pt x="5248" y="8227"/>
                  </a:lnTo>
                  <a:lnTo>
                    <a:pt x="5241" y="8259"/>
                  </a:lnTo>
                  <a:lnTo>
                    <a:pt x="5231" y="8290"/>
                  </a:lnTo>
                  <a:lnTo>
                    <a:pt x="5217" y="8319"/>
                  </a:lnTo>
                  <a:lnTo>
                    <a:pt x="5198" y="8346"/>
                  </a:lnTo>
                  <a:lnTo>
                    <a:pt x="5177" y="8371"/>
                  </a:lnTo>
                  <a:lnTo>
                    <a:pt x="5152" y="8392"/>
                  </a:lnTo>
                  <a:lnTo>
                    <a:pt x="5146" y="8397"/>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7" y="5146"/>
                  </a:lnTo>
                  <a:lnTo>
                    <a:pt x="8392" y="5152"/>
                  </a:lnTo>
                  <a:lnTo>
                    <a:pt x="8371" y="5177"/>
                  </a:lnTo>
                  <a:lnTo>
                    <a:pt x="8346" y="5198"/>
                  </a:lnTo>
                  <a:lnTo>
                    <a:pt x="8319" y="5217"/>
                  </a:lnTo>
                  <a:lnTo>
                    <a:pt x="8290" y="5231"/>
                  </a:lnTo>
                  <a:lnTo>
                    <a:pt x="8259" y="5241"/>
                  </a:lnTo>
                  <a:lnTo>
                    <a:pt x="8227" y="5248"/>
                  </a:lnTo>
                  <a:lnTo>
                    <a:pt x="8194" y="5250"/>
                  </a:lnTo>
                  <a:lnTo>
                    <a:pt x="7509" y="5250"/>
                  </a:lnTo>
                  <a:lnTo>
                    <a:pt x="7476" y="5248"/>
                  </a:lnTo>
                  <a:lnTo>
                    <a:pt x="7444" y="5241"/>
                  </a:lnTo>
                  <a:lnTo>
                    <a:pt x="7413" y="5231"/>
                  </a:lnTo>
                  <a:lnTo>
                    <a:pt x="7384" y="5217"/>
                  </a:lnTo>
                  <a:lnTo>
                    <a:pt x="7357" y="5198"/>
                  </a:lnTo>
                  <a:lnTo>
                    <a:pt x="7332" y="5177"/>
                  </a:lnTo>
                  <a:lnTo>
                    <a:pt x="7311" y="5152"/>
                  </a:lnTo>
                  <a:lnTo>
                    <a:pt x="7292" y="5125"/>
                  </a:lnTo>
                  <a:lnTo>
                    <a:pt x="7278" y="5096"/>
                  </a:lnTo>
                  <a:lnTo>
                    <a:pt x="7268" y="5065"/>
                  </a:lnTo>
                  <a:lnTo>
                    <a:pt x="7261" y="5033"/>
                  </a:lnTo>
                  <a:lnTo>
                    <a:pt x="7259" y="5000"/>
                  </a:lnTo>
                  <a:lnTo>
                    <a:pt x="7261" y="4967"/>
                  </a:lnTo>
                  <a:lnTo>
                    <a:pt x="7268" y="4935"/>
                  </a:lnTo>
                  <a:lnTo>
                    <a:pt x="7278" y="4904"/>
                  </a:lnTo>
                  <a:lnTo>
                    <a:pt x="7292" y="4875"/>
                  </a:lnTo>
                  <a:lnTo>
                    <a:pt x="7311" y="4848"/>
                  </a:lnTo>
                  <a:lnTo>
                    <a:pt x="7332" y="4823"/>
                  </a:lnTo>
                  <a:lnTo>
                    <a:pt x="7357" y="4802"/>
                  </a:lnTo>
                  <a:lnTo>
                    <a:pt x="7384" y="4783"/>
                  </a:lnTo>
                  <a:lnTo>
                    <a:pt x="7413" y="4769"/>
                  </a:lnTo>
                  <a:lnTo>
                    <a:pt x="7444" y="4759"/>
                  </a:lnTo>
                  <a:lnTo>
                    <a:pt x="7476" y="4752"/>
                  </a:lnTo>
                  <a:lnTo>
                    <a:pt x="7509" y="4750"/>
                  </a:lnTo>
                  <a:lnTo>
                    <a:pt x="8194" y="4750"/>
                  </a:lnTo>
                  <a:lnTo>
                    <a:pt x="8227" y="4752"/>
                  </a:lnTo>
                  <a:lnTo>
                    <a:pt x="8259" y="4759"/>
                  </a:lnTo>
                  <a:lnTo>
                    <a:pt x="8290" y="4769"/>
                  </a:lnTo>
                  <a:lnTo>
                    <a:pt x="8319" y="4783"/>
                  </a:lnTo>
                  <a:lnTo>
                    <a:pt x="8346" y="4802"/>
                  </a:lnTo>
                  <a:lnTo>
                    <a:pt x="8371" y="4823"/>
                  </a:lnTo>
                  <a:lnTo>
                    <a:pt x="8392" y="4848"/>
                  </a:lnTo>
                  <a:lnTo>
                    <a:pt x="8397" y="4854"/>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46" y="1603"/>
                  </a:lnTo>
                  <a:lnTo>
                    <a:pt x="5152" y="1608"/>
                  </a:lnTo>
                  <a:lnTo>
                    <a:pt x="5177" y="1629"/>
                  </a:lnTo>
                  <a:lnTo>
                    <a:pt x="5198" y="1654"/>
                  </a:lnTo>
                  <a:lnTo>
                    <a:pt x="5217" y="1681"/>
                  </a:lnTo>
                  <a:lnTo>
                    <a:pt x="5231" y="1710"/>
                  </a:lnTo>
                  <a:lnTo>
                    <a:pt x="5241" y="1741"/>
                  </a:lnTo>
                  <a:lnTo>
                    <a:pt x="5248" y="1773"/>
                  </a:lnTo>
                  <a:lnTo>
                    <a:pt x="5250" y="1806"/>
                  </a:lnTo>
                  <a:lnTo>
                    <a:pt x="5250" y="2491"/>
                  </a:lnTo>
                  <a:lnTo>
                    <a:pt x="5248" y="2524"/>
                  </a:lnTo>
                  <a:lnTo>
                    <a:pt x="5241" y="2556"/>
                  </a:lnTo>
                  <a:lnTo>
                    <a:pt x="5231" y="2587"/>
                  </a:lnTo>
                  <a:lnTo>
                    <a:pt x="5217" y="2616"/>
                  </a:lnTo>
                  <a:lnTo>
                    <a:pt x="5198" y="2643"/>
                  </a:lnTo>
                  <a:lnTo>
                    <a:pt x="5177" y="2668"/>
                  </a:lnTo>
                  <a:lnTo>
                    <a:pt x="5152" y="2689"/>
                  </a:lnTo>
                  <a:lnTo>
                    <a:pt x="5125" y="2708"/>
                  </a:lnTo>
                  <a:lnTo>
                    <a:pt x="5102" y="2719"/>
                  </a:lnTo>
                  <a:lnTo>
                    <a:pt x="5125" y="2730"/>
                  </a:lnTo>
                  <a:lnTo>
                    <a:pt x="5152" y="2749"/>
                  </a:lnTo>
                  <a:lnTo>
                    <a:pt x="5177" y="2770"/>
                  </a:lnTo>
                  <a:lnTo>
                    <a:pt x="5198" y="2795"/>
                  </a:lnTo>
                  <a:lnTo>
                    <a:pt x="5217" y="2822"/>
                  </a:lnTo>
                  <a:lnTo>
                    <a:pt x="5231" y="2851"/>
                  </a:lnTo>
                  <a:lnTo>
                    <a:pt x="5241" y="2882"/>
                  </a:lnTo>
                  <a:lnTo>
                    <a:pt x="5248" y="2914"/>
                  </a:lnTo>
                  <a:lnTo>
                    <a:pt x="5250" y="2947"/>
                  </a:lnTo>
                  <a:lnTo>
                    <a:pt x="5250" y="4412"/>
                  </a:lnTo>
                  <a:lnTo>
                    <a:pt x="5253" y="4413"/>
                  </a:lnTo>
                  <a:lnTo>
                    <a:pt x="5257" y="4415"/>
                  </a:lnTo>
                  <a:lnTo>
                    <a:pt x="5275" y="4423"/>
                  </a:lnTo>
                  <a:lnTo>
                    <a:pt x="5279" y="4425"/>
                  </a:lnTo>
                  <a:lnTo>
                    <a:pt x="5296" y="4434"/>
                  </a:lnTo>
                  <a:lnTo>
                    <a:pt x="5300" y="4436"/>
                  </a:lnTo>
                  <a:lnTo>
                    <a:pt x="5317" y="4446"/>
                  </a:lnTo>
                  <a:lnTo>
                    <a:pt x="5322" y="4448"/>
                  </a:lnTo>
                  <a:lnTo>
                    <a:pt x="5339" y="4459"/>
                  </a:lnTo>
                  <a:lnTo>
                    <a:pt x="5343" y="4461"/>
                  </a:lnTo>
                  <a:lnTo>
                    <a:pt x="5359" y="4472"/>
                  </a:lnTo>
                  <a:lnTo>
                    <a:pt x="5362" y="4474"/>
                  </a:lnTo>
                  <a:lnTo>
                    <a:pt x="5378" y="4485"/>
                  </a:lnTo>
                  <a:lnTo>
                    <a:pt x="5382" y="4488"/>
                  </a:lnTo>
                  <a:lnTo>
                    <a:pt x="5397" y="4500"/>
                  </a:lnTo>
                  <a:lnTo>
                    <a:pt x="5400" y="4503"/>
                  </a:lnTo>
                  <a:lnTo>
                    <a:pt x="5415" y="4515"/>
                  </a:lnTo>
                  <a:lnTo>
                    <a:pt x="5418" y="4518"/>
                  </a:lnTo>
                  <a:lnTo>
                    <a:pt x="5433" y="4531"/>
                  </a:lnTo>
                  <a:lnTo>
                    <a:pt x="5436" y="4534"/>
                  </a:lnTo>
                  <a:lnTo>
                    <a:pt x="5450" y="4547"/>
                  </a:lnTo>
                  <a:lnTo>
                    <a:pt x="5453" y="4550"/>
                  </a:lnTo>
                  <a:lnTo>
                    <a:pt x="5466" y="4564"/>
                  </a:lnTo>
                  <a:lnTo>
                    <a:pt x="5469" y="4567"/>
                  </a:lnTo>
                  <a:lnTo>
                    <a:pt x="5482" y="4582"/>
                  </a:lnTo>
                  <a:lnTo>
                    <a:pt x="5485" y="4585"/>
                  </a:lnTo>
                  <a:lnTo>
                    <a:pt x="5497" y="4600"/>
                  </a:lnTo>
                  <a:lnTo>
                    <a:pt x="5500" y="4603"/>
                  </a:lnTo>
                  <a:lnTo>
                    <a:pt x="5512" y="4618"/>
                  </a:lnTo>
                  <a:lnTo>
                    <a:pt x="5515" y="4622"/>
                  </a:lnTo>
                  <a:lnTo>
                    <a:pt x="5526" y="4638"/>
                  </a:lnTo>
                  <a:lnTo>
                    <a:pt x="5528" y="4641"/>
                  </a:lnTo>
                  <a:lnTo>
                    <a:pt x="5539" y="4657"/>
                  </a:lnTo>
                  <a:lnTo>
                    <a:pt x="5541" y="4661"/>
                  </a:lnTo>
                  <a:lnTo>
                    <a:pt x="5552" y="4678"/>
                  </a:lnTo>
                  <a:lnTo>
                    <a:pt x="5554" y="4683"/>
                  </a:lnTo>
                  <a:lnTo>
                    <a:pt x="5564" y="4700"/>
                  </a:lnTo>
                  <a:lnTo>
                    <a:pt x="5566" y="4704"/>
                  </a:lnTo>
                  <a:lnTo>
                    <a:pt x="5575" y="4721"/>
                  </a:lnTo>
                  <a:lnTo>
                    <a:pt x="5577" y="4725"/>
                  </a:lnTo>
                  <a:lnTo>
                    <a:pt x="5585" y="4743"/>
                  </a:lnTo>
                  <a:lnTo>
                    <a:pt x="5587" y="4747"/>
                  </a:lnTo>
                  <a:lnTo>
                    <a:pt x="5594" y="4765"/>
                  </a:lnTo>
                  <a:lnTo>
                    <a:pt x="5596" y="4769"/>
                  </a:lnTo>
                  <a:lnTo>
                    <a:pt x="5602" y="4787"/>
                  </a:lnTo>
                  <a:lnTo>
                    <a:pt x="5604" y="4792"/>
                  </a:lnTo>
                  <a:lnTo>
                    <a:pt x="5610" y="4810"/>
                  </a:lnTo>
                  <a:lnTo>
                    <a:pt x="5611" y="4815"/>
                  </a:lnTo>
                  <a:lnTo>
                    <a:pt x="5616" y="4833"/>
                  </a:lnTo>
                  <a:lnTo>
                    <a:pt x="5617" y="4837"/>
                  </a:lnTo>
                  <a:lnTo>
                    <a:pt x="5622" y="4856"/>
                  </a:lnTo>
                  <a:lnTo>
                    <a:pt x="5623" y="4861"/>
                  </a:lnTo>
                  <a:lnTo>
                    <a:pt x="5627" y="4879"/>
                  </a:lnTo>
                  <a:lnTo>
                    <a:pt x="5628" y="4884"/>
                  </a:lnTo>
                  <a:lnTo>
                    <a:pt x="5631" y="4903"/>
                  </a:lnTo>
                  <a:lnTo>
                    <a:pt x="5631" y="4907"/>
                  </a:lnTo>
                  <a:lnTo>
                    <a:pt x="5634" y="4926"/>
                  </a:lnTo>
                  <a:lnTo>
                    <a:pt x="5634" y="4931"/>
                  </a:lnTo>
                  <a:lnTo>
                    <a:pt x="5636" y="4950"/>
                  </a:lnTo>
                  <a:lnTo>
                    <a:pt x="5636" y="4955"/>
                  </a:lnTo>
                  <a:lnTo>
                    <a:pt x="5637" y="4974"/>
                  </a:lnTo>
                  <a:lnTo>
                    <a:pt x="5638" y="4978"/>
                  </a:lnTo>
                  <a:lnTo>
                    <a:pt x="5638" y="4998"/>
                  </a:lnTo>
                  <a:lnTo>
                    <a:pt x="5638" y="5001"/>
                  </a:lnTo>
                  <a:lnTo>
                    <a:pt x="6695" y="5454"/>
                  </a:lnTo>
                  <a:lnTo>
                    <a:pt x="6725" y="5469"/>
                  </a:lnTo>
                  <a:lnTo>
                    <a:pt x="6752" y="5487"/>
                  </a:lnTo>
                  <a:lnTo>
                    <a:pt x="6776" y="5509"/>
                  </a:lnTo>
                  <a:lnTo>
                    <a:pt x="6797" y="5534"/>
                  </a:lnTo>
                  <a:lnTo>
                    <a:pt x="6815" y="5562"/>
                  </a:lnTo>
                  <a:lnTo>
                    <a:pt x="6829" y="5591"/>
                  </a:lnTo>
                  <a:lnTo>
                    <a:pt x="6839" y="5622"/>
                  </a:lnTo>
                  <a:lnTo>
                    <a:pt x="6845" y="5654"/>
                  </a:lnTo>
                  <a:lnTo>
                    <a:pt x="6847" y="5687"/>
                  </a:lnTo>
                  <a:lnTo>
                    <a:pt x="6844" y="5720"/>
                  </a:lnTo>
                  <a:lnTo>
                    <a:pt x="6838" y="5752"/>
                  </a:lnTo>
                  <a:lnTo>
                    <a:pt x="6827" y="5782"/>
                  </a:lnTo>
                  <a:lnTo>
                    <a:pt x="6812" y="5812"/>
                  </a:lnTo>
                  <a:lnTo>
                    <a:pt x="6794" y="5839"/>
                  </a:lnTo>
                  <a:lnTo>
                    <a:pt x="6772" y="5863"/>
                  </a:lnTo>
                  <a:lnTo>
                    <a:pt x="6747" y="5884"/>
                  </a:lnTo>
                  <a:lnTo>
                    <a:pt x="6719" y="5902"/>
                  </a:lnTo>
                  <a:lnTo>
                    <a:pt x="6690" y="5916"/>
                  </a:lnTo>
                  <a:lnTo>
                    <a:pt x="6659" y="5926"/>
                  </a:lnTo>
                  <a:lnTo>
                    <a:pt x="6627" y="5932"/>
                  </a:lnTo>
                  <a:lnTo>
                    <a:pt x="6594" y="5934"/>
                  </a:lnTo>
                  <a:lnTo>
                    <a:pt x="6561" y="5931"/>
                  </a:lnTo>
                  <a:lnTo>
                    <a:pt x="6529" y="5925"/>
                  </a:lnTo>
                  <a:lnTo>
                    <a:pt x="6499" y="5914"/>
                  </a:lnTo>
                  <a:lnTo>
                    <a:pt x="5441" y="5461"/>
                  </a:lnTo>
                  <a:lnTo>
                    <a:pt x="5436" y="5466"/>
                  </a:lnTo>
                  <a:lnTo>
                    <a:pt x="5433" y="5469"/>
                  </a:lnTo>
                  <a:lnTo>
                    <a:pt x="5418" y="5482"/>
                  </a:lnTo>
                  <a:lnTo>
                    <a:pt x="5415" y="5485"/>
                  </a:lnTo>
                  <a:lnTo>
                    <a:pt x="5400" y="5497"/>
                  </a:lnTo>
                  <a:lnTo>
                    <a:pt x="5397" y="5500"/>
                  </a:lnTo>
                  <a:lnTo>
                    <a:pt x="5382" y="5512"/>
                  </a:lnTo>
                  <a:lnTo>
                    <a:pt x="5378" y="5515"/>
                  </a:lnTo>
                  <a:lnTo>
                    <a:pt x="5362" y="5526"/>
                  </a:lnTo>
                  <a:lnTo>
                    <a:pt x="5359" y="5528"/>
                  </a:lnTo>
                  <a:lnTo>
                    <a:pt x="5343" y="5539"/>
                  </a:lnTo>
                  <a:lnTo>
                    <a:pt x="5339" y="5541"/>
                  </a:lnTo>
                  <a:lnTo>
                    <a:pt x="5322" y="5552"/>
                  </a:lnTo>
                  <a:lnTo>
                    <a:pt x="5317" y="5554"/>
                  </a:lnTo>
                  <a:lnTo>
                    <a:pt x="5300" y="5564"/>
                  </a:lnTo>
                  <a:lnTo>
                    <a:pt x="5296" y="5566"/>
                  </a:lnTo>
                  <a:lnTo>
                    <a:pt x="5279" y="5575"/>
                  </a:lnTo>
                  <a:lnTo>
                    <a:pt x="5275" y="5577"/>
                  </a:lnTo>
                  <a:lnTo>
                    <a:pt x="5257" y="5585"/>
                  </a:lnTo>
                  <a:lnTo>
                    <a:pt x="5253" y="5587"/>
                  </a:lnTo>
                  <a:lnTo>
                    <a:pt x="5235" y="5594"/>
                  </a:lnTo>
                  <a:lnTo>
                    <a:pt x="5231" y="5596"/>
                  </a:lnTo>
                  <a:lnTo>
                    <a:pt x="5213" y="5602"/>
                  </a:lnTo>
                  <a:lnTo>
                    <a:pt x="5208" y="5604"/>
                  </a:lnTo>
                  <a:lnTo>
                    <a:pt x="5190" y="5610"/>
                  </a:lnTo>
                  <a:lnTo>
                    <a:pt x="5185" y="5611"/>
                  </a:lnTo>
                  <a:lnTo>
                    <a:pt x="5167" y="5616"/>
                  </a:lnTo>
                  <a:lnTo>
                    <a:pt x="5163" y="5617"/>
                  </a:lnTo>
                  <a:lnTo>
                    <a:pt x="5144" y="5622"/>
                  </a:lnTo>
                  <a:lnTo>
                    <a:pt x="5139" y="5623"/>
                  </a:lnTo>
                  <a:lnTo>
                    <a:pt x="5121" y="5627"/>
                  </a:lnTo>
                  <a:lnTo>
                    <a:pt x="5116" y="5628"/>
                  </a:lnTo>
                  <a:lnTo>
                    <a:pt x="5097" y="5631"/>
                  </a:lnTo>
                  <a:lnTo>
                    <a:pt x="5093" y="5631"/>
                  </a:lnTo>
                  <a:lnTo>
                    <a:pt x="5074" y="5634"/>
                  </a:lnTo>
                  <a:lnTo>
                    <a:pt x="5069" y="5634"/>
                  </a:lnTo>
                  <a:lnTo>
                    <a:pt x="5050" y="5636"/>
                  </a:lnTo>
                  <a:lnTo>
                    <a:pt x="5045" y="5636"/>
                  </a:lnTo>
                  <a:lnTo>
                    <a:pt x="5026" y="5637"/>
                  </a:lnTo>
                  <a:lnTo>
                    <a:pt x="5022" y="5638"/>
                  </a:lnTo>
                  <a:lnTo>
                    <a:pt x="5002" y="5638"/>
                  </a:lnTo>
                  <a:lnTo>
                    <a:pt x="4998" y="5638"/>
                  </a:lnTo>
                  <a:lnTo>
                    <a:pt x="4978" y="5638"/>
                  </a:lnTo>
                  <a:lnTo>
                    <a:pt x="4974" y="5637"/>
                  </a:lnTo>
                  <a:lnTo>
                    <a:pt x="4955" y="5636"/>
                  </a:lnTo>
                  <a:lnTo>
                    <a:pt x="4950" y="5636"/>
                  </a:lnTo>
                  <a:lnTo>
                    <a:pt x="4931" y="5634"/>
                  </a:lnTo>
                  <a:lnTo>
                    <a:pt x="4926" y="5634"/>
                  </a:lnTo>
                  <a:lnTo>
                    <a:pt x="4907" y="5631"/>
                  </a:lnTo>
                  <a:lnTo>
                    <a:pt x="4903" y="5631"/>
                  </a:lnTo>
                  <a:lnTo>
                    <a:pt x="4884" y="5628"/>
                  </a:lnTo>
                  <a:lnTo>
                    <a:pt x="4879" y="5627"/>
                  </a:lnTo>
                  <a:lnTo>
                    <a:pt x="4861" y="5623"/>
                  </a:lnTo>
                  <a:lnTo>
                    <a:pt x="4856" y="5622"/>
                  </a:lnTo>
                  <a:lnTo>
                    <a:pt x="4837" y="5617"/>
                  </a:lnTo>
                  <a:lnTo>
                    <a:pt x="4833" y="5616"/>
                  </a:lnTo>
                  <a:lnTo>
                    <a:pt x="4815" y="5611"/>
                  </a:lnTo>
                  <a:lnTo>
                    <a:pt x="4810" y="5610"/>
                  </a:lnTo>
                  <a:lnTo>
                    <a:pt x="4792" y="5604"/>
                  </a:lnTo>
                  <a:lnTo>
                    <a:pt x="4787" y="5602"/>
                  </a:lnTo>
                  <a:lnTo>
                    <a:pt x="4769" y="5596"/>
                  </a:lnTo>
                  <a:lnTo>
                    <a:pt x="4765" y="5594"/>
                  </a:lnTo>
                  <a:lnTo>
                    <a:pt x="4747" y="5587"/>
                  </a:lnTo>
                  <a:lnTo>
                    <a:pt x="4743" y="5585"/>
                  </a:lnTo>
                  <a:lnTo>
                    <a:pt x="4725" y="5577"/>
                  </a:lnTo>
                  <a:lnTo>
                    <a:pt x="4721" y="5575"/>
                  </a:lnTo>
                  <a:lnTo>
                    <a:pt x="4704" y="5566"/>
                  </a:lnTo>
                  <a:lnTo>
                    <a:pt x="4700" y="5564"/>
                  </a:lnTo>
                  <a:lnTo>
                    <a:pt x="4683" y="5554"/>
                  </a:lnTo>
                  <a:lnTo>
                    <a:pt x="4678" y="5552"/>
                  </a:lnTo>
                  <a:lnTo>
                    <a:pt x="4661" y="5541"/>
                  </a:lnTo>
                  <a:lnTo>
                    <a:pt x="4657" y="5539"/>
                  </a:lnTo>
                  <a:lnTo>
                    <a:pt x="4641" y="5528"/>
                  </a:lnTo>
                  <a:lnTo>
                    <a:pt x="4638" y="5526"/>
                  </a:lnTo>
                  <a:lnTo>
                    <a:pt x="4622" y="5515"/>
                  </a:lnTo>
                  <a:lnTo>
                    <a:pt x="4618" y="5512"/>
                  </a:lnTo>
                  <a:lnTo>
                    <a:pt x="4603" y="5500"/>
                  </a:lnTo>
                  <a:lnTo>
                    <a:pt x="4600" y="5497"/>
                  </a:lnTo>
                  <a:lnTo>
                    <a:pt x="4585" y="5485"/>
                  </a:lnTo>
                  <a:lnTo>
                    <a:pt x="4582" y="5482"/>
                  </a:lnTo>
                  <a:lnTo>
                    <a:pt x="4567" y="5469"/>
                  </a:lnTo>
                  <a:lnTo>
                    <a:pt x="4564" y="5466"/>
                  </a:lnTo>
                  <a:lnTo>
                    <a:pt x="4550" y="5453"/>
                  </a:lnTo>
                  <a:lnTo>
                    <a:pt x="4547" y="5450"/>
                  </a:lnTo>
                  <a:lnTo>
                    <a:pt x="4534" y="5436"/>
                  </a:lnTo>
                  <a:lnTo>
                    <a:pt x="4531" y="5433"/>
                  </a:lnTo>
                  <a:lnTo>
                    <a:pt x="4518" y="5418"/>
                  </a:lnTo>
                  <a:lnTo>
                    <a:pt x="4515" y="5415"/>
                  </a:lnTo>
                  <a:lnTo>
                    <a:pt x="4503" y="5400"/>
                  </a:lnTo>
                  <a:lnTo>
                    <a:pt x="4500" y="5397"/>
                  </a:lnTo>
                  <a:lnTo>
                    <a:pt x="4488" y="5382"/>
                  </a:lnTo>
                  <a:lnTo>
                    <a:pt x="4485" y="5378"/>
                  </a:lnTo>
                  <a:lnTo>
                    <a:pt x="4474" y="5362"/>
                  </a:lnTo>
                  <a:lnTo>
                    <a:pt x="4472" y="5359"/>
                  </a:lnTo>
                  <a:lnTo>
                    <a:pt x="4461" y="5343"/>
                  </a:lnTo>
                  <a:lnTo>
                    <a:pt x="4459" y="5339"/>
                  </a:lnTo>
                  <a:lnTo>
                    <a:pt x="4448" y="5322"/>
                  </a:lnTo>
                  <a:lnTo>
                    <a:pt x="4446" y="5317"/>
                  </a:lnTo>
                  <a:lnTo>
                    <a:pt x="4436" y="5300"/>
                  </a:lnTo>
                  <a:lnTo>
                    <a:pt x="4434" y="5296"/>
                  </a:lnTo>
                  <a:lnTo>
                    <a:pt x="4425" y="5279"/>
                  </a:lnTo>
                  <a:lnTo>
                    <a:pt x="4423" y="5275"/>
                  </a:lnTo>
                  <a:lnTo>
                    <a:pt x="4415" y="5257"/>
                  </a:lnTo>
                  <a:lnTo>
                    <a:pt x="4413" y="5253"/>
                  </a:lnTo>
                  <a:lnTo>
                    <a:pt x="4406" y="5235"/>
                  </a:lnTo>
                  <a:lnTo>
                    <a:pt x="4404" y="5231"/>
                  </a:lnTo>
                  <a:lnTo>
                    <a:pt x="4398" y="5213"/>
                  </a:lnTo>
                  <a:lnTo>
                    <a:pt x="4396" y="5208"/>
                  </a:lnTo>
                  <a:lnTo>
                    <a:pt x="4390" y="5190"/>
                  </a:lnTo>
                  <a:lnTo>
                    <a:pt x="4389" y="5185"/>
                  </a:lnTo>
                  <a:lnTo>
                    <a:pt x="4384" y="5167"/>
                  </a:lnTo>
                  <a:lnTo>
                    <a:pt x="4383" y="5163"/>
                  </a:lnTo>
                  <a:lnTo>
                    <a:pt x="4378" y="5144"/>
                  </a:lnTo>
                  <a:lnTo>
                    <a:pt x="4377" y="5139"/>
                  </a:lnTo>
                  <a:lnTo>
                    <a:pt x="4373" y="5121"/>
                  </a:lnTo>
                  <a:lnTo>
                    <a:pt x="4372" y="5116"/>
                  </a:lnTo>
                  <a:lnTo>
                    <a:pt x="4369" y="5097"/>
                  </a:lnTo>
                  <a:lnTo>
                    <a:pt x="4369" y="5093"/>
                  </a:lnTo>
                  <a:lnTo>
                    <a:pt x="4366" y="5074"/>
                  </a:lnTo>
                  <a:lnTo>
                    <a:pt x="4366" y="5069"/>
                  </a:lnTo>
                  <a:lnTo>
                    <a:pt x="4364" y="5050"/>
                  </a:lnTo>
                  <a:lnTo>
                    <a:pt x="4364" y="5045"/>
                  </a:lnTo>
                  <a:lnTo>
                    <a:pt x="4363" y="5026"/>
                  </a:lnTo>
                  <a:lnTo>
                    <a:pt x="4362" y="5022"/>
                  </a:lnTo>
                  <a:lnTo>
                    <a:pt x="4362" y="5002"/>
                  </a:lnTo>
                  <a:lnTo>
                    <a:pt x="4362" y="4998"/>
                  </a:lnTo>
                  <a:lnTo>
                    <a:pt x="4362" y="4978"/>
                  </a:lnTo>
                  <a:lnTo>
                    <a:pt x="4363" y="4974"/>
                  </a:lnTo>
                  <a:lnTo>
                    <a:pt x="4364" y="4955"/>
                  </a:lnTo>
                  <a:lnTo>
                    <a:pt x="4364" y="4950"/>
                  </a:lnTo>
                  <a:lnTo>
                    <a:pt x="4366" y="4931"/>
                  </a:lnTo>
                  <a:lnTo>
                    <a:pt x="4366" y="4926"/>
                  </a:lnTo>
                  <a:lnTo>
                    <a:pt x="4369" y="4907"/>
                  </a:lnTo>
                  <a:lnTo>
                    <a:pt x="4369" y="4903"/>
                  </a:lnTo>
                  <a:lnTo>
                    <a:pt x="4372" y="4884"/>
                  </a:lnTo>
                  <a:lnTo>
                    <a:pt x="4373" y="4879"/>
                  </a:lnTo>
                  <a:lnTo>
                    <a:pt x="4377" y="4861"/>
                  </a:lnTo>
                  <a:lnTo>
                    <a:pt x="4378" y="4856"/>
                  </a:lnTo>
                  <a:lnTo>
                    <a:pt x="4383" y="4837"/>
                  </a:lnTo>
                  <a:lnTo>
                    <a:pt x="4384" y="4833"/>
                  </a:lnTo>
                  <a:lnTo>
                    <a:pt x="4389" y="4815"/>
                  </a:lnTo>
                  <a:lnTo>
                    <a:pt x="4390" y="4810"/>
                  </a:lnTo>
                  <a:lnTo>
                    <a:pt x="4396" y="4792"/>
                  </a:lnTo>
                  <a:lnTo>
                    <a:pt x="4398" y="4787"/>
                  </a:lnTo>
                  <a:lnTo>
                    <a:pt x="4404" y="4769"/>
                  </a:lnTo>
                  <a:lnTo>
                    <a:pt x="4406" y="4765"/>
                  </a:lnTo>
                  <a:lnTo>
                    <a:pt x="4413" y="4747"/>
                  </a:lnTo>
                  <a:lnTo>
                    <a:pt x="4415" y="4743"/>
                  </a:lnTo>
                  <a:lnTo>
                    <a:pt x="4423" y="4725"/>
                  </a:lnTo>
                  <a:lnTo>
                    <a:pt x="4425" y="4721"/>
                  </a:lnTo>
                  <a:lnTo>
                    <a:pt x="4434" y="4704"/>
                  </a:lnTo>
                  <a:lnTo>
                    <a:pt x="4436" y="4700"/>
                  </a:lnTo>
                  <a:lnTo>
                    <a:pt x="4446" y="4683"/>
                  </a:lnTo>
                  <a:lnTo>
                    <a:pt x="4448" y="4678"/>
                  </a:lnTo>
                  <a:lnTo>
                    <a:pt x="4459" y="4661"/>
                  </a:lnTo>
                  <a:lnTo>
                    <a:pt x="4461" y="4657"/>
                  </a:lnTo>
                  <a:lnTo>
                    <a:pt x="4472" y="4641"/>
                  </a:lnTo>
                  <a:lnTo>
                    <a:pt x="4474" y="4638"/>
                  </a:lnTo>
                  <a:lnTo>
                    <a:pt x="4485" y="4622"/>
                  </a:lnTo>
                  <a:lnTo>
                    <a:pt x="4488" y="4618"/>
                  </a:lnTo>
                  <a:lnTo>
                    <a:pt x="4500" y="4603"/>
                  </a:lnTo>
                  <a:lnTo>
                    <a:pt x="4503" y="4600"/>
                  </a:lnTo>
                  <a:lnTo>
                    <a:pt x="4515" y="4585"/>
                  </a:lnTo>
                  <a:lnTo>
                    <a:pt x="4518" y="4582"/>
                  </a:lnTo>
                  <a:lnTo>
                    <a:pt x="4531" y="4567"/>
                  </a:lnTo>
                  <a:lnTo>
                    <a:pt x="4534" y="4564"/>
                  </a:lnTo>
                  <a:lnTo>
                    <a:pt x="4547" y="4550"/>
                  </a:lnTo>
                  <a:lnTo>
                    <a:pt x="4550" y="4547"/>
                  </a:lnTo>
                  <a:lnTo>
                    <a:pt x="4564" y="4534"/>
                  </a:lnTo>
                  <a:lnTo>
                    <a:pt x="4567" y="4531"/>
                  </a:lnTo>
                  <a:lnTo>
                    <a:pt x="4582" y="4518"/>
                  </a:lnTo>
                  <a:lnTo>
                    <a:pt x="4585" y="4515"/>
                  </a:lnTo>
                  <a:lnTo>
                    <a:pt x="4600" y="4503"/>
                  </a:lnTo>
                  <a:lnTo>
                    <a:pt x="4603" y="4500"/>
                  </a:lnTo>
                  <a:lnTo>
                    <a:pt x="4618" y="4488"/>
                  </a:lnTo>
                  <a:lnTo>
                    <a:pt x="4622" y="4485"/>
                  </a:lnTo>
                  <a:lnTo>
                    <a:pt x="4638" y="4474"/>
                  </a:lnTo>
                  <a:lnTo>
                    <a:pt x="4641" y="4472"/>
                  </a:lnTo>
                  <a:lnTo>
                    <a:pt x="4657" y="4461"/>
                  </a:lnTo>
                  <a:lnTo>
                    <a:pt x="4661" y="4459"/>
                  </a:lnTo>
                  <a:lnTo>
                    <a:pt x="4678" y="4448"/>
                  </a:lnTo>
                  <a:lnTo>
                    <a:pt x="4683" y="4446"/>
                  </a:lnTo>
                  <a:lnTo>
                    <a:pt x="4700" y="4436"/>
                  </a:lnTo>
                  <a:lnTo>
                    <a:pt x="4704" y="4434"/>
                  </a:lnTo>
                  <a:lnTo>
                    <a:pt x="4721" y="4425"/>
                  </a:lnTo>
                  <a:lnTo>
                    <a:pt x="4725" y="4423"/>
                  </a:lnTo>
                  <a:lnTo>
                    <a:pt x="4743" y="4415"/>
                  </a:lnTo>
                  <a:lnTo>
                    <a:pt x="4747" y="4413"/>
                  </a:lnTo>
                  <a:lnTo>
                    <a:pt x="4750" y="4412"/>
                  </a:lnTo>
                  <a:lnTo>
                    <a:pt x="4750" y="2947"/>
                  </a:lnTo>
                  <a:lnTo>
                    <a:pt x="4752" y="2914"/>
                  </a:lnTo>
                  <a:lnTo>
                    <a:pt x="4759" y="2882"/>
                  </a:lnTo>
                  <a:lnTo>
                    <a:pt x="4769" y="2851"/>
                  </a:lnTo>
                  <a:lnTo>
                    <a:pt x="4783" y="2822"/>
                  </a:lnTo>
                  <a:lnTo>
                    <a:pt x="4802" y="2795"/>
                  </a:lnTo>
                  <a:lnTo>
                    <a:pt x="4823" y="2770"/>
                  </a:lnTo>
                  <a:lnTo>
                    <a:pt x="4848" y="2749"/>
                  </a:lnTo>
                  <a:lnTo>
                    <a:pt x="4875" y="2730"/>
                  </a:lnTo>
                  <a:lnTo>
                    <a:pt x="4898" y="2719"/>
                  </a:lnTo>
                  <a:lnTo>
                    <a:pt x="4875" y="2708"/>
                  </a:lnTo>
                  <a:lnTo>
                    <a:pt x="4848" y="2689"/>
                  </a:lnTo>
                  <a:lnTo>
                    <a:pt x="4823" y="2668"/>
                  </a:lnTo>
                  <a:lnTo>
                    <a:pt x="4802" y="2643"/>
                  </a:lnTo>
                  <a:lnTo>
                    <a:pt x="4783" y="2616"/>
                  </a:lnTo>
                  <a:lnTo>
                    <a:pt x="4769" y="2587"/>
                  </a:lnTo>
                  <a:close/>
                  <a:moveTo>
                    <a:pt x="5250" y="4703"/>
                  </a:moveTo>
                  <a:lnTo>
                    <a:pt x="5250" y="4835"/>
                  </a:lnTo>
                  <a:lnTo>
                    <a:pt x="5372" y="4887"/>
                  </a:lnTo>
                  <a:lnTo>
                    <a:pt x="5371" y="4885"/>
                  </a:lnTo>
                  <a:lnTo>
                    <a:pt x="5367" y="4871"/>
                  </a:lnTo>
                  <a:lnTo>
                    <a:pt x="5362" y="4857"/>
                  </a:lnTo>
                  <a:lnTo>
                    <a:pt x="5356" y="4844"/>
                  </a:lnTo>
                  <a:lnTo>
                    <a:pt x="5350" y="4831"/>
                  </a:lnTo>
                  <a:lnTo>
                    <a:pt x="5344" y="4818"/>
                  </a:lnTo>
                  <a:lnTo>
                    <a:pt x="5337" y="4806"/>
                  </a:lnTo>
                  <a:lnTo>
                    <a:pt x="5330" y="4794"/>
                  </a:lnTo>
                  <a:lnTo>
                    <a:pt x="5321" y="4781"/>
                  </a:lnTo>
                  <a:lnTo>
                    <a:pt x="5313" y="4770"/>
                  </a:lnTo>
                  <a:lnTo>
                    <a:pt x="5304" y="4758"/>
                  </a:lnTo>
                  <a:lnTo>
                    <a:pt x="5294" y="4747"/>
                  </a:lnTo>
                  <a:lnTo>
                    <a:pt x="5285" y="4736"/>
                  </a:lnTo>
                  <a:lnTo>
                    <a:pt x="5275" y="4725"/>
                  </a:lnTo>
                  <a:lnTo>
                    <a:pt x="5264" y="4715"/>
                  </a:lnTo>
                  <a:lnTo>
                    <a:pt x="5253" y="4706"/>
                  </a:lnTo>
                  <a:lnTo>
                    <a:pt x="5250" y="4703"/>
                  </a:lnTo>
                  <a:close/>
                  <a:moveTo>
                    <a:pt x="4750" y="5000"/>
                  </a:moveTo>
                  <a:lnTo>
                    <a:pt x="4750" y="4703"/>
                  </a:lnTo>
                  <a:lnTo>
                    <a:pt x="4747" y="4706"/>
                  </a:lnTo>
                  <a:lnTo>
                    <a:pt x="4736" y="4715"/>
                  </a:lnTo>
                  <a:lnTo>
                    <a:pt x="4725" y="4725"/>
                  </a:lnTo>
                  <a:lnTo>
                    <a:pt x="4715" y="4736"/>
                  </a:lnTo>
                  <a:lnTo>
                    <a:pt x="4706" y="4747"/>
                  </a:lnTo>
                  <a:lnTo>
                    <a:pt x="4696" y="4758"/>
                  </a:lnTo>
                  <a:lnTo>
                    <a:pt x="4687" y="4770"/>
                  </a:lnTo>
                  <a:lnTo>
                    <a:pt x="4679" y="4781"/>
                  </a:lnTo>
                  <a:lnTo>
                    <a:pt x="4670" y="4794"/>
                  </a:lnTo>
                  <a:lnTo>
                    <a:pt x="4663" y="4806"/>
                  </a:lnTo>
                  <a:lnTo>
                    <a:pt x="4656" y="4818"/>
                  </a:lnTo>
                  <a:lnTo>
                    <a:pt x="4650" y="4831"/>
                  </a:lnTo>
                  <a:lnTo>
                    <a:pt x="4644" y="4844"/>
                  </a:lnTo>
                  <a:lnTo>
                    <a:pt x="4638" y="4857"/>
                  </a:lnTo>
                  <a:lnTo>
                    <a:pt x="4633" y="4871"/>
                  </a:lnTo>
                  <a:lnTo>
                    <a:pt x="4629" y="4885"/>
                  </a:lnTo>
                  <a:lnTo>
                    <a:pt x="4625" y="4899"/>
                  </a:lnTo>
                  <a:lnTo>
                    <a:pt x="4622" y="4913"/>
                  </a:lnTo>
                  <a:lnTo>
                    <a:pt x="4619" y="4927"/>
                  </a:lnTo>
                  <a:lnTo>
                    <a:pt x="4616" y="4942"/>
                  </a:lnTo>
                  <a:lnTo>
                    <a:pt x="4614" y="4956"/>
                  </a:lnTo>
                  <a:lnTo>
                    <a:pt x="4613" y="4971"/>
                  </a:lnTo>
                  <a:lnTo>
                    <a:pt x="4612" y="4985"/>
                  </a:lnTo>
                  <a:lnTo>
                    <a:pt x="4612" y="5000"/>
                  </a:lnTo>
                  <a:lnTo>
                    <a:pt x="4612" y="5015"/>
                  </a:lnTo>
                  <a:lnTo>
                    <a:pt x="4613" y="5029"/>
                  </a:lnTo>
                  <a:lnTo>
                    <a:pt x="4614" y="5044"/>
                  </a:lnTo>
                  <a:lnTo>
                    <a:pt x="4616" y="5058"/>
                  </a:lnTo>
                  <a:lnTo>
                    <a:pt x="4619" y="5073"/>
                  </a:lnTo>
                  <a:lnTo>
                    <a:pt x="4622" y="5087"/>
                  </a:lnTo>
                  <a:lnTo>
                    <a:pt x="4625" y="5101"/>
                  </a:lnTo>
                  <a:lnTo>
                    <a:pt x="4629" y="5115"/>
                  </a:lnTo>
                  <a:lnTo>
                    <a:pt x="4633" y="5129"/>
                  </a:lnTo>
                  <a:lnTo>
                    <a:pt x="4638" y="5143"/>
                  </a:lnTo>
                  <a:lnTo>
                    <a:pt x="4644" y="5156"/>
                  </a:lnTo>
                  <a:lnTo>
                    <a:pt x="4650" y="5169"/>
                  </a:lnTo>
                  <a:lnTo>
                    <a:pt x="4656" y="5182"/>
                  </a:lnTo>
                  <a:lnTo>
                    <a:pt x="4663" y="5194"/>
                  </a:lnTo>
                  <a:lnTo>
                    <a:pt x="4670" y="5206"/>
                  </a:lnTo>
                  <a:lnTo>
                    <a:pt x="4679" y="5219"/>
                  </a:lnTo>
                  <a:lnTo>
                    <a:pt x="4687" y="5230"/>
                  </a:lnTo>
                  <a:lnTo>
                    <a:pt x="4696" y="5242"/>
                  </a:lnTo>
                  <a:lnTo>
                    <a:pt x="4706" y="5253"/>
                  </a:lnTo>
                  <a:lnTo>
                    <a:pt x="4715" y="5264"/>
                  </a:lnTo>
                  <a:lnTo>
                    <a:pt x="4725" y="5275"/>
                  </a:lnTo>
                  <a:lnTo>
                    <a:pt x="4736" y="5285"/>
                  </a:lnTo>
                  <a:lnTo>
                    <a:pt x="4747" y="5294"/>
                  </a:lnTo>
                  <a:lnTo>
                    <a:pt x="4758" y="5304"/>
                  </a:lnTo>
                  <a:lnTo>
                    <a:pt x="4770" y="5313"/>
                  </a:lnTo>
                  <a:lnTo>
                    <a:pt x="4781" y="5321"/>
                  </a:lnTo>
                  <a:lnTo>
                    <a:pt x="4794" y="5330"/>
                  </a:lnTo>
                  <a:lnTo>
                    <a:pt x="4806" y="5337"/>
                  </a:lnTo>
                  <a:lnTo>
                    <a:pt x="4818" y="5344"/>
                  </a:lnTo>
                  <a:lnTo>
                    <a:pt x="4831" y="5350"/>
                  </a:lnTo>
                  <a:lnTo>
                    <a:pt x="4844" y="5356"/>
                  </a:lnTo>
                  <a:lnTo>
                    <a:pt x="4857" y="5362"/>
                  </a:lnTo>
                  <a:lnTo>
                    <a:pt x="4871" y="5367"/>
                  </a:lnTo>
                  <a:lnTo>
                    <a:pt x="4885" y="5371"/>
                  </a:lnTo>
                  <a:lnTo>
                    <a:pt x="4899" y="5375"/>
                  </a:lnTo>
                  <a:lnTo>
                    <a:pt x="4913" y="5378"/>
                  </a:lnTo>
                  <a:lnTo>
                    <a:pt x="4927" y="5381"/>
                  </a:lnTo>
                  <a:lnTo>
                    <a:pt x="4942" y="5384"/>
                  </a:lnTo>
                  <a:lnTo>
                    <a:pt x="4956" y="5386"/>
                  </a:lnTo>
                  <a:lnTo>
                    <a:pt x="4971" y="5387"/>
                  </a:lnTo>
                  <a:lnTo>
                    <a:pt x="4985" y="5388"/>
                  </a:lnTo>
                  <a:lnTo>
                    <a:pt x="5000" y="5388"/>
                  </a:lnTo>
                  <a:lnTo>
                    <a:pt x="5015" y="5388"/>
                  </a:lnTo>
                  <a:lnTo>
                    <a:pt x="5029" y="5387"/>
                  </a:lnTo>
                  <a:lnTo>
                    <a:pt x="5044" y="5386"/>
                  </a:lnTo>
                  <a:lnTo>
                    <a:pt x="5058" y="5384"/>
                  </a:lnTo>
                  <a:lnTo>
                    <a:pt x="5073" y="5381"/>
                  </a:lnTo>
                  <a:lnTo>
                    <a:pt x="5087" y="5378"/>
                  </a:lnTo>
                  <a:lnTo>
                    <a:pt x="5101" y="5375"/>
                  </a:lnTo>
                  <a:lnTo>
                    <a:pt x="5115" y="5371"/>
                  </a:lnTo>
                  <a:lnTo>
                    <a:pt x="5129" y="5367"/>
                  </a:lnTo>
                  <a:lnTo>
                    <a:pt x="5143" y="5362"/>
                  </a:lnTo>
                  <a:lnTo>
                    <a:pt x="5156" y="5356"/>
                  </a:lnTo>
                  <a:lnTo>
                    <a:pt x="5169" y="5350"/>
                  </a:lnTo>
                  <a:lnTo>
                    <a:pt x="5175" y="5347"/>
                  </a:lnTo>
                  <a:lnTo>
                    <a:pt x="4902" y="5230"/>
                  </a:lnTo>
                  <a:lnTo>
                    <a:pt x="4888" y="5223"/>
                  </a:lnTo>
                  <a:lnTo>
                    <a:pt x="4875" y="5217"/>
                  </a:lnTo>
                  <a:lnTo>
                    <a:pt x="4874" y="5216"/>
                  </a:lnTo>
                  <a:lnTo>
                    <a:pt x="4872" y="5215"/>
                  </a:lnTo>
                  <a:lnTo>
                    <a:pt x="4860" y="5207"/>
                  </a:lnTo>
                  <a:lnTo>
                    <a:pt x="4848" y="5198"/>
                  </a:lnTo>
                  <a:lnTo>
                    <a:pt x="4847" y="5197"/>
                  </a:lnTo>
                  <a:lnTo>
                    <a:pt x="4845" y="5197"/>
                  </a:lnTo>
                  <a:lnTo>
                    <a:pt x="4834" y="5187"/>
                  </a:lnTo>
                  <a:lnTo>
                    <a:pt x="4823" y="5177"/>
                  </a:lnTo>
                  <a:lnTo>
                    <a:pt x="4822" y="5176"/>
                  </a:lnTo>
                  <a:lnTo>
                    <a:pt x="4821" y="5175"/>
                  </a:lnTo>
                  <a:lnTo>
                    <a:pt x="4811" y="5163"/>
                  </a:lnTo>
                  <a:lnTo>
                    <a:pt x="4802" y="5152"/>
                  </a:lnTo>
                  <a:lnTo>
                    <a:pt x="4801" y="5151"/>
                  </a:lnTo>
                  <a:lnTo>
                    <a:pt x="4800" y="5150"/>
                  </a:lnTo>
                  <a:lnTo>
                    <a:pt x="4792" y="5137"/>
                  </a:lnTo>
                  <a:lnTo>
                    <a:pt x="4783" y="5125"/>
                  </a:lnTo>
                  <a:lnTo>
                    <a:pt x="4783" y="5124"/>
                  </a:lnTo>
                  <a:lnTo>
                    <a:pt x="4782" y="5122"/>
                  </a:lnTo>
                  <a:lnTo>
                    <a:pt x="4776" y="5109"/>
                  </a:lnTo>
                  <a:lnTo>
                    <a:pt x="4769" y="5096"/>
                  </a:lnTo>
                  <a:lnTo>
                    <a:pt x="4769" y="5094"/>
                  </a:lnTo>
                  <a:lnTo>
                    <a:pt x="4768" y="5093"/>
                  </a:lnTo>
                  <a:lnTo>
                    <a:pt x="4763" y="5079"/>
                  </a:lnTo>
                  <a:lnTo>
                    <a:pt x="4759" y="5065"/>
                  </a:lnTo>
                  <a:lnTo>
                    <a:pt x="4758" y="5063"/>
                  </a:lnTo>
                  <a:lnTo>
                    <a:pt x="4758" y="5062"/>
                  </a:lnTo>
                  <a:lnTo>
                    <a:pt x="4755" y="5047"/>
                  </a:lnTo>
                  <a:lnTo>
                    <a:pt x="4752" y="5033"/>
                  </a:lnTo>
                  <a:lnTo>
                    <a:pt x="4752" y="5031"/>
                  </a:lnTo>
                  <a:lnTo>
                    <a:pt x="4752" y="5030"/>
                  </a:lnTo>
                  <a:lnTo>
                    <a:pt x="4751" y="5015"/>
                  </a:lnTo>
                  <a:lnTo>
                    <a:pt x="4750" y="5000"/>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761" name="Google Shape;761;p23"/>
          <p:cNvGrpSpPr/>
          <p:nvPr/>
        </p:nvGrpSpPr>
        <p:grpSpPr>
          <a:xfrm>
            <a:off x="10275660" y="1530568"/>
            <a:ext cx="606618" cy="606618"/>
            <a:chOff x="9627603" y="4907280"/>
            <a:chExt cx="914400" cy="914400"/>
          </a:xfrm>
        </p:grpSpPr>
        <p:sp>
          <p:nvSpPr>
            <p:cNvPr id="762" name="Google Shape;762;p23"/>
            <p:cNvSpPr/>
            <p:nvPr/>
          </p:nvSpPr>
          <p:spPr>
            <a:xfrm>
              <a:off x="9627603" y="4907280"/>
              <a:ext cx="914400" cy="914400"/>
            </a:xfrm>
            <a:custGeom>
              <a:rect b="b" l="l" r="r" t="t"/>
              <a:pathLst>
                <a:path extrusionOk="0" h="10000" w="10000">
                  <a:moveTo>
                    <a:pt x="4491" y="6072"/>
                  </a:moveTo>
                  <a:lnTo>
                    <a:pt x="5598" y="4042"/>
                  </a:lnTo>
                  <a:lnTo>
                    <a:pt x="5598" y="2845"/>
                  </a:lnTo>
                  <a:lnTo>
                    <a:pt x="5599" y="2818"/>
                  </a:lnTo>
                  <a:lnTo>
                    <a:pt x="5600" y="2791"/>
                  </a:lnTo>
                  <a:lnTo>
                    <a:pt x="5603" y="2765"/>
                  </a:lnTo>
                  <a:lnTo>
                    <a:pt x="5606" y="2738"/>
                  </a:lnTo>
                  <a:lnTo>
                    <a:pt x="5611" y="2712"/>
                  </a:lnTo>
                  <a:lnTo>
                    <a:pt x="5616" y="2685"/>
                  </a:lnTo>
                  <a:lnTo>
                    <a:pt x="5623" y="2660"/>
                  </a:lnTo>
                  <a:lnTo>
                    <a:pt x="5630" y="2634"/>
                  </a:lnTo>
                  <a:lnTo>
                    <a:pt x="5639" y="2608"/>
                  </a:lnTo>
                  <a:lnTo>
                    <a:pt x="5648" y="2583"/>
                  </a:lnTo>
                  <a:lnTo>
                    <a:pt x="5659" y="2558"/>
                  </a:lnTo>
                  <a:lnTo>
                    <a:pt x="5670" y="2534"/>
                  </a:lnTo>
                  <a:lnTo>
                    <a:pt x="5682" y="2510"/>
                  </a:lnTo>
                  <a:lnTo>
                    <a:pt x="5695" y="2486"/>
                  </a:lnTo>
                  <a:lnTo>
                    <a:pt x="5709" y="2463"/>
                  </a:lnTo>
                  <a:lnTo>
                    <a:pt x="5724" y="2440"/>
                  </a:lnTo>
                  <a:lnTo>
                    <a:pt x="5739" y="2419"/>
                  </a:lnTo>
                  <a:lnTo>
                    <a:pt x="5755" y="2397"/>
                  </a:lnTo>
                  <a:lnTo>
                    <a:pt x="5773" y="2377"/>
                  </a:lnTo>
                  <a:lnTo>
                    <a:pt x="5790" y="2357"/>
                  </a:lnTo>
                  <a:lnTo>
                    <a:pt x="5809" y="2338"/>
                  </a:lnTo>
                  <a:lnTo>
                    <a:pt x="5828" y="2319"/>
                  </a:lnTo>
                  <a:lnTo>
                    <a:pt x="5848" y="2301"/>
                  </a:lnTo>
                  <a:lnTo>
                    <a:pt x="5869" y="2284"/>
                  </a:lnTo>
                  <a:lnTo>
                    <a:pt x="5890" y="2268"/>
                  </a:lnTo>
                  <a:lnTo>
                    <a:pt x="5912" y="2252"/>
                  </a:lnTo>
                  <a:lnTo>
                    <a:pt x="5935" y="2237"/>
                  </a:lnTo>
                  <a:lnTo>
                    <a:pt x="5958" y="2223"/>
                  </a:lnTo>
                  <a:lnTo>
                    <a:pt x="5982" y="2210"/>
                  </a:lnTo>
                  <a:lnTo>
                    <a:pt x="6006" y="2198"/>
                  </a:lnTo>
                  <a:lnTo>
                    <a:pt x="6030" y="2187"/>
                  </a:lnTo>
                  <a:lnTo>
                    <a:pt x="6055" y="2176"/>
                  </a:lnTo>
                  <a:lnTo>
                    <a:pt x="6080" y="2167"/>
                  </a:lnTo>
                  <a:lnTo>
                    <a:pt x="6105" y="2159"/>
                  </a:lnTo>
                  <a:lnTo>
                    <a:pt x="6131" y="2151"/>
                  </a:lnTo>
                  <a:lnTo>
                    <a:pt x="6157" y="2145"/>
                  </a:lnTo>
                  <a:lnTo>
                    <a:pt x="6183" y="2139"/>
                  </a:lnTo>
                  <a:lnTo>
                    <a:pt x="6210" y="2135"/>
                  </a:lnTo>
                  <a:lnTo>
                    <a:pt x="6236" y="2132"/>
                  </a:lnTo>
                  <a:lnTo>
                    <a:pt x="6263" y="2129"/>
                  </a:lnTo>
                  <a:lnTo>
                    <a:pt x="6290" y="2128"/>
                  </a:lnTo>
                  <a:lnTo>
                    <a:pt x="6317" y="2127"/>
                  </a:lnTo>
                  <a:lnTo>
                    <a:pt x="6344" y="2128"/>
                  </a:lnTo>
                  <a:lnTo>
                    <a:pt x="6371" y="2129"/>
                  </a:lnTo>
                  <a:lnTo>
                    <a:pt x="6398" y="2132"/>
                  </a:lnTo>
                  <a:lnTo>
                    <a:pt x="6424" y="2135"/>
                  </a:lnTo>
                  <a:lnTo>
                    <a:pt x="6451" y="2139"/>
                  </a:lnTo>
                  <a:lnTo>
                    <a:pt x="6477" y="2145"/>
                  </a:lnTo>
                  <a:lnTo>
                    <a:pt x="6503" y="2151"/>
                  </a:lnTo>
                  <a:lnTo>
                    <a:pt x="6529" y="2159"/>
                  </a:lnTo>
                  <a:lnTo>
                    <a:pt x="6554" y="2167"/>
                  </a:lnTo>
                  <a:lnTo>
                    <a:pt x="6579" y="2176"/>
                  </a:lnTo>
                  <a:lnTo>
                    <a:pt x="6604" y="2187"/>
                  </a:lnTo>
                  <a:lnTo>
                    <a:pt x="6628" y="2198"/>
                  </a:lnTo>
                  <a:lnTo>
                    <a:pt x="6652" y="2210"/>
                  </a:lnTo>
                  <a:lnTo>
                    <a:pt x="6676" y="2223"/>
                  </a:lnTo>
                  <a:lnTo>
                    <a:pt x="6699" y="2237"/>
                  </a:lnTo>
                  <a:lnTo>
                    <a:pt x="6722" y="2252"/>
                  </a:lnTo>
                  <a:lnTo>
                    <a:pt x="6743" y="2268"/>
                  </a:lnTo>
                  <a:lnTo>
                    <a:pt x="6765" y="2284"/>
                  </a:lnTo>
                  <a:lnTo>
                    <a:pt x="6785" y="2301"/>
                  </a:lnTo>
                  <a:lnTo>
                    <a:pt x="6805" y="2319"/>
                  </a:lnTo>
                  <a:lnTo>
                    <a:pt x="6825" y="2338"/>
                  </a:lnTo>
                  <a:lnTo>
                    <a:pt x="6843" y="2357"/>
                  </a:lnTo>
                  <a:lnTo>
                    <a:pt x="6861" y="2377"/>
                  </a:lnTo>
                  <a:lnTo>
                    <a:pt x="6878" y="2397"/>
                  </a:lnTo>
                  <a:lnTo>
                    <a:pt x="6895" y="2419"/>
                  </a:lnTo>
                  <a:lnTo>
                    <a:pt x="6910" y="2440"/>
                  </a:lnTo>
                  <a:lnTo>
                    <a:pt x="6925" y="2463"/>
                  </a:lnTo>
                  <a:lnTo>
                    <a:pt x="6939" y="2486"/>
                  </a:lnTo>
                  <a:lnTo>
                    <a:pt x="6952" y="2510"/>
                  </a:lnTo>
                  <a:lnTo>
                    <a:pt x="6964" y="2534"/>
                  </a:lnTo>
                  <a:lnTo>
                    <a:pt x="6975" y="2558"/>
                  </a:lnTo>
                  <a:lnTo>
                    <a:pt x="6986" y="2583"/>
                  </a:lnTo>
                  <a:lnTo>
                    <a:pt x="6995" y="2608"/>
                  </a:lnTo>
                  <a:lnTo>
                    <a:pt x="7003" y="2634"/>
                  </a:lnTo>
                  <a:lnTo>
                    <a:pt x="7011" y="2660"/>
                  </a:lnTo>
                  <a:lnTo>
                    <a:pt x="7017" y="2685"/>
                  </a:lnTo>
                  <a:lnTo>
                    <a:pt x="7023" y="2712"/>
                  </a:lnTo>
                  <a:lnTo>
                    <a:pt x="7027" y="2738"/>
                  </a:lnTo>
                  <a:lnTo>
                    <a:pt x="7030" y="2765"/>
                  </a:lnTo>
                  <a:lnTo>
                    <a:pt x="7033" y="2791"/>
                  </a:lnTo>
                  <a:lnTo>
                    <a:pt x="7034" y="2818"/>
                  </a:lnTo>
                  <a:lnTo>
                    <a:pt x="7035" y="2845"/>
                  </a:lnTo>
                  <a:lnTo>
                    <a:pt x="7035" y="4042"/>
                  </a:lnTo>
                  <a:lnTo>
                    <a:pt x="8232" y="4042"/>
                  </a:lnTo>
                  <a:lnTo>
                    <a:pt x="8259" y="4043"/>
                  </a:lnTo>
                  <a:lnTo>
                    <a:pt x="8286" y="4044"/>
                  </a:lnTo>
                  <a:lnTo>
                    <a:pt x="8313" y="4047"/>
                  </a:lnTo>
                  <a:lnTo>
                    <a:pt x="8339" y="4050"/>
                  </a:lnTo>
                  <a:lnTo>
                    <a:pt x="8366" y="4055"/>
                  </a:lnTo>
                  <a:lnTo>
                    <a:pt x="8392" y="4060"/>
                  </a:lnTo>
                  <a:lnTo>
                    <a:pt x="8418" y="4067"/>
                  </a:lnTo>
                  <a:lnTo>
                    <a:pt x="8444" y="4074"/>
                  </a:lnTo>
                  <a:lnTo>
                    <a:pt x="8469" y="4083"/>
                  </a:lnTo>
                  <a:lnTo>
                    <a:pt x="8494" y="4092"/>
                  </a:lnTo>
                  <a:lnTo>
                    <a:pt x="8519" y="4103"/>
                  </a:lnTo>
                  <a:lnTo>
                    <a:pt x="8543" y="4114"/>
                  </a:lnTo>
                  <a:lnTo>
                    <a:pt x="8567" y="4126"/>
                  </a:lnTo>
                  <a:lnTo>
                    <a:pt x="8591" y="4139"/>
                  </a:lnTo>
                  <a:lnTo>
                    <a:pt x="8614" y="4153"/>
                  </a:lnTo>
                  <a:lnTo>
                    <a:pt x="8637" y="4168"/>
                  </a:lnTo>
                  <a:lnTo>
                    <a:pt x="8658" y="4183"/>
                  </a:lnTo>
                  <a:lnTo>
                    <a:pt x="8680" y="4199"/>
                  </a:lnTo>
                  <a:lnTo>
                    <a:pt x="8700" y="4217"/>
                  </a:lnTo>
                  <a:lnTo>
                    <a:pt x="8720" y="4234"/>
                  </a:lnTo>
                  <a:lnTo>
                    <a:pt x="8740" y="4253"/>
                  </a:lnTo>
                  <a:lnTo>
                    <a:pt x="8758" y="4272"/>
                  </a:lnTo>
                  <a:lnTo>
                    <a:pt x="8776" y="4292"/>
                  </a:lnTo>
                  <a:lnTo>
                    <a:pt x="8793" y="4313"/>
                  </a:lnTo>
                  <a:lnTo>
                    <a:pt x="8810" y="4334"/>
                  </a:lnTo>
                  <a:lnTo>
                    <a:pt x="8825" y="4356"/>
                  </a:lnTo>
                  <a:lnTo>
                    <a:pt x="8840" y="4379"/>
                  </a:lnTo>
                  <a:lnTo>
                    <a:pt x="8854" y="4402"/>
                  </a:lnTo>
                  <a:lnTo>
                    <a:pt x="8867" y="4426"/>
                  </a:lnTo>
                  <a:lnTo>
                    <a:pt x="8879" y="4450"/>
                  </a:lnTo>
                  <a:lnTo>
                    <a:pt x="8890" y="4474"/>
                  </a:lnTo>
                  <a:lnTo>
                    <a:pt x="8901" y="4499"/>
                  </a:lnTo>
                  <a:lnTo>
                    <a:pt x="8910" y="4524"/>
                  </a:lnTo>
                  <a:lnTo>
                    <a:pt x="8918" y="4549"/>
                  </a:lnTo>
                  <a:lnTo>
                    <a:pt x="8926" y="4575"/>
                  </a:lnTo>
                  <a:lnTo>
                    <a:pt x="8932" y="4601"/>
                  </a:lnTo>
                  <a:lnTo>
                    <a:pt x="8938" y="4627"/>
                  </a:lnTo>
                  <a:lnTo>
                    <a:pt x="8942" y="4654"/>
                  </a:lnTo>
                  <a:lnTo>
                    <a:pt x="8945" y="4680"/>
                  </a:lnTo>
                  <a:lnTo>
                    <a:pt x="8948" y="4707"/>
                  </a:lnTo>
                  <a:lnTo>
                    <a:pt x="8949" y="4734"/>
                  </a:lnTo>
                  <a:lnTo>
                    <a:pt x="8950" y="4761"/>
                  </a:lnTo>
                  <a:lnTo>
                    <a:pt x="8949" y="4788"/>
                  </a:lnTo>
                  <a:lnTo>
                    <a:pt x="8948" y="4815"/>
                  </a:lnTo>
                  <a:lnTo>
                    <a:pt x="8945" y="4842"/>
                  </a:lnTo>
                  <a:lnTo>
                    <a:pt x="8942" y="4868"/>
                  </a:lnTo>
                  <a:lnTo>
                    <a:pt x="8938" y="4895"/>
                  </a:lnTo>
                  <a:lnTo>
                    <a:pt x="8932" y="4921"/>
                  </a:lnTo>
                  <a:lnTo>
                    <a:pt x="8926" y="4947"/>
                  </a:lnTo>
                  <a:lnTo>
                    <a:pt x="8918" y="4973"/>
                  </a:lnTo>
                  <a:lnTo>
                    <a:pt x="8910" y="4998"/>
                  </a:lnTo>
                  <a:lnTo>
                    <a:pt x="8901" y="5023"/>
                  </a:lnTo>
                  <a:lnTo>
                    <a:pt x="8890" y="5048"/>
                  </a:lnTo>
                  <a:lnTo>
                    <a:pt x="8879" y="5072"/>
                  </a:lnTo>
                  <a:lnTo>
                    <a:pt x="8867" y="5096"/>
                  </a:lnTo>
                  <a:lnTo>
                    <a:pt x="8854" y="5120"/>
                  </a:lnTo>
                  <a:lnTo>
                    <a:pt x="8840" y="5143"/>
                  </a:lnTo>
                  <a:lnTo>
                    <a:pt x="8825" y="5166"/>
                  </a:lnTo>
                  <a:lnTo>
                    <a:pt x="8810" y="5187"/>
                  </a:lnTo>
                  <a:lnTo>
                    <a:pt x="8793" y="5209"/>
                  </a:lnTo>
                  <a:lnTo>
                    <a:pt x="8776" y="5229"/>
                  </a:lnTo>
                  <a:lnTo>
                    <a:pt x="8758" y="5249"/>
                  </a:lnTo>
                  <a:lnTo>
                    <a:pt x="8740" y="5269"/>
                  </a:lnTo>
                  <a:lnTo>
                    <a:pt x="8720" y="5287"/>
                  </a:lnTo>
                  <a:lnTo>
                    <a:pt x="8700" y="5305"/>
                  </a:lnTo>
                  <a:lnTo>
                    <a:pt x="8680" y="5322"/>
                  </a:lnTo>
                  <a:lnTo>
                    <a:pt x="8658" y="5339"/>
                  </a:lnTo>
                  <a:lnTo>
                    <a:pt x="8637" y="5354"/>
                  </a:lnTo>
                  <a:lnTo>
                    <a:pt x="8614" y="5369"/>
                  </a:lnTo>
                  <a:lnTo>
                    <a:pt x="8591" y="5383"/>
                  </a:lnTo>
                  <a:lnTo>
                    <a:pt x="8567" y="5396"/>
                  </a:lnTo>
                  <a:lnTo>
                    <a:pt x="8543" y="5408"/>
                  </a:lnTo>
                  <a:lnTo>
                    <a:pt x="8519" y="5419"/>
                  </a:lnTo>
                  <a:lnTo>
                    <a:pt x="8494" y="5430"/>
                  </a:lnTo>
                  <a:lnTo>
                    <a:pt x="8469" y="5439"/>
                  </a:lnTo>
                  <a:lnTo>
                    <a:pt x="8444" y="5447"/>
                  </a:lnTo>
                  <a:lnTo>
                    <a:pt x="8418" y="5455"/>
                  </a:lnTo>
                  <a:lnTo>
                    <a:pt x="8392" y="5461"/>
                  </a:lnTo>
                  <a:lnTo>
                    <a:pt x="8366" y="5467"/>
                  </a:lnTo>
                  <a:lnTo>
                    <a:pt x="8339" y="5471"/>
                  </a:lnTo>
                  <a:lnTo>
                    <a:pt x="8313" y="5474"/>
                  </a:lnTo>
                  <a:lnTo>
                    <a:pt x="8286" y="5477"/>
                  </a:lnTo>
                  <a:lnTo>
                    <a:pt x="8259" y="5478"/>
                  </a:lnTo>
                  <a:lnTo>
                    <a:pt x="8232" y="5479"/>
                  </a:lnTo>
                  <a:lnTo>
                    <a:pt x="7035" y="5479"/>
                  </a:lnTo>
                  <a:lnTo>
                    <a:pt x="7035" y="7873"/>
                  </a:lnTo>
                  <a:lnTo>
                    <a:pt x="5598" y="7873"/>
                  </a:lnTo>
                  <a:lnTo>
                    <a:pt x="5598" y="6676"/>
                  </a:lnTo>
                  <a:lnTo>
                    <a:pt x="5597" y="6649"/>
                  </a:lnTo>
                  <a:lnTo>
                    <a:pt x="5596" y="6622"/>
                  </a:lnTo>
                  <a:lnTo>
                    <a:pt x="5593" y="6595"/>
                  </a:lnTo>
                  <a:lnTo>
                    <a:pt x="5590" y="6569"/>
                  </a:lnTo>
                  <a:lnTo>
                    <a:pt x="5586" y="6542"/>
                  </a:lnTo>
                  <a:lnTo>
                    <a:pt x="5580" y="6516"/>
                  </a:lnTo>
                  <a:lnTo>
                    <a:pt x="5574" y="6490"/>
                  </a:lnTo>
                  <a:lnTo>
                    <a:pt x="5566" y="6464"/>
                  </a:lnTo>
                  <a:lnTo>
                    <a:pt x="5558" y="6439"/>
                  </a:lnTo>
                  <a:lnTo>
                    <a:pt x="5549" y="6414"/>
                  </a:lnTo>
                  <a:lnTo>
                    <a:pt x="5538" y="6389"/>
                  </a:lnTo>
                  <a:lnTo>
                    <a:pt x="5527" y="6365"/>
                  </a:lnTo>
                  <a:lnTo>
                    <a:pt x="5515" y="6341"/>
                  </a:lnTo>
                  <a:lnTo>
                    <a:pt x="5502" y="6317"/>
                  </a:lnTo>
                  <a:lnTo>
                    <a:pt x="5488" y="6294"/>
                  </a:lnTo>
                  <a:lnTo>
                    <a:pt x="5473" y="6271"/>
                  </a:lnTo>
                  <a:lnTo>
                    <a:pt x="5458" y="6249"/>
                  </a:lnTo>
                  <a:lnTo>
                    <a:pt x="5442" y="6228"/>
                  </a:lnTo>
                  <a:lnTo>
                    <a:pt x="5424" y="6207"/>
                  </a:lnTo>
                  <a:lnTo>
                    <a:pt x="5407" y="6187"/>
                  </a:lnTo>
                  <a:lnTo>
                    <a:pt x="5388" y="6168"/>
                  </a:lnTo>
                  <a:lnTo>
                    <a:pt x="5369" y="6149"/>
                  </a:lnTo>
                  <a:lnTo>
                    <a:pt x="5349" y="6132"/>
                  </a:lnTo>
                  <a:lnTo>
                    <a:pt x="5328" y="6114"/>
                  </a:lnTo>
                  <a:lnTo>
                    <a:pt x="5307" y="6098"/>
                  </a:lnTo>
                  <a:lnTo>
                    <a:pt x="5285" y="6083"/>
                  </a:lnTo>
                  <a:lnTo>
                    <a:pt x="5262" y="6068"/>
                  </a:lnTo>
                  <a:lnTo>
                    <a:pt x="5239" y="6054"/>
                  </a:lnTo>
                  <a:lnTo>
                    <a:pt x="5215" y="6041"/>
                  </a:lnTo>
                  <a:lnTo>
                    <a:pt x="5191" y="6029"/>
                  </a:lnTo>
                  <a:lnTo>
                    <a:pt x="5167" y="6018"/>
                  </a:lnTo>
                  <a:lnTo>
                    <a:pt x="5142" y="6007"/>
                  </a:lnTo>
                  <a:lnTo>
                    <a:pt x="5117" y="5998"/>
                  </a:lnTo>
                  <a:lnTo>
                    <a:pt x="5092" y="5990"/>
                  </a:lnTo>
                  <a:lnTo>
                    <a:pt x="5066" y="5982"/>
                  </a:lnTo>
                  <a:lnTo>
                    <a:pt x="5040" y="5976"/>
                  </a:lnTo>
                  <a:lnTo>
                    <a:pt x="5014" y="5970"/>
                  </a:lnTo>
                  <a:lnTo>
                    <a:pt x="4987" y="5966"/>
                  </a:lnTo>
                  <a:lnTo>
                    <a:pt x="4961" y="5963"/>
                  </a:lnTo>
                  <a:lnTo>
                    <a:pt x="4934" y="5960"/>
                  </a:lnTo>
                  <a:lnTo>
                    <a:pt x="4907" y="5959"/>
                  </a:lnTo>
                  <a:lnTo>
                    <a:pt x="4880" y="5958"/>
                  </a:lnTo>
                  <a:lnTo>
                    <a:pt x="4853" y="5959"/>
                  </a:lnTo>
                  <a:lnTo>
                    <a:pt x="4826" y="5960"/>
                  </a:lnTo>
                  <a:lnTo>
                    <a:pt x="4799" y="5963"/>
                  </a:lnTo>
                  <a:lnTo>
                    <a:pt x="4773" y="5966"/>
                  </a:lnTo>
                  <a:lnTo>
                    <a:pt x="4746" y="5970"/>
                  </a:lnTo>
                  <a:lnTo>
                    <a:pt x="4720" y="5976"/>
                  </a:lnTo>
                  <a:lnTo>
                    <a:pt x="4694" y="5982"/>
                  </a:lnTo>
                  <a:lnTo>
                    <a:pt x="4668" y="5990"/>
                  </a:lnTo>
                  <a:lnTo>
                    <a:pt x="4643" y="5998"/>
                  </a:lnTo>
                  <a:lnTo>
                    <a:pt x="4618" y="6007"/>
                  </a:lnTo>
                  <a:lnTo>
                    <a:pt x="4593" y="6018"/>
                  </a:lnTo>
                  <a:lnTo>
                    <a:pt x="4569" y="6029"/>
                  </a:lnTo>
                  <a:lnTo>
                    <a:pt x="4545" y="6041"/>
                  </a:lnTo>
                  <a:lnTo>
                    <a:pt x="4521" y="6054"/>
                  </a:lnTo>
                  <a:lnTo>
                    <a:pt x="4498" y="6068"/>
                  </a:lnTo>
                  <a:lnTo>
                    <a:pt x="4491" y="6072"/>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763" name="Google Shape;763;p23"/>
            <p:cNvSpPr/>
            <p:nvPr/>
          </p:nvSpPr>
          <p:spPr>
            <a:xfrm>
              <a:off x="9627603" y="4907280"/>
              <a:ext cx="914400" cy="914400"/>
            </a:xfrm>
            <a:custGeom>
              <a:rect b="b" l="l" r="r" t="t"/>
              <a:pathLst>
                <a:path extrusionOk="0" h="10000" w="10000">
                  <a:moveTo>
                    <a:pt x="1518" y="4065"/>
                  </a:moveTo>
                  <a:lnTo>
                    <a:pt x="1518" y="3085"/>
                  </a:lnTo>
                  <a:lnTo>
                    <a:pt x="1520" y="3052"/>
                  </a:lnTo>
                  <a:lnTo>
                    <a:pt x="1527" y="3020"/>
                  </a:lnTo>
                  <a:lnTo>
                    <a:pt x="1537" y="2989"/>
                  </a:lnTo>
                  <a:lnTo>
                    <a:pt x="1551" y="2960"/>
                  </a:lnTo>
                  <a:lnTo>
                    <a:pt x="1570" y="2933"/>
                  </a:lnTo>
                  <a:lnTo>
                    <a:pt x="1591" y="2908"/>
                  </a:lnTo>
                  <a:lnTo>
                    <a:pt x="1616" y="2887"/>
                  </a:lnTo>
                  <a:lnTo>
                    <a:pt x="1643" y="2868"/>
                  </a:lnTo>
                  <a:lnTo>
                    <a:pt x="1672" y="2854"/>
                  </a:lnTo>
                  <a:lnTo>
                    <a:pt x="1703" y="2844"/>
                  </a:lnTo>
                  <a:lnTo>
                    <a:pt x="1735" y="2837"/>
                  </a:lnTo>
                  <a:lnTo>
                    <a:pt x="1768" y="2835"/>
                  </a:lnTo>
                  <a:lnTo>
                    <a:pt x="4162" y="2835"/>
                  </a:lnTo>
                  <a:lnTo>
                    <a:pt x="4195" y="2837"/>
                  </a:lnTo>
                  <a:lnTo>
                    <a:pt x="4227" y="2844"/>
                  </a:lnTo>
                  <a:lnTo>
                    <a:pt x="4258" y="2854"/>
                  </a:lnTo>
                  <a:lnTo>
                    <a:pt x="4287" y="2868"/>
                  </a:lnTo>
                  <a:lnTo>
                    <a:pt x="4314" y="2887"/>
                  </a:lnTo>
                  <a:lnTo>
                    <a:pt x="4339" y="2908"/>
                  </a:lnTo>
                  <a:lnTo>
                    <a:pt x="4360" y="2933"/>
                  </a:lnTo>
                  <a:lnTo>
                    <a:pt x="4379" y="2960"/>
                  </a:lnTo>
                  <a:lnTo>
                    <a:pt x="4393" y="2989"/>
                  </a:lnTo>
                  <a:lnTo>
                    <a:pt x="4403" y="3020"/>
                  </a:lnTo>
                  <a:lnTo>
                    <a:pt x="4410" y="3052"/>
                  </a:lnTo>
                  <a:lnTo>
                    <a:pt x="4412" y="3085"/>
                  </a:lnTo>
                  <a:lnTo>
                    <a:pt x="4412" y="4282"/>
                  </a:lnTo>
                  <a:lnTo>
                    <a:pt x="4410" y="4314"/>
                  </a:lnTo>
                  <a:lnTo>
                    <a:pt x="4404" y="4346"/>
                  </a:lnTo>
                  <a:lnTo>
                    <a:pt x="4393" y="4377"/>
                  </a:lnTo>
                  <a:lnTo>
                    <a:pt x="4379" y="4406"/>
                  </a:lnTo>
                  <a:lnTo>
                    <a:pt x="4362" y="4433"/>
                  </a:lnTo>
                  <a:lnTo>
                    <a:pt x="4340" y="4457"/>
                  </a:lnTo>
                  <a:lnTo>
                    <a:pt x="4316" y="4479"/>
                  </a:lnTo>
                  <a:lnTo>
                    <a:pt x="4290" y="4497"/>
                  </a:lnTo>
                  <a:lnTo>
                    <a:pt x="4261" y="4512"/>
                  </a:lnTo>
                  <a:lnTo>
                    <a:pt x="4230" y="4522"/>
                  </a:lnTo>
                  <a:lnTo>
                    <a:pt x="4199" y="4529"/>
                  </a:lnTo>
                  <a:lnTo>
                    <a:pt x="4167" y="4532"/>
                  </a:lnTo>
                  <a:lnTo>
                    <a:pt x="4144" y="4532"/>
                  </a:lnTo>
                  <a:lnTo>
                    <a:pt x="4127" y="4533"/>
                  </a:lnTo>
                  <a:lnTo>
                    <a:pt x="4109" y="4535"/>
                  </a:lnTo>
                  <a:lnTo>
                    <a:pt x="4092" y="4537"/>
                  </a:lnTo>
                  <a:lnTo>
                    <a:pt x="4075" y="4540"/>
                  </a:lnTo>
                  <a:lnTo>
                    <a:pt x="4058" y="4544"/>
                  </a:lnTo>
                  <a:lnTo>
                    <a:pt x="4041" y="4548"/>
                  </a:lnTo>
                  <a:lnTo>
                    <a:pt x="4024" y="4553"/>
                  </a:lnTo>
                  <a:lnTo>
                    <a:pt x="4007" y="4558"/>
                  </a:lnTo>
                  <a:lnTo>
                    <a:pt x="3991" y="4564"/>
                  </a:lnTo>
                  <a:lnTo>
                    <a:pt x="3975" y="4571"/>
                  </a:lnTo>
                  <a:lnTo>
                    <a:pt x="3959" y="4578"/>
                  </a:lnTo>
                  <a:lnTo>
                    <a:pt x="3943" y="4586"/>
                  </a:lnTo>
                  <a:lnTo>
                    <a:pt x="3928" y="4594"/>
                  </a:lnTo>
                  <a:lnTo>
                    <a:pt x="3913" y="4604"/>
                  </a:lnTo>
                  <a:lnTo>
                    <a:pt x="3898" y="4613"/>
                  </a:lnTo>
                  <a:lnTo>
                    <a:pt x="3884" y="4623"/>
                  </a:lnTo>
                  <a:lnTo>
                    <a:pt x="3870" y="4634"/>
                  </a:lnTo>
                  <a:lnTo>
                    <a:pt x="3857" y="4645"/>
                  </a:lnTo>
                  <a:lnTo>
                    <a:pt x="3844" y="4657"/>
                  </a:lnTo>
                  <a:lnTo>
                    <a:pt x="3831" y="4669"/>
                  </a:lnTo>
                  <a:lnTo>
                    <a:pt x="3819" y="4682"/>
                  </a:lnTo>
                  <a:lnTo>
                    <a:pt x="3807" y="4695"/>
                  </a:lnTo>
                  <a:lnTo>
                    <a:pt x="3796" y="4708"/>
                  </a:lnTo>
                  <a:lnTo>
                    <a:pt x="3785" y="4722"/>
                  </a:lnTo>
                  <a:lnTo>
                    <a:pt x="3775" y="4736"/>
                  </a:lnTo>
                  <a:lnTo>
                    <a:pt x="3766" y="4751"/>
                  </a:lnTo>
                  <a:lnTo>
                    <a:pt x="3756" y="4766"/>
                  </a:lnTo>
                  <a:lnTo>
                    <a:pt x="3748" y="4781"/>
                  </a:lnTo>
                  <a:lnTo>
                    <a:pt x="3740" y="4797"/>
                  </a:lnTo>
                  <a:lnTo>
                    <a:pt x="3733" y="4813"/>
                  </a:lnTo>
                  <a:lnTo>
                    <a:pt x="3726" y="4829"/>
                  </a:lnTo>
                  <a:lnTo>
                    <a:pt x="3720" y="4845"/>
                  </a:lnTo>
                  <a:lnTo>
                    <a:pt x="3715" y="4862"/>
                  </a:lnTo>
                  <a:lnTo>
                    <a:pt x="3710" y="4879"/>
                  </a:lnTo>
                  <a:lnTo>
                    <a:pt x="3706" y="4896"/>
                  </a:lnTo>
                  <a:lnTo>
                    <a:pt x="3702" y="4913"/>
                  </a:lnTo>
                  <a:lnTo>
                    <a:pt x="3699" y="4930"/>
                  </a:lnTo>
                  <a:lnTo>
                    <a:pt x="3697" y="4947"/>
                  </a:lnTo>
                  <a:lnTo>
                    <a:pt x="3695" y="4965"/>
                  </a:lnTo>
                  <a:lnTo>
                    <a:pt x="3694" y="4982"/>
                  </a:lnTo>
                  <a:lnTo>
                    <a:pt x="3694" y="5000"/>
                  </a:lnTo>
                  <a:lnTo>
                    <a:pt x="3694" y="5018"/>
                  </a:lnTo>
                  <a:lnTo>
                    <a:pt x="3695" y="5035"/>
                  </a:lnTo>
                  <a:lnTo>
                    <a:pt x="3697" y="5053"/>
                  </a:lnTo>
                  <a:lnTo>
                    <a:pt x="3699" y="5070"/>
                  </a:lnTo>
                  <a:lnTo>
                    <a:pt x="3702" y="5087"/>
                  </a:lnTo>
                  <a:lnTo>
                    <a:pt x="3706" y="5104"/>
                  </a:lnTo>
                  <a:lnTo>
                    <a:pt x="3710" y="5121"/>
                  </a:lnTo>
                  <a:lnTo>
                    <a:pt x="3715" y="5138"/>
                  </a:lnTo>
                  <a:lnTo>
                    <a:pt x="3720" y="5155"/>
                  </a:lnTo>
                  <a:lnTo>
                    <a:pt x="3726" y="5171"/>
                  </a:lnTo>
                  <a:lnTo>
                    <a:pt x="3733" y="5187"/>
                  </a:lnTo>
                  <a:lnTo>
                    <a:pt x="3740" y="5203"/>
                  </a:lnTo>
                  <a:lnTo>
                    <a:pt x="3748" y="5219"/>
                  </a:lnTo>
                  <a:lnTo>
                    <a:pt x="3756" y="5234"/>
                  </a:lnTo>
                  <a:lnTo>
                    <a:pt x="3766" y="5249"/>
                  </a:lnTo>
                  <a:lnTo>
                    <a:pt x="3775" y="5264"/>
                  </a:lnTo>
                  <a:lnTo>
                    <a:pt x="3785" y="5278"/>
                  </a:lnTo>
                  <a:lnTo>
                    <a:pt x="3796" y="5292"/>
                  </a:lnTo>
                  <a:lnTo>
                    <a:pt x="3807" y="5305"/>
                  </a:lnTo>
                  <a:lnTo>
                    <a:pt x="3819" y="5318"/>
                  </a:lnTo>
                  <a:lnTo>
                    <a:pt x="3831" y="5331"/>
                  </a:lnTo>
                  <a:lnTo>
                    <a:pt x="3844" y="5343"/>
                  </a:lnTo>
                  <a:lnTo>
                    <a:pt x="3857" y="5355"/>
                  </a:lnTo>
                  <a:lnTo>
                    <a:pt x="3870" y="5366"/>
                  </a:lnTo>
                  <a:lnTo>
                    <a:pt x="3884" y="5377"/>
                  </a:lnTo>
                  <a:lnTo>
                    <a:pt x="3898" y="5387"/>
                  </a:lnTo>
                  <a:lnTo>
                    <a:pt x="3913" y="5396"/>
                  </a:lnTo>
                  <a:lnTo>
                    <a:pt x="3928" y="5406"/>
                  </a:lnTo>
                  <a:lnTo>
                    <a:pt x="3943" y="5414"/>
                  </a:lnTo>
                  <a:lnTo>
                    <a:pt x="3959" y="5422"/>
                  </a:lnTo>
                  <a:lnTo>
                    <a:pt x="3975" y="5429"/>
                  </a:lnTo>
                  <a:lnTo>
                    <a:pt x="3991" y="5436"/>
                  </a:lnTo>
                  <a:lnTo>
                    <a:pt x="4007" y="5442"/>
                  </a:lnTo>
                  <a:lnTo>
                    <a:pt x="4024" y="5447"/>
                  </a:lnTo>
                  <a:lnTo>
                    <a:pt x="4041" y="5452"/>
                  </a:lnTo>
                  <a:lnTo>
                    <a:pt x="4058" y="5456"/>
                  </a:lnTo>
                  <a:lnTo>
                    <a:pt x="4075" y="5460"/>
                  </a:lnTo>
                  <a:lnTo>
                    <a:pt x="4092" y="5463"/>
                  </a:lnTo>
                  <a:lnTo>
                    <a:pt x="4109" y="5465"/>
                  </a:lnTo>
                  <a:lnTo>
                    <a:pt x="4127" y="5467"/>
                  </a:lnTo>
                  <a:lnTo>
                    <a:pt x="4144" y="5468"/>
                  </a:lnTo>
                  <a:lnTo>
                    <a:pt x="4167" y="5468"/>
                  </a:lnTo>
                  <a:lnTo>
                    <a:pt x="4199" y="5471"/>
                  </a:lnTo>
                  <a:lnTo>
                    <a:pt x="4230" y="5478"/>
                  </a:lnTo>
                  <a:lnTo>
                    <a:pt x="4261" y="5488"/>
                  </a:lnTo>
                  <a:lnTo>
                    <a:pt x="4290" y="5503"/>
                  </a:lnTo>
                  <a:lnTo>
                    <a:pt x="4316" y="5521"/>
                  </a:lnTo>
                  <a:lnTo>
                    <a:pt x="4340" y="5543"/>
                  </a:lnTo>
                  <a:lnTo>
                    <a:pt x="4362" y="5567"/>
                  </a:lnTo>
                  <a:lnTo>
                    <a:pt x="4379" y="5594"/>
                  </a:lnTo>
                  <a:lnTo>
                    <a:pt x="4393" y="5623"/>
                  </a:lnTo>
                  <a:lnTo>
                    <a:pt x="4404" y="5654"/>
                  </a:lnTo>
                  <a:lnTo>
                    <a:pt x="4410" y="5686"/>
                  </a:lnTo>
                  <a:lnTo>
                    <a:pt x="4412" y="5718"/>
                  </a:lnTo>
                  <a:lnTo>
                    <a:pt x="4412" y="5945"/>
                  </a:lnTo>
                  <a:lnTo>
                    <a:pt x="4416" y="5942"/>
                  </a:lnTo>
                  <a:lnTo>
                    <a:pt x="4420" y="5939"/>
                  </a:lnTo>
                  <a:lnTo>
                    <a:pt x="4444" y="5926"/>
                  </a:lnTo>
                  <a:lnTo>
                    <a:pt x="4448" y="5923"/>
                  </a:lnTo>
                  <a:lnTo>
                    <a:pt x="4472" y="5910"/>
                  </a:lnTo>
                  <a:lnTo>
                    <a:pt x="4477" y="5907"/>
                  </a:lnTo>
                  <a:lnTo>
                    <a:pt x="4501" y="5895"/>
                  </a:lnTo>
                  <a:lnTo>
                    <a:pt x="4506" y="5892"/>
                  </a:lnTo>
                  <a:lnTo>
                    <a:pt x="4531" y="5881"/>
                  </a:lnTo>
                  <a:lnTo>
                    <a:pt x="4536" y="5879"/>
                  </a:lnTo>
                  <a:lnTo>
                    <a:pt x="4561" y="5869"/>
                  </a:lnTo>
                  <a:lnTo>
                    <a:pt x="4566" y="5867"/>
                  </a:lnTo>
                  <a:lnTo>
                    <a:pt x="4591" y="5857"/>
                  </a:lnTo>
                  <a:lnTo>
                    <a:pt x="4596" y="5856"/>
                  </a:lnTo>
                  <a:lnTo>
                    <a:pt x="4622" y="5847"/>
                  </a:lnTo>
                  <a:lnTo>
                    <a:pt x="4627" y="5846"/>
                  </a:lnTo>
                  <a:lnTo>
                    <a:pt x="4653" y="5838"/>
                  </a:lnTo>
                  <a:lnTo>
                    <a:pt x="4658" y="5837"/>
                  </a:lnTo>
                  <a:lnTo>
                    <a:pt x="4684" y="5830"/>
                  </a:lnTo>
                  <a:lnTo>
                    <a:pt x="4690" y="5829"/>
                  </a:lnTo>
                  <a:lnTo>
                    <a:pt x="4716" y="5824"/>
                  </a:lnTo>
                  <a:lnTo>
                    <a:pt x="4721" y="5823"/>
                  </a:lnTo>
                  <a:lnTo>
                    <a:pt x="4748" y="5818"/>
                  </a:lnTo>
                  <a:lnTo>
                    <a:pt x="4753" y="5817"/>
                  </a:lnTo>
                  <a:lnTo>
                    <a:pt x="4780" y="5814"/>
                  </a:lnTo>
                  <a:lnTo>
                    <a:pt x="4785" y="5813"/>
                  </a:lnTo>
                  <a:lnTo>
                    <a:pt x="4812" y="5811"/>
                  </a:lnTo>
                  <a:lnTo>
                    <a:pt x="4818" y="5810"/>
                  </a:lnTo>
                  <a:lnTo>
                    <a:pt x="4845" y="5809"/>
                  </a:lnTo>
                  <a:lnTo>
                    <a:pt x="4850" y="5809"/>
                  </a:lnTo>
                  <a:lnTo>
                    <a:pt x="4877" y="5808"/>
                  </a:lnTo>
                  <a:lnTo>
                    <a:pt x="4883" y="5808"/>
                  </a:lnTo>
                  <a:lnTo>
                    <a:pt x="4910" y="5809"/>
                  </a:lnTo>
                  <a:lnTo>
                    <a:pt x="4915" y="5809"/>
                  </a:lnTo>
                  <a:lnTo>
                    <a:pt x="4942" y="5810"/>
                  </a:lnTo>
                  <a:lnTo>
                    <a:pt x="4948" y="5811"/>
                  </a:lnTo>
                  <a:lnTo>
                    <a:pt x="4975" y="5813"/>
                  </a:lnTo>
                  <a:lnTo>
                    <a:pt x="4980" y="5814"/>
                  </a:lnTo>
                  <a:lnTo>
                    <a:pt x="5007" y="5817"/>
                  </a:lnTo>
                  <a:lnTo>
                    <a:pt x="5012" y="5818"/>
                  </a:lnTo>
                  <a:lnTo>
                    <a:pt x="5039" y="5823"/>
                  </a:lnTo>
                  <a:lnTo>
                    <a:pt x="5044" y="5824"/>
                  </a:lnTo>
                  <a:lnTo>
                    <a:pt x="5070" y="5829"/>
                  </a:lnTo>
                  <a:lnTo>
                    <a:pt x="5076" y="5830"/>
                  </a:lnTo>
                  <a:lnTo>
                    <a:pt x="5102" y="5837"/>
                  </a:lnTo>
                  <a:lnTo>
                    <a:pt x="5107" y="5838"/>
                  </a:lnTo>
                  <a:lnTo>
                    <a:pt x="5133" y="5846"/>
                  </a:lnTo>
                  <a:lnTo>
                    <a:pt x="5138" y="5847"/>
                  </a:lnTo>
                  <a:lnTo>
                    <a:pt x="5164" y="5856"/>
                  </a:lnTo>
                  <a:lnTo>
                    <a:pt x="5169" y="5857"/>
                  </a:lnTo>
                  <a:lnTo>
                    <a:pt x="5194" y="5867"/>
                  </a:lnTo>
                  <a:lnTo>
                    <a:pt x="5199" y="5869"/>
                  </a:lnTo>
                  <a:lnTo>
                    <a:pt x="5224" y="5879"/>
                  </a:lnTo>
                  <a:lnTo>
                    <a:pt x="5229" y="5881"/>
                  </a:lnTo>
                  <a:lnTo>
                    <a:pt x="5254" y="5892"/>
                  </a:lnTo>
                  <a:lnTo>
                    <a:pt x="5259" y="5895"/>
                  </a:lnTo>
                  <a:lnTo>
                    <a:pt x="5283" y="5907"/>
                  </a:lnTo>
                  <a:lnTo>
                    <a:pt x="5288" y="5910"/>
                  </a:lnTo>
                  <a:lnTo>
                    <a:pt x="5312" y="5923"/>
                  </a:lnTo>
                  <a:lnTo>
                    <a:pt x="5316" y="5925"/>
                  </a:lnTo>
                  <a:lnTo>
                    <a:pt x="5339" y="5939"/>
                  </a:lnTo>
                  <a:lnTo>
                    <a:pt x="5344" y="5942"/>
                  </a:lnTo>
                  <a:lnTo>
                    <a:pt x="5367" y="5957"/>
                  </a:lnTo>
                  <a:lnTo>
                    <a:pt x="5371" y="5960"/>
                  </a:lnTo>
                  <a:lnTo>
                    <a:pt x="5393" y="5976"/>
                  </a:lnTo>
                  <a:lnTo>
                    <a:pt x="5398" y="5979"/>
                  </a:lnTo>
                  <a:lnTo>
                    <a:pt x="5419" y="5995"/>
                  </a:lnTo>
                  <a:lnTo>
                    <a:pt x="5424" y="5999"/>
                  </a:lnTo>
                  <a:lnTo>
                    <a:pt x="5444" y="6016"/>
                  </a:lnTo>
                  <a:lnTo>
                    <a:pt x="5449" y="6020"/>
                  </a:lnTo>
                  <a:lnTo>
                    <a:pt x="5469" y="6037"/>
                  </a:lnTo>
                  <a:lnTo>
                    <a:pt x="5473" y="6041"/>
                  </a:lnTo>
                  <a:lnTo>
                    <a:pt x="5492" y="6060"/>
                  </a:lnTo>
                  <a:lnTo>
                    <a:pt x="5496" y="6064"/>
                  </a:lnTo>
                  <a:lnTo>
                    <a:pt x="5515" y="6083"/>
                  </a:lnTo>
                  <a:lnTo>
                    <a:pt x="5519" y="6087"/>
                  </a:lnTo>
                  <a:lnTo>
                    <a:pt x="5536" y="6107"/>
                  </a:lnTo>
                  <a:lnTo>
                    <a:pt x="5540" y="6112"/>
                  </a:lnTo>
                  <a:lnTo>
                    <a:pt x="5557" y="6132"/>
                  </a:lnTo>
                  <a:lnTo>
                    <a:pt x="5561" y="6137"/>
                  </a:lnTo>
                  <a:lnTo>
                    <a:pt x="5577" y="6158"/>
                  </a:lnTo>
                  <a:lnTo>
                    <a:pt x="5580" y="6163"/>
                  </a:lnTo>
                  <a:lnTo>
                    <a:pt x="5596" y="6185"/>
                  </a:lnTo>
                  <a:lnTo>
                    <a:pt x="5599" y="6189"/>
                  </a:lnTo>
                  <a:lnTo>
                    <a:pt x="5614" y="6212"/>
                  </a:lnTo>
                  <a:lnTo>
                    <a:pt x="5617" y="6217"/>
                  </a:lnTo>
                  <a:lnTo>
                    <a:pt x="5631" y="6240"/>
                  </a:lnTo>
                  <a:lnTo>
                    <a:pt x="5633" y="6244"/>
                  </a:lnTo>
                  <a:lnTo>
                    <a:pt x="5646" y="6268"/>
                  </a:lnTo>
                  <a:lnTo>
                    <a:pt x="5649" y="6273"/>
                  </a:lnTo>
                  <a:lnTo>
                    <a:pt x="5661" y="6297"/>
                  </a:lnTo>
                  <a:lnTo>
                    <a:pt x="5664" y="6302"/>
                  </a:lnTo>
                  <a:lnTo>
                    <a:pt x="5675" y="6327"/>
                  </a:lnTo>
                  <a:lnTo>
                    <a:pt x="5677" y="6332"/>
                  </a:lnTo>
                  <a:lnTo>
                    <a:pt x="5687" y="6357"/>
                  </a:lnTo>
                  <a:lnTo>
                    <a:pt x="5689" y="6362"/>
                  </a:lnTo>
                  <a:lnTo>
                    <a:pt x="5699" y="6387"/>
                  </a:lnTo>
                  <a:lnTo>
                    <a:pt x="5700" y="6392"/>
                  </a:lnTo>
                  <a:lnTo>
                    <a:pt x="5709" y="6418"/>
                  </a:lnTo>
                  <a:lnTo>
                    <a:pt x="5710" y="6423"/>
                  </a:lnTo>
                  <a:lnTo>
                    <a:pt x="5718" y="6449"/>
                  </a:lnTo>
                  <a:lnTo>
                    <a:pt x="5719" y="6454"/>
                  </a:lnTo>
                  <a:lnTo>
                    <a:pt x="5726" y="6480"/>
                  </a:lnTo>
                  <a:lnTo>
                    <a:pt x="5727" y="6486"/>
                  </a:lnTo>
                  <a:lnTo>
                    <a:pt x="5732" y="6512"/>
                  </a:lnTo>
                  <a:lnTo>
                    <a:pt x="5733" y="6517"/>
                  </a:lnTo>
                  <a:lnTo>
                    <a:pt x="5738" y="6544"/>
                  </a:lnTo>
                  <a:lnTo>
                    <a:pt x="5739" y="6549"/>
                  </a:lnTo>
                  <a:lnTo>
                    <a:pt x="5742" y="6576"/>
                  </a:lnTo>
                  <a:lnTo>
                    <a:pt x="5743" y="6581"/>
                  </a:lnTo>
                  <a:lnTo>
                    <a:pt x="5745" y="6608"/>
                  </a:lnTo>
                  <a:lnTo>
                    <a:pt x="5746" y="6614"/>
                  </a:lnTo>
                  <a:lnTo>
                    <a:pt x="5747" y="6641"/>
                  </a:lnTo>
                  <a:lnTo>
                    <a:pt x="5747" y="6646"/>
                  </a:lnTo>
                  <a:lnTo>
                    <a:pt x="5748" y="6673"/>
                  </a:lnTo>
                  <a:lnTo>
                    <a:pt x="5748" y="6676"/>
                  </a:lnTo>
                  <a:lnTo>
                    <a:pt x="5748" y="7723"/>
                  </a:lnTo>
                  <a:lnTo>
                    <a:pt x="6885" y="7723"/>
                  </a:lnTo>
                  <a:lnTo>
                    <a:pt x="6885" y="5479"/>
                  </a:lnTo>
                  <a:lnTo>
                    <a:pt x="6886" y="5459"/>
                  </a:lnTo>
                  <a:lnTo>
                    <a:pt x="6890" y="5440"/>
                  </a:lnTo>
                  <a:lnTo>
                    <a:pt x="6896" y="5422"/>
                  </a:lnTo>
                  <a:lnTo>
                    <a:pt x="6905" y="5404"/>
                  </a:lnTo>
                  <a:lnTo>
                    <a:pt x="6916" y="5388"/>
                  </a:lnTo>
                  <a:lnTo>
                    <a:pt x="6929" y="5373"/>
                  </a:lnTo>
                  <a:lnTo>
                    <a:pt x="6944" y="5360"/>
                  </a:lnTo>
                  <a:lnTo>
                    <a:pt x="6960" y="5349"/>
                  </a:lnTo>
                  <a:lnTo>
                    <a:pt x="6978" y="5340"/>
                  </a:lnTo>
                  <a:lnTo>
                    <a:pt x="6996" y="5334"/>
                  </a:lnTo>
                  <a:lnTo>
                    <a:pt x="7015" y="5330"/>
                  </a:lnTo>
                  <a:lnTo>
                    <a:pt x="7035" y="5329"/>
                  </a:lnTo>
                  <a:lnTo>
                    <a:pt x="8231" y="5329"/>
                  </a:lnTo>
                  <a:lnTo>
                    <a:pt x="8253" y="5329"/>
                  </a:lnTo>
                  <a:lnTo>
                    <a:pt x="8275" y="5327"/>
                  </a:lnTo>
                  <a:lnTo>
                    <a:pt x="8296" y="5325"/>
                  </a:lnTo>
                  <a:lnTo>
                    <a:pt x="8317" y="5323"/>
                  </a:lnTo>
                  <a:lnTo>
                    <a:pt x="8338" y="5319"/>
                  </a:lnTo>
                  <a:lnTo>
                    <a:pt x="8359" y="5315"/>
                  </a:lnTo>
                  <a:lnTo>
                    <a:pt x="8379" y="5310"/>
                  </a:lnTo>
                  <a:lnTo>
                    <a:pt x="8400" y="5304"/>
                  </a:lnTo>
                  <a:lnTo>
                    <a:pt x="8420" y="5297"/>
                  </a:lnTo>
                  <a:lnTo>
                    <a:pt x="8440" y="5290"/>
                  </a:lnTo>
                  <a:lnTo>
                    <a:pt x="8459" y="5282"/>
                  </a:lnTo>
                  <a:lnTo>
                    <a:pt x="8478" y="5273"/>
                  </a:lnTo>
                  <a:lnTo>
                    <a:pt x="8497" y="5263"/>
                  </a:lnTo>
                  <a:lnTo>
                    <a:pt x="8516" y="5253"/>
                  </a:lnTo>
                  <a:lnTo>
                    <a:pt x="8534" y="5242"/>
                  </a:lnTo>
                  <a:lnTo>
                    <a:pt x="8552" y="5230"/>
                  </a:lnTo>
                  <a:lnTo>
                    <a:pt x="8569" y="5218"/>
                  </a:lnTo>
                  <a:lnTo>
                    <a:pt x="8586" y="5205"/>
                  </a:lnTo>
                  <a:lnTo>
                    <a:pt x="8603" y="5192"/>
                  </a:lnTo>
                  <a:lnTo>
                    <a:pt x="8618" y="5177"/>
                  </a:lnTo>
                  <a:lnTo>
                    <a:pt x="8634" y="5163"/>
                  </a:lnTo>
                  <a:lnTo>
                    <a:pt x="8648" y="5147"/>
                  </a:lnTo>
                  <a:lnTo>
                    <a:pt x="8663" y="5132"/>
                  </a:lnTo>
                  <a:lnTo>
                    <a:pt x="8676" y="5115"/>
                  </a:lnTo>
                  <a:lnTo>
                    <a:pt x="8689" y="5098"/>
                  </a:lnTo>
                  <a:lnTo>
                    <a:pt x="8701" y="5081"/>
                  </a:lnTo>
                  <a:lnTo>
                    <a:pt x="8713" y="5063"/>
                  </a:lnTo>
                  <a:lnTo>
                    <a:pt x="8724" y="5045"/>
                  </a:lnTo>
                  <a:lnTo>
                    <a:pt x="8734" y="5026"/>
                  </a:lnTo>
                  <a:lnTo>
                    <a:pt x="8744" y="5007"/>
                  </a:lnTo>
                  <a:lnTo>
                    <a:pt x="8753" y="4988"/>
                  </a:lnTo>
                  <a:lnTo>
                    <a:pt x="8761" y="4969"/>
                  </a:lnTo>
                  <a:lnTo>
                    <a:pt x="8768" y="4949"/>
                  </a:lnTo>
                  <a:lnTo>
                    <a:pt x="8775" y="4929"/>
                  </a:lnTo>
                  <a:lnTo>
                    <a:pt x="8781" y="4908"/>
                  </a:lnTo>
                  <a:lnTo>
                    <a:pt x="8786" y="4888"/>
                  </a:lnTo>
                  <a:lnTo>
                    <a:pt x="8790" y="4867"/>
                  </a:lnTo>
                  <a:lnTo>
                    <a:pt x="8794" y="4846"/>
                  </a:lnTo>
                  <a:lnTo>
                    <a:pt x="8796" y="4825"/>
                  </a:lnTo>
                  <a:lnTo>
                    <a:pt x="8798" y="4804"/>
                  </a:lnTo>
                  <a:lnTo>
                    <a:pt x="8800" y="4782"/>
                  </a:lnTo>
                  <a:lnTo>
                    <a:pt x="8800" y="4761"/>
                  </a:lnTo>
                  <a:lnTo>
                    <a:pt x="8800" y="4740"/>
                  </a:lnTo>
                  <a:lnTo>
                    <a:pt x="8798" y="4718"/>
                  </a:lnTo>
                  <a:lnTo>
                    <a:pt x="8796" y="4697"/>
                  </a:lnTo>
                  <a:lnTo>
                    <a:pt x="8794" y="4676"/>
                  </a:lnTo>
                  <a:lnTo>
                    <a:pt x="8790" y="4655"/>
                  </a:lnTo>
                  <a:lnTo>
                    <a:pt x="8786" y="4634"/>
                  </a:lnTo>
                  <a:lnTo>
                    <a:pt x="8781" y="4614"/>
                  </a:lnTo>
                  <a:lnTo>
                    <a:pt x="8775" y="4593"/>
                  </a:lnTo>
                  <a:lnTo>
                    <a:pt x="8768" y="4573"/>
                  </a:lnTo>
                  <a:lnTo>
                    <a:pt x="8761" y="4553"/>
                  </a:lnTo>
                  <a:lnTo>
                    <a:pt x="8753" y="4534"/>
                  </a:lnTo>
                  <a:lnTo>
                    <a:pt x="8744" y="4515"/>
                  </a:lnTo>
                  <a:lnTo>
                    <a:pt x="8734" y="4496"/>
                  </a:lnTo>
                  <a:lnTo>
                    <a:pt x="8724" y="4477"/>
                  </a:lnTo>
                  <a:lnTo>
                    <a:pt x="8713" y="4458"/>
                  </a:lnTo>
                  <a:lnTo>
                    <a:pt x="8701" y="4440"/>
                  </a:lnTo>
                  <a:lnTo>
                    <a:pt x="8689" y="4423"/>
                  </a:lnTo>
                  <a:lnTo>
                    <a:pt x="8676" y="4406"/>
                  </a:lnTo>
                  <a:lnTo>
                    <a:pt x="8663" y="4390"/>
                  </a:lnTo>
                  <a:lnTo>
                    <a:pt x="8648" y="4374"/>
                  </a:lnTo>
                  <a:lnTo>
                    <a:pt x="8634" y="4359"/>
                  </a:lnTo>
                  <a:lnTo>
                    <a:pt x="8619" y="4344"/>
                  </a:lnTo>
                  <a:lnTo>
                    <a:pt x="8603" y="4330"/>
                  </a:lnTo>
                  <a:lnTo>
                    <a:pt x="8586" y="4317"/>
                  </a:lnTo>
                  <a:lnTo>
                    <a:pt x="8570" y="4304"/>
                  </a:lnTo>
                  <a:lnTo>
                    <a:pt x="8552" y="4292"/>
                  </a:lnTo>
                  <a:lnTo>
                    <a:pt x="8534" y="4280"/>
                  </a:lnTo>
                  <a:lnTo>
                    <a:pt x="8516" y="4269"/>
                  </a:lnTo>
                  <a:lnTo>
                    <a:pt x="8497" y="4259"/>
                  </a:lnTo>
                  <a:lnTo>
                    <a:pt x="8478" y="4249"/>
                  </a:lnTo>
                  <a:lnTo>
                    <a:pt x="8459" y="4240"/>
                  </a:lnTo>
                  <a:lnTo>
                    <a:pt x="8439" y="4232"/>
                  </a:lnTo>
                  <a:lnTo>
                    <a:pt x="8419" y="4224"/>
                  </a:lnTo>
                  <a:lnTo>
                    <a:pt x="8399" y="4218"/>
                  </a:lnTo>
                  <a:lnTo>
                    <a:pt x="8379" y="4212"/>
                  </a:lnTo>
                  <a:lnTo>
                    <a:pt x="8358" y="4207"/>
                  </a:lnTo>
                  <a:lnTo>
                    <a:pt x="8337" y="4202"/>
                  </a:lnTo>
                  <a:lnTo>
                    <a:pt x="8316" y="4198"/>
                  </a:lnTo>
                  <a:lnTo>
                    <a:pt x="8295" y="4196"/>
                  </a:lnTo>
                  <a:lnTo>
                    <a:pt x="8274" y="4194"/>
                  </a:lnTo>
                  <a:lnTo>
                    <a:pt x="8253" y="4192"/>
                  </a:lnTo>
                  <a:lnTo>
                    <a:pt x="8231" y="4192"/>
                  </a:lnTo>
                  <a:lnTo>
                    <a:pt x="7035" y="4192"/>
                  </a:lnTo>
                  <a:lnTo>
                    <a:pt x="7015" y="4191"/>
                  </a:lnTo>
                  <a:lnTo>
                    <a:pt x="6996" y="4187"/>
                  </a:lnTo>
                  <a:lnTo>
                    <a:pt x="6978" y="4181"/>
                  </a:lnTo>
                  <a:lnTo>
                    <a:pt x="6960" y="4172"/>
                  </a:lnTo>
                  <a:lnTo>
                    <a:pt x="6944" y="4161"/>
                  </a:lnTo>
                  <a:lnTo>
                    <a:pt x="6929" y="4148"/>
                  </a:lnTo>
                  <a:lnTo>
                    <a:pt x="6916" y="4133"/>
                  </a:lnTo>
                  <a:lnTo>
                    <a:pt x="6905" y="4117"/>
                  </a:lnTo>
                  <a:lnTo>
                    <a:pt x="6896" y="4099"/>
                  </a:lnTo>
                  <a:lnTo>
                    <a:pt x="6890" y="4081"/>
                  </a:lnTo>
                  <a:lnTo>
                    <a:pt x="6886" y="4062"/>
                  </a:lnTo>
                  <a:lnTo>
                    <a:pt x="6885" y="4042"/>
                  </a:lnTo>
                  <a:lnTo>
                    <a:pt x="6885" y="2846"/>
                  </a:lnTo>
                  <a:lnTo>
                    <a:pt x="6885" y="2824"/>
                  </a:lnTo>
                  <a:lnTo>
                    <a:pt x="6883" y="2802"/>
                  </a:lnTo>
                  <a:lnTo>
                    <a:pt x="6881" y="2781"/>
                  </a:lnTo>
                  <a:lnTo>
                    <a:pt x="6879" y="2760"/>
                  </a:lnTo>
                  <a:lnTo>
                    <a:pt x="6875" y="2739"/>
                  </a:lnTo>
                  <a:lnTo>
                    <a:pt x="6871" y="2719"/>
                  </a:lnTo>
                  <a:lnTo>
                    <a:pt x="6866" y="2698"/>
                  </a:lnTo>
                  <a:lnTo>
                    <a:pt x="6860" y="2678"/>
                  </a:lnTo>
                  <a:lnTo>
                    <a:pt x="6853" y="2658"/>
                  </a:lnTo>
                  <a:lnTo>
                    <a:pt x="6846" y="2638"/>
                  </a:lnTo>
                  <a:lnTo>
                    <a:pt x="6838" y="2618"/>
                  </a:lnTo>
                  <a:lnTo>
                    <a:pt x="6829" y="2599"/>
                  </a:lnTo>
                  <a:lnTo>
                    <a:pt x="6819" y="2580"/>
                  </a:lnTo>
                  <a:lnTo>
                    <a:pt x="6809" y="2561"/>
                  </a:lnTo>
                  <a:lnTo>
                    <a:pt x="6798" y="2543"/>
                  </a:lnTo>
                  <a:lnTo>
                    <a:pt x="6787" y="2525"/>
                  </a:lnTo>
                  <a:lnTo>
                    <a:pt x="6774" y="2508"/>
                  </a:lnTo>
                  <a:lnTo>
                    <a:pt x="6761" y="2491"/>
                  </a:lnTo>
                  <a:lnTo>
                    <a:pt x="6748" y="2475"/>
                  </a:lnTo>
                  <a:lnTo>
                    <a:pt x="6734" y="2459"/>
                  </a:lnTo>
                  <a:lnTo>
                    <a:pt x="6719" y="2444"/>
                  </a:lnTo>
                  <a:lnTo>
                    <a:pt x="6703" y="2429"/>
                  </a:lnTo>
                  <a:lnTo>
                    <a:pt x="6688" y="2415"/>
                  </a:lnTo>
                  <a:lnTo>
                    <a:pt x="6671" y="2401"/>
                  </a:lnTo>
                  <a:lnTo>
                    <a:pt x="6654" y="2388"/>
                  </a:lnTo>
                  <a:lnTo>
                    <a:pt x="6637" y="2376"/>
                  </a:lnTo>
                  <a:lnTo>
                    <a:pt x="6619" y="2364"/>
                  </a:lnTo>
                  <a:lnTo>
                    <a:pt x="6601" y="2353"/>
                  </a:lnTo>
                  <a:lnTo>
                    <a:pt x="6582" y="2343"/>
                  </a:lnTo>
                  <a:lnTo>
                    <a:pt x="6563" y="2333"/>
                  </a:lnTo>
                  <a:lnTo>
                    <a:pt x="6544" y="2324"/>
                  </a:lnTo>
                  <a:lnTo>
                    <a:pt x="6525" y="2316"/>
                  </a:lnTo>
                  <a:lnTo>
                    <a:pt x="6505" y="2309"/>
                  </a:lnTo>
                  <a:lnTo>
                    <a:pt x="6485" y="2302"/>
                  </a:lnTo>
                  <a:lnTo>
                    <a:pt x="6464" y="2296"/>
                  </a:lnTo>
                  <a:lnTo>
                    <a:pt x="6444" y="2291"/>
                  </a:lnTo>
                  <a:lnTo>
                    <a:pt x="6423" y="2287"/>
                  </a:lnTo>
                  <a:lnTo>
                    <a:pt x="6402" y="2283"/>
                  </a:lnTo>
                  <a:lnTo>
                    <a:pt x="6381" y="2281"/>
                  </a:lnTo>
                  <a:lnTo>
                    <a:pt x="6360" y="2279"/>
                  </a:lnTo>
                  <a:lnTo>
                    <a:pt x="6338" y="2277"/>
                  </a:lnTo>
                  <a:lnTo>
                    <a:pt x="6317" y="2277"/>
                  </a:lnTo>
                  <a:lnTo>
                    <a:pt x="6296" y="2277"/>
                  </a:lnTo>
                  <a:lnTo>
                    <a:pt x="6274" y="2279"/>
                  </a:lnTo>
                  <a:lnTo>
                    <a:pt x="6253" y="2281"/>
                  </a:lnTo>
                  <a:lnTo>
                    <a:pt x="6232" y="2283"/>
                  </a:lnTo>
                  <a:lnTo>
                    <a:pt x="6211" y="2287"/>
                  </a:lnTo>
                  <a:lnTo>
                    <a:pt x="6190" y="2291"/>
                  </a:lnTo>
                  <a:lnTo>
                    <a:pt x="6170" y="2296"/>
                  </a:lnTo>
                  <a:lnTo>
                    <a:pt x="6149" y="2302"/>
                  </a:lnTo>
                  <a:lnTo>
                    <a:pt x="6129" y="2309"/>
                  </a:lnTo>
                  <a:lnTo>
                    <a:pt x="6109" y="2316"/>
                  </a:lnTo>
                  <a:lnTo>
                    <a:pt x="6090" y="2324"/>
                  </a:lnTo>
                  <a:lnTo>
                    <a:pt x="6071" y="2333"/>
                  </a:lnTo>
                  <a:lnTo>
                    <a:pt x="6052" y="2343"/>
                  </a:lnTo>
                  <a:lnTo>
                    <a:pt x="6033" y="2353"/>
                  </a:lnTo>
                  <a:lnTo>
                    <a:pt x="6015" y="2364"/>
                  </a:lnTo>
                  <a:lnTo>
                    <a:pt x="5997" y="2376"/>
                  </a:lnTo>
                  <a:lnTo>
                    <a:pt x="5979" y="2388"/>
                  </a:lnTo>
                  <a:lnTo>
                    <a:pt x="5962" y="2401"/>
                  </a:lnTo>
                  <a:lnTo>
                    <a:pt x="5946" y="2415"/>
                  </a:lnTo>
                  <a:lnTo>
                    <a:pt x="5930" y="2429"/>
                  </a:lnTo>
                  <a:lnTo>
                    <a:pt x="5915" y="2444"/>
                  </a:lnTo>
                  <a:lnTo>
                    <a:pt x="5900" y="2459"/>
                  </a:lnTo>
                  <a:lnTo>
                    <a:pt x="5886" y="2475"/>
                  </a:lnTo>
                  <a:lnTo>
                    <a:pt x="5873" y="2491"/>
                  </a:lnTo>
                  <a:lnTo>
                    <a:pt x="5860" y="2508"/>
                  </a:lnTo>
                  <a:lnTo>
                    <a:pt x="5848" y="2525"/>
                  </a:lnTo>
                  <a:lnTo>
                    <a:pt x="5836" y="2543"/>
                  </a:lnTo>
                  <a:lnTo>
                    <a:pt x="5825" y="2561"/>
                  </a:lnTo>
                  <a:lnTo>
                    <a:pt x="5815" y="2580"/>
                  </a:lnTo>
                  <a:lnTo>
                    <a:pt x="5805" y="2599"/>
                  </a:lnTo>
                  <a:lnTo>
                    <a:pt x="5796" y="2619"/>
                  </a:lnTo>
                  <a:lnTo>
                    <a:pt x="5788" y="2638"/>
                  </a:lnTo>
                  <a:lnTo>
                    <a:pt x="5780" y="2658"/>
                  </a:lnTo>
                  <a:lnTo>
                    <a:pt x="5774" y="2678"/>
                  </a:lnTo>
                  <a:lnTo>
                    <a:pt x="5768" y="2699"/>
                  </a:lnTo>
                  <a:lnTo>
                    <a:pt x="5762" y="2719"/>
                  </a:lnTo>
                  <a:lnTo>
                    <a:pt x="5758" y="2740"/>
                  </a:lnTo>
                  <a:lnTo>
                    <a:pt x="5754" y="2761"/>
                  </a:lnTo>
                  <a:lnTo>
                    <a:pt x="5752" y="2782"/>
                  </a:lnTo>
                  <a:lnTo>
                    <a:pt x="5750" y="2803"/>
                  </a:lnTo>
                  <a:lnTo>
                    <a:pt x="5748" y="2824"/>
                  </a:lnTo>
                  <a:lnTo>
                    <a:pt x="5748" y="2846"/>
                  </a:lnTo>
                  <a:lnTo>
                    <a:pt x="5748" y="4042"/>
                  </a:lnTo>
                  <a:lnTo>
                    <a:pt x="5747" y="4062"/>
                  </a:lnTo>
                  <a:lnTo>
                    <a:pt x="5743" y="4081"/>
                  </a:lnTo>
                  <a:lnTo>
                    <a:pt x="5737" y="4099"/>
                  </a:lnTo>
                  <a:lnTo>
                    <a:pt x="5728" y="4117"/>
                  </a:lnTo>
                  <a:lnTo>
                    <a:pt x="5717" y="4133"/>
                  </a:lnTo>
                  <a:lnTo>
                    <a:pt x="5704" y="4148"/>
                  </a:lnTo>
                  <a:lnTo>
                    <a:pt x="5689" y="4161"/>
                  </a:lnTo>
                  <a:lnTo>
                    <a:pt x="5673" y="4172"/>
                  </a:lnTo>
                  <a:lnTo>
                    <a:pt x="5655" y="4181"/>
                  </a:lnTo>
                  <a:lnTo>
                    <a:pt x="5637" y="4187"/>
                  </a:lnTo>
                  <a:lnTo>
                    <a:pt x="5618" y="4191"/>
                  </a:lnTo>
                  <a:lnTo>
                    <a:pt x="5598" y="4192"/>
                  </a:lnTo>
                  <a:lnTo>
                    <a:pt x="5578" y="4191"/>
                  </a:lnTo>
                  <a:lnTo>
                    <a:pt x="5559" y="4187"/>
                  </a:lnTo>
                  <a:lnTo>
                    <a:pt x="5541" y="4181"/>
                  </a:lnTo>
                  <a:lnTo>
                    <a:pt x="5523" y="4172"/>
                  </a:lnTo>
                  <a:lnTo>
                    <a:pt x="5507" y="4161"/>
                  </a:lnTo>
                  <a:lnTo>
                    <a:pt x="5492" y="4148"/>
                  </a:lnTo>
                  <a:lnTo>
                    <a:pt x="5479" y="4133"/>
                  </a:lnTo>
                  <a:lnTo>
                    <a:pt x="5468" y="4117"/>
                  </a:lnTo>
                  <a:lnTo>
                    <a:pt x="5459" y="4099"/>
                  </a:lnTo>
                  <a:lnTo>
                    <a:pt x="5453" y="4081"/>
                  </a:lnTo>
                  <a:lnTo>
                    <a:pt x="5449" y="4062"/>
                  </a:lnTo>
                  <a:lnTo>
                    <a:pt x="5448" y="4042"/>
                  </a:lnTo>
                  <a:lnTo>
                    <a:pt x="5448" y="2845"/>
                  </a:lnTo>
                  <a:lnTo>
                    <a:pt x="5448" y="2842"/>
                  </a:lnTo>
                  <a:lnTo>
                    <a:pt x="5449" y="2815"/>
                  </a:lnTo>
                  <a:lnTo>
                    <a:pt x="5449" y="2809"/>
                  </a:lnTo>
                  <a:lnTo>
                    <a:pt x="5450" y="2783"/>
                  </a:lnTo>
                  <a:lnTo>
                    <a:pt x="5451" y="2777"/>
                  </a:lnTo>
                  <a:lnTo>
                    <a:pt x="5453" y="2750"/>
                  </a:lnTo>
                  <a:lnTo>
                    <a:pt x="5454" y="2744"/>
                  </a:lnTo>
                  <a:lnTo>
                    <a:pt x="5458" y="2718"/>
                  </a:lnTo>
                  <a:lnTo>
                    <a:pt x="5458" y="2712"/>
                  </a:lnTo>
                  <a:lnTo>
                    <a:pt x="5463" y="2686"/>
                  </a:lnTo>
                  <a:lnTo>
                    <a:pt x="5464" y="2680"/>
                  </a:lnTo>
                  <a:lnTo>
                    <a:pt x="5470" y="2654"/>
                  </a:lnTo>
                  <a:lnTo>
                    <a:pt x="5471" y="2649"/>
                  </a:lnTo>
                  <a:lnTo>
                    <a:pt x="5477" y="2623"/>
                  </a:lnTo>
                  <a:lnTo>
                    <a:pt x="5479" y="2617"/>
                  </a:lnTo>
                  <a:lnTo>
                    <a:pt x="5486" y="2592"/>
                  </a:lnTo>
                  <a:lnTo>
                    <a:pt x="5488" y="2586"/>
                  </a:lnTo>
                  <a:lnTo>
                    <a:pt x="5496" y="2561"/>
                  </a:lnTo>
                  <a:lnTo>
                    <a:pt x="5498" y="2556"/>
                  </a:lnTo>
                  <a:lnTo>
                    <a:pt x="5508" y="2531"/>
                  </a:lnTo>
                  <a:lnTo>
                    <a:pt x="5510" y="2526"/>
                  </a:lnTo>
                  <a:lnTo>
                    <a:pt x="5520" y="2501"/>
                  </a:lnTo>
                  <a:lnTo>
                    <a:pt x="5522" y="2496"/>
                  </a:lnTo>
                  <a:lnTo>
                    <a:pt x="5533" y="2471"/>
                  </a:lnTo>
                  <a:lnTo>
                    <a:pt x="5536" y="2466"/>
                  </a:lnTo>
                  <a:lnTo>
                    <a:pt x="5548" y="2442"/>
                  </a:lnTo>
                  <a:lnTo>
                    <a:pt x="5550" y="2438"/>
                  </a:lnTo>
                  <a:lnTo>
                    <a:pt x="5564" y="2414"/>
                  </a:lnTo>
                  <a:lnTo>
                    <a:pt x="5567" y="2409"/>
                  </a:lnTo>
                  <a:lnTo>
                    <a:pt x="5580" y="2385"/>
                  </a:lnTo>
                  <a:lnTo>
                    <a:pt x="5583" y="2381"/>
                  </a:lnTo>
                  <a:lnTo>
                    <a:pt x="5598" y="2358"/>
                  </a:lnTo>
                  <a:lnTo>
                    <a:pt x="5601" y="2354"/>
                  </a:lnTo>
                  <a:lnTo>
                    <a:pt x="5617" y="2332"/>
                  </a:lnTo>
                  <a:lnTo>
                    <a:pt x="5620" y="2327"/>
                  </a:lnTo>
                  <a:lnTo>
                    <a:pt x="5636" y="2306"/>
                  </a:lnTo>
                  <a:lnTo>
                    <a:pt x="5640" y="2302"/>
                  </a:lnTo>
                  <a:lnTo>
                    <a:pt x="5657" y="2281"/>
                  </a:lnTo>
                  <a:lnTo>
                    <a:pt x="5661" y="2277"/>
                  </a:lnTo>
                  <a:lnTo>
                    <a:pt x="5678" y="2257"/>
                  </a:lnTo>
                  <a:lnTo>
                    <a:pt x="5682" y="2253"/>
                  </a:lnTo>
                  <a:lnTo>
                    <a:pt x="5701" y="2234"/>
                  </a:lnTo>
                  <a:lnTo>
                    <a:pt x="5705" y="2230"/>
                  </a:lnTo>
                  <a:lnTo>
                    <a:pt x="5724" y="2211"/>
                  </a:lnTo>
                  <a:lnTo>
                    <a:pt x="5728" y="2207"/>
                  </a:lnTo>
                  <a:lnTo>
                    <a:pt x="5748" y="2189"/>
                  </a:lnTo>
                  <a:lnTo>
                    <a:pt x="5752" y="2186"/>
                  </a:lnTo>
                  <a:lnTo>
                    <a:pt x="5773" y="2169"/>
                  </a:lnTo>
                  <a:lnTo>
                    <a:pt x="5777" y="2165"/>
                  </a:lnTo>
                  <a:lnTo>
                    <a:pt x="5799" y="2149"/>
                  </a:lnTo>
                  <a:lnTo>
                    <a:pt x="5803" y="2145"/>
                  </a:lnTo>
                  <a:lnTo>
                    <a:pt x="5825" y="2130"/>
                  </a:lnTo>
                  <a:lnTo>
                    <a:pt x="5830" y="2127"/>
                  </a:lnTo>
                  <a:lnTo>
                    <a:pt x="5852" y="2112"/>
                  </a:lnTo>
                  <a:lnTo>
                    <a:pt x="5857" y="2109"/>
                  </a:lnTo>
                  <a:lnTo>
                    <a:pt x="5880" y="2095"/>
                  </a:lnTo>
                  <a:lnTo>
                    <a:pt x="5885" y="2092"/>
                  </a:lnTo>
                  <a:lnTo>
                    <a:pt x="5909" y="2079"/>
                  </a:lnTo>
                  <a:lnTo>
                    <a:pt x="5914" y="2076"/>
                  </a:lnTo>
                  <a:lnTo>
                    <a:pt x="5938" y="2064"/>
                  </a:lnTo>
                  <a:lnTo>
                    <a:pt x="5943" y="2061"/>
                  </a:lnTo>
                  <a:lnTo>
                    <a:pt x="5968" y="2050"/>
                  </a:lnTo>
                  <a:lnTo>
                    <a:pt x="5973" y="2048"/>
                  </a:lnTo>
                  <a:lnTo>
                    <a:pt x="5998" y="2038"/>
                  </a:lnTo>
                  <a:lnTo>
                    <a:pt x="6003" y="2036"/>
                  </a:lnTo>
                  <a:lnTo>
                    <a:pt x="6028" y="2026"/>
                  </a:lnTo>
                  <a:lnTo>
                    <a:pt x="6033" y="2025"/>
                  </a:lnTo>
                  <a:lnTo>
                    <a:pt x="6059" y="2016"/>
                  </a:lnTo>
                  <a:lnTo>
                    <a:pt x="6064" y="2015"/>
                  </a:lnTo>
                  <a:lnTo>
                    <a:pt x="6090" y="2007"/>
                  </a:lnTo>
                  <a:lnTo>
                    <a:pt x="6095" y="2006"/>
                  </a:lnTo>
                  <a:lnTo>
                    <a:pt x="6121" y="1999"/>
                  </a:lnTo>
                  <a:lnTo>
                    <a:pt x="6127" y="1998"/>
                  </a:lnTo>
                  <a:lnTo>
                    <a:pt x="6153" y="1993"/>
                  </a:lnTo>
                  <a:lnTo>
                    <a:pt x="6158" y="1992"/>
                  </a:lnTo>
                  <a:lnTo>
                    <a:pt x="6185" y="1987"/>
                  </a:lnTo>
                  <a:lnTo>
                    <a:pt x="6190" y="1986"/>
                  </a:lnTo>
                  <a:lnTo>
                    <a:pt x="6217" y="1983"/>
                  </a:lnTo>
                  <a:lnTo>
                    <a:pt x="6222" y="1982"/>
                  </a:lnTo>
                  <a:lnTo>
                    <a:pt x="6249" y="1980"/>
                  </a:lnTo>
                  <a:lnTo>
                    <a:pt x="6255" y="1979"/>
                  </a:lnTo>
                  <a:lnTo>
                    <a:pt x="6282" y="1978"/>
                  </a:lnTo>
                  <a:lnTo>
                    <a:pt x="6287" y="1978"/>
                  </a:lnTo>
                  <a:lnTo>
                    <a:pt x="6314" y="1977"/>
                  </a:lnTo>
                  <a:lnTo>
                    <a:pt x="6320" y="1977"/>
                  </a:lnTo>
                  <a:lnTo>
                    <a:pt x="6347" y="1978"/>
                  </a:lnTo>
                  <a:lnTo>
                    <a:pt x="6352" y="1978"/>
                  </a:lnTo>
                  <a:lnTo>
                    <a:pt x="6379" y="1979"/>
                  </a:lnTo>
                  <a:lnTo>
                    <a:pt x="6385" y="1980"/>
                  </a:lnTo>
                  <a:lnTo>
                    <a:pt x="6412" y="1982"/>
                  </a:lnTo>
                  <a:lnTo>
                    <a:pt x="6417" y="1983"/>
                  </a:lnTo>
                  <a:lnTo>
                    <a:pt x="6444" y="1986"/>
                  </a:lnTo>
                  <a:lnTo>
                    <a:pt x="6449" y="1987"/>
                  </a:lnTo>
                  <a:lnTo>
                    <a:pt x="6476" y="1992"/>
                  </a:lnTo>
                  <a:lnTo>
                    <a:pt x="6481" y="1993"/>
                  </a:lnTo>
                  <a:lnTo>
                    <a:pt x="6507" y="1998"/>
                  </a:lnTo>
                  <a:lnTo>
                    <a:pt x="6513" y="1999"/>
                  </a:lnTo>
                  <a:lnTo>
                    <a:pt x="6539" y="2006"/>
                  </a:lnTo>
                  <a:lnTo>
                    <a:pt x="6544" y="2007"/>
                  </a:lnTo>
                  <a:lnTo>
                    <a:pt x="6570" y="2015"/>
                  </a:lnTo>
                  <a:lnTo>
                    <a:pt x="6575" y="2016"/>
                  </a:lnTo>
                  <a:lnTo>
                    <a:pt x="6601" y="2025"/>
                  </a:lnTo>
                  <a:lnTo>
                    <a:pt x="6606" y="2026"/>
                  </a:lnTo>
                  <a:lnTo>
                    <a:pt x="6631" y="2036"/>
                  </a:lnTo>
                  <a:lnTo>
                    <a:pt x="6636" y="2038"/>
                  </a:lnTo>
                  <a:lnTo>
                    <a:pt x="6661" y="2048"/>
                  </a:lnTo>
                  <a:lnTo>
                    <a:pt x="6666" y="2050"/>
                  </a:lnTo>
                  <a:lnTo>
                    <a:pt x="6691" y="2061"/>
                  </a:lnTo>
                  <a:lnTo>
                    <a:pt x="6696" y="2064"/>
                  </a:lnTo>
                  <a:lnTo>
                    <a:pt x="6720" y="2076"/>
                  </a:lnTo>
                  <a:lnTo>
                    <a:pt x="6725" y="2079"/>
                  </a:lnTo>
                  <a:lnTo>
                    <a:pt x="6749" y="2092"/>
                  </a:lnTo>
                  <a:lnTo>
                    <a:pt x="6754" y="2095"/>
                  </a:lnTo>
                  <a:lnTo>
                    <a:pt x="6777" y="2109"/>
                  </a:lnTo>
                  <a:lnTo>
                    <a:pt x="6782" y="2112"/>
                  </a:lnTo>
                  <a:lnTo>
                    <a:pt x="6804" y="2127"/>
                  </a:lnTo>
                  <a:lnTo>
                    <a:pt x="6809" y="2130"/>
                  </a:lnTo>
                  <a:lnTo>
                    <a:pt x="6831" y="2146"/>
                  </a:lnTo>
                  <a:lnTo>
                    <a:pt x="6835" y="2149"/>
                  </a:lnTo>
                  <a:lnTo>
                    <a:pt x="6856" y="2165"/>
                  </a:lnTo>
                  <a:lnTo>
                    <a:pt x="6861" y="2169"/>
                  </a:lnTo>
                  <a:lnTo>
                    <a:pt x="6881" y="2186"/>
                  </a:lnTo>
                  <a:lnTo>
                    <a:pt x="6885" y="2189"/>
                  </a:lnTo>
                  <a:lnTo>
                    <a:pt x="6905" y="2207"/>
                  </a:lnTo>
                  <a:lnTo>
                    <a:pt x="6909" y="2211"/>
                  </a:lnTo>
                  <a:lnTo>
                    <a:pt x="6929" y="2229"/>
                  </a:lnTo>
                  <a:lnTo>
                    <a:pt x="6933" y="2233"/>
                  </a:lnTo>
                  <a:lnTo>
                    <a:pt x="6951" y="2253"/>
                  </a:lnTo>
                  <a:lnTo>
                    <a:pt x="6955" y="2257"/>
                  </a:lnTo>
                  <a:lnTo>
                    <a:pt x="6973" y="2277"/>
                  </a:lnTo>
                  <a:lnTo>
                    <a:pt x="6977" y="2281"/>
                  </a:lnTo>
                  <a:lnTo>
                    <a:pt x="6994" y="2301"/>
                  </a:lnTo>
                  <a:lnTo>
                    <a:pt x="6997" y="2306"/>
                  </a:lnTo>
                  <a:lnTo>
                    <a:pt x="7014" y="2327"/>
                  </a:lnTo>
                  <a:lnTo>
                    <a:pt x="7017" y="2332"/>
                  </a:lnTo>
                  <a:lnTo>
                    <a:pt x="7032" y="2353"/>
                  </a:lnTo>
                  <a:lnTo>
                    <a:pt x="7036" y="2358"/>
                  </a:lnTo>
                  <a:lnTo>
                    <a:pt x="7050" y="2381"/>
                  </a:lnTo>
                  <a:lnTo>
                    <a:pt x="7053" y="2385"/>
                  </a:lnTo>
                  <a:lnTo>
                    <a:pt x="7067" y="2408"/>
                  </a:lnTo>
                  <a:lnTo>
                    <a:pt x="7071" y="2414"/>
                  </a:lnTo>
                  <a:lnTo>
                    <a:pt x="7084" y="2438"/>
                  </a:lnTo>
                  <a:lnTo>
                    <a:pt x="7086" y="2442"/>
                  </a:lnTo>
                  <a:lnTo>
                    <a:pt x="7098" y="2467"/>
                  </a:lnTo>
                  <a:lnTo>
                    <a:pt x="7101" y="2472"/>
                  </a:lnTo>
                  <a:lnTo>
                    <a:pt x="7112" y="2496"/>
                  </a:lnTo>
                  <a:lnTo>
                    <a:pt x="7114" y="2501"/>
                  </a:lnTo>
                  <a:lnTo>
                    <a:pt x="7124" y="2526"/>
                  </a:lnTo>
                  <a:lnTo>
                    <a:pt x="7126" y="2531"/>
                  </a:lnTo>
                  <a:lnTo>
                    <a:pt x="7136" y="2556"/>
                  </a:lnTo>
                  <a:lnTo>
                    <a:pt x="7137" y="2562"/>
                  </a:lnTo>
                  <a:lnTo>
                    <a:pt x="7146" y="2587"/>
                  </a:lnTo>
                  <a:lnTo>
                    <a:pt x="7147" y="2592"/>
                  </a:lnTo>
                  <a:lnTo>
                    <a:pt x="7155" y="2618"/>
                  </a:lnTo>
                  <a:lnTo>
                    <a:pt x="7156" y="2623"/>
                  </a:lnTo>
                  <a:lnTo>
                    <a:pt x="7163" y="2649"/>
                  </a:lnTo>
                  <a:lnTo>
                    <a:pt x="7164" y="2655"/>
                  </a:lnTo>
                  <a:lnTo>
                    <a:pt x="7169" y="2681"/>
                  </a:lnTo>
                  <a:lnTo>
                    <a:pt x="7170" y="2686"/>
                  </a:lnTo>
                  <a:lnTo>
                    <a:pt x="7175" y="2713"/>
                  </a:lnTo>
                  <a:lnTo>
                    <a:pt x="7176" y="2718"/>
                  </a:lnTo>
                  <a:lnTo>
                    <a:pt x="7179" y="2745"/>
                  </a:lnTo>
                  <a:lnTo>
                    <a:pt x="7180" y="2751"/>
                  </a:lnTo>
                  <a:lnTo>
                    <a:pt x="7182" y="2777"/>
                  </a:lnTo>
                  <a:lnTo>
                    <a:pt x="7183" y="2783"/>
                  </a:lnTo>
                  <a:lnTo>
                    <a:pt x="7184" y="2810"/>
                  </a:lnTo>
                  <a:lnTo>
                    <a:pt x="7184" y="2815"/>
                  </a:lnTo>
                  <a:lnTo>
                    <a:pt x="7185" y="2842"/>
                  </a:lnTo>
                  <a:lnTo>
                    <a:pt x="7185" y="2845"/>
                  </a:lnTo>
                  <a:lnTo>
                    <a:pt x="7185" y="3892"/>
                  </a:lnTo>
                  <a:lnTo>
                    <a:pt x="8232" y="3892"/>
                  </a:lnTo>
                  <a:lnTo>
                    <a:pt x="8235" y="3892"/>
                  </a:lnTo>
                  <a:lnTo>
                    <a:pt x="8262" y="3893"/>
                  </a:lnTo>
                  <a:lnTo>
                    <a:pt x="8268" y="3893"/>
                  </a:lnTo>
                  <a:lnTo>
                    <a:pt x="8294" y="3894"/>
                  </a:lnTo>
                  <a:lnTo>
                    <a:pt x="8300" y="3895"/>
                  </a:lnTo>
                  <a:lnTo>
                    <a:pt x="8327" y="3897"/>
                  </a:lnTo>
                  <a:lnTo>
                    <a:pt x="8333" y="3898"/>
                  </a:lnTo>
                  <a:lnTo>
                    <a:pt x="8359" y="3902"/>
                  </a:lnTo>
                  <a:lnTo>
                    <a:pt x="8365" y="3902"/>
                  </a:lnTo>
                  <a:lnTo>
                    <a:pt x="8391" y="3907"/>
                  </a:lnTo>
                  <a:lnTo>
                    <a:pt x="8397" y="3908"/>
                  </a:lnTo>
                  <a:lnTo>
                    <a:pt x="8423" y="3914"/>
                  </a:lnTo>
                  <a:lnTo>
                    <a:pt x="8428" y="3915"/>
                  </a:lnTo>
                  <a:lnTo>
                    <a:pt x="8454" y="3921"/>
                  </a:lnTo>
                  <a:lnTo>
                    <a:pt x="8460" y="3923"/>
                  </a:lnTo>
                  <a:lnTo>
                    <a:pt x="8486" y="3930"/>
                  </a:lnTo>
                  <a:lnTo>
                    <a:pt x="8491" y="3932"/>
                  </a:lnTo>
                  <a:lnTo>
                    <a:pt x="8516" y="3940"/>
                  </a:lnTo>
                  <a:lnTo>
                    <a:pt x="8522" y="3942"/>
                  </a:lnTo>
                  <a:lnTo>
                    <a:pt x="8547" y="3952"/>
                  </a:lnTo>
                  <a:lnTo>
                    <a:pt x="8552" y="3954"/>
                  </a:lnTo>
                  <a:lnTo>
                    <a:pt x="8577" y="3964"/>
                  </a:lnTo>
                  <a:lnTo>
                    <a:pt x="8582" y="3966"/>
                  </a:lnTo>
                  <a:lnTo>
                    <a:pt x="8606" y="3978"/>
                  </a:lnTo>
                  <a:lnTo>
                    <a:pt x="8611" y="3980"/>
                  </a:lnTo>
                  <a:lnTo>
                    <a:pt x="8635" y="3992"/>
                  </a:lnTo>
                  <a:lnTo>
                    <a:pt x="8640" y="3995"/>
                  </a:lnTo>
                  <a:lnTo>
                    <a:pt x="8664" y="4008"/>
                  </a:lnTo>
                  <a:lnTo>
                    <a:pt x="8668" y="4011"/>
                  </a:lnTo>
                  <a:lnTo>
                    <a:pt x="8692" y="4024"/>
                  </a:lnTo>
                  <a:lnTo>
                    <a:pt x="8696" y="4027"/>
                  </a:lnTo>
                  <a:lnTo>
                    <a:pt x="8719" y="4042"/>
                  </a:lnTo>
                  <a:lnTo>
                    <a:pt x="8723" y="4045"/>
                  </a:lnTo>
                  <a:lnTo>
                    <a:pt x="8745" y="4061"/>
                  </a:lnTo>
                  <a:lnTo>
                    <a:pt x="8750" y="4064"/>
                  </a:lnTo>
                  <a:lnTo>
                    <a:pt x="8771" y="4080"/>
                  </a:lnTo>
                  <a:lnTo>
                    <a:pt x="8775" y="4084"/>
                  </a:lnTo>
                  <a:lnTo>
                    <a:pt x="8796" y="4101"/>
                  </a:lnTo>
                  <a:lnTo>
                    <a:pt x="8800" y="4105"/>
                  </a:lnTo>
                  <a:lnTo>
                    <a:pt x="8820" y="4122"/>
                  </a:lnTo>
                  <a:lnTo>
                    <a:pt x="8824" y="4126"/>
                  </a:lnTo>
                  <a:lnTo>
                    <a:pt x="8844" y="4145"/>
                  </a:lnTo>
                  <a:lnTo>
                    <a:pt x="8848" y="4149"/>
                  </a:lnTo>
                  <a:lnTo>
                    <a:pt x="8866" y="4168"/>
                  </a:lnTo>
                  <a:lnTo>
                    <a:pt x="8870" y="4172"/>
                  </a:lnTo>
                  <a:lnTo>
                    <a:pt x="8888" y="4192"/>
                  </a:lnTo>
                  <a:lnTo>
                    <a:pt x="8892" y="4196"/>
                  </a:lnTo>
                  <a:lnTo>
                    <a:pt x="8909" y="4217"/>
                  </a:lnTo>
                  <a:lnTo>
                    <a:pt x="8912" y="4221"/>
                  </a:lnTo>
                  <a:lnTo>
                    <a:pt x="8929" y="4243"/>
                  </a:lnTo>
                  <a:lnTo>
                    <a:pt x="8932" y="4247"/>
                  </a:lnTo>
                  <a:lnTo>
                    <a:pt x="8948" y="4269"/>
                  </a:lnTo>
                  <a:lnTo>
                    <a:pt x="8951" y="4274"/>
                  </a:lnTo>
                  <a:lnTo>
                    <a:pt x="8966" y="4297"/>
                  </a:lnTo>
                  <a:lnTo>
                    <a:pt x="8969" y="4302"/>
                  </a:lnTo>
                  <a:lnTo>
                    <a:pt x="8983" y="4325"/>
                  </a:lnTo>
                  <a:lnTo>
                    <a:pt x="8985" y="4329"/>
                  </a:lnTo>
                  <a:lnTo>
                    <a:pt x="8998" y="4353"/>
                  </a:lnTo>
                  <a:lnTo>
                    <a:pt x="9001" y="4358"/>
                  </a:lnTo>
                  <a:lnTo>
                    <a:pt x="9013" y="4382"/>
                  </a:lnTo>
                  <a:lnTo>
                    <a:pt x="9016" y="4387"/>
                  </a:lnTo>
                  <a:lnTo>
                    <a:pt x="9027" y="4412"/>
                  </a:lnTo>
                  <a:lnTo>
                    <a:pt x="9029" y="4417"/>
                  </a:lnTo>
                  <a:lnTo>
                    <a:pt x="9039" y="4442"/>
                  </a:lnTo>
                  <a:lnTo>
                    <a:pt x="9041" y="4447"/>
                  </a:lnTo>
                  <a:lnTo>
                    <a:pt x="9051" y="4472"/>
                  </a:lnTo>
                  <a:lnTo>
                    <a:pt x="9052" y="4477"/>
                  </a:lnTo>
                  <a:lnTo>
                    <a:pt x="9061" y="4503"/>
                  </a:lnTo>
                  <a:lnTo>
                    <a:pt x="9062" y="4508"/>
                  </a:lnTo>
                  <a:lnTo>
                    <a:pt x="9070" y="4534"/>
                  </a:lnTo>
                  <a:lnTo>
                    <a:pt x="9071" y="4539"/>
                  </a:lnTo>
                  <a:lnTo>
                    <a:pt x="9078" y="4565"/>
                  </a:lnTo>
                  <a:lnTo>
                    <a:pt x="9079" y="4571"/>
                  </a:lnTo>
                  <a:lnTo>
                    <a:pt x="9084" y="4597"/>
                  </a:lnTo>
                  <a:lnTo>
                    <a:pt x="9085" y="4602"/>
                  </a:lnTo>
                  <a:lnTo>
                    <a:pt x="9090" y="4629"/>
                  </a:lnTo>
                  <a:lnTo>
                    <a:pt x="9091" y="4634"/>
                  </a:lnTo>
                  <a:lnTo>
                    <a:pt x="9094" y="4661"/>
                  </a:lnTo>
                  <a:lnTo>
                    <a:pt x="9095" y="4666"/>
                  </a:lnTo>
                  <a:lnTo>
                    <a:pt x="9097" y="4693"/>
                  </a:lnTo>
                  <a:lnTo>
                    <a:pt x="9098" y="4699"/>
                  </a:lnTo>
                  <a:lnTo>
                    <a:pt x="9099" y="4726"/>
                  </a:lnTo>
                  <a:lnTo>
                    <a:pt x="9099" y="4731"/>
                  </a:lnTo>
                  <a:lnTo>
                    <a:pt x="9100" y="4758"/>
                  </a:lnTo>
                  <a:lnTo>
                    <a:pt x="9100" y="4764"/>
                  </a:lnTo>
                  <a:lnTo>
                    <a:pt x="9099" y="4791"/>
                  </a:lnTo>
                  <a:lnTo>
                    <a:pt x="9099" y="4796"/>
                  </a:lnTo>
                  <a:lnTo>
                    <a:pt x="9098" y="4823"/>
                  </a:lnTo>
                  <a:lnTo>
                    <a:pt x="9097" y="4829"/>
                  </a:lnTo>
                  <a:lnTo>
                    <a:pt x="9095" y="4856"/>
                  </a:lnTo>
                  <a:lnTo>
                    <a:pt x="9094" y="4861"/>
                  </a:lnTo>
                  <a:lnTo>
                    <a:pt x="9091" y="4888"/>
                  </a:lnTo>
                  <a:lnTo>
                    <a:pt x="9090" y="4893"/>
                  </a:lnTo>
                  <a:lnTo>
                    <a:pt x="9085" y="4920"/>
                  </a:lnTo>
                  <a:lnTo>
                    <a:pt x="9084" y="4925"/>
                  </a:lnTo>
                  <a:lnTo>
                    <a:pt x="9079" y="4951"/>
                  </a:lnTo>
                  <a:lnTo>
                    <a:pt x="9078" y="4957"/>
                  </a:lnTo>
                  <a:lnTo>
                    <a:pt x="9071" y="4983"/>
                  </a:lnTo>
                  <a:lnTo>
                    <a:pt x="9070" y="4988"/>
                  </a:lnTo>
                  <a:lnTo>
                    <a:pt x="9062" y="5014"/>
                  </a:lnTo>
                  <a:lnTo>
                    <a:pt x="9061" y="5019"/>
                  </a:lnTo>
                  <a:lnTo>
                    <a:pt x="9052" y="5045"/>
                  </a:lnTo>
                  <a:lnTo>
                    <a:pt x="9051" y="5050"/>
                  </a:lnTo>
                  <a:lnTo>
                    <a:pt x="9041" y="5075"/>
                  </a:lnTo>
                  <a:lnTo>
                    <a:pt x="9039" y="5080"/>
                  </a:lnTo>
                  <a:lnTo>
                    <a:pt x="9029" y="5105"/>
                  </a:lnTo>
                  <a:lnTo>
                    <a:pt x="9027" y="5110"/>
                  </a:lnTo>
                  <a:lnTo>
                    <a:pt x="9016" y="5135"/>
                  </a:lnTo>
                  <a:lnTo>
                    <a:pt x="9013" y="5140"/>
                  </a:lnTo>
                  <a:lnTo>
                    <a:pt x="9001" y="5164"/>
                  </a:lnTo>
                  <a:lnTo>
                    <a:pt x="8998" y="5169"/>
                  </a:lnTo>
                  <a:lnTo>
                    <a:pt x="8985" y="5193"/>
                  </a:lnTo>
                  <a:lnTo>
                    <a:pt x="8982" y="5197"/>
                  </a:lnTo>
                  <a:lnTo>
                    <a:pt x="8969" y="5221"/>
                  </a:lnTo>
                  <a:lnTo>
                    <a:pt x="8966" y="5225"/>
                  </a:lnTo>
                  <a:lnTo>
                    <a:pt x="8951" y="5248"/>
                  </a:lnTo>
                  <a:lnTo>
                    <a:pt x="8948" y="5252"/>
                  </a:lnTo>
                  <a:lnTo>
                    <a:pt x="8932" y="5274"/>
                  </a:lnTo>
                  <a:lnTo>
                    <a:pt x="8929" y="5279"/>
                  </a:lnTo>
                  <a:lnTo>
                    <a:pt x="8912" y="5300"/>
                  </a:lnTo>
                  <a:lnTo>
                    <a:pt x="8909" y="5305"/>
                  </a:lnTo>
                  <a:lnTo>
                    <a:pt x="8892" y="5325"/>
                  </a:lnTo>
                  <a:lnTo>
                    <a:pt x="8888" y="5329"/>
                  </a:lnTo>
                  <a:lnTo>
                    <a:pt x="8870" y="5349"/>
                  </a:lnTo>
                  <a:lnTo>
                    <a:pt x="8866" y="5354"/>
                  </a:lnTo>
                  <a:lnTo>
                    <a:pt x="8848" y="5373"/>
                  </a:lnTo>
                  <a:lnTo>
                    <a:pt x="8844" y="5377"/>
                  </a:lnTo>
                  <a:lnTo>
                    <a:pt x="8825" y="5395"/>
                  </a:lnTo>
                  <a:lnTo>
                    <a:pt x="8820" y="5399"/>
                  </a:lnTo>
                  <a:lnTo>
                    <a:pt x="8800" y="5417"/>
                  </a:lnTo>
                  <a:lnTo>
                    <a:pt x="8796" y="5421"/>
                  </a:lnTo>
                  <a:lnTo>
                    <a:pt x="8776" y="5438"/>
                  </a:lnTo>
                  <a:lnTo>
                    <a:pt x="8771" y="5441"/>
                  </a:lnTo>
                  <a:lnTo>
                    <a:pt x="8750" y="5458"/>
                  </a:lnTo>
                  <a:lnTo>
                    <a:pt x="8745" y="5461"/>
                  </a:lnTo>
                  <a:lnTo>
                    <a:pt x="8723" y="5477"/>
                  </a:lnTo>
                  <a:lnTo>
                    <a:pt x="8719" y="5480"/>
                  </a:lnTo>
                  <a:lnTo>
                    <a:pt x="8696" y="5495"/>
                  </a:lnTo>
                  <a:lnTo>
                    <a:pt x="8692" y="5498"/>
                  </a:lnTo>
                  <a:lnTo>
                    <a:pt x="8668" y="5511"/>
                  </a:lnTo>
                  <a:lnTo>
                    <a:pt x="8664" y="5514"/>
                  </a:lnTo>
                  <a:lnTo>
                    <a:pt x="8640" y="5527"/>
                  </a:lnTo>
                  <a:lnTo>
                    <a:pt x="8635" y="5530"/>
                  </a:lnTo>
                  <a:lnTo>
                    <a:pt x="8611" y="5542"/>
                  </a:lnTo>
                  <a:lnTo>
                    <a:pt x="8606" y="5545"/>
                  </a:lnTo>
                  <a:lnTo>
                    <a:pt x="8581" y="5556"/>
                  </a:lnTo>
                  <a:lnTo>
                    <a:pt x="8576" y="5558"/>
                  </a:lnTo>
                  <a:lnTo>
                    <a:pt x="8551" y="5568"/>
                  </a:lnTo>
                  <a:lnTo>
                    <a:pt x="8546" y="5570"/>
                  </a:lnTo>
                  <a:lnTo>
                    <a:pt x="8521" y="5580"/>
                  </a:lnTo>
                  <a:lnTo>
                    <a:pt x="8516" y="5581"/>
                  </a:lnTo>
                  <a:lnTo>
                    <a:pt x="8490" y="5590"/>
                  </a:lnTo>
                  <a:lnTo>
                    <a:pt x="8485" y="5591"/>
                  </a:lnTo>
                  <a:lnTo>
                    <a:pt x="8459" y="5599"/>
                  </a:lnTo>
                  <a:lnTo>
                    <a:pt x="8454" y="5600"/>
                  </a:lnTo>
                  <a:lnTo>
                    <a:pt x="8428" y="5607"/>
                  </a:lnTo>
                  <a:lnTo>
                    <a:pt x="8422" y="5608"/>
                  </a:lnTo>
                  <a:lnTo>
                    <a:pt x="8396" y="5613"/>
                  </a:lnTo>
                  <a:lnTo>
                    <a:pt x="8391" y="5614"/>
                  </a:lnTo>
                  <a:lnTo>
                    <a:pt x="8364" y="5619"/>
                  </a:lnTo>
                  <a:lnTo>
                    <a:pt x="8359" y="5620"/>
                  </a:lnTo>
                  <a:lnTo>
                    <a:pt x="8332" y="5623"/>
                  </a:lnTo>
                  <a:lnTo>
                    <a:pt x="8327" y="5624"/>
                  </a:lnTo>
                  <a:lnTo>
                    <a:pt x="8300" y="5626"/>
                  </a:lnTo>
                  <a:lnTo>
                    <a:pt x="8294" y="5627"/>
                  </a:lnTo>
                  <a:lnTo>
                    <a:pt x="8267" y="5628"/>
                  </a:lnTo>
                  <a:lnTo>
                    <a:pt x="8262" y="5628"/>
                  </a:lnTo>
                  <a:lnTo>
                    <a:pt x="8235" y="5629"/>
                  </a:lnTo>
                  <a:lnTo>
                    <a:pt x="8232" y="5629"/>
                  </a:lnTo>
                  <a:lnTo>
                    <a:pt x="7185" y="5629"/>
                  </a:lnTo>
                  <a:lnTo>
                    <a:pt x="7185" y="7873"/>
                  </a:lnTo>
                  <a:lnTo>
                    <a:pt x="7184" y="7893"/>
                  </a:lnTo>
                  <a:lnTo>
                    <a:pt x="7180" y="7912"/>
                  </a:lnTo>
                  <a:lnTo>
                    <a:pt x="7174" y="7930"/>
                  </a:lnTo>
                  <a:lnTo>
                    <a:pt x="7165" y="7948"/>
                  </a:lnTo>
                  <a:lnTo>
                    <a:pt x="7154" y="7964"/>
                  </a:lnTo>
                  <a:lnTo>
                    <a:pt x="7141" y="7979"/>
                  </a:lnTo>
                  <a:lnTo>
                    <a:pt x="7126" y="7992"/>
                  </a:lnTo>
                  <a:lnTo>
                    <a:pt x="7110" y="8003"/>
                  </a:lnTo>
                  <a:lnTo>
                    <a:pt x="7092" y="8012"/>
                  </a:lnTo>
                  <a:lnTo>
                    <a:pt x="7074" y="8018"/>
                  </a:lnTo>
                  <a:lnTo>
                    <a:pt x="7055" y="8022"/>
                  </a:lnTo>
                  <a:lnTo>
                    <a:pt x="7035" y="8023"/>
                  </a:lnTo>
                  <a:lnTo>
                    <a:pt x="5598" y="8023"/>
                  </a:lnTo>
                  <a:lnTo>
                    <a:pt x="5578" y="8022"/>
                  </a:lnTo>
                  <a:lnTo>
                    <a:pt x="5559" y="8018"/>
                  </a:lnTo>
                  <a:lnTo>
                    <a:pt x="5541" y="8012"/>
                  </a:lnTo>
                  <a:lnTo>
                    <a:pt x="5523" y="8003"/>
                  </a:lnTo>
                  <a:lnTo>
                    <a:pt x="5507" y="7992"/>
                  </a:lnTo>
                  <a:lnTo>
                    <a:pt x="5492" y="7979"/>
                  </a:lnTo>
                  <a:lnTo>
                    <a:pt x="5479" y="7964"/>
                  </a:lnTo>
                  <a:lnTo>
                    <a:pt x="5468" y="7948"/>
                  </a:lnTo>
                  <a:lnTo>
                    <a:pt x="5459" y="7930"/>
                  </a:lnTo>
                  <a:lnTo>
                    <a:pt x="5453" y="7912"/>
                  </a:lnTo>
                  <a:lnTo>
                    <a:pt x="5449" y="7893"/>
                  </a:lnTo>
                  <a:lnTo>
                    <a:pt x="5448" y="7873"/>
                  </a:lnTo>
                  <a:lnTo>
                    <a:pt x="5448" y="6677"/>
                  </a:lnTo>
                  <a:lnTo>
                    <a:pt x="5448" y="6655"/>
                  </a:lnTo>
                  <a:lnTo>
                    <a:pt x="5446" y="6633"/>
                  </a:lnTo>
                  <a:lnTo>
                    <a:pt x="5444" y="6612"/>
                  </a:lnTo>
                  <a:lnTo>
                    <a:pt x="5442" y="6591"/>
                  </a:lnTo>
                  <a:lnTo>
                    <a:pt x="5438" y="6570"/>
                  </a:lnTo>
                  <a:lnTo>
                    <a:pt x="5434" y="6549"/>
                  </a:lnTo>
                  <a:lnTo>
                    <a:pt x="5429" y="6529"/>
                  </a:lnTo>
                  <a:lnTo>
                    <a:pt x="5423" y="6508"/>
                  </a:lnTo>
                  <a:lnTo>
                    <a:pt x="5416" y="6488"/>
                  </a:lnTo>
                  <a:lnTo>
                    <a:pt x="5409" y="6468"/>
                  </a:lnTo>
                  <a:lnTo>
                    <a:pt x="5401" y="6449"/>
                  </a:lnTo>
                  <a:lnTo>
                    <a:pt x="5392" y="6430"/>
                  </a:lnTo>
                  <a:lnTo>
                    <a:pt x="5382" y="6411"/>
                  </a:lnTo>
                  <a:lnTo>
                    <a:pt x="5372" y="6392"/>
                  </a:lnTo>
                  <a:lnTo>
                    <a:pt x="5361" y="6373"/>
                  </a:lnTo>
                  <a:lnTo>
                    <a:pt x="5349" y="6355"/>
                  </a:lnTo>
                  <a:lnTo>
                    <a:pt x="5337" y="6338"/>
                  </a:lnTo>
                  <a:lnTo>
                    <a:pt x="5324" y="6321"/>
                  </a:lnTo>
                  <a:lnTo>
                    <a:pt x="5311" y="6305"/>
                  </a:lnTo>
                  <a:lnTo>
                    <a:pt x="5297" y="6289"/>
                  </a:lnTo>
                  <a:lnTo>
                    <a:pt x="5282" y="6274"/>
                  </a:lnTo>
                  <a:lnTo>
                    <a:pt x="5267" y="6259"/>
                  </a:lnTo>
                  <a:lnTo>
                    <a:pt x="5251" y="6245"/>
                  </a:lnTo>
                  <a:lnTo>
                    <a:pt x="5235" y="6232"/>
                  </a:lnTo>
                  <a:lnTo>
                    <a:pt x="5218" y="6219"/>
                  </a:lnTo>
                  <a:lnTo>
                    <a:pt x="5201" y="6207"/>
                  </a:lnTo>
                  <a:lnTo>
                    <a:pt x="5183" y="6195"/>
                  </a:lnTo>
                  <a:lnTo>
                    <a:pt x="5164" y="6184"/>
                  </a:lnTo>
                  <a:lnTo>
                    <a:pt x="5145" y="6174"/>
                  </a:lnTo>
                  <a:lnTo>
                    <a:pt x="5126" y="6164"/>
                  </a:lnTo>
                  <a:lnTo>
                    <a:pt x="5107" y="6155"/>
                  </a:lnTo>
                  <a:lnTo>
                    <a:pt x="5088" y="6147"/>
                  </a:lnTo>
                  <a:lnTo>
                    <a:pt x="5068" y="6140"/>
                  </a:lnTo>
                  <a:lnTo>
                    <a:pt x="5048" y="6133"/>
                  </a:lnTo>
                  <a:lnTo>
                    <a:pt x="5027" y="6127"/>
                  </a:lnTo>
                  <a:lnTo>
                    <a:pt x="5007" y="6122"/>
                  </a:lnTo>
                  <a:lnTo>
                    <a:pt x="4986" y="6118"/>
                  </a:lnTo>
                  <a:lnTo>
                    <a:pt x="4965" y="6114"/>
                  </a:lnTo>
                  <a:lnTo>
                    <a:pt x="4944" y="6112"/>
                  </a:lnTo>
                  <a:lnTo>
                    <a:pt x="4923" y="6110"/>
                  </a:lnTo>
                  <a:lnTo>
                    <a:pt x="4901" y="6108"/>
                  </a:lnTo>
                  <a:lnTo>
                    <a:pt x="4880" y="6108"/>
                  </a:lnTo>
                  <a:lnTo>
                    <a:pt x="4859" y="6108"/>
                  </a:lnTo>
                  <a:lnTo>
                    <a:pt x="4837" y="6110"/>
                  </a:lnTo>
                  <a:lnTo>
                    <a:pt x="4816" y="6112"/>
                  </a:lnTo>
                  <a:lnTo>
                    <a:pt x="4795" y="6114"/>
                  </a:lnTo>
                  <a:lnTo>
                    <a:pt x="4774" y="6118"/>
                  </a:lnTo>
                  <a:lnTo>
                    <a:pt x="4753" y="6122"/>
                  </a:lnTo>
                  <a:lnTo>
                    <a:pt x="4733" y="6127"/>
                  </a:lnTo>
                  <a:lnTo>
                    <a:pt x="4712" y="6133"/>
                  </a:lnTo>
                  <a:lnTo>
                    <a:pt x="4692" y="6140"/>
                  </a:lnTo>
                  <a:lnTo>
                    <a:pt x="4672" y="6147"/>
                  </a:lnTo>
                  <a:lnTo>
                    <a:pt x="4653" y="6155"/>
                  </a:lnTo>
                  <a:lnTo>
                    <a:pt x="4634" y="6164"/>
                  </a:lnTo>
                  <a:lnTo>
                    <a:pt x="4615" y="6174"/>
                  </a:lnTo>
                  <a:lnTo>
                    <a:pt x="4596" y="6184"/>
                  </a:lnTo>
                  <a:lnTo>
                    <a:pt x="4578" y="6195"/>
                  </a:lnTo>
                  <a:lnTo>
                    <a:pt x="4560" y="6207"/>
                  </a:lnTo>
                  <a:lnTo>
                    <a:pt x="4542" y="6219"/>
                  </a:lnTo>
                  <a:lnTo>
                    <a:pt x="4526" y="6232"/>
                  </a:lnTo>
                  <a:lnTo>
                    <a:pt x="4509" y="6245"/>
                  </a:lnTo>
                  <a:lnTo>
                    <a:pt x="4493" y="6259"/>
                  </a:lnTo>
                  <a:lnTo>
                    <a:pt x="4478" y="6274"/>
                  </a:lnTo>
                  <a:lnTo>
                    <a:pt x="4464" y="6289"/>
                  </a:lnTo>
                  <a:lnTo>
                    <a:pt x="4449" y="6305"/>
                  </a:lnTo>
                  <a:lnTo>
                    <a:pt x="4436" y="6321"/>
                  </a:lnTo>
                  <a:lnTo>
                    <a:pt x="4423" y="6338"/>
                  </a:lnTo>
                  <a:lnTo>
                    <a:pt x="4412" y="6354"/>
                  </a:lnTo>
                  <a:lnTo>
                    <a:pt x="4412" y="6915"/>
                  </a:lnTo>
                  <a:lnTo>
                    <a:pt x="4410" y="6948"/>
                  </a:lnTo>
                  <a:lnTo>
                    <a:pt x="4403" y="6980"/>
                  </a:lnTo>
                  <a:lnTo>
                    <a:pt x="4393" y="7011"/>
                  </a:lnTo>
                  <a:lnTo>
                    <a:pt x="4379" y="7040"/>
                  </a:lnTo>
                  <a:lnTo>
                    <a:pt x="4360" y="7067"/>
                  </a:lnTo>
                  <a:lnTo>
                    <a:pt x="4339" y="7092"/>
                  </a:lnTo>
                  <a:lnTo>
                    <a:pt x="4314" y="7113"/>
                  </a:lnTo>
                  <a:lnTo>
                    <a:pt x="4287" y="7132"/>
                  </a:lnTo>
                  <a:lnTo>
                    <a:pt x="4258" y="7146"/>
                  </a:lnTo>
                  <a:lnTo>
                    <a:pt x="4227" y="7156"/>
                  </a:lnTo>
                  <a:lnTo>
                    <a:pt x="4195" y="7163"/>
                  </a:lnTo>
                  <a:lnTo>
                    <a:pt x="4162" y="7165"/>
                  </a:lnTo>
                  <a:lnTo>
                    <a:pt x="1768" y="7165"/>
                  </a:lnTo>
                  <a:lnTo>
                    <a:pt x="1735" y="7163"/>
                  </a:lnTo>
                  <a:lnTo>
                    <a:pt x="1703" y="7156"/>
                  </a:lnTo>
                  <a:lnTo>
                    <a:pt x="1672" y="7146"/>
                  </a:lnTo>
                  <a:lnTo>
                    <a:pt x="1643" y="7132"/>
                  </a:lnTo>
                  <a:lnTo>
                    <a:pt x="1616" y="7113"/>
                  </a:lnTo>
                  <a:lnTo>
                    <a:pt x="1591" y="7092"/>
                  </a:lnTo>
                  <a:lnTo>
                    <a:pt x="1570" y="7067"/>
                  </a:lnTo>
                  <a:lnTo>
                    <a:pt x="1551" y="7040"/>
                  </a:lnTo>
                  <a:lnTo>
                    <a:pt x="1537" y="7011"/>
                  </a:lnTo>
                  <a:lnTo>
                    <a:pt x="1527" y="6980"/>
                  </a:lnTo>
                  <a:lnTo>
                    <a:pt x="1520" y="6948"/>
                  </a:lnTo>
                  <a:lnTo>
                    <a:pt x="1518" y="6915"/>
                  </a:lnTo>
                  <a:lnTo>
                    <a:pt x="1518" y="5935"/>
                  </a:lnTo>
                  <a:lnTo>
                    <a:pt x="1513" y="5934"/>
                  </a:lnTo>
                  <a:lnTo>
                    <a:pt x="1487" y="5927"/>
                  </a:lnTo>
                  <a:lnTo>
                    <a:pt x="1478" y="5924"/>
                  </a:lnTo>
                  <a:lnTo>
                    <a:pt x="1453" y="5915"/>
                  </a:lnTo>
                  <a:lnTo>
                    <a:pt x="1444" y="5912"/>
                  </a:lnTo>
                  <a:lnTo>
                    <a:pt x="1419" y="5903"/>
                  </a:lnTo>
                  <a:lnTo>
                    <a:pt x="1410" y="5900"/>
                  </a:lnTo>
                  <a:lnTo>
                    <a:pt x="1386" y="5889"/>
                  </a:lnTo>
                  <a:lnTo>
                    <a:pt x="1377" y="5886"/>
                  </a:lnTo>
                  <a:lnTo>
                    <a:pt x="1352" y="5874"/>
                  </a:lnTo>
                  <a:lnTo>
                    <a:pt x="1344" y="5870"/>
                  </a:lnTo>
                  <a:lnTo>
                    <a:pt x="1320" y="5858"/>
                  </a:lnTo>
                  <a:lnTo>
                    <a:pt x="1312" y="5854"/>
                  </a:lnTo>
                  <a:lnTo>
                    <a:pt x="1288" y="5841"/>
                  </a:lnTo>
                  <a:lnTo>
                    <a:pt x="1280" y="5836"/>
                  </a:lnTo>
                  <a:lnTo>
                    <a:pt x="1257" y="5822"/>
                  </a:lnTo>
                  <a:lnTo>
                    <a:pt x="1249" y="5817"/>
                  </a:lnTo>
                  <a:lnTo>
                    <a:pt x="1226" y="5802"/>
                  </a:lnTo>
                  <a:lnTo>
                    <a:pt x="1219" y="5797"/>
                  </a:lnTo>
                  <a:lnTo>
                    <a:pt x="1197" y="5782"/>
                  </a:lnTo>
                  <a:lnTo>
                    <a:pt x="1189" y="5776"/>
                  </a:lnTo>
                  <a:lnTo>
                    <a:pt x="1168" y="5760"/>
                  </a:lnTo>
                  <a:lnTo>
                    <a:pt x="1161" y="5754"/>
                  </a:lnTo>
                  <a:lnTo>
                    <a:pt x="1140" y="5737"/>
                  </a:lnTo>
                  <a:lnTo>
                    <a:pt x="1133" y="5731"/>
                  </a:lnTo>
                  <a:lnTo>
                    <a:pt x="1113" y="5713"/>
                  </a:lnTo>
                  <a:lnTo>
                    <a:pt x="1106" y="5706"/>
                  </a:lnTo>
                  <a:lnTo>
                    <a:pt x="1087" y="5688"/>
                  </a:lnTo>
                  <a:lnTo>
                    <a:pt x="1080" y="5681"/>
                  </a:lnTo>
                  <a:lnTo>
                    <a:pt x="1062" y="5662"/>
                  </a:lnTo>
                  <a:lnTo>
                    <a:pt x="1055" y="5655"/>
                  </a:lnTo>
                  <a:lnTo>
                    <a:pt x="1037" y="5635"/>
                  </a:lnTo>
                  <a:lnTo>
                    <a:pt x="1031" y="5628"/>
                  </a:lnTo>
                  <a:lnTo>
                    <a:pt x="1014" y="5607"/>
                  </a:lnTo>
                  <a:lnTo>
                    <a:pt x="1008" y="5600"/>
                  </a:lnTo>
                  <a:lnTo>
                    <a:pt x="992" y="5579"/>
                  </a:lnTo>
                  <a:lnTo>
                    <a:pt x="986" y="5571"/>
                  </a:lnTo>
                  <a:lnTo>
                    <a:pt x="971" y="5549"/>
                  </a:lnTo>
                  <a:lnTo>
                    <a:pt x="966" y="5542"/>
                  </a:lnTo>
                  <a:lnTo>
                    <a:pt x="951" y="5519"/>
                  </a:lnTo>
                  <a:lnTo>
                    <a:pt x="946" y="5511"/>
                  </a:lnTo>
                  <a:lnTo>
                    <a:pt x="932" y="5488"/>
                  </a:lnTo>
                  <a:lnTo>
                    <a:pt x="927" y="5480"/>
                  </a:lnTo>
                  <a:lnTo>
                    <a:pt x="914" y="5456"/>
                  </a:lnTo>
                  <a:lnTo>
                    <a:pt x="910" y="5448"/>
                  </a:lnTo>
                  <a:lnTo>
                    <a:pt x="898" y="5424"/>
                  </a:lnTo>
                  <a:lnTo>
                    <a:pt x="894" y="5416"/>
                  </a:lnTo>
                  <a:lnTo>
                    <a:pt x="882" y="5391"/>
                  </a:lnTo>
                  <a:lnTo>
                    <a:pt x="879" y="5382"/>
                  </a:lnTo>
                  <a:lnTo>
                    <a:pt x="868" y="5358"/>
                  </a:lnTo>
                  <a:lnTo>
                    <a:pt x="865" y="5349"/>
                  </a:lnTo>
                  <a:lnTo>
                    <a:pt x="856" y="5324"/>
                  </a:lnTo>
                  <a:lnTo>
                    <a:pt x="853" y="5315"/>
                  </a:lnTo>
                  <a:lnTo>
                    <a:pt x="844" y="5290"/>
                  </a:lnTo>
                  <a:lnTo>
                    <a:pt x="841" y="5281"/>
                  </a:lnTo>
                  <a:lnTo>
                    <a:pt x="834" y="5255"/>
                  </a:lnTo>
                  <a:lnTo>
                    <a:pt x="832" y="5246"/>
                  </a:lnTo>
                  <a:lnTo>
                    <a:pt x="825" y="5220"/>
                  </a:lnTo>
                  <a:lnTo>
                    <a:pt x="823" y="5211"/>
                  </a:lnTo>
                  <a:lnTo>
                    <a:pt x="818" y="5185"/>
                  </a:lnTo>
                  <a:lnTo>
                    <a:pt x="816" y="5175"/>
                  </a:lnTo>
                  <a:lnTo>
                    <a:pt x="812" y="5149"/>
                  </a:lnTo>
                  <a:lnTo>
                    <a:pt x="810" y="5140"/>
                  </a:lnTo>
                  <a:lnTo>
                    <a:pt x="807" y="5113"/>
                  </a:lnTo>
                  <a:lnTo>
                    <a:pt x="806" y="5104"/>
                  </a:lnTo>
                  <a:lnTo>
                    <a:pt x="803" y="5077"/>
                  </a:lnTo>
                  <a:lnTo>
                    <a:pt x="802" y="5068"/>
                  </a:lnTo>
                  <a:lnTo>
                    <a:pt x="801" y="5041"/>
                  </a:lnTo>
                  <a:lnTo>
                    <a:pt x="801" y="5032"/>
                  </a:lnTo>
                  <a:lnTo>
                    <a:pt x="800" y="5005"/>
                  </a:lnTo>
                  <a:lnTo>
                    <a:pt x="800" y="4995"/>
                  </a:lnTo>
                  <a:lnTo>
                    <a:pt x="801" y="4968"/>
                  </a:lnTo>
                  <a:lnTo>
                    <a:pt x="801" y="4959"/>
                  </a:lnTo>
                  <a:lnTo>
                    <a:pt x="802" y="4932"/>
                  </a:lnTo>
                  <a:lnTo>
                    <a:pt x="803" y="4923"/>
                  </a:lnTo>
                  <a:lnTo>
                    <a:pt x="806" y="4896"/>
                  </a:lnTo>
                  <a:lnTo>
                    <a:pt x="807" y="4887"/>
                  </a:lnTo>
                  <a:lnTo>
                    <a:pt x="810" y="4860"/>
                  </a:lnTo>
                  <a:lnTo>
                    <a:pt x="812" y="4851"/>
                  </a:lnTo>
                  <a:lnTo>
                    <a:pt x="816" y="4825"/>
                  </a:lnTo>
                  <a:lnTo>
                    <a:pt x="818" y="4815"/>
                  </a:lnTo>
                  <a:lnTo>
                    <a:pt x="823" y="4789"/>
                  </a:lnTo>
                  <a:lnTo>
                    <a:pt x="825" y="4780"/>
                  </a:lnTo>
                  <a:lnTo>
                    <a:pt x="832" y="4754"/>
                  </a:lnTo>
                  <a:lnTo>
                    <a:pt x="834" y="4745"/>
                  </a:lnTo>
                  <a:lnTo>
                    <a:pt x="841" y="4719"/>
                  </a:lnTo>
                  <a:lnTo>
                    <a:pt x="844" y="4710"/>
                  </a:lnTo>
                  <a:lnTo>
                    <a:pt x="853" y="4685"/>
                  </a:lnTo>
                  <a:lnTo>
                    <a:pt x="856" y="4676"/>
                  </a:lnTo>
                  <a:lnTo>
                    <a:pt x="865" y="4651"/>
                  </a:lnTo>
                  <a:lnTo>
                    <a:pt x="868" y="4642"/>
                  </a:lnTo>
                  <a:lnTo>
                    <a:pt x="879" y="4618"/>
                  </a:lnTo>
                  <a:lnTo>
                    <a:pt x="882" y="4609"/>
                  </a:lnTo>
                  <a:lnTo>
                    <a:pt x="894" y="4584"/>
                  </a:lnTo>
                  <a:lnTo>
                    <a:pt x="898" y="4576"/>
                  </a:lnTo>
                  <a:lnTo>
                    <a:pt x="910" y="4552"/>
                  </a:lnTo>
                  <a:lnTo>
                    <a:pt x="914" y="4544"/>
                  </a:lnTo>
                  <a:lnTo>
                    <a:pt x="927" y="4520"/>
                  </a:lnTo>
                  <a:lnTo>
                    <a:pt x="932" y="4512"/>
                  </a:lnTo>
                  <a:lnTo>
                    <a:pt x="946" y="4489"/>
                  </a:lnTo>
                  <a:lnTo>
                    <a:pt x="951" y="4481"/>
                  </a:lnTo>
                  <a:lnTo>
                    <a:pt x="966" y="4458"/>
                  </a:lnTo>
                  <a:lnTo>
                    <a:pt x="971" y="4451"/>
                  </a:lnTo>
                  <a:lnTo>
                    <a:pt x="986" y="4429"/>
                  </a:lnTo>
                  <a:lnTo>
                    <a:pt x="992" y="4421"/>
                  </a:lnTo>
                  <a:lnTo>
                    <a:pt x="1008" y="4400"/>
                  </a:lnTo>
                  <a:lnTo>
                    <a:pt x="1014" y="4393"/>
                  </a:lnTo>
                  <a:lnTo>
                    <a:pt x="1031" y="4372"/>
                  </a:lnTo>
                  <a:lnTo>
                    <a:pt x="1037" y="4365"/>
                  </a:lnTo>
                  <a:lnTo>
                    <a:pt x="1055" y="4345"/>
                  </a:lnTo>
                  <a:lnTo>
                    <a:pt x="1062" y="4338"/>
                  </a:lnTo>
                  <a:lnTo>
                    <a:pt x="1080" y="4319"/>
                  </a:lnTo>
                  <a:lnTo>
                    <a:pt x="1087" y="4312"/>
                  </a:lnTo>
                  <a:lnTo>
                    <a:pt x="1106" y="4294"/>
                  </a:lnTo>
                  <a:lnTo>
                    <a:pt x="1113" y="4287"/>
                  </a:lnTo>
                  <a:lnTo>
                    <a:pt x="1133" y="4269"/>
                  </a:lnTo>
                  <a:lnTo>
                    <a:pt x="1140" y="4263"/>
                  </a:lnTo>
                  <a:lnTo>
                    <a:pt x="1161" y="4246"/>
                  </a:lnTo>
                  <a:lnTo>
                    <a:pt x="1168" y="4240"/>
                  </a:lnTo>
                  <a:lnTo>
                    <a:pt x="1189" y="4224"/>
                  </a:lnTo>
                  <a:lnTo>
                    <a:pt x="1197" y="4218"/>
                  </a:lnTo>
                  <a:lnTo>
                    <a:pt x="1219" y="4203"/>
                  </a:lnTo>
                  <a:lnTo>
                    <a:pt x="1226" y="4198"/>
                  </a:lnTo>
                  <a:lnTo>
                    <a:pt x="1249" y="4183"/>
                  </a:lnTo>
                  <a:lnTo>
                    <a:pt x="1257" y="4178"/>
                  </a:lnTo>
                  <a:lnTo>
                    <a:pt x="1280" y="4164"/>
                  </a:lnTo>
                  <a:lnTo>
                    <a:pt x="1288" y="4159"/>
                  </a:lnTo>
                  <a:lnTo>
                    <a:pt x="1312" y="4146"/>
                  </a:lnTo>
                  <a:lnTo>
                    <a:pt x="1320" y="4142"/>
                  </a:lnTo>
                  <a:lnTo>
                    <a:pt x="1344" y="4130"/>
                  </a:lnTo>
                  <a:lnTo>
                    <a:pt x="1352" y="4126"/>
                  </a:lnTo>
                  <a:lnTo>
                    <a:pt x="1377" y="4114"/>
                  </a:lnTo>
                  <a:lnTo>
                    <a:pt x="1386" y="4111"/>
                  </a:lnTo>
                  <a:lnTo>
                    <a:pt x="1410" y="4100"/>
                  </a:lnTo>
                  <a:lnTo>
                    <a:pt x="1419" y="4097"/>
                  </a:lnTo>
                  <a:lnTo>
                    <a:pt x="1444" y="4088"/>
                  </a:lnTo>
                  <a:lnTo>
                    <a:pt x="1453" y="4085"/>
                  </a:lnTo>
                  <a:lnTo>
                    <a:pt x="1478" y="4076"/>
                  </a:lnTo>
                  <a:lnTo>
                    <a:pt x="1487" y="4073"/>
                  </a:lnTo>
                  <a:lnTo>
                    <a:pt x="1513" y="4066"/>
                  </a:lnTo>
                  <a:lnTo>
                    <a:pt x="1518" y="4065"/>
                  </a:lnTo>
                  <a:close/>
                  <a:moveTo>
                    <a:pt x="3912" y="3335"/>
                  </a:moveTo>
                  <a:lnTo>
                    <a:pt x="2018" y="3335"/>
                  </a:lnTo>
                  <a:lnTo>
                    <a:pt x="2018" y="4282"/>
                  </a:lnTo>
                  <a:lnTo>
                    <a:pt x="2016" y="4314"/>
                  </a:lnTo>
                  <a:lnTo>
                    <a:pt x="2010" y="4346"/>
                  </a:lnTo>
                  <a:lnTo>
                    <a:pt x="1999" y="4377"/>
                  </a:lnTo>
                  <a:lnTo>
                    <a:pt x="1985" y="4406"/>
                  </a:lnTo>
                  <a:lnTo>
                    <a:pt x="1968" y="4433"/>
                  </a:lnTo>
                  <a:lnTo>
                    <a:pt x="1946" y="4457"/>
                  </a:lnTo>
                  <a:lnTo>
                    <a:pt x="1922" y="4479"/>
                  </a:lnTo>
                  <a:lnTo>
                    <a:pt x="1896" y="4497"/>
                  </a:lnTo>
                  <a:lnTo>
                    <a:pt x="1867" y="4512"/>
                  </a:lnTo>
                  <a:lnTo>
                    <a:pt x="1836" y="4522"/>
                  </a:lnTo>
                  <a:lnTo>
                    <a:pt x="1805" y="4529"/>
                  </a:lnTo>
                  <a:lnTo>
                    <a:pt x="1773" y="4532"/>
                  </a:lnTo>
                  <a:lnTo>
                    <a:pt x="1750" y="4532"/>
                  </a:lnTo>
                  <a:lnTo>
                    <a:pt x="1733" y="4533"/>
                  </a:lnTo>
                  <a:lnTo>
                    <a:pt x="1715" y="4535"/>
                  </a:lnTo>
                  <a:lnTo>
                    <a:pt x="1698" y="4537"/>
                  </a:lnTo>
                  <a:lnTo>
                    <a:pt x="1681" y="4540"/>
                  </a:lnTo>
                  <a:lnTo>
                    <a:pt x="1664" y="4544"/>
                  </a:lnTo>
                  <a:lnTo>
                    <a:pt x="1647" y="4548"/>
                  </a:lnTo>
                  <a:lnTo>
                    <a:pt x="1630" y="4553"/>
                  </a:lnTo>
                  <a:lnTo>
                    <a:pt x="1613" y="4558"/>
                  </a:lnTo>
                  <a:lnTo>
                    <a:pt x="1597" y="4564"/>
                  </a:lnTo>
                  <a:lnTo>
                    <a:pt x="1581" y="4571"/>
                  </a:lnTo>
                  <a:lnTo>
                    <a:pt x="1565" y="4578"/>
                  </a:lnTo>
                  <a:lnTo>
                    <a:pt x="1549" y="4586"/>
                  </a:lnTo>
                  <a:lnTo>
                    <a:pt x="1534" y="4594"/>
                  </a:lnTo>
                  <a:lnTo>
                    <a:pt x="1519" y="4604"/>
                  </a:lnTo>
                  <a:lnTo>
                    <a:pt x="1504" y="4613"/>
                  </a:lnTo>
                  <a:lnTo>
                    <a:pt x="1490" y="4623"/>
                  </a:lnTo>
                  <a:lnTo>
                    <a:pt x="1476" y="4634"/>
                  </a:lnTo>
                  <a:lnTo>
                    <a:pt x="1463" y="4645"/>
                  </a:lnTo>
                  <a:lnTo>
                    <a:pt x="1450" y="4657"/>
                  </a:lnTo>
                  <a:lnTo>
                    <a:pt x="1437" y="4669"/>
                  </a:lnTo>
                  <a:lnTo>
                    <a:pt x="1425" y="4682"/>
                  </a:lnTo>
                  <a:lnTo>
                    <a:pt x="1413" y="4695"/>
                  </a:lnTo>
                  <a:lnTo>
                    <a:pt x="1402" y="4708"/>
                  </a:lnTo>
                  <a:lnTo>
                    <a:pt x="1391" y="4722"/>
                  </a:lnTo>
                  <a:lnTo>
                    <a:pt x="1381" y="4736"/>
                  </a:lnTo>
                  <a:lnTo>
                    <a:pt x="1372" y="4751"/>
                  </a:lnTo>
                  <a:lnTo>
                    <a:pt x="1362" y="4766"/>
                  </a:lnTo>
                  <a:lnTo>
                    <a:pt x="1354" y="4781"/>
                  </a:lnTo>
                  <a:lnTo>
                    <a:pt x="1346" y="4797"/>
                  </a:lnTo>
                  <a:lnTo>
                    <a:pt x="1339" y="4813"/>
                  </a:lnTo>
                  <a:lnTo>
                    <a:pt x="1332" y="4829"/>
                  </a:lnTo>
                  <a:lnTo>
                    <a:pt x="1326" y="4845"/>
                  </a:lnTo>
                  <a:lnTo>
                    <a:pt x="1321" y="4862"/>
                  </a:lnTo>
                  <a:lnTo>
                    <a:pt x="1316" y="4879"/>
                  </a:lnTo>
                  <a:lnTo>
                    <a:pt x="1312" y="4896"/>
                  </a:lnTo>
                  <a:lnTo>
                    <a:pt x="1308" y="4913"/>
                  </a:lnTo>
                  <a:lnTo>
                    <a:pt x="1305" y="4930"/>
                  </a:lnTo>
                  <a:lnTo>
                    <a:pt x="1303" y="4947"/>
                  </a:lnTo>
                  <a:lnTo>
                    <a:pt x="1301" y="4965"/>
                  </a:lnTo>
                  <a:lnTo>
                    <a:pt x="1300" y="4982"/>
                  </a:lnTo>
                  <a:lnTo>
                    <a:pt x="1300" y="5000"/>
                  </a:lnTo>
                  <a:lnTo>
                    <a:pt x="1300" y="5018"/>
                  </a:lnTo>
                  <a:lnTo>
                    <a:pt x="1301" y="5035"/>
                  </a:lnTo>
                  <a:lnTo>
                    <a:pt x="1303" y="5053"/>
                  </a:lnTo>
                  <a:lnTo>
                    <a:pt x="1305" y="5070"/>
                  </a:lnTo>
                  <a:lnTo>
                    <a:pt x="1308" y="5087"/>
                  </a:lnTo>
                  <a:lnTo>
                    <a:pt x="1312" y="5104"/>
                  </a:lnTo>
                  <a:lnTo>
                    <a:pt x="1316" y="5121"/>
                  </a:lnTo>
                  <a:lnTo>
                    <a:pt x="1321" y="5138"/>
                  </a:lnTo>
                  <a:lnTo>
                    <a:pt x="1326" y="5155"/>
                  </a:lnTo>
                  <a:lnTo>
                    <a:pt x="1332" y="5171"/>
                  </a:lnTo>
                  <a:lnTo>
                    <a:pt x="1339" y="5187"/>
                  </a:lnTo>
                  <a:lnTo>
                    <a:pt x="1346" y="5203"/>
                  </a:lnTo>
                  <a:lnTo>
                    <a:pt x="1354" y="5219"/>
                  </a:lnTo>
                  <a:lnTo>
                    <a:pt x="1362" y="5234"/>
                  </a:lnTo>
                  <a:lnTo>
                    <a:pt x="1372" y="5249"/>
                  </a:lnTo>
                  <a:lnTo>
                    <a:pt x="1381" y="5264"/>
                  </a:lnTo>
                  <a:lnTo>
                    <a:pt x="1391" y="5278"/>
                  </a:lnTo>
                  <a:lnTo>
                    <a:pt x="1402" y="5292"/>
                  </a:lnTo>
                  <a:lnTo>
                    <a:pt x="1413" y="5305"/>
                  </a:lnTo>
                  <a:lnTo>
                    <a:pt x="1425" y="5318"/>
                  </a:lnTo>
                  <a:lnTo>
                    <a:pt x="1437" y="5331"/>
                  </a:lnTo>
                  <a:lnTo>
                    <a:pt x="1450" y="5343"/>
                  </a:lnTo>
                  <a:lnTo>
                    <a:pt x="1463" y="5355"/>
                  </a:lnTo>
                  <a:lnTo>
                    <a:pt x="1476" y="5366"/>
                  </a:lnTo>
                  <a:lnTo>
                    <a:pt x="1490" y="5377"/>
                  </a:lnTo>
                  <a:lnTo>
                    <a:pt x="1504" y="5387"/>
                  </a:lnTo>
                  <a:lnTo>
                    <a:pt x="1519" y="5396"/>
                  </a:lnTo>
                  <a:lnTo>
                    <a:pt x="1534" y="5406"/>
                  </a:lnTo>
                  <a:lnTo>
                    <a:pt x="1549" y="5414"/>
                  </a:lnTo>
                  <a:lnTo>
                    <a:pt x="1565" y="5422"/>
                  </a:lnTo>
                  <a:lnTo>
                    <a:pt x="1581" y="5429"/>
                  </a:lnTo>
                  <a:lnTo>
                    <a:pt x="1597" y="5436"/>
                  </a:lnTo>
                  <a:lnTo>
                    <a:pt x="1613" y="5442"/>
                  </a:lnTo>
                  <a:lnTo>
                    <a:pt x="1630" y="5447"/>
                  </a:lnTo>
                  <a:lnTo>
                    <a:pt x="1647" y="5452"/>
                  </a:lnTo>
                  <a:lnTo>
                    <a:pt x="1664" y="5456"/>
                  </a:lnTo>
                  <a:lnTo>
                    <a:pt x="1681" y="5460"/>
                  </a:lnTo>
                  <a:lnTo>
                    <a:pt x="1698" y="5463"/>
                  </a:lnTo>
                  <a:lnTo>
                    <a:pt x="1715" y="5465"/>
                  </a:lnTo>
                  <a:lnTo>
                    <a:pt x="1733" y="5467"/>
                  </a:lnTo>
                  <a:lnTo>
                    <a:pt x="1750" y="5468"/>
                  </a:lnTo>
                  <a:lnTo>
                    <a:pt x="1773" y="5468"/>
                  </a:lnTo>
                  <a:lnTo>
                    <a:pt x="1805" y="5471"/>
                  </a:lnTo>
                  <a:lnTo>
                    <a:pt x="1836" y="5478"/>
                  </a:lnTo>
                  <a:lnTo>
                    <a:pt x="1867" y="5488"/>
                  </a:lnTo>
                  <a:lnTo>
                    <a:pt x="1896" y="5503"/>
                  </a:lnTo>
                  <a:lnTo>
                    <a:pt x="1922" y="5521"/>
                  </a:lnTo>
                  <a:lnTo>
                    <a:pt x="1946" y="5543"/>
                  </a:lnTo>
                  <a:lnTo>
                    <a:pt x="1968" y="5567"/>
                  </a:lnTo>
                  <a:lnTo>
                    <a:pt x="1985" y="5594"/>
                  </a:lnTo>
                  <a:lnTo>
                    <a:pt x="1999" y="5623"/>
                  </a:lnTo>
                  <a:lnTo>
                    <a:pt x="2010" y="5654"/>
                  </a:lnTo>
                  <a:lnTo>
                    <a:pt x="2016" y="5686"/>
                  </a:lnTo>
                  <a:lnTo>
                    <a:pt x="2018" y="5718"/>
                  </a:lnTo>
                  <a:lnTo>
                    <a:pt x="2018" y="6665"/>
                  </a:lnTo>
                  <a:lnTo>
                    <a:pt x="3912" y="6665"/>
                  </a:lnTo>
                  <a:lnTo>
                    <a:pt x="3912" y="5935"/>
                  </a:lnTo>
                  <a:lnTo>
                    <a:pt x="3907" y="5934"/>
                  </a:lnTo>
                  <a:lnTo>
                    <a:pt x="3881" y="5927"/>
                  </a:lnTo>
                  <a:lnTo>
                    <a:pt x="3872" y="5924"/>
                  </a:lnTo>
                  <a:lnTo>
                    <a:pt x="3847" y="5915"/>
                  </a:lnTo>
                  <a:lnTo>
                    <a:pt x="3838" y="5912"/>
                  </a:lnTo>
                  <a:lnTo>
                    <a:pt x="3813" y="5903"/>
                  </a:lnTo>
                  <a:lnTo>
                    <a:pt x="3804" y="5900"/>
                  </a:lnTo>
                  <a:lnTo>
                    <a:pt x="3780" y="5889"/>
                  </a:lnTo>
                  <a:lnTo>
                    <a:pt x="3771" y="5886"/>
                  </a:lnTo>
                  <a:lnTo>
                    <a:pt x="3746" y="5874"/>
                  </a:lnTo>
                  <a:lnTo>
                    <a:pt x="3738" y="5870"/>
                  </a:lnTo>
                  <a:lnTo>
                    <a:pt x="3714" y="5858"/>
                  </a:lnTo>
                  <a:lnTo>
                    <a:pt x="3706" y="5854"/>
                  </a:lnTo>
                  <a:lnTo>
                    <a:pt x="3682" y="5841"/>
                  </a:lnTo>
                  <a:lnTo>
                    <a:pt x="3674" y="5836"/>
                  </a:lnTo>
                  <a:lnTo>
                    <a:pt x="3651" y="5822"/>
                  </a:lnTo>
                  <a:lnTo>
                    <a:pt x="3643" y="5817"/>
                  </a:lnTo>
                  <a:lnTo>
                    <a:pt x="3620" y="5802"/>
                  </a:lnTo>
                  <a:lnTo>
                    <a:pt x="3613" y="5797"/>
                  </a:lnTo>
                  <a:lnTo>
                    <a:pt x="3591" y="5782"/>
                  </a:lnTo>
                  <a:lnTo>
                    <a:pt x="3583" y="5776"/>
                  </a:lnTo>
                  <a:lnTo>
                    <a:pt x="3562" y="5760"/>
                  </a:lnTo>
                  <a:lnTo>
                    <a:pt x="3555" y="5754"/>
                  </a:lnTo>
                  <a:lnTo>
                    <a:pt x="3534" y="5737"/>
                  </a:lnTo>
                  <a:lnTo>
                    <a:pt x="3527" y="5731"/>
                  </a:lnTo>
                  <a:lnTo>
                    <a:pt x="3507" y="5713"/>
                  </a:lnTo>
                  <a:lnTo>
                    <a:pt x="3500" y="5706"/>
                  </a:lnTo>
                  <a:lnTo>
                    <a:pt x="3481" y="5688"/>
                  </a:lnTo>
                  <a:lnTo>
                    <a:pt x="3474" y="5681"/>
                  </a:lnTo>
                  <a:lnTo>
                    <a:pt x="3456" y="5662"/>
                  </a:lnTo>
                  <a:lnTo>
                    <a:pt x="3449" y="5655"/>
                  </a:lnTo>
                  <a:lnTo>
                    <a:pt x="3431" y="5635"/>
                  </a:lnTo>
                  <a:lnTo>
                    <a:pt x="3425" y="5628"/>
                  </a:lnTo>
                  <a:lnTo>
                    <a:pt x="3408" y="5607"/>
                  </a:lnTo>
                  <a:lnTo>
                    <a:pt x="3402" y="5600"/>
                  </a:lnTo>
                  <a:lnTo>
                    <a:pt x="3386" y="5579"/>
                  </a:lnTo>
                  <a:lnTo>
                    <a:pt x="3380" y="5571"/>
                  </a:lnTo>
                  <a:lnTo>
                    <a:pt x="3365" y="5549"/>
                  </a:lnTo>
                  <a:lnTo>
                    <a:pt x="3360" y="5542"/>
                  </a:lnTo>
                  <a:lnTo>
                    <a:pt x="3345" y="5519"/>
                  </a:lnTo>
                  <a:lnTo>
                    <a:pt x="3340" y="5511"/>
                  </a:lnTo>
                  <a:lnTo>
                    <a:pt x="3326" y="5488"/>
                  </a:lnTo>
                  <a:lnTo>
                    <a:pt x="3321" y="5480"/>
                  </a:lnTo>
                  <a:lnTo>
                    <a:pt x="3308" y="5456"/>
                  </a:lnTo>
                  <a:lnTo>
                    <a:pt x="3304" y="5448"/>
                  </a:lnTo>
                  <a:lnTo>
                    <a:pt x="3292" y="5424"/>
                  </a:lnTo>
                  <a:lnTo>
                    <a:pt x="3288" y="5416"/>
                  </a:lnTo>
                  <a:lnTo>
                    <a:pt x="3276" y="5391"/>
                  </a:lnTo>
                  <a:lnTo>
                    <a:pt x="3273" y="5382"/>
                  </a:lnTo>
                  <a:lnTo>
                    <a:pt x="3262" y="5358"/>
                  </a:lnTo>
                  <a:lnTo>
                    <a:pt x="3259" y="5349"/>
                  </a:lnTo>
                  <a:lnTo>
                    <a:pt x="3250" y="5324"/>
                  </a:lnTo>
                  <a:lnTo>
                    <a:pt x="3247" y="5315"/>
                  </a:lnTo>
                  <a:lnTo>
                    <a:pt x="3238" y="5290"/>
                  </a:lnTo>
                  <a:lnTo>
                    <a:pt x="3235" y="5281"/>
                  </a:lnTo>
                  <a:lnTo>
                    <a:pt x="3228" y="5255"/>
                  </a:lnTo>
                  <a:lnTo>
                    <a:pt x="3226" y="5246"/>
                  </a:lnTo>
                  <a:lnTo>
                    <a:pt x="3219" y="5220"/>
                  </a:lnTo>
                  <a:lnTo>
                    <a:pt x="3217" y="5211"/>
                  </a:lnTo>
                  <a:lnTo>
                    <a:pt x="3212" y="5185"/>
                  </a:lnTo>
                  <a:lnTo>
                    <a:pt x="3210" y="5175"/>
                  </a:lnTo>
                  <a:lnTo>
                    <a:pt x="3206" y="5149"/>
                  </a:lnTo>
                  <a:lnTo>
                    <a:pt x="3204" y="5140"/>
                  </a:lnTo>
                  <a:lnTo>
                    <a:pt x="3201" y="5113"/>
                  </a:lnTo>
                  <a:lnTo>
                    <a:pt x="3200" y="5104"/>
                  </a:lnTo>
                  <a:lnTo>
                    <a:pt x="3197" y="5077"/>
                  </a:lnTo>
                  <a:lnTo>
                    <a:pt x="3196" y="5068"/>
                  </a:lnTo>
                  <a:lnTo>
                    <a:pt x="3195" y="5041"/>
                  </a:lnTo>
                  <a:lnTo>
                    <a:pt x="3195" y="5032"/>
                  </a:lnTo>
                  <a:lnTo>
                    <a:pt x="3194" y="5005"/>
                  </a:lnTo>
                  <a:lnTo>
                    <a:pt x="3194" y="4995"/>
                  </a:lnTo>
                  <a:lnTo>
                    <a:pt x="3195" y="4968"/>
                  </a:lnTo>
                  <a:lnTo>
                    <a:pt x="3195" y="4959"/>
                  </a:lnTo>
                  <a:lnTo>
                    <a:pt x="3196" y="4932"/>
                  </a:lnTo>
                  <a:lnTo>
                    <a:pt x="3197" y="4923"/>
                  </a:lnTo>
                  <a:lnTo>
                    <a:pt x="3200" y="4896"/>
                  </a:lnTo>
                  <a:lnTo>
                    <a:pt x="3201" y="4887"/>
                  </a:lnTo>
                  <a:lnTo>
                    <a:pt x="3204" y="4860"/>
                  </a:lnTo>
                  <a:lnTo>
                    <a:pt x="3206" y="4851"/>
                  </a:lnTo>
                  <a:lnTo>
                    <a:pt x="3210" y="4825"/>
                  </a:lnTo>
                  <a:lnTo>
                    <a:pt x="3212" y="4815"/>
                  </a:lnTo>
                  <a:lnTo>
                    <a:pt x="3217" y="4789"/>
                  </a:lnTo>
                  <a:lnTo>
                    <a:pt x="3219" y="4780"/>
                  </a:lnTo>
                  <a:lnTo>
                    <a:pt x="3226" y="4754"/>
                  </a:lnTo>
                  <a:lnTo>
                    <a:pt x="3228" y="4745"/>
                  </a:lnTo>
                  <a:lnTo>
                    <a:pt x="3235" y="4719"/>
                  </a:lnTo>
                  <a:lnTo>
                    <a:pt x="3238" y="4710"/>
                  </a:lnTo>
                  <a:lnTo>
                    <a:pt x="3247" y="4685"/>
                  </a:lnTo>
                  <a:lnTo>
                    <a:pt x="3250" y="4676"/>
                  </a:lnTo>
                  <a:lnTo>
                    <a:pt x="3259" y="4651"/>
                  </a:lnTo>
                  <a:lnTo>
                    <a:pt x="3262" y="4642"/>
                  </a:lnTo>
                  <a:lnTo>
                    <a:pt x="3273" y="4618"/>
                  </a:lnTo>
                  <a:lnTo>
                    <a:pt x="3276" y="4609"/>
                  </a:lnTo>
                  <a:lnTo>
                    <a:pt x="3288" y="4584"/>
                  </a:lnTo>
                  <a:lnTo>
                    <a:pt x="3292" y="4576"/>
                  </a:lnTo>
                  <a:lnTo>
                    <a:pt x="3304" y="4552"/>
                  </a:lnTo>
                  <a:lnTo>
                    <a:pt x="3308" y="4544"/>
                  </a:lnTo>
                  <a:lnTo>
                    <a:pt x="3321" y="4520"/>
                  </a:lnTo>
                  <a:lnTo>
                    <a:pt x="3326" y="4512"/>
                  </a:lnTo>
                  <a:lnTo>
                    <a:pt x="3340" y="4489"/>
                  </a:lnTo>
                  <a:lnTo>
                    <a:pt x="3345" y="4481"/>
                  </a:lnTo>
                  <a:lnTo>
                    <a:pt x="3360" y="4458"/>
                  </a:lnTo>
                  <a:lnTo>
                    <a:pt x="3365" y="4451"/>
                  </a:lnTo>
                  <a:lnTo>
                    <a:pt x="3380" y="4429"/>
                  </a:lnTo>
                  <a:lnTo>
                    <a:pt x="3386" y="4421"/>
                  </a:lnTo>
                  <a:lnTo>
                    <a:pt x="3402" y="4400"/>
                  </a:lnTo>
                  <a:lnTo>
                    <a:pt x="3408" y="4393"/>
                  </a:lnTo>
                  <a:lnTo>
                    <a:pt x="3425" y="4372"/>
                  </a:lnTo>
                  <a:lnTo>
                    <a:pt x="3431" y="4365"/>
                  </a:lnTo>
                  <a:lnTo>
                    <a:pt x="3449" y="4345"/>
                  </a:lnTo>
                  <a:lnTo>
                    <a:pt x="3456" y="4338"/>
                  </a:lnTo>
                  <a:lnTo>
                    <a:pt x="3474" y="4319"/>
                  </a:lnTo>
                  <a:lnTo>
                    <a:pt x="3481" y="4312"/>
                  </a:lnTo>
                  <a:lnTo>
                    <a:pt x="3500" y="4294"/>
                  </a:lnTo>
                  <a:lnTo>
                    <a:pt x="3507" y="4287"/>
                  </a:lnTo>
                  <a:lnTo>
                    <a:pt x="3527" y="4269"/>
                  </a:lnTo>
                  <a:lnTo>
                    <a:pt x="3534" y="4263"/>
                  </a:lnTo>
                  <a:lnTo>
                    <a:pt x="3555" y="4246"/>
                  </a:lnTo>
                  <a:lnTo>
                    <a:pt x="3562" y="4240"/>
                  </a:lnTo>
                  <a:lnTo>
                    <a:pt x="3583" y="4224"/>
                  </a:lnTo>
                  <a:lnTo>
                    <a:pt x="3591" y="4218"/>
                  </a:lnTo>
                  <a:lnTo>
                    <a:pt x="3613" y="4203"/>
                  </a:lnTo>
                  <a:lnTo>
                    <a:pt x="3620" y="4198"/>
                  </a:lnTo>
                  <a:lnTo>
                    <a:pt x="3643" y="4183"/>
                  </a:lnTo>
                  <a:lnTo>
                    <a:pt x="3651" y="4178"/>
                  </a:lnTo>
                  <a:lnTo>
                    <a:pt x="3674" y="4164"/>
                  </a:lnTo>
                  <a:lnTo>
                    <a:pt x="3682" y="4159"/>
                  </a:lnTo>
                  <a:lnTo>
                    <a:pt x="3706" y="4146"/>
                  </a:lnTo>
                  <a:lnTo>
                    <a:pt x="3714" y="4142"/>
                  </a:lnTo>
                  <a:lnTo>
                    <a:pt x="3738" y="4130"/>
                  </a:lnTo>
                  <a:lnTo>
                    <a:pt x="3746" y="4126"/>
                  </a:lnTo>
                  <a:lnTo>
                    <a:pt x="3771" y="4114"/>
                  </a:lnTo>
                  <a:lnTo>
                    <a:pt x="3780" y="4111"/>
                  </a:lnTo>
                  <a:lnTo>
                    <a:pt x="3804" y="4100"/>
                  </a:lnTo>
                  <a:lnTo>
                    <a:pt x="3813" y="4097"/>
                  </a:lnTo>
                  <a:lnTo>
                    <a:pt x="3838" y="4088"/>
                  </a:lnTo>
                  <a:lnTo>
                    <a:pt x="3847" y="4085"/>
                  </a:lnTo>
                  <a:lnTo>
                    <a:pt x="3872" y="4076"/>
                  </a:lnTo>
                  <a:lnTo>
                    <a:pt x="3881" y="4073"/>
                  </a:lnTo>
                  <a:lnTo>
                    <a:pt x="3907" y="4066"/>
                  </a:lnTo>
                  <a:lnTo>
                    <a:pt x="3912" y="4065"/>
                  </a:lnTo>
                  <a:lnTo>
                    <a:pt x="3912" y="3335"/>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7" name="Shape 767"/>
        <p:cNvGrpSpPr/>
        <p:nvPr/>
      </p:nvGrpSpPr>
      <p:grpSpPr>
        <a:xfrm>
          <a:off x="0" y="0"/>
          <a:ext cx="0" cy="0"/>
          <a:chOff x="0" y="0"/>
          <a:chExt cx="0" cy="0"/>
        </a:xfrm>
      </p:grpSpPr>
      <p:sp>
        <p:nvSpPr>
          <p:cNvPr id="768" name="Google Shape;768;p24"/>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From Ideas to Priorities</a:t>
            </a:r>
            <a:endParaRPr/>
          </a:p>
        </p:txBody>
      </p:sp>
      <p:sp>
        <p:nvSpPr>
          <p:cNvPr id="769" name="Google Shape;769;p24"/>
          <p:cNvSpPr/>
          <p:nvPr/>
        </p:nvSpPr>
        <p:spPr>
          <a:xfrm flipH="1" rot="10800000">
            <a:off x="393537" y="2109454"/>
            <a:ext cx="5201018" cy="848752"/>
          </a:xfrm>
          <a:prstGeom prst="flowChartManualOperation">
            <a:avLst/>
          </a:prstGeom>
          <a:solidFill>
            <a:schemeClr val="accent1"/>
          </a:solidFill>
          <a:ln cap="flat" cmpd="sng" w="12700">
            <a:solidFill>
              <a:srgbClr val="08152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1800">
              <a:solidFill>
                <a:schemeClr val="lt1"/>
              </a:solidFill>
              <a:latin typeface="Arial"/>
              <a:ea typeface="Arial"/>
              <a:cs typeface="Arial"/>
              <a:sym typeface="Arial"/>
            </a:endParaRPr>
          </a:p>
        </p:txBody>
      </p:sp>
      <p:sp>
        <p:nvSpPr>
          <p:cNvPr id="770" name="Google Shape;770;p24"/>
          <p:cNvSpPr txBox="1"/>
          <p:nvPr/>
        </p:nvSpPr>
        <p:spPr>
          <a:xfrm>
            <a:off x="393537" y="4058009"/>
            <a:ext cx="2557598" cy="848752"/>
          </a:xfrm>
          <a:prstGeom prst="rect">
            <a:avLst/>
          </a:prstGeom>
          <a:solidFill>
            <a:schemeClr val="lt2"/>
          </a:solidFill>
          <a:ln>
            <a:noFill/>
          </a:ln>
        </p:spPr>
        <p:txBody>
          <a:bodyPr anchorCtr="0" anchor="ctr" bIns="72000" lIns="72000" spcFirstLastPara="1" rIns="72000" wrap="square" tIns="72000">
            <a:normAutofit/>
          </a:bodyPr>
          <a:lstStyle/>
          <a:p>
            <a:pPr indent="0" lvl="0" marL="0" marR="0" rtl="0" algn="ctr">
              <a:spcBef>
                <a:spcPts val="0"/>
              </a:spcBef>
              <a:spcAft>
                <a:spcPts val="0"/>
              </a:spcAft>
              <a:buNone/>
            </a:pPr>
            <a:r>
              <a:rPr b="1" lang="en-US" sz="1100">
                <a:solidFill>
                  <a:schemeClr val="dk1"/>
                </a:solidFill>
                <a:latin typeface="Arial"/>
                <a:ea typeface="Arial"/>
                <a:cs typeface="Arial"/>
                <a:sym typeface="Arial"/>
              </a:rPr>
              <a:t>47 candidate use cases</a:t>
            </a:r>
            <a:endParaRPr/>
          </a:p>
        </p:txBody>
      </p:sp>
      <p:sp>
        <p:nvSpPr>
          <p:cNvPr id="771" name="Google Shape;771;p24"/>
          <p:cNvSpPr txBox="1"/>
          <p:nvPr/>
        </p:nvSpPr>
        <p:spPr>
          <a:xfrm>
            <a:off x="3036957" y="4058009"/>
            <a:ext cx="2557598" cy="848752"/>
          </a:xfrm>
          <a:prstGeom prst="rect">
            <a:avLst/>
          </a:prstGeom>
          <a:solidFill>
            <a:schemeClr val="lt2"/>
          </a:solidFill>
          <a:ln>
            <a:noFill/>
          </a:ln>
        </p:spPr>
        <p:txBody>
          <a:bodyPr anchorCtr="0" anchor="ctr" bIns="72000" lIns="72000" spcFirstLastPara="1" rIns="72000" wrap="square" tIns="72000">
            <a:normAutofit/>
          </a:bodyPr>
          <a:lstStyle/>
          <a:p>
            <a:pPr indent="0" lvl="0" marL="0" marR="0" rtl="0" algn="ctr">
              <a:spcBef>
                <a:spcPts val="0"/>
              </a:spcBef>
              <a:spcAft>
                <a:spcPts val="0"/>
              </a:spcAft>
              <a:buNone/>
            </a:pPr>
            <a:r>
              <a:rPr b="1" lang="en-US" sz="1100">
                <a:solidFill>
                  <a:schemeClr val="dk1"/>
                </a:solidFill>
                <a:latin typeface="Arial"/>
                <a:ea typeface="Arial"/>
                <a:cs typeface="Arial"/>
                <a:sym typeface="Arial"/>
              </a:rPr>
              <a:t>12 priority use cases selected</a:t>
            </a:r>
            <a:endParaRPr/>
          </a:p>
        </p:txBody>
      </p:sp>
      <p:sp>
        <p:nvSpPr>
          <p:cNvPr id="772" name="Google Shape;772;p24"/>
          <p:cNvSpPr txBox="1"/>
          <p:nvPr/>
        </p:nvSpPr>
        <p:spPr>
          <a:xfrm>
            <a:off x="393537" y="5032517"/>
            <a:ext cx="985457" cy="848752"/>
          </a:xfrm>
          <a:prstGeom prst="rect">
            <a:avLst/>
          </a:prstGeom>
          <a:solidFill>
            <a:schemeClr val="lt2"/>
          </a:solidFill>
          <a:ln>
            <a:noFill/>
          </a:ln>
        </p:spPr>
        <p:txBody>
          <a:bodyPr anchorCtr="0" anchor="ctr" bIns="72000" lIns="72000" spcFirstLastPara="1" rIns="72000" wrap="square" tIns="72000">
            <a:normAutofit/>
          </a:bodyPr>
          <a:lstStyle/>
          <a:p>
            <a:pPr indent="0" lvl="0" marL="0" marR="0" rtl="0" algn="ctr">
              <a:spcBef>
                <a:spcPts val="0"/>
              </a:spcBef>
              <a:spcAft>
                <a:spcPts val="0"/>
              </a:spcAft>
              <a:buNone/>
            </a:pPr>
            <a:r>
              <a:rPr b="1" lang="en-US" sz="1100">
                <a:solidFill>
                  <a:schemeClr val="dk1"/>
                </a:solidFill>
                <a:latin typeface="Arial"/>
                <a:ea typeface="Arial"/>
                <a:cs typeface="Arial"/>
                <a:sym typeface="Arial"/>
              </a:rPr>
              <a:t>Ideate</a:t>
            </a:r>
            <a:endParaRPr/>
          </a:p>
        </p:txBody>
      </p:sp>
      <p:sp>
        <p:nvSpPr>
          <p:cNvPr id="773" name="Google Shape;773;p24"/>
          <p:cNvSpPr txBox="1"/>
          <p:nvPr/>
        </p:nvSpPr>
        <p:spPr>
          <a:xfrm>
            <a:off x="1447427" y="5032517"/>
            <a:ext cx="985457" cy="848752"/>
          </a:xfrm>
          <a:prstGeom prst="rect">
            <a:avLst/>
          </a:prstGeom>
          <a:solidFill>
            <a:schemeClr val="lt2"/>
          </a:solidFill>
          <a:ln>
            <a:noFill/>
          </a:ln>
        </p:spPr>
        <p:txBody>
          <a:bodyPr anchorCtr="0" anchor="ctr" bIns="72000" lIns="72000" spcFirstLastPara="1" rIns="72000" wrap="square" tIns="72000">
            <a:normAutofit/>
          </a:bodyPr>
          <a:lstStyle/>
          <a:p>
            <a:pPr indent="0" lvl="0" marL="0" marR="0" rtl="0" algn="ctr">
              <a:spcBef>
                <a:spcPts val="0"/>
              </a:spcBef>
              <a:spcAft>
                <a:spcPts val="0"/>
              </a:spcAft>
              <a:buNone/>
            </a:pPr>
            <a:r>
              <a:rPr b="1" lang="en-US" sz="1100">
                <a:solidFill>
                  <a:schemeClr val="dk1"/>
                </a:solidFill>
                <a:latin typeface="Arial"/>
                <a:ea typeface="Arial"/>
                <a:cs typeface="Arial"/>
                <a:sym typeface="Arial"/>
              </a:rPr>
              <a:t>Screen</a:t>
            </a:r>
            <a:endParaRPr/>
          </a:p>
        </p:txBody>
      </p:sp>
      <p:sp>
        <p:nvSpPr>
          <p:cNvPr id="774" name="Google Shape;774;p24"/>
          <p:cNvSpPr txBox="1"/>
          <p:nvPr/>
        </p:nvSpPr>
        <p:spPr>
          <a:xfrm>
            <a:off x="2501318" y="5032517"/>
            <a:ext cx="985457" cy="848752"/>
          </a:xfrm>
          <a:prstGeom prst="rect">
            <a:avLst/>
          </a:prstGeom>
          <a:solidFill>
            <a:schemeClr val="lt2"/>
          </a:solidFill>
          <a:ln>
            <a:noFill/>
          </a:ln>
        </p:spPr>
        <p:txBody>
          <a:bodyPr anchorCtr="0" anchor="ctr" bIns="72000" lIns="72000" spcFirstLastPara="1" rIns="72000" wrap="square" tIns="72000">
            <a:normAutofit/>
          </a:bodyPr>
          <a:lstStyle/>
          <a:p>
            <a:pPr indent="0" lvl="0" marL="0" marR="0" rtl="0" algn="ctr">
              <a:spcBef>
                <a:spcPts val="0"/>
              </a:spcBef>
              <a:spcAft>
                <a:spcPts val="0"/>
              </a:spcAft>
              <a:buNone/>
            </a:pPr>
            <a:r>
              <a:rPr b="1" lang="en-US" sz="1100">
                <a:solidFill>
                  <a:schemeClr val="dk1"/>
                </a:solidFill>
                <a:latin typeface="Arial"/>
                <a:ea typeface="Arial"/>
                <a:cs typeface="Arial"/>
                <a:sym typeface="Arial"/>
              </a:rPr>
              <a:t>Assess</a:t>
            </a:r>
            <a:endParaRPr/>
          </a:p>
        </p:txBody>
      </p:sp>
      <p:sp>
        <p:nvSpPr>
          <p:cNvPr id="775" name="Google Shape;775;p24"/>
          <p:cNvSpPr txBox="1"/>
          <p:nvPr/>
        </p:nvSpPr>
        <p:spPr>
          <a:xfrm>
            <a:off x="3555207" y="5032517"/>
            <a:ext cx="985457" cy="848752"/>
          </a:xfrm>
          <a:prstGeom prst="rect">
            <a:avLst/>
          </a:prstGeom>
          <a:solidFill>
            <a:schemeClr val="lt2"/>
          </a:solidFill>
          <a:ln>
            <a:noFill/>
          </a:ln>
        </p:spPr>
        <p:txBody>
          <a:bodyPr anchorCtr="0" anchor="ctr" bIns="72000" lIns="72000" spcFirstLastPara="1" rIns="72000" wrap="square" tIns="72000">
            <a:normAutofit/>
          </a:bodyPr>
          <a:lstStyle/>
          <a:p>
            <a:pPr indent="0" lvl="0" marL="0" marR="0" rtl="0" algn="ctr">
              <a:spcBef>
                <a:spcPts val="0"/>
              </a:spcBef>
              <a:spcAft>
                <a:spcPts val="0"/>
              </a:spcAft>
              <a:buNone/>
            </a:pPr>
            <a:r>
              <a:rPr b="1" lang="en-US" sz="1100">
                <a:solidFill>
                  <a:schemeClr val="dk1"/>
                </a:solidFill>
                <a:latin typeface="Arial"/>
                <a:ea typeface="Arial"/>
                <a:cs typeface="Arial"/>
                <a:sym typeface="Arial"/>
              </a:rPr>
              <a:t>Prioritize</a:t>
            </a:r>
            <a:endParaRPr/>
          </a:p>
        </p:txBody>
      </p:sp>
      <p:sp>
        <p:nvSpPr>
          <p:cNvPr id="776" name="Google Shape;776;p24"/>
          <p:cNvSpPr txBox="1"/>
          <p:nvPr/>
        </p:nvSpPr>
        <p:spPr>
          <a:xfrm>
            <a:off x="4609098" y="5032517"/>
            <a:ext cx="985457" cy="848752"/>
          </a:xfrm>
          <a:prstGeom prst="rect">
            <a:avLst/>
          </a:prstGeom>
          <a:solidFill>
            <a:schemeClr val="lt2"/>
          </a:solidFill>
          <a:ln>
            <a:noFill/>
          </a:ln>
        </p:spPr>
        <p:txBody>
          <a:bodyPr anchorCtr="0" anchor="ctr" bIns="72000" lIns="72000" spcFirstLastPara="1" rIns="72000" wrap="square" tIns="72000">
            <a:normAutofit/>
          </a:bodyPr>
          <a:lstStyle/>
          <a:p>
            <a:pPr indent="0" lvl="0" marL="0" marR="0" rtl="0" algn="ctr">
              <a:spcBef>
                <a:spcPts val="0"/>
              </a:spcBef>
              <a:spcAft>
                <a:spcPts val="0"/>
              </a:spcAft>
              <a:buNone/>
            </a:pPr>
            <a:r>
              <a:rPr b="1" lang="en-US" sz="1100">
                <a:solidFill>
                  <a:schemeClr val="dk1"/>
                </a:solidFill>
                <a:latin typeface="Arial"/>
                <a:ea typeface="Arial"/>
                <a:cs typeface="Arial"/>
                <a:sym typeface="Arial"/>
              </a:rPr>
              <a:t>Sequence</a:t>
            </a:r>
            <a:endParaRPr/>
          </a:p>
        </p:txBody>
      </p:sp>
      <p:sp>
        <p:nvSpPr>
          <p:cNvPr id="777" name="Google Shape;777;p24"/>
          <p:cNvSpPr txBox="1"/>
          <p:nvPr/>
        </p:nvSpPr>
        <p:spPr>
          <a:xfrm>
            <a:off x="393537" y="3083498"/>
            <a:ext cx="1677514" cy="848752"/>
          </a:xfrm>
          <a:prstGeom prst="rect">
            <a:avLst/>
          </a:prstGeom>
          <a:solidFill>
            <a:schemeClr val="lt2"/>
          </a:solidFill>
          <a:ln>
            <a:noFill/>
          </a:ln>
        </p:spPr>
        <p:txBody>
          <a:bodyPr anchorCtr="0" anchor="ctr" bIns="72000" lIns="72000" spcFirstLastPara="1" rIns="72000" wrap="square" tIns="72000">
            <a:normAutofit/>
          </a:bodyPr>
          <a:lstStyle/>
          <a:p>
            <a:pPr indent="0" lvl="0" marL="0" marR="0" rtl="0" algn="ctr">
              <a:spcBef>
                <a:spcPts val="0"/>
              </a:spcBef>
              <a:spcAft>
                <a:spcPts val="0"/>
              </a:spcAft>
              <a:buNone/>
            </a:pPr>
            <a:r>
              <a:rPr b="1" lang="en-US" sz="1100">
                <a:solidFill>
                  <a:schemeClr val="dk1"/>
                </a:solidFill>
                <a:latin typeface="Arial"/>
                <a:ea typeface="Arial"/>
                <a:cs typeface="Arial"/>
                <a:sym typeface="Arial"/>
              </a:rPr>
              <a:t>47 ideas across functions</a:t>
            </a:r>
            <a:endParaRPr/>
          </a:p>
        </p:txBody>
      </p:sp>
      <p:sp>
        <p:nvSpPr>
          <p:cNvPr id="778" name="Google Shape;778;p24"/>
          <p:cNvSpPr txBox="1"/>
          <p:nvPr/>
        </p:nvSpPr>
        <p:spPr>
          <a:xfrm>
            <a:off x="2155289" y="3083498"/>
            <a:ext cx="1677514" cy="848752"/>
          </a:xfrm>
          <a:prstGeom prst="rect">
            <a:avLst/>
          </a:prstGeom>
          <a:solidFill>
            <a:schemeClr val="lt2"/>
          </a:solidFill>
          <a:ln>
            <a:noFill/>
          </a:ln>
        </p:spPr>
        <p:txBody>
          <a:bodyPr anchorCtr="0" anchor="ctr" bIns="72000" lIns="72000" spcFirstLastPara="1" rIns="72000" wrap="square" tIns="72000">
            <a:normAutofit/>
          </a:bodyPr>
          <a:lstStyle/>
          <a:p>
            <a:pPr indent="0" lvl="0" marL="0" marR="0" rtl="0" algn="ctr">
              <a:spcBef>
                <a:spcPts val="0"/>
              </a:spcBef>
              <a:spcAft>
                <a:spcPts val="0"/>
              </a:spcAft>
              <a:buNone/>
            </a:pPr>
            <a:r>
              <a:rPr b="1" lang="en-US" sz="1100">
                <a:solidFill>
                  <a:schemeClr val="dk1"/>
                </a:solidFill>
                <a:latin typeface="Arial"/>
                <a:ea typeface="Arial"/>
                <a:cs typeface="Arial"/>
                <a:sym typeface="Arial"/>
              </a:rPr>
              <a:t>26 pass strategic screen</a:t>
            </a:r>
            <a:endParaRPr/>
          </a:p>
        </p:txBody>
      </p:sp>
      <p:sp>
        <p:nvSpPr>
          <p:cNvPr id="779" name="Google Shape;779;p24"/>
          <p:cNvSpPr txBox="1"/>
          <p:nvPr/>
        </p:nvSpPr>
        <p:spPr>
          <a:xfrm>
            <a:off x="3915990" y="3083498"/>
            <a:ext cx="1677514" cy="848752"/>
          </a:xfrm>
          <a:prstGeom prst="rect">
            <a:avLst/>
          </a:prstGeom>
          <a:solidFill>
            <a:schemeClr val="lt2"/>
          </a:solidFill>
          <a:ln>
            <a:noFill/>
          </a:ln>
        </p:spPr>
        <p:txBody>
          <a:bodyPr anchorCtr="0" anchor="ctr" bIns="72000" lIns="72000" spcFirstLastPara="1" rIns="72000" wrap="square" tIns="72000">
            <a:normAutofit/>
          </a:bodyPr>
          <a:lstStyle/>
          <a:p>
            <a:pPr indent="0" lvl="0" marL="0" marR="0" rtl="0" algn="ctr">
              <a:spcBef>
                <a:spcPts val="0"/>
              </a:spcBef>
              <a:spcAft>
                <a:spcPts val="0"/>
              </a:spcAft>
              <a:buNone/>
            </a:pPr>
            <a:r>
              <a:rPr b="1" lang="en-US" sz="1100">
                <a:solidFill>
                  <a:schemeClr val="dk1"/>
                </a:solidFill>
                <a:latin typeface="Arial"/>
                <a:ea typeface="Arial"/>
                <a:cs typeface="Arial"/>
                <a:sym typeface="Arial"/>
              </a:rPr>
              <a:t>18 assessed in detail</a:t>
            </a:r>
            <a:endParaRPr/>
          </a:p>
        </p:txBody>
      </p:sp>
      <p:sp>
        <p:nvSpPr>
          <p:cNvPr id="780" name="Google Shape;780;p24"/>
          <p:cNvSpPr txBox="1"/>
          <p:nvPr/>
        </p:nvSpPr>
        <p:spPr>
          <a:xfrm>
            <a:off x="1242979" y="2323804"/>
            <a:ext cx="3502133" cy="538109"/>
          </a:xfrm>
          <a:prstGeom prst="rect">
            <a:avLst/>
          </a:prstGeom>
          <a:noFill/>
          <a:ln>
            <a:noFill/>
          </a:ln>
        </p:spPr>
        <p:txBody>
          <a:bodyPr anchorCtr="0" anchor="ctr" bIns="72000" lIns="72000" spcFirstLastPara="1" rIns="72000" wrap="square" tIns="72000">
            <a:normAutofit/>
          </a:bodyPr>
          <a:lstStyle/>
          <a:p>
            <a:pPr indent="0" lvl="0" marL="0" marR="0" rtl="0" algn="ctr">
              <a:spcBef>
                <a:spcPts val="0"/>
              </a:spcBef>
              <a:spcAft>
                <a:spcPts val="0"/>
              </a:spcAft>
              <a:buNone/>
            </a:pPr>
            <a:r>
              <a:rPr b="1" lang="en-US" sz="1400">
                <a:solidFill>
                  <a:schemeClr val="lt1"/>
                </a:solidFill>
                <a:latin typeface="Arial"/>
                <a:ea typeface="Arial"/>
                <a:cs typeface="Arial"/>
                <a:sym typeface="Arial"/>
              </a:rPr>
              <a:t>12 prioritized for delivery</a:t>
            </a:r>
            <a:endParaRPr/>
          </a:p>
        </p:txBody>
      </p:sp>
      <p:sp>
        <p:nvSpPr>
          <p:cNvPr id="781" name="Google Shape;781;p24"/>
          <p:cNvSpPr/>
          <p:nvPr/>
        </p:nvSpPr>
        <p:spPr>
          <a:xfrm>
            <a:off x="435890" y="3118561"/>
            <a:ext cx="179182" cy="180000"/>
          </a:xfrm>
          <a:prstGeom prst="ellipse">
            <a:avLst/>
          </a:prstGeom>
          <a:solidFill>
            <a:schemeClr val="dk2"/>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US" sz="800">
                <a:solidFill>
                  <a:schemeClr val="lt1"/>
                </a:solidFill>
                <a:latin typeface="Georgia"/>
                <a:ea typeface="Georgia"/>
                <a:cs typeface="Georgia"/>
                <a:sym typeface="Georgia"/>
              </a:rPr>
              <a:t>1</a:t>
            </a:r>
            <a:endParaRPr/>
          </a:p>
        </p:txBody>
      </p:sp>
      <p:sp>
        <p:nvSpPr>
          <p:cNvPr id="782" name="Google Shape;782;p24"/>
          <p:cNvSpPr/>
          <p:nvPr/>
        </p:nvSpPr>
        <p:spPr>
          <a:xfrm>
            <a:off x="2197642" y="3118561"/>
            <a:ext cx="179182" cy="180000"/>
          </a:xfrm>
          <a:prstGeom prst="ellipse">
            <a:avLst/>
          </a:prstGeom>
          <a:solidFill>
            <a:schemeClr val="dk2"/>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US" sz="800">
                <a:solidFill>
                  <a:schemeClr val="lt1"/>
                </a:solidFill>
                <a:latin typeface="Georgia"/>
                <a:ea typeface="Georgia"/>
                <a:cs typeface="Georgia"/>
                <a:sym typeface="Georgia"/>
              </a:rPr>
              <a:t>2</a:t>
            </a:r>
            <a:endParaRPr/>
          </a:p>
        </p:txBody>
      </p:sp>
      <p:sp>
        <p:nvSpPr>
          <p:cNvPr id="783" name="Google Shape;783;p24"/>
          <p:cNvSpPr/>
          <p:nvPr/>
        </p:nvSpPr>
        <p:spPr>
          <a:xfrm>
            <a:off x="3958344" y="3118561"/>
            <a:ext cx="179182" cy="180000"/>
          </a:xfrm>
          <a:prstGeom prst="ellipse">
            <a:avLst/>
          </a:prstGeom>
          <a:solidFill>
            <a:schemeClr val="dk2"/>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US" sz="800">
                <a:solidFill>
                  <a:schemeClr val="lt1"/>
                </a:solidFill>
                <a:latin typeface="Georgia"/>
                <a:ea typeface="Georgia"/>
                <a:cs typeface="Georgia"/>
                <a:sym typeface="Georgia"/>
              </a:rPr>
              <a:t>3</a:t>
            </a:r>
            <a:endParaRPr/>
          </a:p>
        </p:txBody>
      </p:sp>
      <p:sp>
        <p:nvSpPr>
          <p:cNvPr id="784" name="Google Shape;784;p24"/>
          <p:cNvSpPr/>
          <p:nvPr/>
        </p:nvSpPr>
        <p:spPr>
          <a:xfrm>
            <a:off x="435890" y="4092606"/>
            <a:ext cx="179182" cy="180000"/>
          </a:xfrm>
          <a:prstGeom prst="ellipse">
            <a:avLst/>
          </a:prstGeom>
          <a:solidFill>
            <a:schemeClr val="dk2"/>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US" sz="800">
                <a:solidFill>
                  <a:schemeClr val="lt1"/>
                </a:solidFill>
                <a:latin typeface="Georgia"/>
                <a:ea typeface="Georgia"/>
                <a:cs typeface="Georgia"/>
                <a:sym typeface="Georgia"/>
              </a:rPr>
              <a:t>4</a:t>
            </a:r>
            <a:endParaRPr/>
          </a:p>
        </p:txBody>
      </p:sp>
      <p:sp>
        <p:nvSpPr>
          <p:cNvPr id="785" name="Google Shape;785;p24"/>
          <p:cNvSpPr/>
          <p:nvPr/>
        </p:nvSpPr>
        <p:spPr>
          <a:xfrm>
            <a:off x="3079311" y="4092606"/>
            <a:ext cx="179182" cy="180000"/>
          </a:xfrm>
          <a:prstGeom prst="ellipse">
            <a:avLst/>
          </a:prstGeom>
          <a:solidFill>
            <a:schemeClr val="dk2"/>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US" sz="800">
                <a:solidFill>
                  <a:schemeClr val="lt1"/>
                </a:solidFill>
                <a:latin typeface="Georgia"/>
                <a:ea typeface="Georgia"/>
                <a:cs typeface="Georgia"/>
                <a:sym typeface="Georgia"/>
              </a:rPr>
              <a:t>5</a:t>
            </a:r>
            <a:endParaRPr/>
          </a:p>
        </p:txBody>
      </p:sp>
      <p:sp>
        <p:nvSpPr>
          <p:cNvPr id="786" name="Google Shape;786;p24"/>
          <p:cNvSpPr/>
          <p:nvPr/>
        </p:nvSpPr>
        <p:spPr>
          <a:xfrm>
            <a:off x="435890" y="5067580"/>
            <a:ext cx="179182" cy="180000"/>
          </a:xfrm>
          <a:prstGeom prst="ellipse">
            <a:avLst/>
          </a:prstGeom>
          <a:solidFill>
            <a:schemeClr val="dk2"/>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US" sz="800">
                <a:solidFill>
                  <a:schemeClr val="lt1"/>
                </a:solidFill>
                <a:latin typeface="Georgia"/>
                <a:ea typeface="Georgia"/>
                <a:cs typeface="Georgia"/>
                <a:sym typeface="Georgia"/>
              </a:rPr>
              <a:t>6</a:t>
            </a:r>
            <a:endParaRPr/>
          </a:p>
        </p:txBody>
      </p:sp>
      <p:sp>
        <p:nvSpPr>
          <p:cNvPr id="787" name="Google Shape;787;p24"/>
          <p:cNvSpPr/>
          <p:nvPr/>
        </p:nvSpPr>
        <p:spPr>
          <a:xfrm>
            <a:off x="1645972" y="5067580"/>
            <a:ext cx="179182" cy="180000"/>
          </a:xfrm>
          <a:prstGeom prst="ellipse">
            <a:avLst/>
          </a:prstGeom>
          <a:solidFill>
            <a:schemeClr val="dk2"/>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US" sz="800">
                <a:solidFill>
                  <a:schemeClr val="lt1"/>
                </a:solidFill>
                <a:latin typeface="Georgia"/>
                <a:ea typeface="Georgia"/>
                <a:cs typeface="Georgia"/>
                <a:sym typeface="Georgia"/>
              </a:rPr>
              <a:t>7</a:t>
            </a:r>
            <a:endParaRPr/>
          </a:p>
        </p:txBody>
      </p:sp>
      <p:sp>
        <p:nvSpPr>
          <p:cNvPr id="788" name="Google Shape;788;p24"/>
          <p:cNvSpPr/>
          <p:nvPr/>
        </p:nvSpPr>
        <p:spPr>
          <a:xfrm>
            <a:off x="2488871" y="5067580"/>
            <a:ext cx="179182" cy="180000"/>
          </a:xfrm>
          <a:prstGeom prst="ellipse">
            <a:avLst/>
          </a:prstGeom>
          <a:solidFill>
            <a:schemeClr val="dk2"/>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US" sz="800">
                <a:solidFill>
                  <a:schemeClr val="lt1"/>
                </a:solidFill>
                <a:latin typeface="Georgia"/>
                <a:ea typeface="Georgia"/>
                <a:cs typeface="Georgia"/>
                <a:sym typeface="Georgia"/>
              </a:rPr>
              <a:t>8</a:t>
            </a:r>
            <a:endParaRPr/>
          </a:p>
        </p:txBody>
      </p:sp>
      <p:sp>
        <p:nvSpPr>
          <p:cNvPr id="789" name="Google Shape;789;p24"/>
          <p:cNvSpPr/>
          <p:nvPr/>
        </p:nvSpPr>
        <p:spPr>
          <a:xfrm>
            <a:off x="3622858" y="5067580"/>
            <a:ext cx="179182" cy="180000"/>
          </a:xfrm>
          <a:prstGeom prst="ellipse">
            <a:avLst/>
          </a:prstGeom>
          <a:solidFill>
            <a:schemeClr val="dk2"/>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US" sz="800">
                <a:solidFill>
                  <a:schemeClr val="lt1"/>
                </a:solidFill>
                <a:latin typeface="Georgia"/>
                <a:ea typeface="Georgia"/>
                <a:cs typeface="Georgia"/>
                <a:sym typeface="Georgia"/>
              </a:rPr>
              <a:t>9</a:t>
            </a:r>
            <a:endParaRPr/>
          </a:p>
        </p:txBody>
      </p:sp>
      <p:sp>
        <p:nvSpPr>
          <p:cNvPr id="790" name="Google Shape;790;p24"/>
          <p:cNvSpPr/>
          <p:nvPr/>
        </p:nvSpPr>
        <p:spPr>
          <a:xfrm>
            <a:off x="4651451" y="5067580"/>
            <a:ext cx="179182" cy="180000"/>
          </a:xfrm>
          <a:prstGeom prst="ellipse">
            <a:avLst/>
          </a:prstGeom>
          <a:solidFill>
            <a:schemeClr val="dk2"/>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US" sz="800">
                <a:solidFill>
                  <a:schemeClr val="lt1"/>
                </a:solidFill>
                <a:latin typeface="Georgia"/>
                <a:ea typeface="Georgia"/>
                <a:cs typeface="Georgia"/>
                <a:sym typeface="Georgia"/>
              </a:rPr>
              <a:t>10</a:t>
            </a:r>
            <a:endParaRPr/>
          </a:p>
        </p:txBody>
      </p:sp>
      <p:sp>
        <p:nvSpPr>
          <p:cNvPr id="791" name="Google Shape;791;p24"/>
          <p:cNvSpPr txBox="1"/>
          <p:nvPr/>
        </p:nvSpPr>
        <p:spPr>
          <a:xfrm>
            <a:off x="7151270" y="1774962"/>
            <a:ext cx="4647193" cy="334493"/>
          </a:xfrm>
          <a:prstGeom prst="rect">
            <a:avLst/>
          </a:prstGeom>
          <a:noFill/>
          <a:ln>
            <a:noFill/>
          </a:ln>
        </p:spPr>
        <p:txBody>
          <a:bodyPr anchorCtr="0" anchor="ctr" bIns="36000" lIns="36000" spcFirstLastPara="1" rIns="36000" wrap="square" tIns="36000">
            <a:noAutofit/>
          </a:bodyPr>
          <a:lstStyle/>
          <a:p>
            <a:pPr indent="0" lvl="0" marL="0" marR="0" rtl="0" algn="l">
              <a:spcBef>
                <a:spcPts val="0"/>
              </a:spcBef>
              <a:spcAft>
                <a:spcPts val="0"/>
              </a:spcAft>
              <a:buNone/>
            </a:pPr>
            <a:r>
              <a:rPr lang="en-US" sz="1000">
                <a:solidFill>
                  <a:schemeClr val="dk1"/>
                </a:solidFill>
                <a:latin typeface="Arial"/>
                <a:ea typeface="Arial"/>
                <a:cs typeface="Arial"/>
                <a:sym typeface="Arial"/>
              </a:rPr>
              <a:t>Ideation: 47 use cases gathered from every function through workshops and the diagnostic.</a:t>
            </a:r>
            <a:endParaRPr sz="1000">
              <a:solidFill>
                <a:schemeClr val="dk1"/>
              </a:solidFill>
              <a:latin typeface="Arial"/>
              <a:ea typeface="Arial"/>
              <a:cs typeface="Arial"/>
              <a:sym typeface="Arial"/>
            </a:endParaRPr>
          </a:p>
        </p:txBody>
      </p:sp>
      <p:sp>
        <p:nvSpPr>
          <p:cNvPr id="792" name="Google Shape;792;p24"/>
          <p:cNvSpPr txBox="1"/>
          <p:nvPr/>
        </p:nvSpPr>
        <p:spPr>
          <a:xfrm>
            <a:off x="7151270" y="2194157"/>
            <a:ext cx="4647193" cy="334493"/>
          </a:xfrm>
          <a:prstGeom prst="rect">
            <a:avLst/>
          </a:prstGeom>
          <a:noFill/>
          <a:ln>
            <a:noFill/>
          </a:ln>
        </p:spPr>
        <p:txBody>
          <a:bodyPr anchorCtr="0" anchor="ctr" bIns="36000" lIns="36000" spcFirstLastPara="1" rIns="36000" wrap="square" tIns="36000">
            <a:noAutofit/>
          </a:bodyPr>
          <a:lstStyle/>
          <a:p>
            <a:pPr indent="0" lvl="0" marL="0" marR="0" rtl="0" algn="l">
              <a:spcBef>
                <a:spcPts val="0"/>
              </a:spcBef>
              <a:spcAft>
                <a:spcPts val="0"/>
              </a:spcAft>
              <a:buNone/>
            </a:pPr>
            <a:r>
              <a:rPr lang="en-US" sz="1000">
                <a:solidFill>
                  <a:schemeClr val="dk1"/>
                </a:solidFill>
                <a:latin typeface="Arial"/>
                <a:ea typeface="Arial"/>
                <a:cs typeface="Arial"/>
                <a:sym typeface="Arial"/>
              </a:rPr>
              <a:t>Strategic screen: 26 advance after testing fit with enterprise priorities and feasibility.</a:t>
            </a:r>
            <a:endParaRPr sz="1000">
              <a:solidFill>
                <a:schemeClr val="dk1"/>
              </a:solidFill>
              <a:latin typeface="Arial"/>
              <a:ea typeface="Arial"/>
              <a:cs typeface="Arial"/>
              <a:sym typeface="Arial"/>
            </a:endParaRPr>
          </a:p>
        </p:txBody>
      </p:sp>
      <p:sp>
        <p:nvSpPr>
          <p:cNvPr id="793" name="Google Shape;793;p24"/>
          <p:cNvSpPr txBox="1"/>
          <p:nvPr/>
        </p:nvSpPr>
        <p:spPr>
          <a:xfrm>
            <a:off x="7151270" y="2613352"/>
            <a:ext cx="4647193" cy="334493"/>
          </a:xfrm>
          <a:prstGeom prst="rect">
            <a:avLst/>
          </a:prstGeom>
          <a:noFill/>
          <a:ln>
            <a:noFill/>
          </a:ln>
        </p:spPr>
        <p:txBody>
          <a:bodyPr anchorCtr="0" anchor="ctr" bIns="36000" lIns="36000" spcFirstLastPara="1" rIns="36000" wrap="square" tIns="36000">
            <a:normAutofit/>
          </a:bodyPr>
          <a:lstStyle/>
          <a:p>
            <a:pPr indent="0" lvl="0" marL="0" marR="0" rtl="0" algn="l">
              <a:spcBef>
                <a:spcPts val="0"/>
              </a:spcBef>
              <a:spcAft>
                <a:spcPts val="0"/>
              </a:spcAft>
              <a:buNone/>
            </a:pPr>
            <a:r>
              <a:rPr lang="en-US" sz="1000">
                <a:solidFill>
                  <a:schemeClr val="dk1"/>
                </a:solidFill>
                <a:latin typeface="Arial"/>
                <a:ea typeface="Arial"/>
                <a:cs typeface="Arial"/>
                <a:sym typeface="Arial"/>
              </a:rPr>
              <a:t>Detailed assessment: 18 scored on value, effort, time to value, and risk.</a:t>
            </a:r>
            <a:endParaRPr sz="1000">
              <a:solidFill>
                <a:schemeClr val="dk1"/>
              </a:solidFill>
              <a:latin typeface="Arial"/>
              <a:ea typeface="Arial"/>
              <a:cs typeface="Arial"/>
              <a:sym typeface="Arial"/>
            </a:endParaRPr>
          </a:p>
        </p:txBody>
      </p:sp>
      <p:sp>
        <p:nvSpPr>
          <p:cNvPr id="794" name="Google Shape;794;p24"/>
          <p:cNvSpPr txBox="1"/>
          <p:nvPr/>
        </p:nvSpPr>
        <p:spPr>
          <a:xfrm>
            <a:off x="7151270" y="3032547"/>
            <a:ext cx="4647193" cy="334493"/>
          </a:xfrm>
          <a:prstGeom prst="rect">
            <a:avLst/>
          </a:prstGeom>
          <a:noFill/>
          <a:ln>
            <a:noFill/>
          </a:ln>
        </p:spPr>
        <p:txBody>
          <a:bodyPr anchorCtr="0" anchor="ctr" bIns="36000" lIns="36000" spcFirstLastPara="1" rIns="36000" wrap="square" tIns="36000">
            <a:normAutofit/>
          </a:bodyPr>
          <a:lstStyle/>
          <a:p>
            <a:pPr indent="0" lvl="0" marL="0" marR="0" rtl="0" algn="l">
              <a:spcBef>
                <a:spcPts val="0"/>
              </a:spcBef>
              <a:spcAft>
                <a:spcPts val="0"/>
              </a:spcAft>
              <a:buNone/>
            </a:pPr>
            <a:r>
              <a:rPr lang="en-US" sz="1000">
                <a:solidFill>
                  <a:schemeClr val="dk1"/>
                </a:solidFill>
                <a:latin typeface="Arial"/>
                <a:ea typeface="Arial"/>
                <a:cs typeface="Arial"/>
                <a:sym typeface="Arial"/>
              </a:rPr>
              <a:t>Prioritization: 12 selected to balance quick wins with foundation-building.</a:t>
            </a:r>
            <a:endParaRPr sz="1000">
              <a:solidFill>
                <a:schemeClr val="dk1"/>
              </a:solidFill>
              <a:latin typeface="Arial"/>
              <a:ea typeface="Arial"/>
              <a:cs typeface="Arial"/>
              <a:sym typeface="Arial"/>
            </a:endParaRPr>
          </a:p>
        </p:txBody>
      </p:sp>
      <p:sp>
        <p:nvSpPr>
          <p:cNvPr id="795" name="Google Shape;795;p24"/>
          <p:cNvSpPr txBox="1"/>
          <p:nvPr/>
        </p:nvSpPr>
        <p:spPr>
          <a:xfrm>
            <a:off x="7151270" y="3451742"/>
            <a:ext cx="4647193" cy="334493"/>
          </a:xfrm>
          <a:prstGeom prst="rect">
            <a:avLst/>
          </a:prstGeom>
          <a:noFill/>
          <a:ln>
            <a:noFill/>
          </a:ln>
        </p:spPr>
        <p:txBody>
          <a:bodyPr anchorCtr="0" anchor="ctr" bIns="36000" lIns="36000" spcFirstLastPara="1" rIns="36000" wrap="square" tIns="36000">
            <a:normAutofit/>
          </a:bodyPr>
          <a:lstStyle/>
          <a:p>
            <a:pPr indent="0" lvl="0" marL="0" marR="0" rtl="0" algn="l">
              <a:spcBef>
                <a:spcPts val="0"/>
              </a:spcBef>
              <a:spcAft>
                <a:spcPts val="0"/>
              </a:spcAft>
              <a:buNone/>
            </a:pPr>
            <a:r>
              <a:rPr lang="en-US" sz="1000">
                <a:solidFill>
                  <a:schemeClr val="dk1"/>
                </a:solidFill>
                <a:latin typeface="Arial"/>
                <a:ea typeface="Arial"/>
                <a:cs typeface="Arial"/>
                <a:sym typeface="Arial"/>
              </a:rPr>
              <a:t>Sequencing: the 12 are organized into four delivery waves over three years.</a:t>
            </a:r>
            <a:endParaRPr sz="1000">
              <a:solidFill>
                <a:schemeClr val="dk1"/>
              </a:solidFill>
              <a:latin typeface="Arial"/>
              <a:ea typeface="Arial"/>
              <a:cs typeface="Arial"/>
              <a:sym typeface="Arial"/>
            </a:endParaRPr>
          </a:p>
        </p:txBody>
      </p:sp>
      <p:sp>
        <p:nvSpPr>
          <p:cNvPr id="796" name="Google Shape;796;p24"/>
          <p:cNvSpPr txBox="1"/>
          <p:nvPr/>
        </p:nvSpPr>
        <p:spPr>
          <a:xfrm>
            <a:off x="7151270" y="3870937"/>
            <a:ext cx="4647193" cy="334493"/>
          </a:xfrm>
          <a:prstGeom prst="rect">
            <a:avLst/>
          </a:prstGeom>
          <a:noFill/>
          <a:ln>
            <a:noFill/>
          </a:ln>
        </p:spPr>
        <p:txBody>
          <a:bodyPr anchorCtr="0" anchor="ctr" bIns="36000" lIns="36000" spcFirstLastPara="1" rIns="36000" wrap="square" tIns="36000">
            <a:normAutofit/>
          </a:bodyPr>
          <a:lstStyle/>
          <a:p>
            <a:pPr indent="0" lvl="0" marL="0" marR="0" rtl="0" algn="l">
              <a:spcBef>
                <a:spcPts val="0"/>
              </a:spcBef>
              <a:spcAft>
                <a:spcPts val="0"/>
              </a:spcAft>
              <a:buNone/>
            </a:pPr>
            <a:r>
              <a:rPr lang="en-US" sz="1000">
                <a:solidFill>
                  <a:schemeClr val="dk1"/>
                </a:solidFill>
                <a:latin typeface="Arial"/>
                <a:ea typeface="Arial"/>
                <a:cs typeface="Arial"/>
                <a:sym typeface="Arial"/>
              </a:rPr>
              <a:t>Quick wins anchor Wave 1 to prove value and fund what follows.</a:t>
            </a:r>
            <a:endParaRPr sz="1000">
              <a:solidFill>
                <a:schemeClr val="dk1"/>
              </a:solidFill>
              <a:latin typeface="Arial"/>
              <a:ea typeface="Arial"/>
              <a:cs typeface="Arial"/>
              <a:sym typeface="Arial"/>
            </a:endParaRPr>
          </a:p>
        </p:txBody>
      </p:sp>
      <p:sp>
        <p:nvSpPr>
          <p:cNvPr id="797" name="Google Shape;797;p24"/>
          <p:cNvSpPr txBox="1"/>
          <p:nvPr/>
        </p:nvSpPr>
        <p:spPr>
          <a:xfrm>
            <a:off x="7151270" y="4290132"/>
            <a:ext cx="4647193" cy="334493"/>
          </a:xfrm>
          <a:prstGeom prst="rect">
            <a:avLst/>
          </a:prstGeom>
          <a:noFill/>
          <a:ln>
            <a:noFill/>
          </a:ln>
        </p:spPr>
        <p:txBody>
          <a:bodyPr anchorCtr="0" anchor="ctr" bIns="36000" lIns="36000" spcFirstLastPara="1" rIns="36000" wrap="square" tIns="36000">
            <a:normAutofit/>
          </a:bodyPr>
          <a:lstStyle/>
          <a:p>
            <a:pPr indent="0" lvl="0" marL="0" marR="0" rtl="0" algn="l">
              <a:spcBef>
                <a:spcPts val="0"/>
              </a:spcBef>
              <a:spcAft>
                <a:spcPts val="0"/>
              </a:spcAft>
              <a:buNone/>
            </a:pPr>
            <a:r>
              <a:rPr lang="en-US" sz="1000">
                <a:solidFill>
                  <a:schemeClr val="dk1"/>
                </a:solidFill>
                <a:latin typeface="Arial"/>
                <a:ea typeface="Arial"/>
                <a:cs typeface="Arial"/>
                <a:sym typeface="Arial"/>
              </a:rPr>
              <a:t>Foundation-dependent use cases are deliberately sequenced later.</a:t>
            </a:r>
            <a:endParaRPr sz="1000">
              <a:solidFill>
                <a:schemeClr val="dk1"/>
              </a:solidFill>
              <a:latin typeface="Arial"/>
              <a:ea typeface="Arial"/>
              <a:cs typeface="Arial"/>
              <a:sym typeface="Arial"/>
            </a:endParaRPr>
          </a:p>
        </p:txBody>
      </p:sp>
      <p:sp>
        <p:nvSpPr>
          <p:cNvPr id="798" name="Google Shape;798;p24"/>
          <p:cNvSpPr txBox="1"/>
          <p:nvPr/>
        </p:nvSpPr>
        <p:spPr>
          <a:xfrm>
            <a:off x="7151270" y="4709327"/>
            <a:ext cx="4647193" cy="334493"/>
          </a:xfrm>
          <a:prstGeom prst="rect">
            <a:avLst/>
          </a:prstGeom>
          <a:noFill/>
          <a:ln>
            <a:noFill/>
          </a:ln>
        </p:spPr>
        <p:txBody>
          <a:bodyPr anchorCtr="0" anchor="ctr" bIns="36000" lIns="36000" spcFirstLastPara="1" rIns="36000" wrap="square" tIns="36000">
            <a:normAutofit/>
          </a:bodyPr>
          <a:lstStyle/>
          <a:p>
            <a:pPr indent="0" lvl="0" marL="0" marR="0" rtl="0" algn="l">
              <a:spcBef>
                <a:spcPts val="0"/>
              </a:spcBef>
              <a:spcAft>
                <a:spcPts val="0"/>
              </a:spcAft>
              <a:buNone/>
            </a:pPr>
            <a:r>
              <a:rPr lang="en-US" sz="1000">
                <a:solidFill>
                  <a:schemeClr val="dk1"/>
                </a:solidFill>
                <a:latin typeface="Arial"/>
                <a:ea typeface="Arial"/>
                <a:cs typeface="Arial"/>
                <a:sym typeface="Arial"/>
              </a:rPr>
              <a:t>Each use case has a named owner and a value target tied to the P&amp;L.</a:t>
            </a:r>
            <a:endParaRPr sz="1000">
              <a:solidFill>
                <a:schemeClr val="dk1"/>
              </a:solidFill>
              <a:latin typeface="Arial"/>
              <a:ea typeface="Arial"/>
              <a:cs typeface="Arial"/>
              <a:sym typeface="Arial"/>
            </a:endParaRPr>
          </a:p>
        </p:txBody>
      </p:sp>
      <p:sp>
        <p:nvSpPr>
          <p:cNvPr id="799" name="Google Shape;799;p24"/>
          <p:cNvSpPr txBox="1"/>
          <p:nvPr/>
        </p:nvSpPr>
        <p:spPr>
          <a:xfrm>
            <a:off x="7151270" y="5128522"/>
            <a:ext cx="4647193" cy="334493"/>
          </a:xfrm>
          <a:prstGeom prst="rect">
            <a:avLst/>
          </a:prstGeom>
          <a:noFill/>
          <a:ln>
            <a:noFill/>
          </a:ln>
        </p:spPr>
        <p:txBody>
          <a:bodyPr anchorCtr="0" anchor="ctr" bIns="36000" lIns="36000" spcFirstLastPara="1" rIns="36000" wrap="square" tIns="36000">
            <a:normAutofit/>
          </a:bodyPr>
          <a:lstStyle/>
          <a:p>
            <a:pPr indent="0" lvl="0" marL="0" marR="0" rtl="0" algn="l">
              <a:spcBef>
                <a:spcPts val="0"/>
              </a:spcBef>
              <a:spcAft>
                <a:spcPts val="0"/>
              </a:spcAft>
              <a:buNone/>
            </a:pPr>
            <a:r>
              <a:rPr lang="en-US" sz="1000">
                <a:solidFill>
                  <a:schemeClr val="dk1"/>
                </a:solidFill>
                <a:latin typeface="Arial"/>
                <a:ea typeface="Arial"/>
                <a:cs typeface="Arial"/>
                <a:sym typeface="Arial"/>
              </a:rPr>
              <a:t>The portfolio is reviewed quarterly and rebalanced as we learn.</a:t>
            </a:r>
            <a:endParaRPr sz="1000">
              <a:solidFill>
                <a:schemeClr val="dk1"/>
              </a:solidFill>
              <a:latin typeface="Arial"/>
              <a:ea typeface="Arial"/>
              <a:cs typeface="Arial"/>
              <a:sym typeface="Arial"/>
            </a:endParaRPr>
          </a:p>
        </p:txBody>
      </p:sp>
      <p:sp>
        <p:nvSpPr>
          <p:cNvPr id="800" name="Google Shape;800;p24"/>
          <p:cNvSpPr txBox="1"/>
          <p:nvPr/>
        </p:nvSpPr>
        <p:spPr>
          <a:xfrm>
            <a:off x="7151270" y="5547715"/>
            <a:ext cx="4647193" cy="334493"/>
          </a:xfrm>
          <a:prstGeom prst="rect">
            <a:avLst/>
          </a:prstGeom>
          <a:noFill/>
          <a:ln>
            <a:noFill/>
          </a:ln>
        </p:spPr>
        <p:txBody>
          <a:bodyPr anchorCtr="0" anchor="ctr" bIns="36000" lIns="36000" spcFirstLastPara="1" rIns="36000" wrap="square" tIns="36000">
            <a:normAutofit/>
          </a:bodyPr>
          <a:lstStyle/>
          <a:p>
            <a:pPr indent="0" lvl="0" marL="0" marR="0" rtl="0" algn="l">
              <a:spcBef>
                <a:spcPts val="0"/>
              </a:spcBef>
              <a:spcAft>
                <a:spcPts val="0"/>
              </a:spcAft>
              <a:buNone/>
            </a:pPr>
            <a:r>
              <a:rPr lang="en-US" sz="1000">
                <a:solidFill>
                  <a:schemeClr val="dk1"/>
                </a:solidFill>
                <a:latin typeface="Arial"/>
                <a:ea typeface="Arial"/>
                <a:cs typeface="Arial"/>
                <a:sym typeface="Arial"/>
              </a:rPr>
              <a:t>Discipline here is what converts ambition into measurable value.</a:t>
            </a:r>
            <a:endParaRPr sz="1000">
              <a:solidFill>
                <a:schemeClr val="dk1"/>
              </a:solidFill>
              <a:latin typeface="Arial"/>
              <a:ea typeface="Arial"/>
              <a:cs typeface="Arial"/>
              <a:sym typeface="Arial"/>
            </a:endParaRPr>
          </a:p>
        </p:txBody>
      </p:sp>
      <p:cxnSp>
        <p:nvCxnSpPr>
          <p:cNvPr id="801" name="Google Shape;801;p24"/>
          <p:cNvCxnSpPr/>
          <p:nvPr/>
        </p:nvCxnSpPr>
        <p:spPr>
          <a:xfrm>
            <a:off x="6592227" y="2151806"/>
            <a:ext cx="5206235" cy="0"/>
          </a:xfrm>
          <a:prstGeom prst="straightConnector1">
            <a:avLst/>
          </a:prstGeom>
          <a:noFill/>
          <a:ln cap="flat" cmpd="sng" w="9525">
            <a:solidFill>
              <a:srgbClr val="C5C5C5"/>
            </a:solidFill>
            <a:prstDash val="solid"/>
            <a:miter lim="8000"/>
            <a:headEnd len="sm" w="sm" type="none"/>
            <a:tailEnd len="sm" w="sm" type="none"/>
          </a:ln>
        </p:spPr>
      </p:cxnSp>
      <p:cxnSp>
        <p:nvCxnSpPr>
          <p:cNvPr id="802" name="Google Shape;802;p24"/>
          <p:cNvCxnSpPr/>
          <p:nvPr/>
        </p:nvCxnSpPr>
        <p:spPr>
          <a:xfrm>
            <a:off x="6592227" y="2571001"/>
            <a:ext cx="5206235" cy="0"/>
          </a:xfrm>
          <a:prstGeom prst="straightConnector1">
            <a:avLst/>
          </a:prstGeom>
          <a:noFill/>
          <a:ln cap="flat" cmpd="sng" w="9525">
            <a:solidFill>
              <a:srgbClr val="C5C5C5"/>
            </a:solidFill>
            <a:prstDash val="solid"/>
            <a:miter lim="8000"/>
            <a:headEnd len="sm" w="sm" type="none"/>
            <a:tailEnd len="sm" w="sm" type="none"/>
          </a:ln>
        </p:spPr>
      </p:cxnSp>
      <p:cxnSp>
        <p:nvCxnSpPr>
          <p:cNvPr id="803" name="Google Shape;803;p24"/>
          <p:cNvCxnSpPr/>
          <p:nvPr/>
        </p:nvCxnSpPr>
        <p:spPr>
          <a:xfrm>
            <a:off x="6592227" y="2990196"/>
            <a:ext cx="5206235" cy="0"/>
          </a:xfrm>
          <a:prstGeom prst="straightConnector1">
            <a:avLst/>
          </a:prstGeom>
          <a:noFill/>
          <a:ln cap="flat" cmpd="sng" w="9525">
            <a:solidFill>
              <a:srgbClr val="C5C5C5"/>
            </a:solidFill>
            <a:prstDash val="solid"/>
            <a:miter lim="8000"/>
            <a:headEnd len="sm" w="sm" type="none"/>
            <a:tailEnd len="sm" w="sm" type="none"/>
          </a:ln>
        </p:spPr>
      </p:cxnSp>
      <p:cxnSp>
        <p:nvCxnSpPr>
          <p:cNvPr id="804" name="Google Shape;804;p24"/>
          <p:cNvCxnSpPr/>
          <p:nvPr/>
        </p:nvCxnSpPr>
        <p:spPr>
          <a:xfrm>
            <a:off x="6592227" y="3409391"/>
            <a:ext cx="5206235" cy="0"/>
          </a:xfrm>
          <a:prstGeom prst="straightConnector1">
            <a:avLst/>
          </a:prstGeom>
          <a:noFill/>
          <a:ln cap="flat" cmpd="sng" w="9525">
            <a:solidFill>
              <a:srgbClr val="C5C5C5"/>
            </a:solidFill>
            <a:prstDash val="solid"/>
            <a:miter lim="8000"/>
            <a:headEnd len="sm" w="sm" type="none"/>
            <a:tailEnd len="sm" w="sm" type="none"/>
          </a:ln>
        </p:spPr>
      </p:cxnSp>
      <p:cxnSp>
        <p:nvCxnSpPr>
          <p:cNvPr id="805" name="Google Shape;805;p24"/>
          <p:cNvCxnSpPr/>
          <p:nvPr/>
        </p:nvCxnSpPr>
        <p:spPr>
          <a:xfrm>
            <a:off x="6592227" y="3828586"/>
            <a:ext cx="5206235" cy="0"/>
          </a:xfrm>
          <a:prstGeom prst="straightConnector1">
            <a:avLst/>
          </a:prstGeom>
          <a:noFill/>
          <a:ln cap="flat" cmpd="sng" w="9525">
            <a:solidFill>
              <a:srgbClr val="C5C5C5"/>
            </a:solidFill>
            <a:prstDash val="solid"/>
            <a:miter lim="8000"/>
            <a:headEnd len="sm" w="sm" type="none"/>
            <a:tailEnd len="sm" w="sm" type="none"/>
          </a:ln>
        </p:spPr>
      </p:cxnSp>
      <p:cxnSp>
        <p:nvCxnSpPr>
          <p:cNvPr id="806" name="Google Shape;806;p24"/>
          <p:cNvCxnSpPr/>
          <p:nvPr/>
        </p:nvCxnSpPr>
        <p:spPr>
          <a:xfrm>
            <a:off x="6592227" y="4247781"/>
            <a:ext cx="5206235" cy="0"/>
          </a:xfrm>
          <a:prstGeom prst="straightConnector1">
            <a:avLst/>
          </a:prstGeom>
          <a:noFill/>
          <a:ln cap="flat" cmpd="sng" w="9525">
            <a:solidFill>
              <a:srgbClr val="C5C5C5"/>
            </a:solidFill>
            <a:prstDash val="solid"/>
            <a:miter lim="8000"/>
            <a:headEnd len="sm" w="sm" type="none"/>
            <a:tailEnd len="sm" w="sm" type="none"/>
          </a:ln>
        </p:spPr>
      </p:cxnSp>
      <p:cxnSp>
        <p:nvCxnSpPr>
          <p:cNvPr id="807" name="Google Shape;807;p24"/>
          <p:cNvCxnSpPr/>
          <p:nvPr/>
        </p:nvCxnSpPr>
        <p:spPr>
          <a:xfrm>
            <a:off x="6592227" y="4666976"/>
            <a:ext cx="5206235" cy="0"/>
          </a:xfrm>
          <a:prstGeom prst="straightConnector1">
            <a:avLst/>
          </a:prstGeom>
          <a:noFill/>
          <a:ln cap="flat" cmpd="sng" w="9525">
            <a:solidFill>
              <a:srgbClr val="C5C5C5"/>
            </a:solidFill>
            <a:prstDash val="solid"/>
            <a:miter lim="8000"/>
            <a:headEnd len="sm" w="sm" type="none"/>
            <a:tailEnd len="sm" w="sm" type="none"/>
          </a:ln>
        </p:spPr>
      </p:cxnSp>
      <p:cxnSp>
        <p:nvCxnSpPr>
          <p:cNvPr id="808" name="Google Shape;808;p24"/>
          <p:cNvCxnSpPr/>
          <p:nvPr/>
        </p:nvCxnSpPr>
        <p:spPr>
          <a:xfrm>
            <a:off x="6592227" y="5086171"/>
            <a:ext cx="5206235" cy="0"/>
          </a:xfrm>
          <a:prstGeom prst="straightConnector1">
            <a:avLst/>
          </a:prstGeom>
          <a:noFill/>
          <a:ln cap="flat" cmpd="sng" w="9525">
            <a:solidFill>
              <a:srgbClr val="C5C5C5"/>
            </a:solidFill>
            <a:prstDash val="solid"/>
            <a:miter lim="8000"/>
            <a:headEnd len="sm" w="sm" type="none"/>
            <a:tailEnd len="sm" w="sm" type="none"/>
          </a:ln>
        </p:spPr>
      </p:cxnSp>
      <p:cxnSp>
        <p:nvCxnSpPr>
          <p:cNvPr id="809" name="Google Shape;809;p24"/>
          <p:cNvCxnSpPr/>
          <p:nvPr/>
        </p:nvCxnSpPr>
        <p:spPr>
          <a:xfrm>
            <a:off x="6592227" y="5505366"/>
            <a:ext cx="5206235" cy="0"/>
          </a:xfrm>
          <a:prstGeom prst="straightConnector1">
            <a:avLst/>
          </a:prstGeom>
          <a:noFill/>
          <a:ln cap="flat" cmpd="sng" w="9525">
            <a:solidFill>
              <a:srgbClr val="C5C5C5"/>
            </a:solidFill>
            <a:prstDash val="solid"/>
            <a:miter lim="8000"/>
            <a:headEnd len="sm" w="sm" type="none"/>
            <a:tailEnd len="sm" w="sm" type="none"/>
          </a:ln>
        </p:spPr>
      </p:cxnSp>
      <p:sp>
        <p:nvSpPr>
          <p:cNvPr id="810" name="Google Shape;810;p24"/>
          <p:cNvSpPr/>
          <p:nvPr/>
        </p:nvSpPr>
        <p:spPr>
          <a:xfrm>
            <a:off x="6592227" y="1790867"/>
            <a:ext cx="473514" cy="318587"/>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US" sz="1800">
                <a:solidFill>
                  <a:schemeClr val="dk2"/>
                </a:solidFill>
                <a:latin typeface="Georgia"/>
                <a:ea typeface="Georgia"/>
                <a:cs typeface="Georgia"/>
                <a:sym typeface="Georgia"/>
              </a:rPr>
              <a:t>1</a:t>
            </a:r>
            <a:endParaRPr/>
          </a:p>
        </p:txBody>
      </p:sp>
      <p:sp>
        <p:nvSpPr>
          <p:cNvPr id="811" name="Google Shape;811;p24"/>
          <p:cNvSpPr/>
          <p:nvPr/>
        </p:nvSpPr>
        <p:spPr>
          <a:xfrm>
            <a:off x="6592227" y="2208295"/>
            <a:ext cx="473514" cy="318587"/>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US" sz="1800">
                <a:solidFill>
                  <a:schemeClr val="dk2"/>
                </a:solidFill>
                <a:latin typeface="Georgia"/>
                <a:ea typeface="Georgia"/>
                <a:cs typeface="Georgia"/>
                <a:sym typeface="Georgia"/>
              </a:rPr>
              <a:t>2</a:t>
            </a:r>
            <a:endParaRPr/>
          </a:p>
        </p:txBody>
      </p:sp>
      <p:sp>
        <p:nvSpPr>
          <p:cNvPr id="812" name="Google Shape;812;p24"/>
          <p:cNvSpPr/>
          <p:nvPr/>
        </p:nvSpPr>
        <p:spPr>
          <a:xfrm>
            <a:off x="6592227" y="2625723"/>
            <a:ext cx="473514" cy="318587"/>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US" sz="1800">
                <a:solidFill>
                  <a:schemeClr val="dk2"/>
                </a:solidFill>
                <a:latin typeface="Georgia"/>
                <a:ea typeface="Georgia"/>
                <a:cs typeface="Georgia"/>
                <a:sym typeface="Georgia"/>
              </a:rPr>
              <a:t>3</a:t>
            </a:r>
            <a:endParaRPr/>
          </a:p>
        </p:txBody>
      </p:sp>
      <p:sp>
        <p:nvSpPr>
          <p:cNvPr id="813" name="Google Shape;813;p24"/>
          <p:cNvSpPr/>
          <p:nvPr/>
        </p:nvSpPr>
        <p:spPr>
          <a:xfrm>
            <a:off x="6592227" y="3043151"/>
            <a:ext cx="473514" cy="318587"/>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US" sz="1800">
                <a:solidFill>
                  <a:schemeClr val="dk2"/>
                </a:solidFill>
                <a:latin typeface="Georgia"/>
                <a:ea typeface="Georgia"/>
                <a:cs typeface="Georgia"/>
                <a:sym typeface="Georgia"/>
              </a:rPr>
              <a:t>4</a:t>
            </a:r>
            <a:endParaRPr/>
          </a:p>
        </p:txBody>
      </p:sp>
      <p:sp>
        <p:nvSpPr>
          <p:cNvPr id="814" name="Google Shape;814;p24"/>
          <p:cNvSpPr/>
          <p:nvPr/>
        </p:nvSpPr>
        <p:spPr>
          <a:xfrm>
            <a:off x="6592227" y="3460579"/>
            <a:ext cx="473514" cy="318587"/>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US" sz="1800">
                <a:solidFill>
                  <a:schemeClr val="dk2"/>
                </a:solidFill>
                <a:latin typeface="Georgia"/>
                <a:ea typeface="Georgia"/>
                <a:cs typeface="Georgia"/>
                <a:sym typeface="Georgia"/>
              </a:rPr>
              <a:t>5</a:t>
            </a:r>
            <a:endParaRPr/>
          </a:p>
        </p:txBody>
      </p:sp>
      <p:sp>
        <p:nvSpPr>
          <p:cNvPr id="815" name="Google Shape;815;p24"/>
          <p:cNvSpPr/>
          <p:nvPr/>
        </p:nvSpPr>
        <p:spPr>
          <a:xfrm>
            <a:off x="6592227" y="3878007"/>
            <a:ext cx="473514" cy="318587"/>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US" sz="1800">
                <a:solidFill>
                  <a:schemeClr val="dk2"/>
                </a:solidFill>
                <a:latin typeface="Georgia"/>
                <a:ea typeface="Georgia"/>
                <a:cs typeface="Georgia"/>
                <a:sym typeface="Georgia"/>
              </a:rPr>
              <a:t>6</a:t>
            </a:r>
            <a:endParaRPr/>
          </a:p>
        </p:txBody>
      </p:sp>
      <p:sp>
        <p:nvSpPr>
          <p:cNvPr id="816" name="Google Shape;816;p24"/>
          <p:cNvSpPr/>
          <p:nvPr/>
        </p:nvSpPr>
        <p:spPr>
          <a:xfrm>
            <a:off x="6592227" y="4295435"/>
            <a:ext cx="473514" cy="318587"/>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US" sz="1800">
                <a:solidFill>
                  <a:schemeClr val="dk2"/>
                </a:solidFill>
                <a:latin typeface="Georgia"/>
                <a:ea typeface="Georgia"/>
                <a:cs typeface="Georgia"/>
                <a:sym typeface="Georgia"/>
              </a:rPr>
              <a:t>7</a:t>
            </a:r>
            <a:endParaRPr/>
          </a:p>
        </p:txBody>
      </p:sp>
      <p:sp>
        <p:nvSpPr>
          <p:cNvPr id="817" name="Google Shape;817;p24"/>
          <p:cNvSpPr/>
          <p:nvPr/>
        </p:nvSpPr>
        <p:spPr>
          <a:xfrm>
            <a:off x="6592227" y="4712863"/>
            <a:ext cx="473514" cy="318587"/>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US" sz="1800">
                <a:solidFill>
                  <a:schemeClr val="dk2"/>
                </a:solidFill>
                <a:latin typeface="Georgia"/>
                <a:ea typeface="Georgia"/>
                <a:cs typeface="Georgia"/>
                <a:sym typeface="Georgia"/>
              </a:rPr>
              <a:t>8</a:t>
            </a:r>
            <a:endParaRPr/>
          </a:p>
        </p:txBody>
      </p:sp>
      <p:sp>
        <p:nvSpPr>
          <p:cNvPr id="818" name="Google Shape;818;p24"/>
          <p:cNvSpPr/>
          <p:nvPr/>
        </p:nvSpPr>
        <p:spPr>
          <a:xfrm>
            <a:off x="6592227" y="5130291"/>
            <a:ext cx="473514" cy="318587"/>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US" sz="1800">
                <a:solidFill>
                  <a:schemeClr val="dk2"/>
                </a:solidFill>
                <a:latin typeface="Georgia"/>
                <a:ea typeface="Georgia"/>
                <a:cs typeface="Georgia"/>
                <a:sym typeface="Georgia"/>
              </a:rPr>
              <a:t>9</a:t>
            </a:r>
            <a:endParaRPr/>
          </a:p>
        </p:txBody>
      </p:sp>
      <p:sp>
        <p:nvSpPr>
          <p:cNvPr id="819" name="Google Shape;819;p24"/>
          <p:cNvSpPr/>
          <p:nvPr/>
        </p:nvSpPr>
        <p:spPr>
          <a:xfrm>
            <a:off x="6592227" y="5547715"/>
            <a:ext cx="473514" cy="318587"/>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US" sz="1800">
                <a:solidFill>
                  <a:schemeClr val="dk2"/>
                </a:solidFill>
                <a:latin typeface="Georgia"/>
                <a:ea typeface="Georgia"/>
                <a:cs typeface="Georgia"/>
                <a:sym typeface="Georgia"/>
              </a:rPr>
              <a:t>10</a:t>
            </a:r>
            <a:endParaRPr/>
          </a:p>
        </p:txBody>
      </p:sp>
      <p:grpSp>
        <p:nvGrpSpPr>
          <p:cNvPr id="820" name="Google Shape;820;p24"/>
          <p:cNvGrpSpPr/>
          <p:nvPr/>
        </p:nvGrpSpPr>
        <p:grpSpPr>
          <a:xfrm>
            <a:off x="363795" y="1558399"/>
            <a:ext cx="5229709" cy="370849"/>
            <a:chOff x="363794" y="1525675"/>
            <a:chExt cx="2402555" cy="424144"/>
          </a:xfrm>
        </p:grpSpPr>
        <p:sp>
          <p:nvSpPr>
            <p:cNvPr id="821" name="Google Shape;821;p24"/>
            <p:cNvSpPr txBox="1"/>
            <p:nvPr/>
          </p:nvSpPr>
          <p:spPr>
            <a:xfrm>
              <a:off x="363794" y="1525675"/>
              <a:ext cx="2402555" cy="394566"/>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800">
                  <a:solidFill>
                    <a:schemeClr val="accent1"/>
                  </a:solidFill>
                  <a:latin typeface="Georgia"/>
                  <a:ea typeface="Georgia"/>
                  <a:cs typeface="Georgia"/>
                  <a:sym typeface="Georgia"/>
                </a:rPr>
                <a:t>47 ideas in, 12 priorities out</a:t>
              </a:r>
              <a:endParaRPr b="1" sz="1800">
                <a:solidFill>
                  <a:schemeClr val="accent1"/>
                </a:solidFill>
                <a:latin typeface="Georgia"/>
                <a:ea typeface="Georgia"/>
                <a:cs typeface="Georgia"/>
                <a:sym typeface="Georgia"/>
              </a:endParaRPr>
            </a:p>
          </p:txBody>
        </p:sp>
        <p:cxnSp>
          <p:nvCxnSpPr>
            <p:cNvPr id="822" name="Google Shape;822;p24"/>
            <p:cNvCxnSpPr/>
            <p:nvPr/>
          </p:nvCxnSpPr>
          <p:spPr>
            <a:xfrm>
              <a:off x="363794" y="1949819"/>
              <a:ext cx="2402555" cy="0"/>
            </a:xfrm>
            <a:prstGeom prst="straightConnector1">
              <a:avLst/>
            </a:prstGeom>
            <a:noFill/>
            <a:ln cap="flat" cmpd="sng" w="9525">
              <a:solidFill>
                <a:schemeClr val="dk1"/>
              </a:solidFill>
              <a:prstDash val="solid"/>
              <a:miter lim="8000"/>
              <a:headEnd len="sm" w="sm" type="none"/>
              <a:tailEnd len="sm" w="sm" type="none"/>
            </a:ln>
          </p:spPr>
        </p:cxnSp>
      </p:grpSp>
      <p:sp>
        <p:nvSpPr>
          <p:cNvPr id="823" name="Google Shape;823;p24"/>
          <p:cNvSpPr/>
          <p:nvPr/>
        </p:nvSpPr>
        <p:spPr>
          <a:xfrm>
            <a:off x="5941476" y="1929249"/>
            <a:ext cx="350250" cy="3937054"/>
          </a:xfrm>
          <a:prstGeom prst="rightBrace">
            <a:avLst>
              <a:gd fmla="val 8333" name="adj1"/>
              <a:gd fmla="val 50000" name="adj2"/>
            </a:avLst>
          </a:prstGeom>
          <a:noFill/>
          <a:ln cap="flat" cmpd="sng" w="9525">
            <a:solidFill>
              <a:schemeClr val="accent2"/>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7" name="Shape 827"/>
        <p:cNvGrpSpPr/>
        <p:nvPr/>
      </p:nvGrpSpPr>
      <p:grpSpPr>
        <a:xfrm>
          <a:off x="0" y="0"/>
          <a:ext cx="0" cy="0"/>
          <a:chOff x="0" y="0"/>
          <a:chExt cx="0" cy="0"/>
        </a:xfrm>
      </p:grpSpPr>
      <p:sp>
        <p:nvSpPr>
          <p:cNvPr id="828" name="Google Shape;828;p25"/>
          <p:cNvSpPr txBox="1"/>
          <p:nvPr>
            <p:ph type="title"/>
          </p:nvPr>
        </p:nvSpPr>
        <p:spPr>
          <a:xfrm>
            <a:off x="363794" y="136526"/>
            <a:ext cx="8097300"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Cumulative Value Ramp</a:t>
            </a:r>
            <a:endParaRPr/>
          </a:p>
        </p:txBody>
      </p:sp>
      <p:sp>
        <p:nvSpPr>
          <p:cNvPr id="829" name="Google Shape;829;p25"/>
          <p:cNvSpPr txBox="1"/>
          <p:nvPr/>
        </p:nvSpPr>
        <p:spPr>
          <a:xfrm>
            <a:off x="361335" y="1589328"/>
            <a:ext cx="4557906" cy="2809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600">
                <a:solidFill>
                  <a:schemeClr val="accent1"/>
                </a:solidFill>
                <a:latin typeface="Georgia"/>
                <a:ea typeface="Georgia"/>
                <a:cs typeface="Georgia"/>
                <a:sym typeface="Georgia"/>
              </a:rPr>
              <a:t>Value $M</a:t>
            </a:r>
            <a:endParaRPr b="1" sz="1600">
              <a:solidFill>
                <a:schemeClr val="accent1"/>
              </a:solidFill>
              <a:latin typeface="Georgia"/>
              <a:ea typeface="Georgia"/>
              <a:cs typeface="Georgia"/>
              <a:sym typeface="Georgia"/>
            </a:endParaRPr>
          </a:p>
        </p:txBody>
      </p:sp>
      <p:sp>
        <p:nvSpPr>
          <p:cNvPr id="830" name="Google Shape;830;p25"/>
          <p:cNvSpPr txBox="1"/>
          <p:nvPr/>
        </p:nvSpPr>
        <p:spPr>
          <a:xfrm>
            <a:off x="359704" y="1875090"/>
            <a:ext cx="4557906" cy="280901"/>
          </a:xfrm>
          <a:prstGeom prst="rect">
            <a:avLst/>
          </a:prstGeom>
          <a:noFill/>
          <a:ln>
            <a:noFill/>
          </a:ln>
        </p:spPr>
        <p:txBody>
          <a:bodyPr anchorCtr="0" anchor="t" bIns="27425" lIns="27425" spcFirstLastPara="1" rIns="27425" wrap="square" tIns="27425">
            <a:normAutofit/>
          </a:bodyPr>
          <a:lstStyle/>
          <a:p>
            <a:pPr indent="-88900" lvl="0" marL="0" marR="0" rtl="0" algn="l">
              <a:spcBef>
                <a:spcPts val="0"/>
              </a:spcBef>
              <a:spcAft>
                <a:spcPts val="0"/>
              </a:spcAft>
              <a:buClr>
                <a:schemeClr val="dk1"/>
              </a:buClr>
              <a:buSzPts val="1400"/>
              <a:buFont typeface="Trebuchet MS"/>
              <a:buChar char="​"/>
            </a:pPr>
            <a:r>
              <a:rPr lang="en-US" sz="1400">
                <a:solidFill>
                  <a:schemeClr val="dk1"/>
                </a:solidFill>
                <a:latin typeface="Arial"/>
                <a:ea typeface="Arial"/>
                <a:cs typeface="Arial"/>
                <a:sym typeface="Arial"/>
              </a:rPr>
              <a:t>Cumulative run-rate value captured, $M by quarter</a:t>
            </a:r>
            <a:endParaRPr sz="1400">
              <a:solidFill>
                <a:schemeClr val="dk1"/>
              </a:solidFill>
              <a:latin typeface="Arial"/>
              <a:ea typeface="Arial"/>
              <a:cs typeface="Arial"/>
              <a:sym typeface="Arial"/>
            </a:endParaRPr>
          </a:p>
        </p:txBody>
      </p:sp>
      <p:graphicFrame>
        <p:nvGraphicFramePr>
          <p:cNvPr id="831" name="Google Shape;831;p25"/>
          <p:cNvGraphicFramePr/>
          <p:nvPr/>
        </p:nvGraphicFramePr>
        <p:xfrm>
          <a:off x="359704" y="2334478"/>
          <a:ext cx="8097300" cy="3684357"/>
        </p:xfrm>
        <a:graphic>
          <a:graphicData uri="http://schemas.openxmlformats.org/drawingml/2006/chart">
            <c:chart r:id="rId3"/>
          </a:graphicData>
        </a:graphic>
      </p:graphicFrame>
      <p:grpSp>
        <p:nvGrpSpPr>
          <p:cNvPr id="832" name="Google Shape;832;p25"/>
          <p:cNvGrpSpPr/>
          <p:nvPr/>
        </p:nvGrpSpPr>
        <p:grpSpPr>
          <a:xfrm>
            <a:off x="9234083" y="717204"/>
            <a:ext cx="2514221" cy="1400455"/>
            <a:chOff x="9234083" y="717204"/>
            <a:chExt cx="2514221" cy="1400455"/>
          </a:xfrm>
        </p:grpSpPr>
        <p:sp>
          <p:nvSpPr>
            <p:cNvPr id="833" name="Google Shape;833;p25"/>
            <p:cNvSpPr txBox="1"/>
            <p:nvPr/>
          </p:nvSpPr>
          <p:spPr>
            <a:xfrm>
              <a:off x="9234084" y="717204"/>
              <a:ext cx="2514219" cy="265133"/>
            </a:xfrm>
            <a:prstGeom prst="rect">
              <a:avLst/>
            </a:prstGeom>
            <a:noFill/>
            <a:ln>
              <a:noFill/>
            </a:ln>
          </p:spPr>
          <p:txBody>
            <a:bodyPr anchorCtr="0" anchor="b" bIns="0" lIns="0" spcFirstLastPara="1" rIns="0" wrap="square" tIns="0">
              <a:noAutofit/>
            </a:bodyPr>
            <a:lstStyle/>
            <a:p>
              <a:pPr indent="0" lvl="0" marL="0" marR="0" rtl="0" algn="l">
                <a:spcBef>
                  <a:spcPts val="0"/>
                </a:spcBef>
                <a:spcAft>
                  <a:spcPts val="0"/>
                </a:spcAft>
                <a:buNone/>
              </a:pPr>
              <a:r>
                <a:rPr b="1" lang="en-US" sz="1600">
                  <a:solidFill>
                    <a:schemeClr val="accent3"/>
                  </a:solidFill>
                  <a:latin typeface="Georgia"/>
                  <a:ea typeface="Georgia"/>
                  <a:cs typeface="Georgia"/>
                  <a:sym typeface="Georgia"/>
                </a:rPr>
                <a:t>Wave 1</a:t>
              </a:r>
              <a:endParaRPr b="1" sz="1600">
                <a:solidFill>
                  <a:schemeClr val="accent3"/>
                </a:solidFill>
                <a:latin typeface="Georgia"/>
                <a:ea typeface="Georgia"/>
                <a:cs typeface="Georgia"/>
                <a:sym typeface="Georgia"/>
              </a:endParaRPr>
            </a:p>
          </p:txBody>
        </p:sp>
        <p:sp>
          <p:nvSpPr>
            <p:cNvPr id="834" name="Google Shape;834;p25"/>
            <p:cNvSpPr txBox="1"/>
            <p:nvPr/>
          </p:nvSpPr>
          <p:spPr>
            <a:xfrm>
              <a:off x="9234083" y="1022633"/>
              <a:ext cx="2514221" cy="1095026"/>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en-US" sz="1400">
                  <a:solidFill>
                    <a:schemeClr val="lt1"/>
                  </a:solidFill>
                  <a:latin typeface="Arial"/>
                  <a:ea typeface="Arial"/>
                  <a:cs typeface="Arial"/>
                  <a:sym typeface="Arial"/>
                </a:rPr>
                <a:t>Quick wins in service, finance, and marketing deliver early value and build momentum within the first year.</a:t>
              </a:r>
              <a:endParaRPr/>
            </a:p>
          </p:txBody>
        </p:sp>
      </p:grpSp>
      <p:grpSp>
        <p:nvGrpSpPr>
          <p:cNvPr id="835" name="Google Shape;835;p25"/>
          <p:cNvGrpSpPr/>
          <p:nvPr/>
        </p:nvGrpSpPr>
        <p:grpSpPr>
          <a:xfrm>
            <a:off x="9234083" y="2496445"/>
            <a:ext cx="2514221" cy="1400455"/>
            <a:chOff x="9234083" y="2282313"/>
            <a:chExt cx="2514221" cy="1400455"/>
          </a:xfrm>
        </p:grpSpPr>
        <p:sp>
          <p:nvSpPr>
            <p:cNvPr id="836" name="Google Shape;836;p25"/>
            <p:cNvSpPr txBox="1"/>
            <p:nvPr/>
          </p:nvSpPr>
          <p:spPr>
            <a:xfrm>
              <a:off x="9234084" y="2282313"/>
              <a:ext cx="2514219" cy="265133"/>
            </a:xfrm>
            <a:prstGeom prst="rect">
              <a:avLst/>
            </a:prstGeom>
            <a:noFill/>
            <a:ln>
              <a:noFill/>
            </a:ln>
          </p:spPr>
          <p:txBody>
            <a:bodyPr anchorCtr="0" anchor="b" bIns="0" lIns="0" spcFirstLastPara="1" rIns="0" wrap="square" tIns="0">
              <a:noAutofit/>
            </a:bodyPr>
            <a:lstStyle/>
            <a:p>
              <a:pPr indent="0" lvl="0" marL="0" marR="0" rtl="0" algn="l">
                <a:spcBef>
                  <a:spcPts val="0"/>
                </a:spcBef>
                <a:spcAft>
                  <a:spcPts val="0"/>
                </a:spcAft>
                <a:buNone/>
              </a:pPr>
              <a:r>
                <a:rPr b="1" lang="en-US" sz="1600">
                  <a:solidFill>
                    <a:schemeClr val="accent3"/>
                  </a:solidFill>
                  <a:latin typeface="Georgia"/>
                  <a:ea typeface="Georgia"/>
                  <a:cs typeface="Georgia"/>
                  <a:sym typeface="Georgia"/>
                </a:rPr>
                <a:t>Wave 2</a:t>
              </a:r>
              <a:endParaRPr b="1" sz="1600">
                <a:solidFill>
                  <a:schemeClr val="accent3"/>
                </a:solidFill>
                <a:latin typeface="Georgia"/>
                <a:ea typeface="Georgia"/>
                <a:cs typeface="Georgia"/>
                <a:sym typeface="Georgia"/>
              </a:endParaRPr>
            </a:p>
          </p:txBody>
        </p:sp>
        <p:sp>
          <p:nvSpPr>
            <p:cNvPr id="837" name="Google Shape;837;p25"/>
            <p:cNvSpPr txBox="1"/>
            <p:nvPr/>
          </p:nvSpPr>
          <p:spPr>
            <a:xfrm>
              <a:off x="9234083" y="2587742"/>
              <a:ext cx="2514221" cy="1095026"/>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en-US" sz="1400">
                  <a:solidFill>
                    <a:schemeClr val="lt1"/>
                  </a:solidFill>
                  <a:latin typeface="Arial"/>
                  <a:ea typeface="Arial"/>
                  <a:cs typeface="Arial"/>
                  <a:sym typeface="Arial"/>
                </a:rPr>
                <a:t>Scaling forecasting, pricing, and self-service across units compounds value through </a:t>
              </a:r>
              <a:br>
                <a:rPr lang="en-US" sz="1400">
                  <a:solidFill>
                    <a:schemeClr val="lt1"/>
                  </a:solidFill>
                  <a:latin typeface="Arial"/>
                  <a:ea typeface="Arial"/>
                  <a:cs typeface="Arial"/>
                  <a:sym typeface="Arial"/>
                </a:rPr>
              </a:br>
              <a:r>
                <a:rPr lang="en-US" sz="1400">
                  <a:solidFill>
                    <a:schemeClr val="lt1"/>
                  </a:solidFill>
                  <a:latin typeface="Arial"/>
                  <a:ea typeface="Arial"/>
                  <a:cs typeface="Arial"/>
                  <a:sym typeface="Arial"/>
                </a:rPr>
                <a:t>Year 2.</a:t>
              </a:r>
              <a:endParaRPr/>
            </a:p>
          </p:txBody>
        </p:sp>
      </p:grpSp>
      <p:grpSp>
        <p:nvGrpSpPr>
          <p:cNvPr id="838" name="Google Shape;838;p25"/>
          <p:cNvGrpSpPr/>
          <p:nvPr/>
        </p:nvGrpSpPr>
        <p:grpSpPr>
          <a:xfrm>
            <a:off x="9234083" y="4275686"/>
            <a:ext cx="2514221" cy="1400455"/>
            <a:chOff x="9234083" y="3847422"/>
            <a:chExt cx="2514221" cy="1400455"/>
          </a:xfrm>
        </p:grpSpPr>
        <p:sp>
          <p:nvSpPr>
            <p:cNvPr id="839" name="Google Shape;839;p25"/>
            <p:cNvSpPr txBox="1"/>
            <p:nvPr/>
          </p:nvSpPr>
          <p:spPr>
            <a:xfrm>
              <a:off x="9234084" y="3847422"/>
              <a:ext cx="2514219" cy="265133"/>
            </a:xfrm>
            <a:prstGeom prst="rect">
              <a:avLst/>
            </a:prstGeom>
            <a:noFill/>
            <a:ln>
              <a:noFill/>
            </a:ln>
          </p:spPr>
          <p:txBody>
            <a:bodyPr anchorCtr="0" anchor="b" bIns="0" lIns="0" spcFirstLastPara="1" rIns="0" wrap="square" tIns="0">
              <a:noAutofit/>
            </a:bodyPr>
            <a:lstStyle/>
            <a:p>
              <a:pPr indent="0" lvl="0" marL="0" marR="0" rtl="0" algn="l">
                <a:spcBef>
                  <a:spcPts val="0"/>
                </a:spcBef>
                <a:spcAft>
                  <a:spcPts val="0"/>
                </a:spcAft>
                <a:buNone/>
              </a:pPr>
              <a:r>
                <a:rPr b="1" lang="en-US" sz="1600">
                  <a:solidFill>
                    <a:schemeClr val="accent3"/>
                  </a:solidFill>
                  <a:latin typeface="Georgia"/>
                  <a:ea typeface="Georgia"/>
                  <a:cs typeface="Georgia"/>
                  <a:sym typeface="Georgia"/>
                </a:rPr>
                <a:t>Wave 3-4</a:t>
              </a:r>
              <a:endParaRPr b="1" sz="1600">
                <a:solidFill>
                  <a:schemeClr val="accent3"/>
                </a:solidFill>
                <a:latin typeface="Georgia"/>
                <a:ea typeface="Georgia"/>
                <a:cs typeface="Georgia"/>
                <a:sym typeface="Georgia"/>
              </a:endParaRPr>
            </a:p>
          </p:txBody>
        </p:sp>
        <p:sp>
          <p:nvSpPr>
            <p:cNvPr id="840" name="Google Shape;840;p25"/>
            <p:cNvSpPr txBox="1"/>
            <p:nvPr/>
          </p:nvSpPr>
          <p:spPr>
            <a:xfrm>
              <a:off x="9234083" y="4152851"/>
              <a:ext cx="2514221" cy="1095026"/>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en-US" sz="1400">
                  <a:solidFill>
                    <a:schemeClr val="lt1"/>
                  </a:solidFill>
                  <a:latin typeface="Arial"/>
                  <a:ea typeface="Arial"/>
                  <a:cs typeface="Arial"/>
                  <a:sym typeface="Arial"/>
                </a:rPr>
                <a:t>Differentiating products and AI-native offerings drive the steepest value gains as foundations mature.</a:t>
              </a:r>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4" name="Shape 844"/>
        <p:cNvGrpSpPr/>
        <p:nvPr/>
      </p:nvGrpSpPr>
      <p:grpSpPr>
        <a:xfrm>
          <a:off x="0" y="0"/>
          <a:ext cx="0" cy="0"/>
          <a:chOff x="0" y="0"/>
          <a:chExt cx="0" cy="0"/>
        </a:xfrm>
      </p:grpSpPr>
      <p:sp>
        <p:nvSpPr>
          <p:cNvPr id="845" name="Google Shape;845;p26"/>
          <p:cNvSpPr txBox="1"/>
          <p:nvPr>
            <p:ph type="ctrTitle"/>
          </p:nvPr>
        </p:nvSpPr>
        <p:spPr>
          <a:xfrm>
            <a:off x="703384" y="2827239"/>
            <a:ext cx="10456985" cy="2387600"/>
          </a:xfrm>
          <a:prstGeom prst="rect">
            <a:avLst/>
          </a:prstGeom>
          <a:noFill/>
          <a:ln>
            <a:noFill/>
          </a:ln>
        </p:spPr>
        <p:txBody>
          <a:bodyPr anchorCtr="0" anchor="b" bIns="0" lIns="0" spcFirstLastPara="1" rIns="0" wrap="square" tIns="0">
            <a:normAutofit/>
          </a:bodyPr>
          <a:lstStyle/>
          <a:p>
            <a:pPr indent="0" lvl="0" marL="0" rtl="0" algn="l">
              <a:lnSpc>
                <a:spcPct val="90000"/>
              </a:lnSpc>
              <a:spcBef>
                <a:spcPts val="0"/>
              </a:spcBef>
              <a:spcAft>
                <a:spcPts val="0"/>
              </a:spcAft>
              <a:buClr>
                <a:schemeClr val="lt1"/>
              </a:buClr>
              <a:buSzPts val="5400"/>
              <a:buFont typeface="Georgia"/>
              <a:buNone/>
            </a:pPr>
            <a:r>
              <a:rPr lang="en-US"/>
              <a:t>04  Vision &amp; Operating Model</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9" name="Shape 849"/>
        <p:cNvGrpSpPr/>
        <p:nvPr/>
      </p:nvGrpSpPr>
      <p:grpSpPr>
        <a:xfrm>
          <a:off x="0" y="0"/>
          <a:ext cx="0" cy="0"/>
          <a:chOff x="0" y="0"/>
          <a:chExt cx="0" cy="0"/>
        </a:xfrm>
      </p:grpSpPr>
      <p:sp>
        <p:nvSpPr>
          <p:cNvPr id="850" name="Google Shape;850;p27"/>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lang="en-US"/>
              <a:t>From Ambition to Execution</a:t>
            </a:r>
            <a:endParaRPr/>
          </a:p>
        </p:txBody>
      </p:sp>
      <p:sp>
        <p:nvSpPr>
          <p:cNvPr id="851" name="Google Shape;851;p27"/>
          <p:cNvSpPr/>
          <p:nvPr/>
        </p:nvSpPr>
        <p:spPr>
          <a:xfrm>
            <a:off x="4239767" y="2326640"/>
            <a:ext cx="3712466" cy="3200400"/>
          </a:xfrm>
          <a:prstGeom prst="triangle">
            <a:avLst>
              <a:gd fmla="val 50000" name="adj"/>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852" name="Google Shape;852;p27"/>
          <p:cNvSpPr/>
          <p:nvPr/>
        </p:nvSpPr>
        <p:spPr>
          <a:xfrm rot="10800000">
            <a:off x="5167442" y="3926077"/>
            <a:ext cx="1857118" cy="1600963"/>
          </a:xfrm>
          <a:prstGeom prst="triangle">
            <a:avLst>
              <a:gd fmla="val 50000" name="adj"/>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853" name="Google Shape;853;p27"/>
          <p:cNvSpPr txBox="1"/>
          <p:nvPr/>
        </p:nvSpPr>
        <p:spPr>
          <a:xfrm>
            <a:off x="363794" y="2522464"/>
            <a:ext cx="3354510" cy="326491"/>
          </a:xfrm>
          <a:prstGeom prst="rect">
            <a:avLst/>
          </a:prstGeom>
          <a:noFill/>
          <a:ln>
            <a:noFill/>
          </a:ln>
        </p:spPr>
        <p:txBody>
          <a:bodyPr anchorCtr="0" anchor="ctr" bIns="0" lIns="0" spcFirstLastPara="1" rIns="0" wrap="square" tIns="0">
            <a:normAutofit/>
          </a:bodyPr>
          <a:lstStyle/>
          <a:p>
            <a:pPr indent="0" lvl="0" marL="0" marR="0" rtl="0" algn="r">
              <a:spcBef>
                <a:spcPts val="0"/>
              </a:spcBef>
              <a:spcAft>
                <a:spcPts val="0"/>
              </a:spcAft>
              <a:buNone/>
            </a:pPr>
            <a:r>
              <a:rPr b="1" lang="en-US" sz="1600">
                <a:solidFill>
                  <a:schemeClr val="dk1"/>
                </a:solidFill>
                <a:latin typeface="Georgia"/>
                <a:ea typeface="Georgia"/>
                <a:cs typeface="Georgia"/>
                <a:sym typeface="Georgia"/>
              </a:rPr>
              <a:t>Ambition</a:t>
            </a:r>
            <a:endParaRPr b="1" sz="1600">
              <a:solidFill>
                <a:schemeClr val="dk1"/>
              </a:solidFill>
              <a:latin typeface="Georgia"/>
              <a:ea typeface="Georgia"/>
              <a:cs typeface="Georgia"/>
              <a:sym typeface="Georgia"/>
            </a:endParaRPr>
          </a:p>
        </p:txBody>
      </p:sp>
      <p:sp>
        <p:nvSpPr>
          <p:cNvPr id="854" name="Google Shape;854;p27"/>
          <p:cNvSpPr txBox="1"/>
          <p:nvPr/>
        </p:nvSpPr>
        <p:spPr>
          <a:xfrm>
            <a:off x="363794" y="2848956"/>
            <a:ext cx="3354511" cy="777874"/>
          </a:xfrm>
          <a:prstGeom prst="rect">
            <a:avLst/>
          </a:prstGeom>
          <a:noFill/>
          <a:ln>
            <a:noFill/>
          </a:ln>
        </p:spPr>
        <p:txBody>
          <a:bodyPr anchorCtr="0" anchor="ctr" bIns="0" lIns="0" spcFirstLastPara="1" rIns="0" wrap="square" tIns="0">
            <a:normAutofit/>
          </a:bodyPr>
          <a:lstStyle/>
          <a:p>
            <a:pPr indent="0" lvl="0" marL="0" marR="0" rtl="0" algn="r">
              <a:spcBef>
                <a:spcPts val="0"/>
              </a:spcBef>
              <a:spcAft>
                <a:spcPts val="0"/>
              </a:spcAft>
              <a:buNone/>
            </a:pPr>
            <a:r>
              <a:rPr lang="en-US" sz="1200">
                <a:solidFill>
                  <a:schemeClr val="dk1"/>
                </a:solidFill>
                <a:latin typeface="Arial"/>
                <a:ea typeface="Arial"/>
                <a:cs typeface="Arial"/>
                <a:sym typeface="Arial"/>
              </a:rPr>
              <a:t>Become an AI-powered enterprise that uses intelligence and automation to grow faster, operate leaner, and serve customers better than any competitor.</a:t>
            </a:r>
            <a:endParaRPr sz="1200">
              <a:solidFill>
                <a:schemeClr val="dk1"/>
              </a:solidFill>
              <a:latin typeface="Arial"/>
              <a:ea typeface="Arial"/>
              <a:cs typeface="Arial"/>
              <a:sym typeface="Arial"/>
            </a:endParaRPr>
          </a:p>
        </p:txBody>
      </p:sp>
      <p:sp>
        <p:nvSpPr>
          <p:cNvPr id="855" name="Google Shape;855;p27"/>
          <p:cNvSpPr txBox="1"/>
          <p:nvPr/>
        </p:nvSpPr>
        <p:spPr>
          <a:xfrm>
            <a:off x="363794" y="4335913"/>
            <a:ext cx="3354510" cy="326491"/>
          </a:xfrm>
          <a:prstGeom prst="rect">
            <a:avLst/>
          </a:prstGeom>
          <a:noFill/>
          <a:ln>
            <a:noFill/>
          </a:ln>
        </p:spPr>
        <p:txBody>
          <a:bodyPr anchorCtr="0" anchor="ctr" bIns="0" lIns="0" spcFirstLastPara="1" rIns="0" wrap="square" tIns="0">
            <a:normAutofit/>
          </a:bodyPr>
          <a:lstStyle/>
          <a:p>
            <a:pPr indent="0" lvl="0" marL="0" marR="0" rtl="0" algn="r">
              <a:spcBef>
                <a:spcPts val="0"/>
              </a:spcBef>
              <a:spcAft>
                <a:spcPts val="0"/>
              </a:spcAft>
              <a:buNone/>
            </a:pPr>
            <a:r>
              <a:rPr b="1" lang="en-US" sz="1600">
                <a:solidFill>
                  <a:schemeClr val="dk1"/>
                </a:solidFill>
                <a:latin typeface="Georgia"/>
                <a:ea typeface="Georgia"/>
                <a:cs typeface="Georgia"/>
                <a:sym typeface="Georgia"/>
              </a:rPr>
              <a:t>Strategy</a:t>
            </a:r>
            <a:endParaRPr b="1" sz="1600">
              <a:solidFill>
                <a:schemeClr val="dk1"/>
              </a:solidFill>
              <a:latin typeface="Georgia"/>
              <a:ea typeface="Georgia"/>
              <a:cs typeface="Georgia"/>
              <a:sym typeface="Georgia"/>
            </a:endParaRPr>
          </a:p>
        </p:txBody>
      </p:sp>
      <p:sp>
        <p:nvSpPr>
          <p:cNvPr id="856" name="Google Shape;856;p27"/>
          <p:cNvSpPr txBox="1"/>
          <p:nvPr/>
        </p:nvSpPr>
        <p:spPr>
          <a:xfrm>
            <a:off x="363794" y="4662405"/>
            <a:ext cx="3354511" cy="777874"/>
          </a:xfrm>
          <a:prstGeom prst="rect">
            <a:avLst/>
          </a:prstGeom>
          <a:noFill/>
          <a:ln>
            <a:noFill/>
          </a:ln>
        </p:spPr>
        <p:txBody>
          <a:bodyPr anchorCtr="0" anchor="ctr" bIns="0" lIns="0" spcFirstLastPara="1" rIns="0" wrap="square" tIns="0">
            <a:normAutofit/>
          </a:bodyPr>
          <a:lstStyle/>
          <a:p>
            <a:pPr indent="0" lvl="0" marL="0" marR="0" rtl="0" algn="r">
              <a:spcBef>
                <a:spcPts val="0"/>
              </a:spcBef>
              <a:spcAft>
                <a:spcPts val="0"/>
              </a:spcAft>
              <a:buNone/>
            </a:pPr>
            <a:r>
              <a:rPr lang="en-US" sz="1200">
                <a:solidFill>
                  <a:schemeClr val="dk1"/>
                </a:solidFill>
                <a:latin typeface="Arial"/>
                <a:ea typeface="Arial"/>
                <a:cs typeface="Arial"/>
                <a:sym typeface="Arial"/>
              </a:rPr>
              <a:t>Compete on three pillars: augment the workforce, reinvent customer experience, and run intelligent operations, all on shared foundations.</a:t>
            </a:r>
            <a:endParaRPr sz="1200">
              <a:solidFill>
                <a:schemeClr val="dk1"/>
              </a:solidFill>
              <a:latin typeface="Arial"/>
              <a:ea typeface="Arial"/>
              <a:cs typeface="Arial"/>
              <a:sym typeface="Arial"/>
            </a:endParaRPr>
          </a:p>
        </p:txBody>
      </p:sp>
      <p:sp>
        <p:nvSpPr>
          <p:cNvPr id="857" name="Google Shape;857;p27"/>
          <p:cNvSpPr txBox="1"/>
          <p:nvPr/>
        </p:nvSpPr>
        <p:spPr>
          <a:xfrm>
            <a:off x="8443952" y="4107423"/>
            <a:ext cx="3354510" cy="326491"/>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600">
                <a:solidFill>
                  <a:schemeClr val="dk1"/>
                </a:solidFill>
                <a:latin typeface="Georgia"/>
                <a:ea typeface="Georgia"/>
                <a:cs typeface="Georgia"/>
                <a:sym typeface="Georgia"/>
              </a:rPr>
              <a:t>Execution</a:t>
            </a:r>
            <a:endParaRPr b="1" sz="1600">
              <a:solidFill>
                <a:schemeClr val="dk1"/>
              </a:solidFill>
              <a:latin typeface="Georgia"/>
              <a:ea typeface="Georgia"/>
              <a:cs typeface="Georgia"/>
              <a:sym typeface="Georgia"/>
            </a:endParaRPr>
          </a:p>
        </p:txBody>
      </p:sp>
      <p:sp>
        <p:nvSpPr>
          <p:cNvPr id="858" name="Google Shape;858;p27"/>
          <p:cNvSpPr txBox="1"/>
          <p:nvPr/>
        </p:nvSpPr>
        <p:spPr>
          <a:xfrm>
            <a:off x="8443951" y="4433915"/>
            <a:ext cx="3354511" cy="777874"/>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Deliver through prioritized use-case waves, a shared platform, embedded talent, and disciplined value tracking against clear targets.</a:t>
            </a:r>
            <a:endParaRPr sz="1200">
              <a:solidFill>
                <a:schemeClr val="dk1"/>
              </a:solidFill>
              <a:latin typeface="Arial"/>
              <a:ea typeface="Arial"/>
              <a:cs typeface="Arial"/>
              <a:sym typeface="Arial"/>
            </a:endParaRPr>
          </a:p>
        </p:txBody>
      </p:sp>
      <p:cxnSp>
        <p:nvCxnSpPr>
          <p:cNvPr id="859" name="Google Shape;859;p27"/>
          <p:cNvCxnSpPr/>
          <p:nvPr/>
        </p:nvCxnSpPr>
        <p:spPr>
          <a:xfrm>
            <a:off x="3810000" y="2702560"/>
            <a:ext cx="2001520" cy="0"/>
          </a:xfrm>
          <a:prstGeom prst="straightConnector1">
            <a:avLst/>
          </a:prstGeom>
          <a:noFill/>
          <a:ln cap="flat" cmpd="sng" w="9525">
            <a:solidFill>
              <a:schemeClr val="accent1"/>
            </a:solidFill>
            <a:prstDash val="solid"/>
            <a:miter lim="8000"/>
            <a:headEnd len="sm" w="sm" type="none"/>
            <a:tailEnd len="med" w="med" type="oval"/>
          </a:ln>
        </p:spPr>
      </p:cxnSp>
      <p:cxnSp>
        <p:nvCxnSpPr>
          <p:cNvPr id="860" name="Google Shape;860;p27"/>
          <p:cNvCxnSpPr/>
          <p:nvPr/>
        </p:nvCxnSpPr>
        <p:spPr>
          <a:xfrm>
            <a:off x="3810000" y="4525343"/>
            <a:ext cx="944880" cy="0"/>
          </a:xfrm>
          <a:prstGeom prst="straightConnector1">
            <a:avLst/>
          </a:prstGeom>
          <a:noFill/>
          <a:ln cap="flat" cmpd="sng" w="9525">
            <a:solidFill>
              <a:schemeClr val="accent1"/>
            </a:solidFill>
            <a:prstDash val="solid"/>
            <a:miter lim="8000"/>
            <a:headEnd len="sm" w="sm" type="none"/>
            <a:tailEnd len="med" w="med" type="oval"/>
          </a:ln>
        </p:spPr>
      </p:cxnSp>
      <p:cxnSp>
        <p:nvCxnSpPr>
          <p:cNvPr id="861" name="Google Shape;861;p27"/>
          <p:cNvCxnSpPr/>
          <p:nvPr/>
        </p:nvCxnSpPr>
        <p:spPr>
          <a:xfrm rot="10800000">
            <a:off x="7479793" y="4525343"/>
            <a:ext cx="944880" cy="0"/>
          </a:xfrm>
          <a:prstGeom prst="straightConnector1">
            <a:avLst/>
          </a:prstGeom>
          <a:noFill/>
          <a:ln cap="flat" cmpd="sng" w="9525">
            <a:solidFill>
              <a:schemeClr val="accent1"/>
            </a:solidFill>
            <a:prstDash val="solid"/>
            <a:miter lim="8000"/>
            <a:headEnd len="sm" w="sm" type="none"/>
            <a:tailEnd len="med" w="med" type="oval"/>
          </a:ln>
        </p:spPr>
      </p:cxnSp>
      <p:sp>
        <p:nvSpPr>
          <p:cNvPr id="862" name="Google Shape;862;p27"/>
          <p:cNvSpPr txBox="1"/>
          <p:nvPr/>
        </p:nvSpPr>
        <p:spPr>
          <a:xfrm>
            <a:off x="363794" y="1424074"/>
            <a:ext cx="11434668" cy="507767"/>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US" sz="2000">
                <a:solidFill>
                  <a:schemeClr val="accent2"/>
                </a:solidFill>
                <a:latin typeface="Georgia"/>
                <a:ea typeface="Georgia"/>
                <a:cs typeface="Georgia"/>
                <a:sym typeface="Georgia"/>
              </a:rPr>
              <a:t>A single ambition, cascaded into strategy and action</a:t>
            </a:r>
            <a:endParaRPr b="1" sz="2000">
              <a:solidFill>
                <a:schemeClr val="accent2"/>
              </a:solidFill>
              <a:latin typeface="Georgia"/>
              <a:ea typeface="Georgia"/>
              <a:cs typeface="Georgia"/>
              <a:sym typeface="Georgia"/>
            </a:endParaRPr>
          </a:p>
        </p:txBody>
      </p:sp>
      <p:grpSp>
        <p:nvGrpSpPr>
          <p:cNvPr id="863" name="Google Shape;863;p27"/>
          <p:cNvGrpSpPr/>
          <p:nvPr/>
        </p:nvGrpSpPr>
        <p:grpSpPr>
          <a:xfrm>
            <a:off x="5816024" y="3114717"/>
            <a:ext cx="559951" cy="559951"/>
            <a:chOff x="1649691" y="3200400"/>
            <a:chExt cx="914400" cy="914400"/>
          </a:xfrm>
        </p:grpSpPr>
        <p:sp>
          <p:nvSpPr>
            <p:cNvPr id="864" name="Google Shape;864;p27"/>
            <p:cNvSpPr/>
            <p:nvPr/>
          </p:nvSpPr>
          <p:spPr>
            <a:xfrm>
              <a:off x="1649691" y="3200400"/>
              <a:ext cx="914400" cy="914400"/>
            </a:xfrm>
            <a:custGeom>
              <a:rect b="b" l="l" r="r" t="t"/>
              <a:pathLst>
                <a:path extrusionOk="0" h="10000" w="10000">
                  <a:moveTo>
                    <a:pt x="7028" y="1857"/>
                  </a:moveTo>
                  <a:lnTo>
                    <a:pt x="8447" y="1857"/>
                  </a:lnTo>
                  <a:lnTo>
                    <a:pt x="7940" y="2465"/>
                  </a:lnTo>
                  <a:lnTo>
                    <a:pt x="8447" y="3074"/>
                  </a:lnTo>
                  <a:lnTo>
                    <a:pt x="7028" y="3074"/>
                  </a:lnTo>
                  <a:lnTo>
                    <a:pt x="7028" y="1857"/>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865" name="Google Shape;865;p27"/>
            <p:cNvSpPr/>
            <p:nvPr/>
          </p:nvSpPr>
          <p:spPr>
            <a:xfrm>
              <a:off x="1649691" y="3200400"/>
              <a:ext cx="914400" cy="914400"/>
            </a:xfrm>
            <a:custGeom>
              <a:rect b="b" l="l" r="r" t="t"/>
              <a:pathLst>
                <a:path extrusionOk="0" h="10000" w="10000">
                  <a:moveTo>
                    <a:pt x="8464" y="3198"/>
                  </a:moveTo>
                  <a:lnTo>
                    <a:pt x="8447" y="3199"/>
                  </a:lnTo>
                  <a:lnTo>
                    <a:pt x="7153" y="3199"/>
                  </a:lnTo>
                  <a:lnTo>
                    <a:pt x="7153" y="3263"/>
                  </a:lnTo>
                  <a:lnTo>
                    <a:pt x="7171" y="3274"/>
                  </a:lnTo>
                  <a:lnTo>
                    <a:pt x="7196" y="3294"/>
                  </a:lnTo>
                  <a:lnTo>
                    <a:pt x="7218" y="3317"/>
                  </a:lnTo>
                  <a:lnTo>
                    <a:pt x="7237" y="3343"/>
                  </a:lnTo>
                  <a:lnTo>
                    <a:pt x="7253" y="3370"/>
                  </a:lnTo>
                  <a:lnTo>
                    <a:pt x="7265" y="3400"/>
                  </a:lnTo>
                  <a:lnTo>
                    <a:pt x="8887" y="8267"/>
                  </a:lnTo>
                  <a:lnTo>
                    <a:pt x="8896" y="8300"/>
                  </a:lnTo>
                  <a:lnTo>
                    <a:pt x="8900" y="8333"/>
                  </a:lnTo>
                  <a:lnTo>
                    <a:pt x="8899" y="8367"/>
                  </a:lnTo>
                  <a:lnTo>
                    <a:pt x="8894" y="8400"/>
                  </a:lnTo>
                  <a:lnTo>
                    <a:pt x="8884" y="8433"/>
                  </a:lnTo>
                  <a:lnTo>
                    <a:pt x="8871" y="8464"/>
                  </a:lnTo>
                  <a:lnTo>
                    <a:pt x="8853" y="8492"/>
                  </a:lnTo>
                  <a:lnTo>
                    <a:pt x="8831" y="8518"/>
                  </a:lnTo>
                  <a:lnTo>
                    <a:pt x="8806" y="8541"/>
                  </a:lnTo>
                  <a:lnTo>
                    <a:pt x="8779" y="8560"/>
                  </a:lnTo>
                  <a:lnTo>
                    <a:pt x="8749" y="8576"/>
                  </a:lnTo>
                  <a:lnTo>
                    <a:pt x="8717" y="8587"/>
                  </a:lnTo>
                  <a:lnTo>
                    <a:pt x="8684" y="8594"/>
                  </a:lnTo>
                  <a:lnTo>
                    <a:pt x="8650" y="8596"/>
                  </a:lnTo>
                  <a:lnTo>
                    <a:pt x="1350" y="8596"/>
                  </a:lnTo>
                  <a:lnTo>
                    <a:pt x="1317" y="8594"/>
                  </a:lnTo>
                  <a:lnTo>
                    <a:pt x="1284" y="8587"/>
                  </a:lnTo>
                  <a:lnTo>
                    <a:pt x="1252" y="8576"/>
                  </a:lnTo>
                  <a:lnTo>
                    <a:pt x="1222" y="8561"/>
                  </a:lnTo>
                  <a:lnTo>
                    <a:pt x="1195" y="8542"/>
                  </a:lnTo>
                  <a:lnTo>
                    <a:pt x="1170" y="8519"/>
                  </a:lnTo>
                  <a:lnTo>
                    <a:pt x="1148" y="8494"/>
                  </a:lnTo>
                  <a:lnTo>
                    <a:pt x="1130" y="8465"/>
                  </a:lnTo>
                  <a:lnTo>
                    <a:pt x="1116" y="8435"/>
                  </a:lnTo>
                  <a:lnTo>
                    <a:pt x="1107" y="8403"/>
                  </a:lnTo>
                  <a:lnTo>
                    <a:pt x="1101" y="8370"/>
                  </a:lnTo>
                  <a:lnTo>
                    <a:pt x="1100" y="8336"/>
                  </a:lnTo>
                  <a:lnTo>
                    <a:pt x="1104" y="8303"/>
                  </a:lnTo>
                  <a:lnTo>
                    <a:pt x="1112" y="8270"/>
                  </a:lnTo>
                  <a:lnTo>
                    <a:pt x="1124" y="8239"/>
                  </a:lnTo>
                  <a:lnTo>
                    <a:pt x="1140" y="8210"/>
                  </a:lnTo>
                  <a:lnTo>
                    <a:pt x="3776" y="4154"/>
                  </a:lnTo>
                  <a:lnTo>
                    <a:pt x="3796" y="4128"/>
                  </a:lnTo>
                  <a:lnTo>
                    <a:pt x="3819" y="4104"/>
                  </a:lnTo>
                  <a:lnTo>
                    <a:pt x="3844" y="4084"/>
                  </a:lnTo>
                  <a:lnTo>
                    <a:pt x="3872" y="4067"/>
                  </a:lnTo>
                  <a:lnTo>
                    <a:pt x="3902" y="4055"/>
                  </a:lnTo>
                  <a:lnTo>
                    <a:pt x="3933" y="4046"/>
                  </a:lnTo>
                  <a:lnTo>
                    <a:pt x="3965" y="4041"/>
                  </a:lnTo>
                  <a:lnTo>
                    <a:pt x="3998" y="4040"/>
                  </a:lnTo>
                  <a:lnTo>
                    <a:pt x="4030" y="4044"/>
                  </a:lnTo>
                  <a:lnTo>
                    <a:pt x="4062" y="4052"/>
                  </a:lnTo>
                  <a:lnTo>
                    <a:pt x="4092" y="4064"/>
                  </a:lnTo>
                  <a:lnTo>
                    <a:pt x="4121" y="4079"/>
                  </a:lnTo>
                  <a:lnTo>
                    <a:pt x="4147" y="4099"/>
                  </a:lnTo>
                  <a:lnTo>
                    <a:pt x="4170" y="4121"/>
                  </a:lnTo>
                  <a:lnTo>
                    <a:pt x="4191" y="4147"/>
                  </a:lnTo>
                  <a:lnTo>
                    <a:pt x="5385" y="5852"/>
                  </a:lnTo>
                  <a:lnTo>
                    <a:pt x="6811" y="3355"/>
                  </a:lnTo>
                  <a:lnTo>
                    <a:pt x="6829" y="3328"/>
                  </a:lnTo>
                  <a:lnTo>
                    <a:pt x="6849" y="3304"/>
                  </a:lnTo>
                  <a:lnTo>
                    <a:pt x="6873" y="3283"/>
                  </a:lnTo>
                  <a:lnTo>
                    <a:pt x="6899" y="3265"/>
                  </a:lnTo>
                  <a:lnTo>
                    <a:pt x="6903" y="3263"/>
                  </a:lnTo>
                  <a:lnTo>
                    <a:pt x="6903" y="3074"/>
                  </a:lnTo>
                  <a:lnTo>
                    <a:pt x="6903" y="1857"/>
                  </a:lnTo>
                  <a:lnTo>
                    <a:pt x="6903" y="1654"/>
                  </a:lnTo>
                  <a:lnTo>
                    <a:pt x="6904" y="1638"/>
                  </a:lnTo>
                  <a:lnTo>
                    <a:pt x="6907" y="1622"/>
                  </a:lnTo>
                  <a:lnTo>
                    <a:pt x="6913" y="1606"/>
                  </a:lnTo>
                  <a:lnTo>
                    <a:pt x="6920" y="1592"/>
                  </a:lnTo>
                  <a:lnTo>
                    <a:pt x="6929" y="1578"/>
                  </a:lnTo>
                  <a:lnTo>
                    <a:pt x="6940" y="1566"/>
                  </a:lnTo>
                  <a:lnTo>
                    <a:pt x="6952" y="1555"/>
                  </a:lnTo>
                  <a:lnTo>
                    <a:pt x="6966" y="1546"/>
                  </a:lnTo>
                  <a:lnTo>
                    <a:pt x="6980" y="1539"/>
                  </a:lnTo>
                  <a:lnTo>
                    <a:pt x="6996" y="1533"/>
                  </a:lnTo>
                  <a:lnTo>
                    <a:pt x="7012" y="1530"/>
                  </a:lnTo>
                  <a:lnTo>
                    <a:pt x="7028" y="1529"/>
                  </a:lnTo>
                  <a:lnTo>
                    <a:pt x="7044" y="1530"/>
                  </a:lnTo>
                  <a:lnTo>
                    <a:pt x="7060" y="1533"/>
                  </a:lnTo>
                  <a:lnTo>
                    <a:pt x="7076" y="1539"/>
                  </a:lnTo>
                  <a:lnTo>
                    <a:pt x="7090" y="1546"/>
                  </a:lnTo>
                  <a:lnTo>
                    <a:pt x="7104" y="1555"/>
                  </a:lnTo>
                  <a:lnTo>
                    <a:pt x="7116" y="1566"/>
                  </a:lnTo>
                  <a:lnTo>
                    <a:pt x="7127" y="1578"/>
                  </a:lnTo>
                  <a:lnTo>
                    <a:pt x="7136" y="1592"/>
                  </a:lnTo>
                  <a:lnTo>
                    <a:pt x="7143" y="1606"/>
                  </a:lnTo>
                  <a:lnTo>
                    <a:pt x="7149" y="1622"/>
                  </a:lnTo>
                  <a:lnTo>
                    <a:pt x="7152" y="1638"/>
                  </a:lnTo>
                  <a:lnTo>
                    <a:pt x="7153" y="1654"/>
                  </a:lnTo>
                  <a:lnTo>
                    <a:pt x="7153" y="1732"/>
                  </a:lnTo>
                  <a:lnTo>
                    <a:pt x="8447" y="1732"/>
                  </a:lnTo>
                  <a:lnTo>
                    <a:pt x="8464" y="1733"/>
                  </a:lnTo>
                  <a:lnTo>
                    <a:pt x="8480" y="1736"/>
                  </a:lnTo>
                  <a:lnTo>
                    <a:pt x="8496" y="1742"/>
                  </a:lnTo>
                  <a:lnTo>
                    <a:pt x="8511" y="1749"/>
                  </a:lnTo>
                  <a:lnTo>
                    <a:pt x="8524" y="1759"/>
                  </a:lnTo>
                  <a:lnTo>
                    <a:pt x="8537" y="1770"/>
                  </a:lnTo>
                  <a:lnTo>
                    <a:pt x="8547" y="1783"/>
                  </a:lnTo>
                  <a:lnTo>
                    <a:pt x="8556" y="1797"/>
                  </a:lnTo>
                  <a:lnTo>
                    <a:pt x="8563" y="1812"/>
                  </a:lnTo>
                  <a:lnTo>
                    <a:pt x="8568" y="1828"/>
                  </a:lnTo>
                  <a:lnTo>
                    <a:pt x="8571" y="1844"/>
                  </a:lnTo>
                  <a:lnTo>
                    <a:pt x="8572" y="1861"/>
                  </a:lnTo>
                  <a:lnTo>
                    <a:pt x="8570" y="1877"/>
                  </a:lnTo>
                  <a:lnTo>
                    <a:pt x="8567" y="1893"/>
                  </a:lnTo>
                  <a:lnTo>
                    <a:pt x="8561" y="1909"/>
                  </a:lnTo>
                  <a:lnTo>
                    <a:pt x="8553" y="1924"/>
                  </a:lnTo>
                  <a:lnTo>
                    <a:pt x="8543" y="1937"/>
                  </a:lnTo>
                  <a:lnTo>
                    <a:pt x="8103" y="2465"/>
                  </a:lnTo>
                  <a:lnTo>
                    <a:pt x="8543" y="2994"/>
                  </a:lnTo>
                  <a:lnTo>
                    <a:pt x="8553" y="3007"/>
                  </a:lnTo>
                  <a:lnTo>
                    <a:pt x="8561" y="3022"/>
                  </a:lnTo>
                  <a:lnTo>
                    <a:pt x="8567" y="3038"/>
                  </a:lnTo>
                  <a:lnTo>
                    <a:pt x="8570" y="3054"/>
                  </a:lnTo>
                  <a:lnTo>
                    <a:pt x="8572" y="3070"/>
                  </a:lnTo>
                  <a:lnTo>
                    <a:pt x="8571" y="3087"/>
                  </a:lnTo>
                  <a:lnTo>
                    <a:pt x="8568" y="3104"/>
                  </a:lnTo>
                  <a:lnTo>
                    <a:pt x="8563" y="3119"/>
                  </a:lnTo>
                  <a:lnTo>
                    <a:pt x="8556" y="3134"/>
                  </a:lnTo>
                  <a:lnTo>
                    <a:pt x="8547" y="3148"/>
                  </a:lnTo>
                  <a:lnTo>
                    <a:pt x="8537" y="3161"/>
                  </a:lnTo>
                  <a:lnTo>
                    <a:pt x="8524" y="3172"/>
                  </a:lnTo>
                  <a:lnTo>
                    <a:pt x="8511" y="3182"/>
                  </a:lnTo>
                  <a:lnTo>
                    <a:pt x="8496" y="3189"/>
                  </a:lnTo>
                  <a:lnTo>
                    <a:pt x="8480" y="3195"/>
                  </a:lnTo>
                  <a:lnTo>
                    <a:pt x="8464" y="3198"/>
                  </a:lnTo>
                  <a:close/>
                  <a:moveTo>
                    <a:pt x="3994" y="4737"/>
                  </a:moveTo>
                  <a:lnTo>
                    <a:pt x="1811" y="8096"/>
                  </a:lnTo>
                  <a:lnTo>
                    <a:pt x="8303" y="8096"/>
                  </a:lnTo>
                  <a:lnTo>
                    <a:pt x="6968" y="4089"/>
                  </a:lnTo>
                  <a:lnTo>
                    <a:pt x="5623" y="6442"/>
                  </a:lnTo>
                  <a:lnTo>
                    <a:pt x="5605" y="6470"/>
                  </a:lnTo>
                  <a:lnTo>
                    <a:pt x="5582" y="6495"/>
                  </a:lnTo>
                  <a:lnTo>
                    <a:pt x="5557" y="6517"/>
                  </a:lnTo>
                  <a:lnTo>
                    <a:pt x="5529" y="6536"/>
                  </a:lnTo>
                  <a:lnTo>
                    <a:pt x="5499" y="6550"/>
                  </a:lnTo>
                  <a:lnTo>
                    <a:pt x="5467" y="6560"/>
                  </a:lnTo>
                  <a:lnTo>
                    <a:pt x="5434" y="6566"/>
                  </a:lnTo>
                  <a:lnTo>
                    <a:pt x="5401" y="6568"/>
                  </a:lnTo>
                  <a:lnTo>
                    <a:pt x="5367" y="6565"/>
                  </a:lnTo>
                  <a:lnTo>
                    <a:pt x="5335" y="6558"/>
                  </a:lnTo>
                  <a:lnTo>
                    <a:pt x="5303" y="6546"/>
                  </a:lnTo>
                  <a:lnTo>
                    <a:pt x="5274" y="6530"/>
                  </a:lnTo>
                  <a:lnTo>
                    <a:pt x="5247" y="6511"/>
                  </a:lnTo>
                  <a:lnTo>
                    <a:pt x="5222" y="6487"/>
                  </a:lnTo>
                  <a:lnTo>
                    <a:pt x="5201" y="6461"/>
                  </a:lnTo>
                  <a:lnTo>
                    <a:pt x="3994" y="4737"/>
                  </a:lnTo>
                  <a:close/>
                  <a:moveTo>
                    <a:pt x="7835" y="2398"/>
                  </a:moveTo>
                  <a:lnTo>
                    <a:pt x="7844" y="2385"/>
                  </a:lnTo>
                  <a:lnTo>
                    <a:pt x="8180" y="1982"/>
                  </a:lnTo>
                  <a:lnTo>
                    <a:pt x="7153" y="1982"/>
                  </a:lnTo>
                  <a:lnTo>
                    <a:pt x="7153" y="2949"/>
                  </a:lnTo>
                  <a:lnTo>
                    <a:pt x="8180" y="2949"/>
                  </a:lnTo>
                  <a:lnTo>
                    <a:pt x="7844" y="2545"/>
                  </a:lnTo>
                  <a:lnTo>
                    <a:pt x="7835" y="2532"/>
                  </a:lnTo>
                  <a:lnTo>
                    <a:pt x="7827" y="2518"/>
                  </a:lnTo>
                  <a:lnTo>
                    <a:pt x="7821" y="2504"/>
                  </a:lnTo>
                  <a:lnTo>
                    <a:pt x="7817" y="2488"/>
                  </a:lnTo>
                  <a:lnTo>
                    <a:pt x="7815" y="2473"/>
                  </a:lnTo>
                  <a:lnTo>
                    <a:pt x="7815" y="2457"/>
                  </a:lnTo>
                  <a:lnTo>
                    <a:pt x="7817" y="2441"/>
                  </a:lnTo>
                  <a:lnTo>
                    <a:pt x="7821" y="2426"/>
                  </a:lnTo>
                  <a:lnTo>
                    <a:pt x="7827" y="2411"/>
                  </a:lnTo>
                  <a:lnTo>
                    <a:pt x="7835" y="2398"/>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866" name="Google Shape;866;p27"/>
          <p:cNvGrpSpPr/>
          <p:nvPr/>
        </p:nvGrpSpPr>
        <p:grpSpPr>
          <a:xfrm>
            <a:off x="4839244" y="4771366"/>
            <a:ext cx="559951" cy="559951"/>
            <a:chOff x="1649691" y="1524000"/>
            <a:chExt cx="914400" cy="914400"/>
          </a:xfrm>
        </p:grpSpPr>
        <p:sp>
          <p:nvSpPr>
            <p:cNvPr id="867" name="Google Shape;867;p27"/>
            <p:cNvSpPr/>
            <p:nvPr/>
          </p:nvSpPr>
          <p:spPr>
            <a:xfrm>
              <a:off x="1649691" y="1524000"/>
              <a:ext cx="914400" cy="914400"/>
            </a:xfrm>
            <a:custGeom>
              <a:rect b="b" l="l" r="r" t="t"/>
              <a:pathLst>
                <a:path extrusionOk="0" h="10000" w="10000">
                  <a:moveTo>
                    <a:pt x="6362" y="2412"/>
                  </a:moveTo>
                  <a:lnTo>
                    <a:pt x="6361" y="2463"/>
                  </a:lnTo>
                  <a:lnTo>
                    <a:pt x="6358" y="2514"/>
                  </a:lnTo>
                  <a:lnTo>
                    <a:pt x="6353" y="2565"/>
                  </a:lnTo>
                  <a:lnTo>
                    <a:pt x="6347" y="2615"/>
                  </a:lnTo>
                  <a:lnTo>
                    <a:pt x="6338" y="2665"/>
                  </a:lnTo>
                  <a:lnTo>
                    <a:pt x="6328" y="2715"/>
                  </a:lnTo>
                  <a:lnTo>
                    <a:pt x="6316" y="2765"/>
                  </a:lnTo>
                  <a:lnTo>
                    <a:pt x="6302" y="2813"/>
                  </a:lnTo>
                  <a:lnTo>
                    <a:pt x="6286" y="2862"/>
                  </a:lnTo>
                  <a:lnTo>
                    <a:pt x="6268" y="2909"/>
                  </a:lnTo>
                  <a:lnTo>
                    <a:pt x="6249" y="2956"/>
                  </a:lnTo>
                  <a:lnTo>
                    <a:pt x="6228" y="3003"/>
                  </a:lnTo>
                  <a:lnTo>
                    <a:pt x="6205" y="3048"/>
                  </a:lnTo>
                  <a:lnTo>
                    <a:pt x="6180" y="3093"/>
                  </a:lnTo>
                  <a:lnTo>
                    <a:pt x="6153" y="3137"/>
                  </a:lnTo>
                  <a:lnTo>
                    <a:pt x="6125" y="3180"/>
                  </a:lnTo>
                  <a:lnTo>
                    <a:pt x="6096" y="3221"/>
                  </a:lnTo>
                  <a:lnTo>
                    <a:pt x="6065" y="3261"/>
                  </a:lnTo>
                  <a:lnTo>
                    <a:pt x="6032" y="3301"/>
                  </a:lnTo>
                  <a:lnTo>
                    <a:pt x="5998" y="3339"/>
                  </a:lnTo>
                  <a:lnTo>
                    <a:pt x="5963" y="3375"/>
                  </a:lnTo>
                  <a:lnTo>
                    <a:pt x="5927" y="3410"/>
                  </a:lnTo>
                  <a:lnTo>
                    <a:pt x="5889" y="3444"/>
                  </a:lnTo>
                  <a:lnTo>
                    <a:pt x="5849" y="3477"/>
                  </a:lnTo>
                  <a:lnTo>
                    <a:pt x="5809" y="3508"/>
                  </a:lnTo>
                  <a:lnTo>
                    <a:pt x="5768" y="3537"/>
                  </a:lnTo>
                  <a:lnTo>
                    <a:pt x="5725" y="3565"/>
                  </a:lnTo>
                  <a:lnTo>
                    <a:pt x="5681" y="3592"/>
                  </a:lnTo>
                  <a:lnTo>
                    <a:pt x="5636" y="3617"/>
                  </a:lnTo>
                  <a:lnTo>
                    <a:pt x="5591" y="3640"/>
                  </a:lnTo>
                  <a:lnTo>
                    <a:pt x="5544" y="3661"/>
                  </a:lnTo>
                  <a:lnTo>
                    <a:pt x="5497" y="3680"/>
                  </a:lnTo>
                  <a:lnTo>
                    <a:pt x="5450" y="3698"/>
                  </a:lnTo>
                  <a:lnTo>
                    <a:pt x="5401" y="3714"/>
                  </a:lnTo>
                  <a:lnTo>
                    <a:pt x="5353" y="3728"/>
                  </a:lnTo>
                  <a:lnTo>
                    <a:pt x="5303" y="3740"/>
                  </a:lnTo>
                  <a:lnTo>
                    <a:pt x="5253" y="3750"/>
                  </a:lnTo>
                  <a:lnTo>
                    <a:pt x="5203" y="3759"/>
                  </a:lnTo>
                  <a:lnTo>
                    <a:pt x="5153" y="3765"/>
                  </a:lnTo>
                  <a:lnTo>
                    <a:pt x="5102" y="3770"/>
                  </a:lnTo>
                  <a:lnTo>
                    <a:pt x="5051" y="3773"/>
                  </a:lnTo>
                  <a:lnTo>
                    <a:pt x="5000" y="3774"/>
                  </a:lnTo>
                  <a:lnTo>
                    <a:pt x="4949" y="3773"/>
                  </a:lnTo>
                  <a:lnTo>
                    <a:pt x="4898" y="3770"/>
                  </a:lnTo>
                  <a:lnTo>
                    <a:pt x="4847" y="3765"/>
                  </a:lnTo>
                  <a:lnTo>
                    <a:pt x="4797" y="3759"/>
                  </a:lnTo>
                  <a:lnTo>
                    <a:pt x="4747" y="3750"/>
                  </a:lnTo>
                  <a:lnTo>
                    <a:pt x="4697" y="3740"/>
                  </a:lnTo>
                  <a:lnTo>
                    <a:pt x="4648" y="3728"/>
                  </a:lnTo>
                  <a:lnTo>
                    <a:pt x="4599" y="3714"/>
                  </a:lnTo>
                  <a:lnTo>
                    <a:pt x="4550" y="3698"/>
                  </a:lnTo>
                  <a:lnTo>
                    <a:pt x="4503" y="3680"/>
                  </a:lnTo>
                  <a:lnTo>
                    <a:pt x="4456" y="3661"/>
                  </a:lnTo>
                  <a:lnTo>
                    <a:pt x="4409" y="3640"/>
                  </a:lnTo>
                  <a:lnTo>
                    <a:pt x="4364" y="3617"/>
                  </a:lnTo>
                  <a:lnTo>
                    <a:pt x="4319" y="3592"/>
                  </a:lnTo>
                  <a:lnTo>
                    <a:pt x="4275" y="3565"/>
                  </a:lnTo>
                  <a:lnTo>
                    <a:pt x="4232" y="3537"/>
                  </a:lnTo>
                  <a:lnTo>
                    <a:pt x="4191" y="3508"/>
                  </a:lnTo>
                  <a:lnTo>
                    <a:pt x="4151" y="3477"/>
                  </a:lnTo>
                  <a:lnTo>
                    <a:pt x="4111" y="3444"/>
                  </a:lnTo>
                  <a:lnTo>
                    <a:pt x="4073" y="3410"/>
                  </a:lnTo>
                  <a:lnTo>
                    <a:pt x="4037" y="3375"/>
                  </a:lnTo>
                  <a:lnTo>
                    <a:pt x="4002" y="3339"/>
                  </a:lnTo>
                  <a:lnTo>
                    <a:pt x="3968" y="3301"/>
                  </a:lnTo>
                  <a:lnTo>
                    <a:pt x="3935" y="3261"/>
                  </a:lnTo>
                  <a:lnTo>
                    <a:pt x="3904" y="3221"/>
                  </a:lnTo>
                  <a:lnTo>
                    <a:pt x="3875" y="3180"/>
                  </a:lnTo>
                  <a:lnTo>
                    <a:pt x="3847" y="3137"/>
                  </a:lnTo>
                  <a:lnTo>
                    <a:pt x="3820" y="3093"/>
                  </a:lnTo>
                  <a:lnTo>
                    <a:pt x="3795" y="3048"/>
                  </a:lnTo>
                  <a:lnTo>
                    <a:pt x="3772" y="3003"/>
                  </a:lnTo>
                  <a:lnTo>
                    <a:pt x="3751" y="2956"/>
                  </a:lnTo>
                  <a:lnTo>
                    <a:pt x="3732" y="2909"/>
                  </a:lnTo>
                  <a:lnTo>
                    <a:pt x="3714" y="2862"/>
                  </a:lnTo>
                  <a:lnTo>
                    <a:pt x="3698" y="2813"/>
                  </a:lnTo>
                  <a:lnTo>
                    <a:pt x="3684" y="2764"/>
                  </a:lnTo>
                  <a:lnTo>
                    <a:pt x="3672" y="2715"/>
                  </a:lnTo>
                  <a:lnTo>
                    <a:pt x="3662" y="2665"/>
                  </a:lnTo>
                  <a:lnTo>
                    <a:pt x="3653" y="2615"/>
                  </a:lnTo>
                  <a:lnTo>
                    <a:pt x="3647" y="2565"/>
                  </a:lnTo>
                  <a:lnTo>
                    <a:pt x="3642" y="2514"/>
                  </a:lnTo>
                  <a:lnTo>
                    <a:pt x="3639" y="2463"/>
                  </a:lnTo>
                  <a:lnTo>
                    <a:pt x="3638" y="2412"/>
                  </a:lnTo>
                  <a:lnTo>
                    <a:pt x="3639" y="2361"/>
                  </a:lnTo>
                  <a:lnTo>
                    <a:pt x="3642" y="2310"/>
                  </a:lnTo>
                  <a:lnTo>
                    <a:pt x="3647" y="2259"/>
                  </a:lnTo>
                  <a:lnTo>
                    <a:pt x="3653" y="2209"/>
                  </a:lnTo>
                  <a:lnTo>
                    <a:pt x="3662" y="2159"/>
                  </a:lnTo>
                  <a:lnTo>
                    <a:pt x="3672" y="2109"/>
                  </a:lnTo>
                  <a:lnTo>
                    <a:pt x="3684" y="2060"/>
                  </a:lnTo>
                  <a:lnTo>
                    <a:pt x="3698" y="2011"/>
                  </a:lnTo>
                  <a:lnTo>
                    <a:pt x="3714" y="1962"/>
                  </a:lnTo>
                  <a:lnTo>
                    <a:pt x="3732" y="1915"/>
                  </a:lnTo>
                  <a:lnTo>
                    <a:pt x="3751" y="1868"/>
                  </a:lnTo>
                  <a:lnTo>
                    <a:pt x="3772" y="1821"/>
                  </a:lnTo>
                  <a:lnTo>
                    <a:pt x="3795" y="1776"/>
                  </a:lnTo>
                  <a:lnTo>
                    <a:pt x="3820" y="1731"/>
                  </a:lnTo>
                  <a:lnTo>
                    <a:pt x="3847" y="1687"/>
                  </a:lnTo>
                  <a:lnTo>
                    <a:pt x="3875" y="1644"/>
                  </a:lnTo>
                  <a:lnTo>
                    <a:pt x="3904" y="1603"/>
                  </a:lnTo>
                  <a:lnTo>
                    <a:pt x="3935" y="1563"/>
                  </a:lnTo>
                  <a:lnTo>
                    <a:pt x="3968" y="1523"/>
                  </a:lnTo>
                  <a:lnTo>
                    <a:pt x="4002" y="1485"/>
                  </a:lnTo>
                  <a:lnTo>
                    <a:pt x="4037" y="1449"/>
                  </a:lnTo>
                  <a:lnTo>
                    <a:pt x="4073" y="1414"/>
                  </a:lnTo>
                  <a:lnTo>
                    <a:pt x="4111" y="1380"/>
                  </a:lnTo>
                  <a:lnTo>
                    <a:pt x="4151" y="1347"/>
                  </a:lnTo>
                  <a:lnTo>
                    <a:pt x="4191" y="1316"/>
                  </a:lnTo>
                  <a:lnTo>
                    <a:pt x="4232" y="1287"/>
                  </a:lnTo>
                  <a:lnTo>
                    <a:pt x="4275" y="1259"/>
                  </a:lnTo>
                  <a:lnTo>
                    <a:pt x="4319" y="1232"/>
                  </a:lnTo>
                  <a:lnTo>
                    <a:pt x="4364" y="1207"/>
                  </a:lnTo>
                  <a:lnTo>
                    <a:pt x="4409" y="1184"/>
                  </a:lnTo>
                  <a:lnTo>
                    <a:pt x="4456" y="1163"/>
                  </a:lnTo>
                  <a:lnTo>
                    <a:pt x="4503" y="1144"/>
                  </a:lnTo>
                  <a:lnTo>
                    <a:pt x="4550" y="1126"/>
                  </a:lnTo>
                  <a:lnTo>
                    <a:pt x="4599" y="1110"/>
                  </a:lnTo>
                  <a:lnTo>
                    <a:pt x="4647" y="1096"/>
                  </a:lnTo>
                  <a:lnTo>
                    <a:pt x="4697" y="1084"/>
                  </a:lnTo>
                  <a:lnTo>
                    <a:pt x="4747" y="1074"/>
                  </a:lnTo>
                  <a:lnTo>
                    <a:pt x="4797" y="1065"/>
                  </a:lnTo>
                  <a:lnTo>
                    <a:pt x="4847" y="1059"/>
                  </a:lnTo>
                  <a:lnTo>
                    <a:pt x="4898" y="1054"/>
                  </a:lnTo>
                  <a:lnTo>
                    <a:pt x="4949" y="1051"/>
                  </a:lnTo>
                  <a:lnTo>
                    <a:pt x="5000" y="1050"/>
                  </a:lnTo>
                  <a:lnTo>
                    <a:pt x="5051" y="1051"/>
                  </a:lnTo>
                  <a:lnTo>
                    <a:pt x="5102" y="1054"/>
                  </a:lnTo>
                  <a:lnTo>
                    <a:pt x="5153" y="1059"/>
                  </a:lnTo>
                  <a:lnTo>
                    <a:pt x="5203" y="1065"/>
                  </a:lnTo>
                  <a:lnTo>
                    <a:pt x="5253" y="1074"/>
                  </a:lnTo>
                  <a:lnTo>
                    <a:pt x="5303" y="1084"/>
                  </a:lnTo>
                  <a:lnTo>
                    <a:pt x="5352" y="1096"/>
                  </a:lnTo>
                  <a:lnTo>
                    <a:pt x="5401" y="1110"/>
                  </a:lnTo>
                  <a:lnTo>
                    <a:pt x="5450" y="1126"/>
                  </a:lnTo>
                  <a:lnTo>
                    <a:pt x="5497" y="1144"/>
                  </a:lnTo>
                  <a:lnTo>
                    <a:pt x="5544" y="1163"/>
                  </a:lnTo>
                  <a:lnTo>
                    <a:pt x="5591" y="1184"/>
                  </a:lnTo>
                  <a:lnTo>
                    <a:pt x="5636" y="1207"/>
                  </a:lnTo>
                  <a:lnTo>
                    <a:pt x="5681" y="1232"/>
                  </a:lnTo>
                  <a:lnTo>
                    <a:pt x="5725" y="1259"/>
                  </a:lnTo>
                  <a:lnTo>
                    <a:pt x="5768" y="1287"/>
                  </a:lnTo>
                  <a:lnTo>
                    <a:pt x="5809" y="1316"/>
                  </a:lnTo>
                  <a:lnTo>
                    <a:pt x="5849" y="1347"/>
                  </a:lnTo>
                  <a:lnTo>
                    <a:pt x="5889" y="1380"/>
                  </a:lnTo>
                  <a:lnTo>
                    <a:pt x="5927" y="1414"/>
                  </a:lnTo>
                  <a:lnTo>
                    <a:pt x="5963" y="1449"/>
                  </a:lnTo>
                  <a:lnTo>
                    <a:pt x="5998" y="1485"/>
                  </a:lnTo>
                  <a:lnTo>
                    <a:pt x="6032" y="1523"/>
                  </a:lnTo>
                  <a:lnTo>
                    <a:pt x="6065" y="1563"/>
                  </a:lnTo>
                  <a:lnTo>
                    <a:pt x="6096" y="1603"/>
                  </a:lnTo>
                  <a:lnTo>
                    <a:pt x="6125" y="1644"/>
                  </a:lnTo>
                  <a:lnTo>
                    <a:pt x="6153" y="1687"/>
                  </a:lnTo>
                  <a:lnTo>
                    <a:pt x="6180" y="1731"/>
                  </a:lnTo>
                  <a:lnTo>
                    <a:pt x="6205" y="1776"/>
                  </a:lnTo>
                  <a:lnTo>
                    <a:pt x="6228" y="1821"/>
                  </a:lnTo>
                  <a:lnTo>
                    <a:pt x="6249" y="1868"/>
                  </a:lnTo>
                  <a:lnTo>
                    <a:pt x="6268" y="1915"/>
                  </a:lnTo>
                  <a:lnTo>
                    <a:pt x="6286" y="1962"/>
                  </a:lnTo>
                  <a:lnTo>
                    <a:pt x="6302" y="2011"/>
                  </a:lnTo>
                  <a:lnTo>
                    <a:pt x="6316" y="2060"/>
                  </a:lnTo>
                  <a:lnTo>
                    <a:pt x="6328" y="2109"/>
                  </a:lnTo>
                  <a:lnTo>
                    <a:pt x="6338" y="2159"/>
                  </a:lnTo>
                  <a:lnTo>
                    <a:pt x="6347" y="2209"/>
                  </a:lnTo>
                  <a:lnTo>
                    <a:pt x="6353" y="2259"/>
                  </a:lnTo>
                  <a:lnTo>
                    <a:pt x="6358" y="2310"/>
                  </a:lnTo>
                  <a:lnTo>
                    <a:pt x="6361" y="2361"/>
                  </a:lnTo>
                  <a:lnTo>
                    <a:pt x="6362" y="2412"/>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868" name="Google Shape;868;p27"/>
            <p:cNvSpPr/>
            <p:nvPr/>
          </p:nvSpPr>
          <p:spPr>
            <a:xfrm>
              <a:off x="1649691" y="1524000"/>
              <a:ext cx="914400" cy="914400"/>
            </a:xfrm>
            <a:custGeom>
              <a:rect b="b" l="l" r="r" t="t"/>
              <a:pathLst>
                <a:path extrusionOk="0" h="10000" w="10000">
                  <a:moveTo>
                    <a:pt x="6611" y="2356"/>
                  </a:moveTo>
                  <a:lnTo>
                    <a:pt x="6612" y="2407"/>
                  </a:lnTo>
                  <a:lnTo>
                    <a:pt x="6612" y="2417"/>
                  </a:lnTo>
                  <a:lnTo>
                    <a:pt x="6611" y="2468"/>
                  </a:lnTo>
                  <a:lnTo>
                    <a:pt x="6611" y="2477"/>
                  </a:lnTo>
                  <a:lnTo>
                    <a:pt x="6608" y="2528"/>
                  </a:lnTo>
                  <a:lnTo>
                    <a:pt x="6607" y="2538"/>
                  </a:lnTo>
                  <a:lnTo>
                    <a:pt x="6602" y="2588"/>
                  </a:lnTo>
                  <a:lnTo>
                    <a:pt x="6601" y="2598"/>
                  </a:lnTo>
                  <a:lnTo>
                    <a:pt x="6595" y="2648"/>
                  </a:lnTo>
                  <a:lnTo>
                    <a:pt x="6593" y="2657"/>
                  </a:lnTo>
                  <a:lnTo>
                    <a:pt x="6585" y="2707"/>
                  </a:lnTo>
                  <a:lnTo>
                    <a:pt x="6583" y="2716"/>
                  </a:lnTo>
                  <a:lnTo>
                    <a:pt x="6573" y="2766"/>
                  </a:lnTo>
                  <a:lnTo>
                    <a:pt x="6571" y="2775"/>
                  </a:lnTo>
                  <a:lnTo>
                    <a:pt x="6558" y="2825"/>
                  </a:lnTo>
                  <a:lnTo>
                    <a:pt x="6556" y="2834"/>
                  </a:lnTo>
                  <a:lnTo>
                    <a:pt x="6542" y="2882"/>
                  </a:lnTo>
                  <a:lnTo>
                    <a:pt x="6539" y="2891"/>
                  </a:lnTo>
                  <a:lnTo>
                    <a:pt x="6523" y="2940"/>
                  </a:lnTo>
                  <a:lnTo>
                    <a:pt x="6520" y="2948"/>
                  </a:lnTo>
                  <a:lnTo>
                    <a:pt x="6503" y="2996"/>
                  </a:lnTo>
                  <a:lnTo>
                    <a:pt x="6499" y="3005"/>
                  </a:lnTo>
                  <a:lnTo>
                    <a:pt x="6480" y="3052"/>
                  </a:lnTo>
                  <a:lnTo>
                    <a:pt x="6476" y="3060"/>
                  </a:lnTo>
                  <a:lnTo>
                    <a:pt x="6455" y="3107"/>
                  </a:lnTo>
                  <a:lnTo>
                    <a:pt x="6451" y="3115"/>
                  </a:lnTo>
                  <a:lnTo>
                    <a:pt x="6428" y="3160"/>
                  </a:lnTo>
                  <a:lnTo>
                    <a:pt x="6424" y="3169"/>
                  </a:lnTo>
                  <a:lnTo>
                    <a:pt x="6399" y="3214"/>
                  </a:lnTo>
                  <a:lnTo>
                    <a:pt x="6394" y="3222"/>
                  </a:lnTo>
                  <a:lnTo>
                    <a:pt x="6367" y="3266"/>
                  </a:lnTo>
                  <a:lnTo>
                    <a:pt x="6362" y="3274"/>
                  </a:lnTo>
                  <a:lnTo>
                    <a:pt x="6334" y="3317"/>
                  </a:lnTo>
                  <a:lnTo>
                    <a:pt x="6329" y="3324"/>
                  </a:lnTo>
                  <a:lnTo>
                    <a:pt x="6300" y="3366"/>
                  </a:lnTo>
                  <a:lnTo>
                    <a:pt x="6294" y="3373"/>
                  </a:lnTo>
                  <a:lnTo>
                    <a:pt x="6263" y="3414"/>
                  </a:lnTo>
                  <a:lnTo>
                    <a:pt x="6257" y="3421"/>
                  </a:lnTo>
                  <a:lnTo>
                    <a:pt x="6225" y="3460"/>
                  </a:lnTo>
                  <a:lnTo>
                    <a:pt x="6219" y="3467"/>
                  </a:lnTo>
                  <a:lnTo>
                    <a:pt x="6185" y="3505"/>
                  </a:lnTo>
                  <a:lnTo>
                    <a:pt x="6178" y="3512"/>
                  </a:lnTo>
                  <a:lnTo>
                    <a:pt x="6143" y="3549"/>
                  </a:lnTo>
                  <a:lnTo>
                    <a:pt x="6137" y="3555"/>
                  </a:lnTo>
                  <a:lnTo>
                    <a:pt x="6100" y="3590"/>
                  </a:lnTo>
                  <a:lnTo>
                    <a:pt x="6093" y="3597"/>
                  </a:lnTo>
                  <a:lnTo>
                    <a:pt x="6055" y="3631"/>
                  </a:lnTo>
                  <a:lnTo>
                    <a:pt x="6048" y="3637"/>
                  </a:lnTo>
                  <a:lnTo>
                    <a:pt x="6033" y="3649"/>
                  </a:lnTo>
                  <a:lnTo>
                    <a:pt x="6039" y="3659"/>
                  </a:lnTo>
                  <a:lnTo>
                    <a:pt x="6053" y="3691"/>
                  </a:lnTo>
                  <a:lnTo>
                    <a:pt x="6062" y="3724"/>
                  </a:lnTo>
                  <a:lnTo>
                    <a:pt x="6120" y="4006"/>
                  </a:lnTo>
                  <a:lnTo>
                    <a:pt x="6178" y="4271"/>
                  </a:lnTo>
                  <a:lnTo>
                    <a:pt x="6236" y="4522"/>
                  </a:lnTo>
                  <a:lnTo>
                    <a:pt x="6293" y="4760"/>
                  </a:lnTo>
                  <a:lnTo>
                    <a:pt x="6351" y="4986"/>
                  </a:lnTo>
                  <a:lnTo>
                    <a:pt x="6409" y="5202"/>
                  </a:lnTo>
                  <a:lnTo>
                    <a:pt x="6466" y="5408"/>
                  </a:lnTo>
                  <a:lnTo>
                    <a:pt x="6524" y="5606"/>
                  </a:lnTo>
                  <a:lnTo>
                    <a:pt x="6582" y="5797"/>
                  </a:lnTo>
                  <a:lnTo>
                    <a:pt x="6639" y="5982"/>
                  </a:lnTo>
                  <a:lnTo>
                    <a:pt x="6697" y="6163"/>
                  </a:lnTo>
                  <a:lnTo>
                    <a:pt x="6755" y="6341"/>
                  </a:lnTo>
                  <a:lnTo>
                    <a:pt x="6813" y="6517"/>
                  </a:lnTo>
                  <a:lnTo>
                    <a:pt x="6814" y="6521"/>
                  </a:lnTo>
                  <a:lnTo>
                    <a:pt x="7179" y="6521"/>
                  </a:lnTo>
                  <a:lnTo>
                    <a:pt x="7212" y="6523"/>
                  </a:lnTo>
                  <a:lnTo>
                    <a:pt x="7245" y="6530"/>
                  </a:lnTo>
                  <a:lnTo>
                    <a:pt x="7276" y="6541"/>
                  </a:lnTo>
                  <a:lnTo>
                    <a:pt x="7305" y="6555"/>
                  </a:lnTo>
                  <a:lnTo>
                    <a:pt x="7333" y="6574"/>
                  </a:lnTo>
                  <a:lnTo>
                    <a:pt x="7358" y="6596"/>
                  </a:lnTo>
                  <a:lnTo>
                    <a:pt x="7379" y="6621"/>
                  </a:lnTo>
                  <a:lnTo>
                    <a:pt x="7397" y="6649"/>
                  </a:lnTo>
                  <a:lnTo>
                    <a:pt x="7411" y="6679"/>
                  </a:lnTo>
                  <a:lnTo>
                    <a:pt x="7422" y="6710"/>
                  </a:lnTo>
                  <a:lnTo>
                    <a:pt x="7967" y="8889"/>
                  </a:lnTo>
                  <a:lnTo>
                    <a:pt x="7972" y="8921"/>
                  </a:lnTo>
                  <a:lnTo>
                    <a:pt x="7974" y="8954"/>
                  </a:lnTo>
                  <a:lnTo>
                    <a:pt x="7971" y="8986"/>
                  </a:lnTo>
                  <a:lnTo>
                    <a:pt x="7965" y="9018"/>
                  </a:lnTo>
                  <a:lnTo>
                    <a:pt x="7954" y="9048"/>
                  </a:lnTo>
                  <a:lnTo>
                    <a:pt x="7939" y="9077"/>
                  </a:lnTo>
                  <a:lnTo>
                    <a:pt x="7921" y="9104"/>
                  </a:lnTo>
                  <a:lnTo>
                    <a:pt x="7900" y="9128"/>
                  </a:lnTo>
                  <a:lnTo>
                    <a:pt x="7875" y="9149"/>
                  </a:lnTo>
                  <a:lnTo>
                    <a:pt x="7848" y="9167"/>
                  </a:lnTo>
                  <a:lnTo>
                    <a:pt x="7819" y="9181"/>
                  </a:lnTo>
                  <a:lnTo>
                    <a:pt x="7788" y="9192"/>
                  </a:lnTo>
                  <a:lnTo>
                    <a:pt x="7756" y="9198"/>
                  </a:lnTo>
                  <a:lnTo>
                    <a:pt x="7724" y="9200"/>
                  </a:lnTo>
                  <a:lnTo>
                    <a:pt x="2276" y="9200"/>
                  </a:lnTo>
                  <a:lnTo>
                    <a:pt x="2244" y="9198"/>
                  </a:lnTo>
                  <a:lnTo>
                    <a:pt x="2212" y="9192"/>
                  </a:lnTo>
                  <a:lnTo>
                    <a:pt x="2181" y="9181"/>
                  </a:lnTo>
                  <a:lnTo>
                    <a:pt x="2152" y="9167"/>
                  </a:lnTo>
                  <a:lnTo>
                    <a:pt x="2125" y="9149"/>
                  </a:lnTo>
                  <a:lnTo>
                    <a:pt x="2100" y="9128"/>
                  </a:lnTo>
                  <a:lnTo>
                    <a:pt x="2079" y="9104"/>
                  </a:lnTo>
                  <a:lnTo>
                    <a:pt x="2061" y="9077"/>
                  </a:lnTo>
                  <a:lnTo>
                    <a:pt x="2046" y="9048"/>
                  </a:lnTo>
                  <a:lnTo>
                    <a:pt x="2035" y="9018"/>
                  </a:lnTo>
                  <a:lnTo>
                    <a:pt x="2029" y="8986"/>
                  </a:lnTo>
                  <a:lnTo>
                    <a:pt x="2026" y="8954"/>
                  </a:lnTo>
                  <a:lnTo>
                    <a:pt x="2028" y="8921"/>
                  </a:lnTo>
                  <a:lnTo>
                    <a:pt x="2033" y="8889"/>
                  </a:lnTo>
                  <a:lnTo>
                    <a:pt x="2578" y="6710"/>
                  </a:lnTo>
                  <a:lnTo>
                    <a:pt x="2589" y="6679"/>
                  </a:lnTo>
                  <a:lnTo>
                    <a:pt x="2603" y="6649"/>
                  </a:lnTo>
                  <a:lnTo>
                    <a:pt x="2621" y="6621"/>
                  </a:lnTo>
                  <a:lnTo>
                    <a:pt x="2642" y="6596"/>
                  </a:lnTo>
                  <a:lnTo>
                    <a:pt x="2667" y="6574"/>
                  </a:lnTo>
                  <a:lnTo>
                    <a:pt x="2695" y="6555"/>
                  </a:lnTo>
                  <a:lnTo>
                    <a:pt x="2724" y="6541"/>
                  </a:lnTo>
                  <a:lnTo>
                    <a:pt x="2755" y="6530"/>
                  </a:lnTo>
                  <a:lnTo>
                    <a:pt x="2788" y="6523"/>
                  </a:lnTo>
                  <a:lnTo>
                    <a:pt x="2821" y="6521"/>
                  </a:lnTo>
                  <a:lnTo>
                    <a:pt x="3186" y="6521"/>
                  </a:lnTo>
                  <a:lnTo>
                    <a:pt x="3187" y="6517"/>
                  </a:lnTo>
                  <a:lnTo>
                    <a:pt x="3245" y="6341"/>
                  </a:lnTo>
                  <a:lnTo>
                    <a:pt x="3303" y="6163"/>
                  </a:lnTo>
                  <a:lnTo>
                    <a:pt x="3361" y="5982"/>
                  </a:lnTo>
                  <a:lnTo>
                    <a:pt x="3418" y="5797"/>
                  </a:lnTo>
                  <a:lnTo>
                    <a:pt x="3476" y="5606"/>
                  </a:lnTo>
                  <a:lnTo>
                    <a:pt x="3534" y="5408"/>
                  </a:lnTo>
                  <a:lnTo>
                    <a:pt x="3591" y="5202"/>
                  </a:lnTo>
                  <a:lnTo>
                    <a:pt x="3649" y="4986"/>
                  </a:lnTo>
                  <a:lnTo>
                    <a:pt x="3707" y="4760"/>
                  </a:lnTo>
                  <a:lnTo>
                    <a:pt x="3764" y="4522"/>
                  </a:lnTo>
                  <a:lnTo>
                    <a:pt x="3822" y="4271"/>
                  </a:lnTo>
                  <a:lnTo>
                    <a:pt x="3880" y="4006"/>
                  </a:lnTo>
                  <a:lnTo>
                    <a:pt x="3938" y="3724"/>
                  </a:lnTo>
                  <a:lnTo>
                    <a:pt x="3947" y="3691"/>
                  </a:lnTo>
                  <a:lnTo>
                    <a:pt x="3961" y="3659"/>
                  </a:lnTo>
                  <a:lnTo>
                    <a:pt x="3967" y="3649"/>
                  </a:lnTo>
                  <a:lnTo>
                    <a:pt x="3952" y="3637"/>
                  </a:lnTo>
                  <a:lnTo>
                    <a:pt x="3945" y="3631"/>
                  </a:lnTo>
                  <a:lnTo>
                    <a:pt x="3907" y="3597"/>
                  </a:lnTo>
                  <a:lnTo>
                    <a:pt x="3900" y="3590"/>
                  </a:lnTo>
                  <a:lnTo>
                    <a:pt x="3863" y="3555"/>
                  </a:lnTo>
                  <a:lnTo>
                    <a:pt x="3857" y="3549"/>
                  </a:lnTo>
                  <a:lnTo>
                    <a:pt x="3822" y="3512"/>
                  </a:lnTo>
                  <a:lnTo>
                    <a:pt x="3815" y="3505"/>
                  </a:lnTo>
                  <a:lnTo>
                    <a:pt x="3781" y="3467"/>
                  </a:lnTo>
                  <a:lnTo>
                    <a:pt x="3775" y="3460"/>
                  </a:lnTo>
                  <a:lnTo>
                    <a:pt x="3743" y="3421"/>
                  </a:lnTo>
                  <a:lnTo>
                    <a:pt x="3737" y="3414"/>
                  </a:lnTo>
                  <a:lnTo>
                    <a:pt x="3706" y="3373"/>
                  </a:lnTo>
                  <a:lnTo>
                    <a:pt x="3700" y="3366"/>
                  </a:lnTo>
                  <a:lnTo>
                    <a:pt x="3671" y="3324"/>
                  </a:lnTo>
                  <a:lnTo>
                    <a:pt x="3666" y="3317"/>
                  </a:lnTo>
                  <a:lnTo>
                    <a:pt x="3638" y="3274"/>
                  </a:lnTo>
                  <a:lnTo>
                    <a:pt x="3633" y="3266"/>
                  </a:lnTo>
                  <a:lnTo>
                    <a:pt x="3606" y="3222"/>
                  </a:lnTo>
                  <a:lnTo>
                    <a:pt x="3601" y="3214"/>
                  </a:lnTo>
                  <a:lnTo>
                    <a:pt x="3576" y="3169"/>
                  </a:lnTo>
                  <a:lnTo>
                    <a:pt x="3572" y="3160"/>
                  </a:lnTo>
                  <a:lnTo>
                    <a:pt x="3549" y="3115"/>
                  </a:lnTo>
                  <a:lnTo>
                    <a:pt x="3545" y="3107"/>
                  </a:lnTo>
                  <a:lnTo>
                    <a:pt x="3524" y="3060"/>
                  </a:lnTo>
                  <a:lnTo>
                    <a:pt x="3520" y="3052"/>
                  </a:lnTo>
                  <a:lnTo>
                    <a:pt x="3501" y="3005"/>
                  </a:lnTo>
                  <a:lnTo>
                    <a:pt x="3497" y="2996"/>
                  </a:lnTo>
                  <a:lnTo>
                    <a:pt x="3480" y="2948"/>
                  </a:lnTo>
                  <a:lnTo>
                    <a:pt x="3477" y="2940"/>
                  </a:lnTo>
                  <a:lnTo>
                    <a:pt x="3461" y="2891"/>
                  </a:lnTo>
                  <a:lnTo>
                    <a:pt x="3458" y="2882"/>
                  </a:lnTo>
                  <a:lnTo>
                    <a:pt x="3444" y="2834"/>
                  </a:lnTo>
                  <a:lnTo>
                    <a:pt x="3442" y="2825"/>
                  </a:lnTo>
                  <a:lnTo>
                    <a:pt x="3429" y="2775"/>
                  </a:lnTo>
                  <a:lnTo>
                    <a:pt x="3427" y="2766"/>
                  </a:lnTo>
                  <a:lnTo>
                    <a:pt x="3417" y="2716"/>
                  </a:lnTo>
                  <a:lnTo>
                    <a:pt x="3415" y="2707"/>
                  </a:lnTo>
                  <a:lnTo>
                    <a:pt x="3407" y="2657"/>
                  </a:lnTo>
                  <a:lnTo>
                    <a:pt x="3405" y="2648"/>
                  </a:lnTo>
                  <a:lnTo>
                    <a:pt x="3399" y="2598"/>
                  </a:lnTo>
                  <a:lnTo>
                    <a:pt x="3398" y="2588"/>
                  </a:lnTo>
                  <a:lnTo>
                    <a:pt x="3393" y="2538"/>
                  </a:lnTo>
                  <a:lnTo>
                    <a:pt x="3392" y="2528"/>
                  </a:lnTo>
                  <a:lnTo>
                    <a:pt x="3389" y="2477"/>
                  </a:lnTo>
                  <a:lnTo>
                    <a:pt x="3389" y="2468"/>
                  </a:lnTo>
                  <a:lnTo>
                    <a:pt x="3388" y="2417"/>
                  </a:lnTo>
                  <a:lnTo>
                    <a:pt x="3388" y="2407"/>
                  </a:lnTo>
                  <a:lnTo>
                    <a:pt x="3389" y="2356"/>
                  </a:lnTo>
                  <a:lnTo>
                    <a:pt x="3389" y="2347"/>
                  </a:lnTo>
                  <a:lnTo>
                    <a:pt x="3392" y="2296"/>
                  </a:lnTo>
                  <a:lnTo>
                    <a:pt x="3393" y="2286"/>
                  </a:lnTo>
                  <a:lnTo>
                    <a:pt x="3398" y="2236"/>
                  </a:lnTo>
                  <a:lnTo>
                    <a:pt x="3399" y="2226"/>
                  </a:lnTo>
                  <a:lnTo>
                    <a:pt x="3405" y="2176"/>
                  </a:lnTo>
                  <a:lnTo>
                    <a:pt x="3407" y="2167"/>
                  </a:lnTo>
                  <a:lnTo>
                    <a:pt x="3415" y="2117"/>
                  </a:lnTo>
                  <a:lnTo>
                    <a:pt x="3417" y="2108"/>
                  </a:lnTo>
                  <a:lnTo>
                    <a:pt x="3427" y="2058"/>
                  </a:lnTo>
                  <a:lnTo>
                    <a:pt x="3429" y="2049"/>
                  </a:lnTo>
                  <a:lnTo>
                    <a:pt x="3442" y="1999"/>
                  </a:lnTo>
                  <a:lnTo>
                    <a:pt x="3444" y="1990"/>
                  </a:lnTo>
                  <a:lnTo>
                    <a:pt x="3458" y="1942"/>
                  </a:lnTo>
                  <a:lnTo>
                    <a:pt x="3461" y="1933"/>
                  </a:lnTo>
                  <a:lnTo>
                    <a:pt x="3477" y="1884"/>
                  </a:lnTo>
                  <a:lnTo>
                    <a:pt x="3480" y="1876"/>
                  </a:lnTo>
                  <a:lnTo>
                    <a:pt x="3497" y="1828"/>
                  </a:lnTo>
                  <a:lnTo>
                    <a:pt x="3501" y="1819"/>
                  </a:lnTo>
                  <a:lnTo>
                    <a:pt x="3520" y="1772"/>
                  </a:lnTo>
                  <a:lnTo>
                    <a:pt x="3524" y="1764"/>
                  </a:lnTo>
                  <a:lnTo>
                    <a:pt x="3545" y="1717"/>
                  </a:lnTo>
                  <a:lnTo>
                    <a:pt x="3549" y="1709"/>
                  </a:lnTo>
                  <a:lnTo>
                    <a:pt x="3572" y="1664"/>
                  </a:lnTo>
                  <a:lnTo>
                    <a:pt x="3576" y="1655"/>
                  </a:lnTo>
                  <a:lnTo>
                    <a:pt x="3601" y="1610"/>
                  </a:lnTo>
                  <a:lnTo>
                    <a:pt x="3606" y="1602"/>
                  </a:lnTo>
                  <a:lnTo>
                    <a:pt x="3633" y="1558"/>
                  </a:lnTo>
                  <a:lnTo>
                    <a:pt x="3638" y="1550"/>
                  </a:lnTo>
                  <a:lnTo>
                    <a:pt x="3666" y="1507"/>
                  </a:lnTo>
                  <a:lnTo>
                    <a:pt x="3671" y="1500"/>
                  </a:lnTo>
                  <a:lnTo>
                    <a:pt x="3700" y="1458"/>
                  </a:lnTo>
                  <a:lnTo>
                    <a:pt x="3706" y="1451"/>
                  </a:lnTo>
                  <a:lnTo>
                    <a:pt x="3737" y="1410"/>
                  </a:lnTo>
                  <a:lnTo>
                    <a:pt x="3743" y="1403"/>
                  </a:lnTo>
                  <a:lnTo>
                    <a:pt x="3775" y="1364"/>
                  </a:lnTo>
                  <a:lnTo>
                    <a:pt x="3781" y="1357"/>
                  </a:lnTo>
                  <a:lnTo>
                    <a:pt x="3815" y="1319"/>
                  </a:lnTo>
                  <a:lnTo>
                    <a:pt x="3822" y="1312"/>
                  </a:lnTo>
                  <a:lnTo>
                    <a:pt x="3857" y="1275"/>
                  </a:lnTo>
                  <a:lnTo>
                    <a:pt x="3863" y="1269"/>
                  </a:lnTo>
                  <a:lnTo>
                    <a:pt x="3900" y="1234"/>
                  </a:lnTo>
                  <a:lnTo>
                    <a:pt x="3907" y="1227"/>
                  </a:lnTo>
                  <a:lnTo>
                    <a:pt x="3945" y="1193"/>
                  </a:lnTo>
                  <a:lnTo>
                    <a:pt x="3952" y="1187"/>
                  </a:lnTo>
                  <a:lnTo>
                    <a:pt x="3991" y="1155"/>
                  </a:lnTo>
                  <a:lnTo>
                    <a:pt x="3998" y="1149"/>
                  </a:lnTo>
                  <a:lnTo>
                    <a:pt x="4039" y="1118"/>
                  </a:lnTo>
                  <a:lnTo>
                    <a:pt x="4046" y="1112"/>
                  </a:lnTo>
                  <a:lnTo>
                    <a:pt x="4088" y="1083"/>
                  </a:lnTo>
                  <a:lnTo>
                    <a:pt x="4095" y="1078"/>
                  </a:lnTo>
                  <a:lnTo>
                    <a:pt x="4138" y="1050"/>
                  </a:lnTo>
                  <a:lnTo>
                    <a:pt x="4146" y="1045"/>
                  </a:lnTo>
                  <a:lnTo>
                    <a:pt x="4190" y="1018"/>
                  </a:lnTo>
                  <a:lnTo>
                    <a:pt x="4198" y="1013"/>
                  </a:lnTo>
                  <a:lnTo>
                    <a:pt x="4243" y="988"/>
                  </a:lnTo>
                  <a:lnTo>
                    <a:pt x="4252" y="984"/>
                  </a:lnTo>
                  <a:lnTo>
                    <a:pt x="4297" y="961"/>
                  </a:lnTo>
                  <a:lnTo>
                    <a:pt x="4305" y="957"/>
                  </a:lnTo>
                  <a:lnTo>
                    <a:pt x="4352" y="936"/>
                  </a:lnTo>
                  <a:lnTo>
                    <a:pt x="4360" y="932"/>
                  </a:lnTo>
                  <a:lnTo>
                    <a:pt x="4407" y="913"/>
                  </a:lnTo>
                  <a:lnTo>
                    <a:pt x="4416" y="909"/>
                  </a:lnTo>
                  <a:lnTo>
                    <a:pt x="4464" y="892"/>
                  </a:lnTo>
                  <a:lnTo>
                    <a:pt x="4472" y="889"/>
                  </a:lnTo>
                  <a:lnTo>
                    <a:pt x="4521" y="873"/>
                  </a:lnTo>
                  <a:lnTo>
                    <a:pt x="4530" y="870"/>
                  </a:lnTo>
                  <a:lnTo>
                    <a:pt x="4578" y="856"/>
                  </a:lnTo>
                  <a:lnTo>
                    <a:pt x="4587" y="854"/>
                  </a:lnTo>
                  <a:lnTo>
                    <a:pt x="4637" y="841"/>
                  </a:lnTo>
                  <a:lnTo>
                    <a:pt x="4646" y="839"/>
                  </a:lnTo>
                  <a:lnTo>
                    <a:pt x="4696" y="829"/>
                  </a:lnTo>
                  <a:lnTo>
                    <a:pt x="4705" y="827"/>
                  </a:lnTo>
                  <a:lnTo>
                    <a:pt x="4755" y="819"/>
                  </a:lnTo>
                  <a:lnTo>
                    <a:pt x="4764" y="817"/>
                  </a:lnTo>
                  <a:lnTo>
                    <a:pt x="4814" y="811"/>
                  </a:lnTo>
                  <a:lnTo>
                    <a:pt x="4824" y="810"/>
                  </a:lnTo>
                  <a:lnTo>
                    <a:pt x="4874" y="805"/>
                  </a:lnTo>
                  <a:lnTo>
                    <a:pt x="4884" y="804"/>
                  </a:lnTo>
                  <a:lnTo>
                    <a:pt x="4935" y="801"/>
                  </a:lnTo>
                  <a:lnTo>
                    <a:pt x="4944" y="801"/>
                  </a:lnTo>
                  <a:lnTo>
                    <a:pt x="4995" y="800"/>
                  </a:lnTo>
                  <a:lnTo>
                    <a:pt x="5005" y="800"/>
                  </a:lnTo>
                  <a:lnTo>
                    <a:pt x="5056" y="801"/>
                  </a:lnTo>
                  <a:lnTo>
                    <a:pt x="5065" y="801"/>
                  </a:lnTo>
                  <a:lnTo>
                    <a:pt x="5116" y="804"/>
                  </a:lnTo>
                  <a:lnTo>
                    <a:pt x="5126" y="805"/>
                  </a:lnTo>
                  <a:lnTo>
                    <a:pt x="5176" y="810"/>
                  </a:lnTo>
                  <a:lnTo>
                    <a:pt x="5186" y="811"/>
                  </a:lnTo>
                  <a:lnTo>
                    <a:pt x="5236" y="817"/>
                  </a:lnTo>
                  <a:lnTo>
                    <a:pt x="5245" y="819"/>
                  </a:lnTo>
                  <a:lnTo>
                    <a:pt x="5295" y="827"/>
                  </a:lnTo>
                  <a:lnTo>
                    <a:pt x="5304" y="829"/>
                  </a:lnTo>
                  <a:lnTo>
                    <a:pt x="5354" y="839"/>
                  </a:lnTo>
                  <a:lnTo>
                    <a:pt x="5363" y="841"/>
                  </a:lnTo>
                  <a:lnTo>
                    <a:pt x="5413" y="854"/>
                  </a:lnTo>
                  <a:lnTo>
                    <a:pt x="5422" y="856"/>
                  </a:lnTo>
                  <a:lnTo>
                    <a:pt x="5470" y="870"/>
                  </a:lnTo>
                  <a:lnTo>
                    <a:pt x="5479" y="873"/>
                  </a:lnTo>
                  <a:lnTo>
                    <a:pt x="5528" y="889"/>
                  </a:lnTo>
                  <a:lnTo>
                    <a:pt x="5536" y="892"/>
                  </a:lnTo>
                  <a:lnTo>
                    <a:pt x="5584" y="909"/>
                  </a:lnTo>
                  <a:lnTo>
                    <a:pt x="5593" y="913"/>
                  </a:lnTo>
                  <a:lnTo>
                    <a:pt x="5640" y="932"/>
                  </a:lnTo>
                  <a:lnTo>
                    <a:pt x="5648" y="936"/>
                  </a:lnTo>
                  <a:lnTo>
                    <a:pt x="5695" y="957"/>
                  </a:lnTo>
                  <a:lnTo>
                    <a:pt x="5703" y="961"/>
                  </a:lnTo>
                  <a:lnTo>
                    <a:pt x="5748" y="984"/>
                  </a:lnTo>
                  <a:lnTo>
                    <a:pt x="5757" y="988"/>
                  </a:lnTo>
                  <a:lnTo>
                    <a:pt x="5802" y="1013"/>
                  </a:lnTo>
                  <a:lnTo>
                    <a:pt x="5810" y="1018"/>
                  </a:lnTo>
                  <a:lnTo>
                    <a:pt x="5854" y="1045"/>
                  </a:lnTo>
                  <a:lnTo>
                    <a:pt x="5862" y="1050"/>
                  </a:lnTo>
                  <a:lnTo>
                    <a:pt x="5905" y="1078"/>
                  </a:lnTo>
                  <a:lnTo>
                    <a:pt x="5912" y="1083"/>
                  </a:lnTo>
                  <a:lnTo>
                    <a:pt x="5954" y="1112"/>
                  </a:lnTo>
                  <a:lnTo>
                    <a:pt x="5961" y="1118"/>
                  </a:lnTo>
                  <a:lnTo>
                    <a:pt x="6002" y="1149"/>
                  </a:lnTo>
                  <a:lnTo>
                    <a:pt x="6009" y="1155"/>
                  </a:lnTo>
                  <a:lnTo>
                    <a:pt x="6048" y="1187"/>
                  </a:lnTo>
                  <a:lnTo>
                    <a:pt x="6055" y="1193"/>
                  </a:lnTo>
                  <a:lnTo>
                    <a:pt x="6093" y="1227"/>
                  </a:lnTo>
                  <a:lnTo>
                    <a:pt x="6100" y="1234"/>
                  </a:lnTo>
                  <a:lnTo>
                    <a:pt x="6137" y="1269"/>
                  </a:lnTo>
                  <a:lnTo>
                    <a:pt x="6143" y="1275"/>
                  </a:lnTo>
                  <a:lnTo>
                    <a:pt x="6178" y="1312"/>
                  </a:lnTo>
                  <a:lnTo>
                    <a:pt x="6185" y="1319"/>
                  </a:lnTo>
                  <a:lnTo>
                    <a:pt x="6219" y="1357"/>
                  </a:lnTo>
                  <a:lnTo>
                    <a:pt x="6225" y="1364"/>
                  </a:lnTo>
                  <a:lnTo>
                    <a:pt x="6257" y="1403"/>
                  </a:lnTo>
                  <a:lnTo>
                    <a:pt x="6263" y="1410"/>
                  </a:lnTo>
                  <a:lnTo>
                    <a:pt x="6294" y="1451"/>
                  </a:lnTo>
                  <a:lnTo>
                    <a:pt x="6300" y="1458"/>
                  </a:lnTo>
                  <a:lnTo>
                    <a:pt x="6329" y="1500"/>
                  </a:lnTo>
                  <a:lnTo>
                    <a:pt x="6334" y="1507"/>
                  </a:lnTo>
                  <a:lnTo>
                    <a:pt x="6362" y="1550"/>
                  </a:lnTo>
                  <a:lnTo>
                    <a:pt x="6367" y="1558"/>
                  </a:lnTo>
                  <a:lnTo>
                    <a:pt x="6394" y="1602"/>
                  </a:lnTo>
                  <a:lnTo>
                    <a:pt x="6399" y="1610"/>
                  </a:lnTo>
                  <a:lnTo>
                    <a:pt x="6424" y="1655"/>
                  </a:lnTo>
                  <a:lnTo>
                    <a:pt x="6428" y="1664"/>
                  </a:lnTo>
                  <a:lnTo>
                    <a:pt x="6451" y="1709"/>
                  </a:lnTo>
                  <a:lnTo>
                    <a:pt x="6455" y="1717"/>
                  </a:lnTo>
                  <a:lnTo>
                    <a:pt x="6476" y="1764"/>
                  </a:lnTo>
                  <a:lnTo>
                    <a:pt x="6480" y="1772"/>
                  </a:lnTo>
                  <a:lnTo>
                    <a:pt x="6499" y="1819"/>
                  </a:lnTo>
                  <a:lnTo>
                    <a:pt x="6503" y="1828"/>
                  </a:lnTo>
                  <a:lnTo>
                    <a:pt x="6520" y="1876"/>
                  </a:lnTo>
                  <a:lnTo>
                    <a:pt x="6523" y="1884"/>
                  </a:lnTo>
                  <a:lnTo>
                    <a:pt x="6539" y="1933"/>
                  </a:lnTo>
                  <a:lnTo>
                    <a:pt x="6542" y="1942"/>
                  </a:lnTo>
                  <a:lnTo>
                    <a:pt x="6556" y="1990"/>
                  </a:lnTo>
                  <a:lnTo>
                    <a:pt x="6558" y="1999"/>
                  </a:lnTo>
                  <a:lnTo>
                    <a:pt x="6571" y="2049"/>
                  </a:lnTo>
                  <a:lnTo>
                    <a:pt x="6573" y="2058"/>
                  </a:lnTo>
                  <a:lnTo>
                    <a:pt x="6583" y="2108"/>
                  </a:lnTo>
                  <a:lnTo>
                    <a:pt x="6585" y="2117"/>
                  </a:lnTo>
                  <a:lnTo>
                    <a:pt x="6593" y="2167"/>
                  </a:lnTo>
                  <a:lnTo>
                    <a:pt x="6595" y="2176"/>
                  </a:lnTo>
                  <a:lnTo>
                    <a:pt x="6601" y="2226"/>
                  </a:lnTo>
                  <a:lnTo>
                    <a:pt x="6602" y="2236"/>
                  </a:lnTo>
                  <a:lnTo>
                    <a:pt x="6607" y="2286"/>
                  </a:lnTo>
                  <a:lnTo>
                    <a:pt x="6608" y="2296"/>
                  </a:lnTo>
                  <a:lnTo>
                    <a:pt x="6611" y="2347"/>
                  </a:lnTo>
                  <a:lnTo>
                    <a:pt x="6611" y="2356"/>
                  </a:lnTo>
                  <a:close/>
                  <a:moveTo>
                    <a:pt x="6984" y="7021"/>
                  </a:moveTo>
                  <a:lnTo>
                    <a:pt x="6634" y="7021"/>
                  </a:lnTo>
                  <a:lnTo>
                    <a:pt x="3366" y="7021"/>
                  </a:lnTo>
                  <a:lnTo>
                    <a:pt x="3016" y="7021"/>
                  </a:lnTo>
                  <a:lnTo>
                    <a:pt x="2596" y="8700"/>
                  </a:lnTo>
                  <a:lnTo>
                    <a:pt x="7404" y="8700"/>
                  </a:lnTo>
                  <a:lnTo>
                    <a:pt x="6984" y="7021"/>
                  </a:lnTo>
                  <a:close/>
                  <a:moveTo>
                    <a:pt x="3720" y="6496"/>
                  </a:moveTo>
                  <a:lnTo>
                    <a:pt x="3720" y="6497"/>
                  </a:lnTo>
                  <a:lnTo>
                    <a:pt x="3712" y="6521"/>
                  </a:lnTo>
                  <a:lnTo>
                    <a:pt x="6288" y="6521"/>
                  </a:lnTo>
                  <a:lnTo>
                    <a:pt x="6280" y="6497"/>
                  </a:lnTo>
                  <a:lnTo>
                    <a:pt x="6280" y="6496"/>
                  </a:lnTo>
                  <a:lnTo>
                    <a:pt x="6221" y="6317"/>
                  </a:lnTo>
                  <a:lnTo>
                    <a:pt x="6221" y="6316"/>
                  </a:lnTo>
                  <a:lnTo>
                    <a:pt x="6163" y="6133"/>
                  </a:lnTo>
                  <a:lnTo>
                    <a:pt x="6162" y="6132"/>
                  </a:lnTo>
                  <a:lnTo>
                    <a:pt x="6104" y="5944"/>
                  </a:lnTo>
                  <a:lnTo>
                    <a:pt x="6103" y="5942"/>
                  </a:lnTo>
                  <a:lnTo>
                    <a:pt x="6045" y="5749"/>
                  </a:lnTo>
                  <a:lnTo>
                    <a:pt x="6044" y="5747"/>
                  </a:lnTo>
                  <a:lnTo>
                    <a:pt x="5986" y="5546"/>
                  </a:lnTo>
                  <a:lnTo>
                    <a:pt x="5985" y="5544"/>
                  </a:lnTo>
                  <a:lnTo>
                    <a:pt x="5927" y="5335"/>
                  </a:lnTo>
                  <a:lnTo>
                    <a:pt x="5926" y="5332"/>
                  </a:lnTo>
                  <a:lnTo>
                    <a:pt x="5868" y="5114"/>
                  </a:lnTo>
                  <a:lnTo>
                    <a:pt x="5867" y="5111"/>
                  </a:lnTo>
                  <a:lnTo>
                    <a:pt x="5809" y="4882"/>
                  </a:lnTo>
                  <a:lnTo>
                    <a:pt x="5808" y="4880"/>
                  </a:lnTo>
                  <a:lnTo>
                    <a:pt x="5749" y="4639"/>
                  </a:lnTo>
                  <a:lnTo>
                    <a:pt x="5749" y="4636"/>
                  </a:lnTo>
                  <a:lnTo>
                    <a:pt x="5690" y="4382"/>
                  </a:lnTo>
                  <a:lnTo>
                    <a:pt x="5690" y="4379"/>
                  </a:lnTo>
                  <a:lnTo>
                    <a:pt x="5631" y="4111"/>
                  </a:lnTo>
                  <a:lnTo>
                    <a:pt x="5631" y="4108"/>
                  </a:lnTo>
                  <a:lnTo>
                    <a:pt x="5613" y="4024"/>
                  </a:lnTo>
                  <a:lnTo>
                    <a:pt x="4387" y="4024"/>
                  </a:lnTo>
                  <a:lnTo>
                    <a:pt x="4369" y="4108"/>
                  </a:lnTo>
                  <a:lnTo>
                    <a:pt x="4369" y="4111"/>
                  </a:lnTo>
                  <a:lnTo>
                    <a:pt x="4310" y="4379"/>
                  </a:lnTo>
                  <a:lnTo>
                    <a:pt x="4310" y="4382"/>
                  </a:lnTo>
                  <a:lnTo>
                    <a:pt x="4251" y="4636"/>
                  </a:lnTo>
                  <a:lnTo>
                    <a:pt x="4251" y="4639"/>
                  </a:lnTo>
                  <a:lnTo>
                    <a:pt x="4192" y="4880"/>
                  </a:lnTo>
                  <a:lnTo>
                    <a:pt x="4191" y="4882"/>
                  </a:lnTo>
                  <a:lnTo>
                    <a:pt x="4133" y="5111"/>
                  </a:lnTo>
                  <a:lnTo>
                    <a:pt x="4132" y="5114"/>
                  </a:lnTo>
                  <a:lnTo>
                    <a:pt x="4074" y="5332"/>
                  </a:lnTo>
                  <a:lnTo>
                    <a:pt x="4073" y="5335"/>
                  </a:lnTo>
                  <a:lnTo>
                    <a:pt x="4015" y="5544"/>
                  </a:lnTo>
                  <a:lnTo>
                    <a:pt x="4014" y="5546"/>
                  </a:lnTo>
                  <a:lnTo>
                    <a:pt x="3956" y="5747"/>
                  </a:lnTo>
                  <a:lnTo>
                    <a:pt x="3955" y="5749"/>
                  </a:lnTo>
                  <a:lnTo>
                    <a:pt x="3897" y="5942"/>
                  </a:lnTo>
                  <a:lnTo>
                    <a:pt x="3896" y="5944"/>
                  </a:lnTo>
                  <a:lnTo>
                    <a:pt x="3838" y="6132"/>
                  </a:lnTo>
                  <a:lnTo>
                    <a:pt x="3837" y="6133"/>
                  </a:lnTo>
                  <a:lnTo>
                    <a:pt x="3779" y="6316"/>
                  </a:lnTo>
                  <a:lnTo>
                    <a:pt x="3779" y="6317"/>
                  </a:lnTo>
                  <a:lnTo>
                    <a:pt x="3720" y="6496"/>
                  </a:lnTo>
                  <a:close/>
                  <a:moveTo>
                    <a:pt x="6111" y="2454"/>
                  </a:moveTo>
                  <a:lnTo>
                    <a:pt x="6112" y="2412"/>
                  </a:lnTo>
                  <a:lnTo>
                    <a:pt x="6111" y="2370"/>
                  </a:lnTo>
                  <a:lnTo>
                    <a:pt x="6109" y="2329"/>
                  </a:lnTo>
                  <a:lnTo>
                    <a:pt x="6105" y="2287"/>
                  </a:lnTo>
                  <a:lnTo>
                    <a:pt x="6099" y="2246"/>
                  </a:lnTo>
                  <a:lnTo>
                    <a:pt x="6093" y="2205"/>
                  </a:lnTo>
                  <a:lnTo>
                    <a:pt x="6084" y="2164"/>
                  </a:lnTo>
                  <a:lnTo>
                    <a:pt x="6074" y="2124"/>
                  </a:lnTo>
                  <a:lnTo>
                    <a:pt x="6063" y="2084"/>
                  </a:lnTo>
                  <a:lnTo>
                    <a:pt x="6050" y="2045"/>
                  </a:lnTo>
                  <a:lnTo>
                    <a:pt x="6035" y="2006"/>
                  </a:lnTo>
                  <a:lnTo>
                    <a:pt x="6019" y="1967"/>
                  </a:lnTo>
                  <a:lnTo>
                    <a:pt x="6002" y="1929"/>
                  </a:lnTo>
                  <a:lnTo>
                    <a:pt x="5983" y="1892"/>
                  </a:lnTo>
                  <a:lnTo>
                    <a:pt x="5963" y="1856"/>
                  </a:lnTo>
                  <a:lnTo>
                    <a:pt x="5942" y="1821"/>
                  </a:lnTo>
                  <a:lnTo>
                    <a:pt x="5919" y="1786"/>
                  </a:lnTo>
                  <a:lnTo>
                    <a:pt x="5895" y="1752"/>
                  </a:lnTo>
                  <a:lnTo>
                    <a:pt x="5869" y="1719"/>
                  </a:lnTo>
                  <a:lnTo>
                    <a:pt x="5843" y="1687"/>
                  </a:lnTo>
                  <a:lnTo>
                    <a:pt x="5815" y="1656"/>
                  </a:lnTo>
                  <a:lnTo>
                    <a:pt x="5786" y="1626"/>
                  </a:lnTo>
                  <a:lnTo>
                    <a:pt x="5756" y="1597"/>
                  </a:lnTo>
                  <a:lnTo>
                    <a:pt x="5725" y="1569"/>
                  </a:lnTo>
                  <a:lnTo>
                    <a:pt x="5693" y="1543"/>
                  </a:lnTo>
                  <a:lnTo>
                    <a:pt x="5660" y="1517"/>
                  </a:lnTo>
                  <a:lnTo>
                    <a:pt x="5626" y="1493"/>
                  </a:lnTo>
                  <a:lnTo>
                    <a:pt x="5591" y="1470"/>
                  </a:lnTo>
                  <a:lnTo>
                    <a:pt x="5556" y="1449"/>
                  </a:lnTo>
                  <a:lnTo>
                    <a:pt x="5520" y="1429"/>
                  </a:lnTo>
                  <a:lnTo>
                    <a:pt x="5483" y="1410"/>
                  </a:lnTo>
                  <a:lnTo>
                    <a:pt x="5445" y="1393"/>
                  </a:lnTo>
                  <a:lnTo>
                    <a:pt x="5406" y="1377"/>
                  </a:lnTo>
                  <a:lnTo>
                    <a:pt x="5367" y="1362"/>
                  </a:lnTo>
                  <a:lnTo>
                    <a:pt x="5328" y="1349"/>
                  </a:lnTo>
                  <a:lnTo>
                    <a:pt x="5288" y="1338"/>
                  </a:lnTo>
                  <a:lnTo>
                    <a:pt x="5248" y="1328"/>
                  </a:lnTo>
                  <a:lnTo>
                    <a:pt x="5207" y="1319"/>
                  </a:lnTo>
                  <a:lnTo>
                    <a:pt x="5166" y="1313"/>
                  </a:lnTo>
                  <a:lnTo>
                    <a:pt x="5125" y="1307"/>
                  </a:lnTo>
                  <a:lnTo>
                    <a:pt x="5083" y="1303"/>
                  </a:lnTo>
                  <a:lnTo>
                    <a:pt x="5042" y="1301"/>
                  </a:lnTo>
                  <a:lnTo>
                    <a:pt x="5000" y="1300"/>
                  </a:lnTo>
                  <a:lnTo>
                    <a:pt x="4958" y="1301"/>
                  </a:lnTo>
                  <a:lnTo>
                    <a:pt x="4917" y="1303"/>
                  </a:lnTo>
                  <a:lnTo>
                    <a:pt x="4875" y="1307"/>
                  </a:lnTo>
                  <a:lnTo>
                    <a:pt x="4834" y="1313"/>
                  </a:lnTo>
                  <a:lnTo>
                    <a:pt x="4793" y="1319"/>
                  </a:lnTo>
                  <a:lnTo>
                    <a:pt x="4752" y="1328"/>
                  </a:lnTo>
                  <a:lnTo>
                    <a:pt x="4712" y="1338"/>
                  </a:lnTo>
                  <a:lnTo>
                    <a:pt x="4672" y="1349"/>
                  </a:lnTo>
                  <a:lnTo>
                    <a:pt x="4633" y="1362"/>
                  </a:lnTo>
                  <a:lnTo>
                    <a:pt x="4594" y="1377"/>
                  </a:lnTo>
                  <a:lnTo>
                    <a:pt x="4555" y="1393"/>
                  </a:lnTo>
                  <a:lnTo>
                    <a:pt x="4517" y="1410"/>
                  </a:lnTo>
                  <a:lnTo>
                    <a:pt x="4480" y="1429"/>
                  </a:lnTo>
                  <a:lnTo>
                    <a:pt x="4444" y="1449"/>
                  </a:lnTo>
                  <a:lnTo>
                    <a:pt x="4409" y="1470"/>
                  </a:lnTo>
                  <a:lnTo>
                    <a:pt x="4374" y="1493"/>
                  </a:lnTo>
                  <a:lnTo>
                    <a:pt x="4340" y="1517"/>
                  </a:lnTo>
                  <a:lnTo>
                    <a:pt x="4307" y="1543"/>
                  </a:lnTo>
                  <a:lnTo>
                    <a:pt x="4275" y="1569"/>
                  </a:lnTo>
                  <a:lnTo>
                    <a:pt x="4244" y="1597"/>
                  </a:lnTo>
                  <a:lnTo>
                    <a:pt x="4214" y="1626"/>
                  </a:lnTo>
                  <a:lnTo>
                    <a:pt x="4185" y="1656"/>
                  </a:lnTo>
                  <a:lnTo>
                    <a:pt x="4157" y="1687"/>
                  </a:lnTo>
                  <a:lnTo>
                    <a:pt x="4131" y="1719"/>
                  </a:lnTo>
                  <a:lnTo>
                    <a:pt x="4105" y="1752"/>
                  </a:lnTo>
                  <a:lnTo>
                    <a:pt x="4081" y="1786"/>
                  </a:lnTo>
                  <a:lnTo>
                    <a:pt x="4058" y="1821"/>
                  </a:lnTo>
                  <a:lnTo>
                    <a:pt x="4037" y="1856"/>
                  </a:lnTo>
                  <a:lnTo>
                    <a:pt x="4017" y="1892"/>
                  </a:lnTo>
                  <a:lnTo>
                    <a:pt x="3998" y="1929"/>
                  </a:lnTo>
                  <a:lnTo>
                    <a:pt x="3981" y="1967"/>
                  </a:lnTo>
                  <a:lnTo>
                    <a:pt x="3965" y="2006"/>
                  </a:lnTo>
                  <a:lnTo>
                    <a:pt x="3950" y="2045"/>
                  </a:lnTo>
                  <a:lnTo>
                    <a:pt x="3937" y="2084"/>
                  </a:lnTo>
                  <a:lnTo>
                    <a:pt x="3926" y="2124"/>
                  </a:lnTo>
                  <a:lnTo>
                    <a:pt x="3916" y="2164"/>
                  </a:lnTo>
                  <a:lnTo>
                    <a:pt x="3907" y="2205"/>
                  </a:lnTo>
                  <a:lnTo>
                    <a:pt x="3901" y="2246"/>
                  </a:lnTo>
                  <a:lnTo>
                    <a:pt x="3895" y="2287"/>
                  </a:lnTo>
                  <a:lnTo>
                    <a:pt x="3891" y="2329"/>
                  </a:lnTo>
                  <a:lnTo>
                    <a:pt x="3889" y="2370"/>
                  </a:lnTo>
                  <a:lnTo>
                    <a:pt x="3888" y="2412"/>
                  </a:lnTo>
                  <a:lnTo>
                    <a:pt x="3889" y="2454"/>
                  </a:lnTo>
                  <a:lnTo>
                    <a:pt x="3891" y="2495"/>
                  </a:lnTo>
                  <a:lnTo>
                    <a:pt x="3895" y="2537"/>
                  </a:lnTo>
                  <a:lnTo>
                    <a:pt x="3901" y="2578"/>
                  </a:lnTo>
                  <a:lnTo>
                    <a:pt x="3907" y="2619"/>
                  </a:lnTo>
                  <a:lnTo>
                    <a:pt x="3916" y="2660"/>
                  </a:lnTo>
                  <a:lnTo>
                    <a:pt x="3926" y="2700"/>
                  </a:lnTo>
                  <a:lnTo>
                    <a:pt x="3937" y="2740"/>
                  </a:lnTo>
                  <a:lnTo>
                    <a:pt x="3950" y="2779"/>
                  </a:lnTo>
                  <a:lnTo>
                    <a:pt x="3965" y="2818"/>
                  </a:lnTo>
                  <a:lnTo>
                    <a:pt x="3981" y="2857"/>
                  </a:lnTo>
                  <a:lnTo>
                    <a:pt x="3998" y="2895"/>
                  </a:lnTo>
                  <a:lnTo>
                    <a:pt x="4017" y="2932"/>
                  </a:lnTo>
                  <a:lnTo>
                    <a:pt x="4037" y="2968"/>
                  </a:lnTo>
                  <a:lnTo>
                    <a:pt x="4058" y="3003"/>
                  </a:lnTo>
                  <a:lnTo>
                    <a:pt x="4081" y="3038"/>
                  </a:lnTo>
                  <a:lnTo>
                    <a:pt x="4105" y="3072"/>
                  </a:lnTo>
                  <a:lnTo>
                    <a:pt x="4131" y="3105"/>
                  </a:lnTo>
                  <a:lnTo>
                    <a:pt x="4157" y="3137"/>
                  </a:lnTo>
                  <a:lnTo>
                    <a:pt x="4185" y="3168"/>
                  </a:lnTo>
                  <a:lnTo>
                    <a:pt x="4214" y="3198"/>
                  </a:lnTo>
                  <a:lnTo>
                    <a:pt x="4244" y="3227"/>
                  </a:lnTo>
                  <a:lnTo>
                    <a:pt x="4275" y="3255"/>
                  </a:lnTo>
                  <a:lnTo>
                    <a:pt x="4307" y="3281"/>
                  </a:lnTo>
                  <a:lnTo>
                    <a:pt x="4340" y="3307"/>
                  </a:lnTo>
                  <a:lnTo>
                    <a:pt x="4374" y="3331"/>
                  </a:lnTo>
                  <a:lnTo>
                    <a:pt x="4409" y="3354"/>
                  </a:lnTo>
                  <a:lnTo>
                    <a:pt x="4444" y="3375"/>
                  </a:lnTo>
                  <a:lnTo>
                    <a:pt x="4480" y="3395"/>
                  </a:lnTo>
                  <a:lnTo>
                    <a:pt x="4517" y="3414"/>
                  </a:lnTo>
                  <a:lnTo>
                    <a:pt x="4555" y="3431"/>
                  </a:lnTo>
                  <a:lnTo>
                    <a:pt x="4594" y="3447"/>
                  </a:lnTo>
                  <a:lnTo>
                    <a:pt x="4633" y="3462"/>
                  </a:lnTo>
                  <a:lnTo>
                    <a:pt x="4672" y="3475"/>
                  </a:lnTo>
                  <a:lnTo>
                    <a:pt x="4712" y="3486"/>
                  </a:lnTo>
                  <a:lnTo>
                    <a:pt x="4752" y="3496"/>
                  </a:lnTo>
                  <a:lnTo>
                    <a:pt x="4793" y="3505"/>
                  </a:lnTo>
                  <a:lnTo>
                    <a:pt x="4834" y="3511"/>
                  </a:lnTo>
                  <a:lnTo>
                    <a:pt x="4875" y="3517"/>
                  </a:lnTo>
                  <a:lnTo>
                    <a:pt x="4917" y="3521"/>
                  </a:lnTo>
                  <a:lnTo>
                    <a:pt x="4958" y="3523"/>
                  </a:lnTo>
                  <a:lnTo>
                    <a:pt x="5000" y="3524"/>
                  </a:lnTo>
                  <a:lnTo>
                    <a:pt x="5042" y="3523"/>
                  </a:lnTo>
                  <a:lnTo>
                    <a:pt x="5083" y="3521"/>
                  </a:lnTo>
                  <a:lnTo>
                    <a:pt x="5125" y="3517"/>
                  </a:lnTo>
                  <a:lnTo>
                    <a:pt x="5166" y="3511"/>
                  </a:lnTo>
                  <a:lnTo>
                    <a:pt x="5207" y="3505"/>
                  </a:lnTo>
                  <a:lnTo>
                    <a:pt x="5248" y="3496"/>
                  </a:lnTo>
                  <a:lnTo>
                    <a:pt x="5288" y="3486"/>
                  </a:lnTo>
                  <a:lnTo>
                    <a:pt x="5328" y="3475"/>
                  </a:lnTo>
                  <a:lnTo>
                    <a:pt x="5367" y="3462"/>
                  </a:lnTo>
                  <a:lnTo>
                    <a:pt x="5406" y="3447"/>
                  </a:lnTo>
                  <a:lnTo>
                    <a:pt x="5445" y="3431"/>
                  </a:lnTo>
                  <a:lnTo>
                    <a:pt x="5483" y="3414"/>
                  </a:lnTo>
                  <a:lnTo>
                    <a:pt x="5520" y="3395"/>
                  </a:lnTo>
                  <a:lnTo>
                    <a:pt x="5556" y="3375"/>
                  </a:lnTo>
                  <a:lnTo>
                    <a:pt x="5591" y="3354"/>
                  </a:lnTo>
                  <a:lnTo>
                    <a:pt x="5626" y="3331"/>
                  </a:lnTo>
                  <a:lnTo>
                    <a:pt x="5660" y="3307"/>
                  </a:lnTo>
                  <a:lnTo>
                    <a:pt x="5693" y="3281"/>
                  </a:lnTo>
                  <a:lnTo>
                    <a:pt x="5725" y="3255"/>
                  </a:lnTo>
                  <a:lnTo>
                    <a:pt x="5756" y="3227"/>
                  </a:lnTo>
                  <a:lnTo>
                    <a:pt x="5786" y="3198"/>
                  </a:lnTo>
                  <a:lnTo>
                    <a:pt x="5815" y="3168"/>
                  </a:lnTo>
                  <a:lnTo>
                    <a:pt x="5843" y="3137"/>
                  </a:lnTo>
                  <a:lnTo>
                    <a:pt x="5869" y="3105"/>
                  </a:lnTo>
                  <a:lnTo>
                    <a:pt x="5895" y="3072"/>
                  </a:lnTo>
                  <a:lnTo>
                    <a:pt x="5919" y="3038"/>
                  </a:lnTo>
                  <a:lnTo>
                    <a:pt x="5942" y="3003"/>
                  </a:lnTo>
                  <a:lnTo>
                    <a:pt x="5963" y="2968"/>
                  </a:lnTo>
                  <a:lnTo>
                    <a:pt x="5983" y="2932"/>
                  </a:lnTo>
                  <a:lnTo>
                    <a:pt x="6002" y="2895"/>
                  </a:lnTo>
                  <a:lnTo>
                    <a:pt x="6019" y="2857"/>
                  </a:lnTo>
                  <a:lnTo>
                    <a:pt x="6035" y="2818"/>
                  </a:lnTo>
                  <a:lnTo>
                    <a:pt x="6050" y="2779"/>
                  </a:lnTo>
                  <a:lnTo>
                    <a:pt x="6063" y="2740"/>
                  </a:lnTo>
                  <a:lnTo>
                    <a:pt x="6074" y="2700"/>
                  </a:lnTo>
                  <a:lnTo>
                    <a:pt x="6084" y="2660"/>
                  </a:lnTo>
                  <a:lnTo>
                    <a:pt x="6093" y="2619"/>
                  </a:lnTo>
                  <a:lnTo>
                    <a:pt x="6099" y="2578"/>
                  </a:lnTo>
                  <a:lnTo>
                    <a:pt x="6105" y="2537"/>
                  </a:lnTo>
                  <a:lnTo>
                    <a:pt x="6109" y="2495"/>
                  </a:lnTo>
                  <a:lnTo>
                    <a:pt x="6111" y="2454"/>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869" name="Google Shape;869;p27"/>
          <p:cNvGrpSpPr/>
          <p:nvPr/>
        </p:nvGrpSpPr>
        <p:grpSpPr>
          <a:xfrm>
            <a:off x="6744584" y="4771366"/>
            <a:ext cx="559951" cy="559951"/>
            <a:chOff x="6968299" y="1554480"/>
            <a:chExt cx="914400" cy="914400"/>
          </a:xfrm>
        </p:grpSpPr>
        <p:sp>
          <p:nvSpPr>
            <p:cNvPr id="870" name="Google Shape;870;p27"/>
            <p:cNvSpPr/>
            <p:nvPr/>
          </p:nvSpPr>
          <p:spPr>
            <a:xfrm>
              <a:off x="6968299" y="1554480"/>
              <a:ext cx="914400" cy="914400"/>
            </a:xfrm>
            <a:custGeom>
              <a:rect b="b" l="l" r="r" t="t"/>
              <a:pathLst>
                <a:path extrusionOk="0" h="10000" w="10000">
                  <a:moveTo>
                    <a:pt x="9250" y="4845"/>
                  </a:moveTo>
                  <a:lnTo>
                    <a:pt x="9249" y="4909"/>
                  </a:lnTo>
                  <a:lnTo>
                    <a:pt x="9245" y="4973"/>
                  </a:lnTo>
                  <a:lnTo>
                    <a:pt x="9239" y="5036"/>
                  </a:lnTo>
                  <a:lnTo>
                    <a:pt x="9231" y="5099"/>
                  </a:lnTo>
                  <a:lnTo>
                    <a:pt x="9220" y="5162"/>
                  </a:lnTo>
                  <a:lnTo>
                    <a:pt x="9207" y="5224"/>
                  </a:lnTo>
                  <a:lnTo>
                    <a:pt x="9192" y="5285"/>
                  </a:lnTo>
                  <a:lnTo>
                    <a:pt x="9174" y="5346"/>
                  </a:lnTo>
                  <a:lnTo>
                    <a:pt x="9154" y="5406"/>
                  </a:lnTo>
                  <a:lnTo>
                    <a:pt x="9132" y="5466"/>
                  </a:lnTo>
                  <a:lnTo>
                    <a:pt x="9108" y="5525"/>
                  </a:lnTo>
                  <a:lnTo>
                    <a:pt x="9082" y="5582"/>
                  </a:lnTo>
                  <a:lnTo>
                    <a:pt x="9053" y="5639"/>
                  </a:lnTo>
                  <a:lnTo>
                    <a:pt x="9022" y="5695"/>
                  </a:lnTo>
                  <a:lnTo>
                    <a:pt x="8989" y="5750"/>
                  </a:lnTo>
                  <a:lnTo>
                    <a:pt x="8954" y="5803"/>
                  </a:lnTo>
                  <a:lnTo>
                    <a:pt x="8917" y="5855"/>
                  </a:lnTo>
                  <a:lnTo>
                    <a:pt x="8879" y="5906"/>
                  </a:lnTo>
                  <a:lnTo>
                    <a:pt x="8838" y="5955"/>
                  </a:lnTo>
                  <a:lnTo>
                    <a:pt x="8796" y="6002"/>
                  </a:lnTo>
                  <a:lnTo>
                    <a:pt x="8752" y="6048"/>
                  </a:lnTo>
                  <a:lnTo>
                    <a:pt x="8706" y="6092"/>
                  </a:lnTo>
                  <a:lnTo>
                    <a:pt x="8659" y="6134"/>
                  </a:lnTo>
                  <a:lnTo>
                    <a:pt x="8610" y="6175"/>
                  </a:lnTo>
                  <a:lnTo>
                    <a:pt x="8560" y="6213"/>
                  </a:lnTo>
                  <a:lnTo>
                    <a:pt x="8508" y="6250"/>
                  </a:lnTo>
                  <a:lnTo>
                    <a:pt x="8455" y="6285"/>
                  </a:lnTo>
                  <a:lnTo>
                    <a:pt x="8400" y="6318"/>
                  </a:lnTo>
                  <a:lnTo>
                    <a:pt x="8344" y="6349"/>
                  </a:lnTo>
                  <a:lnTo>
                    <a:pt x="8287" y="6377"/>
                  </a:lnTo>
                  <a:lnTo>
                    <a:pt x="8229" y="6404"/>
                  </a:lnTo>
                  <a:lnTo>
                    <a:pt x="8171" y="6428"/>
                  </a:lnTo>
                  <a:lnTo>
                    <a:pt x="8111" y="6450"/>
                  </a:lnTo>
                  <a:lnTo>
                    <a:pt x="8051" y="6470"/>
                  </a:lnTo>
                  <a:lnTo>
                    <a:pt x="7990" y="6487"/>
                  </a:lnTo>
                  <a:lnTo>
                    <a:pt x="7928" y="6503"/>
                  </a:lnTo>
                  <a:lnTo>
                    <a:pt x="7866" y="6515"/>
                  </a:lnTo>
                  <a:lnTo>
                    <a:pt x="7804" y="6526"/>
                  </a:lnTo>
                  <a:lnTo>
                    <a:pt x="7741" y="6534"/>
                  </a:lnTo>
                  <a:lnTo>
                    <a:pt x="7677" y="6540"/>
                  </a:lnTo>
                  <a:lnTo>
                    <a:pt x="7614" y="6544"/>
                  </a:lnTo>
                  <a:lnTo>
                    <a:pt x="7550" y="6545"/>
                  </a:lnTo>
                  <a:lnTo>
                    <a:pt x="7486" y="6544"/>
                  </a:lnTo>
                  <a:lnTo>
                    <a:pt x="7423" y="6540"/>
                  </a:lnTo>
                  <a:lnTo>
                    <a:pt x="7359" y="6534"/>
                  </a:lnTo>
                  <a:lnTo>
                    <a:pt x="7296" y="6526"/>
                  </a:lnTo>
                  <a:lnTo>
                    <a:pt x="7234" y="6515"/>
                  </a:lnTo>
                  <a:lnTo>
                    <a:pt x="7172" y="6503"/>
                  </a:lnTo>
                  <a:lnTo>
                    <a:pt x="7110" y="6487"/>
                  </a:lnTo>
                  <a:lnTo>
                    <a:pt x="7049" y="6470"/>
                  </a:lnTo>
                  <a:lnTo>
                    <a:pt x="6989" y="6450"/>
                  </a:lnTo>
                  <a:lnTo>
                    <a:pt x="6929" y="6428"/>
                  </a:lnTo>
                  <a:lnTo>
                    <a:pt x="6871" y="6404"/>
                  </a:lnTo>
                  <a:lnTo>
                    <a:pt x="6813" y="6377"/>
                  </a:lnTo>
                  <a:lnTo>
                    <a:pt x="6756" y="6349"/>
                  </a:lnTo>
                  <a:lnTo>
                    <a:pt x="6700" y="6318"/>
                  </a:lnTo>
                  <a:lnTo>
                    <a:pt x="6645" y="6285"/>
                  </a:lnTo>
                  <a:lnTo>
                    <a:pt x="6592" y="6250"/>
                  </a:lnTo>
                  <a:lnTo>
                    <a:pt x="6540" y="6213"/>
                  </a:lnTo>
                  <a:lnTo>
                    <a:pt x="6490" y="6175"/>
                  </a:lnTo>
                  <a:lnTo>
                    <a:pt x="6441" y="6134"/>
                  </a:lnTo>
                  <a:lnTo>
                    <a:pt x="6394" y="6092"/>
                  </a:lnTo>
                  <a:lnTo>
                    <a:pt x="6348" y="6048"/>
                  </a:lnTo>
                  <a:lnTo>
                    <a:pt x="6304" y="6002"/>
                  </a:lnTo>
                  <a:lnTo>
                    <a:pt x="6262" y="5955"/>
                  </a:lnTo>
                  <a:lnTo>
                    <a:pt x="6221" y="5906"/>
                  </a:lnTo>
                  <a:lnTo>
                    <a:pt x="6183" y="5855"/>
                  </a:lnTo>
                  <a:lnTo>
                    <a:pt x="6146" y="5803"/>
                  </a:lnTo>
                  <a:lnTo>
                    <a:pt x="6111" y="5750"/>
                  </a:lnTo>
                  <a:lnTo>
                    <a:pt x="6078" y="5695"/>
                  </a:lnTo>
                  <a:lnTo>
                    <a:pt x="6047" y="5639"/>
                  </a:lnTo>
                  <a:lnTo>
                    <a:pt x="6018" y="5582"/>
                  </a:lnTo>
                  <a:lnTo>
                    <a:pt x="5992" y="5525"/>
                  </a:lnTo>
                  <a:lnTo>
                    <a:pt x="5968" y="5466"/>
                  </a:lnTo>
                  <a:lnTo>
                    <a:pt x="5946" y="5406"/>
                  </a:lnTo>
                  <a:lnTo>
                    <a:pt x="5926" y="5346"/>
                  </a:lnTo>
                  <a:lnTo>
                    <a:pt x="5908" y="5285"/>
                  </a:lnTo>
                  <a:lnTo>
                    <a:pt x="5893" y="5224"/>
                  </a:lnTo>
                  <a:lnTo>
                    <a:pt x="5880" y="5162"/>
                  </a:lnTo>
                  <a:lnTo>
                    <a:pt x="5869" y="5099"/>
                  </a:lnTo>
                  <a:lnTo>
                    <a:pt x="5861" y="5036"/>
                  </a:lnTo>
                  <a:lnTo>
                    <a:pt x="5855" y="4973"/>
                  </a:lnTo>
                  <a:lnTo>
                    <a:pt x="5851" y="4909"/>
                  </a:lnTo>
                  <a:lnTo>
                    <a:pt x="5850" y="4845"/>
                  </a:lnTo>
                  <a:lnTo>
                    <a:pt x="5851" y="4781"/>
                  </a:lnTo>
                  <a:lnTo>
                    <a:pt x="5855" y="4718"/>
                  </a:lnTo>
                  <a:lnTo>
                    <a:pt x="5861" y="4654"/>
                  </a:lnTo>
                  <a:lnTo>
                    <a:pt x="5869" y="4591"/>
                  </a:lnTo>
                  <a:lnTo>
                    <a:pt x="5880" y="4529"/>
                  </a:lnTo>
                  <a:lnTo>
                    <a:pt x="5893" y="4467"/>
                  </a:lnTo>
                  <a:lnTo>
                    <a:pt x="5908" y="4405"/>
                  </a:lnTo>
                  <a:lnTo>
                    <a:pt x="5926" y="4344"/>
                  </a:lnTo>
                  <a:lnTo>
                    <a:pt x="5946" y="4284"/>
                  </a:lnTo>
                  <a:lnTo>
                    <a:pt x="5968" y="4225"/>
                  </a:lnTo>
                  <a:lnTo>
                    <a:pt x="5992" y="4166"/>
                  </a:lnTo>
                  <a:lnTo>
                    <a:pt x="6018" y="4108"/>
                  </a:lnTo>
                  <a:lnTo>
                    <a:pt x="6047" y="4051"/>
                  </a:lnTo>
                  <a:lnTo>
                    <a:pt x="6078" y="3995"/>
                  </a:lnTo>
                  <a:lnTo>
                    <a:pt x="6111" y="3940"/>
                  </a:lnTo>
                  <a:lnTo>
                    <a:pt x="6146" y="3887"/>
                  </a:lnTo>
                  <a:lnTo>
                    <a:pt x="6183" y="3835"/>
                  </a:lnTo>
                  <a:lnTo>
                    <a:pt x="6221" y="3785"/>
                  </a:lnTo>
                  <a:lnTo>
                    <a:pt x="6262" y="3736"/>
                  </a:lnTo>
                  <a:lnTo>
                    <a:pt x="6304" y="3689"/>
                  </a:lnTo>
                  <a:lnTo>
                    <a:pt x="6348" y="3643"/>
                  </a:lnTo>
                  <a:lnTo>
                    <a:pt x="6394" y="3599"/>
                  </a:lnTo>
                  <a:lnTo>
                    <a:pt x="6441" y="3557"/>
                  </a:lnTo>
                  <a:lnTo>
                    <a:pt x="6490" y="3516"/>
                  </a:lnTo>
                  <a:lnTo>
                    <a:pt x="6540" y="3478"/>
                  </a:lnTo>
                  <a:lnTo>
                    <a:pt x="6592" y="3441"/>
                  </a:lnTo>
                  <a:lnTo>
                    <a:pt x="6645" y="3406"/>
                  </a:lnTo>
                  <a:lnTo>
                    <a:pt x="6700" y="3373"/>
                  </a:lnTo>
                  <a:lnTo>
                    <a:pt x="6756" y="3342"/>
                  </a:lnTo>
                  <a:lnTo>
                    <a:pt x="6813" y="3313"/>
                  </a:lnTo>
                  <a:lnTo>
                    <a:pt x="6871" y="3287"/>
                  </a:lnTo>
                  <a:lnTo>
                    <a:pt x="6929" y="3263"/>
                  </a:lnTo>
                  <a:lnTo>
                    <a:pt x="6989" y="3241"/>
                  </a:lnTo>
                  <a:lnTo>
                    <a:pt x="7049" y="3221"/>
                  </a:lnTo>
                  <a:lnTo>
                    <a:pt x="7110" y="3203"/>
                  </a:lnTo>
                  <a:lnTo>
                    <a:pt x="7172" y="3188"/>
                  </a:lnTo>
                  <a:lnTo>
                    <a:pt x="7234" y="3175"/>
                  </a:lnTo>
                  <a:lnTo>
                    <a:pt x="7296" y="3164"/>
                  </a:lnTo>
                  <a:lnTo>
                    <a:pt x="7359" y="3156"/>
                  </a:lnTo>
                  <a:lnTo>
                    <a:pt x="7423" y="3150"/>
                  </a:lnTo>
                  <a:lnTo>
                    <a:pt x="7486" y="3146"/>
                  </a:lnTo>
                  <a:lnTo>
                    <a:pt x="7550" y="3145"/>
                  </a:lnTo>
                  <a:lnTo>
                    <a:pt x="7614" y="3146"/>
                  </a:lnTo>
                  <a:lnTo>
                    <a:pt x="7677" y="3150"/>
                  </a:lnTo>
                  <a:lnTo>
                    <a:pt x="7741" y="3156"/>
                  </a:lnTo>
                  <a:lnTo>
                    <a:pt x="7804" y="3164"/>
                  </a:lnTo>
                  <a:lnTo>
                    <a:pt x="7866" y="3175"/>
                  </a:lnTo>
                  <a:lnTo>
                    <a:pt x="7928" y="3188"/>
                  </a:lnTo>
                  <a:lnTo>
                    <a:pt x="7990" y="3203"/>
                  </a:lnTo>
                  <a:lnTo>
                    <a:pt x="8051" y="3221"/>
                  </a:lnTo>
                  <a:lnTo>
                    <a:pt x="8111" y="3241"/>
                  </a:lnTo>
                  <a:lnTo>
                    <a:pt x="8171" y="3263"/>
                  </a:lnTo>
                  <a:lnTo>
                    <a:pt x="8229" y="3287"/>
                  </a:lnTo>
                  <a:lnTo>
                    <a:pt x="8287" y="3313"/>
                  </a:lnTo>
                  <a:lnTo>
                    <a:pt x="8344" y="3342"/>
                  </a:lnTo>
                  <a:lnTo>
                    <a:pt x="8400" y="3373"/>
                  </a:lnTo>
                  <a:lnTo>
                    <a:pt x="8455" y="3406"/>
                  </a:lnTo>
                  <a:lnTo>
                    <a:pt x="8508" y="3441"/>
                  </a:lnTo>
                  <a:lnTo>
                    <a:pt x="8560" y="3478"/>
                  </a:lnTo>
                  <a:lnTo>
                    <a:pt x="8610" y="3516"/>
                  </a:lnTo>
                  <a:lnTo>
                    <a:pt x="8659" y="3557"/>
                  </a:lnTo>
                  <a:lnTo>
                    <a:pt x="8706" y="3599"/>
                  </a:lnTo>
                  <a:lnTo>
                    <a:pt x="8752" y="3643"/>
                  </a:lnTo>
                  <a:lnTo>
                    <a:pt x="8796" y="3689"/>
                  </a:lnTo>
                  <a:lnTo>
                    <a:pt x="8838" y="3736"/>
                  </a:lnTo>
                  <a:lnTo>
                    <a:pt x="8879" y="3785"/>
                  </a:lnTo>
                  <a:lnTo>
                    <a:pt x="8917" y="3835"/>
                  </a:lnTo>
                  <a:lnTo>
                    <a:pt x="8954" y="3887"/>
                  </a:lnTo>
                  <a:lnTo>
                    <a:pt x="8989" y="3940"/>
                  </a:lnTo>
                  <a:lnTo>
                    <a:pt x="9022" y="3995"/>
                  </a:lnTo>
                  <a:lnTo>
                    <a:pt x="9053" y="4051"/>
                  </a:lnTo>
                  <a:lnTo>
                    <a:pt x="9082" y="4108"/>
                  </a:lnTo>
                  <a:lnTo>
                    <a:pt x="9108" y="4166"/>
                  </a:lnTo>
                  <a:lnTo>
                    <a:pt x="9132" y="4225"/>
                  </a:lnTo>
                  <a:lnTo>
                    <a:pt x="9154" y="4284"/>
                  </a:lnTo>
                  <a:lnTo>
                    <a:pt x="9174" y="4344"/>
                  </a:lnTo>
                  <a:lnTo>
                    <a:pt x="9192" y="4405"/>
                  </a:lnTo>
                  <a:lnTo>
                    <a:pt x="9207" y="4467"/>
                  </a:lnTo>
                  <a:lnTo>
                    <a:pt x="9220" y="4529"/>
                  </a:lnTo>
                  <a:lnTo>
                    <a:pt x="9231" y="4591"/>
                  </a:lnTo>
                  <a:lnTo>
                    <a:pt x="9239" y="4654"/>
                  </a:lnTo>
                  <a:lnTo>
                    <a:pt x="9245" y="4718"/>
                  </a:lnTo>
                  <a:lnTo>
                    <a:pt x="9249" y="4781"/>
                  </a:lnTo>
                  <a:lnTo>
                    <a:pt x="9250" y="4845"/>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871" name="Google Shape;871;p27"/>
            <p:cNvSpPr/>
            <p:nvPr/>
          </p:nvSpPr>
          <p:spPr>
            <a:xfrm>
              <a:off x="6968299" y="1554480"/>
              <a:ext cx="914400" cy="914400"/>
            </a:xfrm>
            <a:custGeom>
              <a:rect b="b" l="l" r="r" t="t"/>
              <a:pathLst>
                <a:path extrusionOk="0" h="10000" w="10000">
                  <a:moveTo>
                    <a:pt x="6113" y="3505"/>
                  </a:moveTo>
                  <a:lnTo>
                    <a:pt x="6119" y="3512"/>
                  </a:lnTo>
                  <a:lnTo>
                    <a:pt x="6123" y="3517"/>
                  </a:lnTo>
                  <a:lnTo>
                    <a:pt x="6124" y="3515"/>
                  </a:lnTo>
                  <a:lnTo>
                    <a:pt x="6168" y="3470"/>
                  </a:lnTo>
                  <a:lnTo>
                    <a:pt x="6175" y="3463"/>
                  </a:lnTo>
                  <a:lnTo>
                    <a:pt x="6220" y="3419"/>
                  </a:lnTo>
                  <a:lnTo>
                    <a:pt x="6227" y="3413"/>
                  </a:lnTo>
                  <a:lnTo>
                    <a:pt x="6274" y="3370"/>
                  </a:lnTo>
                  <a:lnTo>
                    <a:pt x="6281" y="3364"/>
                  </a:lnTo>
                  <a:lnTo>
                    <a:pt x="6330" y="3324"/>
                  </a:lnTo>
                  <a:lnTo>
                    <a:pt x="6338" y="3318"/>
                  </a:lnTo>
                  <a:lnTo>
                    <a:pt x="6388" y="3279"/>
                  </a:lnTo>
                  <a:lnTo>
                    <a:pt x="6396" y="3274"/>
                  </a:lnTo>
                  <a:lnTo>
                    <a:pt x="6447" y="3237"/>
                  </a:lnTo>
                  <a:lnTo>
                    <a:pt x="6455" y="3232"/>
                  </a:lnTo>
                  <a:lnTo>
                    <a:pt x="6508" y="3197"/>
                  </a:lnTo>
                  <a:lnTo>
                    <a:pt x="6516" y="3192"/>
                  </a:lnTo>
                  <a:lnTo>
                    <a:pt x="6571" y="3159"/>
                  </a:lnTo>
                  <a:lnTo>
                    <a:pt x="6579" y="3154"/>
                  </a:lnTo>
                  <a:lnTo>
                    <a:pt x="6635" y="3123"/>
                  </a:lnTo>
                  <a:lnTo>
                    <a:pt x="6643" y="3119"/>
                  </a:lnTo>
                  <a:lnTo>
                    <a:pt x="6700" y="3090"/>
                  </a:lnTo>
                  <a:lnTo>
                    <a:pt x="6708" y="3086"/>
                  </a:lnTo>
                  <a:lnTo>
                    <a:pt x="6766" y="3060"/>
                  </a:lnTo>
                  <a:lnTo>
                    <a:pt x="6775" y="3056"/>
                  </a:lnTo>
                  <a:lnTo>
                    <a:pt x="6834" y="3032"/>
                  </a:lnTo>
                  <a:lnTo>
                    <a:pt x="6842" y="3028"/>
                  </a:lnTo>
                  <a:lnTo>
                    <a:pt x="6902" y="3006"/>
                  </a:lnTo>
                  <a:lnTo>
                    <a:pt x="6911" y="3003"/>
                  </a:lnTo>
                  <a:lnTo>
                    <a:pt x="6971" y="2983"/>
                  </a:lnTo>
                  <a:lnTo>
                    <a:pt x="6980" y="2980"/>
                  </a:lnTo>
                  <a:lnTo>
                    <a:pt x="7041" y="2963"/>
                  </a:lnTo>
                  <a:lnTo>
                    <a:pt x="7050" y="2961"/>
                  </a:lnTo>
                  <a:lnTo>
                    <a:pt x="7111" y="2945"/>
                  </a:lnTo>
                  <a:lnTo>
                    <a:pt x="7120" y="2943"/>
                  </a:lnTo>
                  <a:lnTo>
                    <a:pt x="7182" y="2930"/>
                  </a:lnTo>
                  <a:lnTo>
                    <a:pt x="7192" y="2928"/>
                  </a:lnTo>
                  <a:lnTo>
                    <a:pt x="7254" y="2918"/>
                  </a:lnTo>
                  <a:lnTo>
                    <a:pt x="7263" y="2916"/>
                  </a:lnTo>
                  <a:lnTo>
                    <a:pt x="7326" y="2908"/>
                  </a:lnTo>
                  <a:lnTo>
                    <a:pt x="7336" y="2907"/>
                  </a:lnTo>
                  <a:lnTo>
                    <a:pt x="7399" y="2901"/>
                  </a:lnTo>
                  <a:lnTo>
                    <a:pt x="7408" y="2900"/>
                  </a:lnTo>
                  <a:lnTo>
                    <a:pt x="7472" y="2897"/>
                  </a:lnTo>
                  <a:lnTo>
                    <a:pt x="7481" y="2896"/>
                  </a:lnTo>
                  <a:lnTo>
                    <a:pt x="7545" y="2895"/>
                  </a:lnTo>
                  <a:lnTo>
                    <a:pt x="7555" y="2895"/>
                  </a:lnTo>
                  <a:lnTo>
                    <a:pt x="7619" y="2896"/>
                  </a:lnTo>
                  <a:lnTo>
                    <a:pt x="7628" y="2897"/>
                  </a:lnTo>
                  <a:lnTo>
                    <a:pt x="7692" y="2900"/>
                  </a:lnTo>
                  <a:lnTo>
                    <a:pt x="7701" y="2901"/>
                  </a:lnTo>
                  <a:lnTo>
                    <a:pt x="7764" y="2907"/>
                  </a:lnTo>
                  <a:lnTo>
                    <a:pt x="7774" y="2908"/>
                  </a:lnTo>
                  <a:lnTo>
                    <a:pt x="7837" y="2916"/>
                  </a:lnTo>
                  <a:lnTo>
                    <a:pt x="7846" y="2918"/>
                  </a:lnTo>
                  <a:lnTo>
                    <a:pt x="7908" y="2928"/>
                  </a:lnTo>
                  <a:lnTo>
                    <a:pt x="7918" y="2930"/>
                  </a:lnTo>
                  <a:lnTo>
                    <a:pt x="7980" y="2943"/>
                  </a:lnTo>
                  <a:lnTo>
                    <a:pt x="7989" y="2945"/>
                  </a:lnTo>
                  <a:lnTo>
                    <a:pt x="8050" y="2961"/>
                  </a:lnTo>
                  <a:lnTo>
                    <a:pt x="8059" y="2963"/>
                  </a:lnTo>
                  <a:lnTo>
                    <a:pt x="8120" y="2980"/>
                  </a:lnTo>
                  <a:lnTo>
                    <a:pt x="8129" y="2983"/>
                  </a:lnTo>
                  <a:lnTo>
                    <a:pt x="8189" y="3003"/>
                  </a:lnTo>
                  <a:lnTo>
                    <a:pt x="8198" y="3006"/>
                  </a:lnTo>
                  <a:lnTo>
                    <a:pt x="8258" y="3028"/>
                  </a:lnTo>
                  <a:lnTo>
                    <a:pt x="8266" y="3032"/>
                  </a:lnTo>
                  <a:lnTo>
                    <a:pt x="8325" y="3056"/>
                  </a:lnTo>
                  <a:lnTo>
                    <a:pt x="8334" y="3060"/>
                  </a:lnTo>
                  <a:lnTo>
                    <a:pt x="8392" y="3086"/>
                  </a:lnTo>
                  <a:lnTo>
                    <a:pt x="8400" y="3090"/>
                  </a:lnTo>
                  <a:lnTo>
                    <a:pt x="8457" y="3119"/>
                  </a:lnTo>
                  <a:lnTo>
                    <a:pt x="8465" y="3123"/>
                  </a:lnTo>
                  <a:lnTo>
                    <a:pt x="8521" y="3154"/>
                  </a:lnTo>
                  <a:lnTo>
                    <a:pt x="8529" y="3159"/>
                  </a:lnTo>
                  <a:lnTo>
                    <a:pt x="8584" y="3192"/>
                  </a:lnTo>
                  <a:lnTo>
                    <a:pt x="8592" y="3197"/>
                  </a:lnTo>
                  <a:lnTo>
                    <a:pt x="8645" y="3232"/>
                  </a:lnTo>
                  <a:lnTo>
                    <a:pt x="8653" y="3237"/>
                  </a:lnTo>
                  <a:lnTo>
                    <a:pt x="8704" y="3274"/>
                  </a:lnTo>
                  <a:lnTo>
                    <a:pt x="8712" y="3279"/>
                  </a:lnTo>
                  <a:lnTo>
                    <a:pt x="8762" y="3318"/>
                  </a:lnTo>
                  <a:lnTo>
                    <a:pt x="8770" y="3324"/>
                  </a:lnTo>
                  <a:lnTo>
                    <a:pt x="8819" y="3364"/>
                  </a:lnTo>
                  <a:lnTo>
                    <a:pt x="8826" y="3370"/>
                  </a:lnTo>
                  <a:lnTo>
                    <a:pt x="8873" y="3413"/>
                  </a:lnTo>
                  <a:lnTo>
                    <a:pt x="8880" y="3419"/>
                  </a:lnTo>
                  <a:lnTo>
                    <a:pt x="8925" y="3463"/>
                  </a:lnTo>
                  <a:lnTo>
                    <a:pt x="8932" y="3470"/>
                  </a:lnTo>
                  <a:lnTo>
                    <a:pt x="8976" y="3515"/>
                  </a:lnTo>
                  <a:lnTo>
                    <a:pt x="8982" y="3522"/>
                  </a:lnTo>
                  <a:lnTo>
                    <a:pt x="9025" y="3569"/>
                  </a:lnTo>
                  <a:lnTo>
                    <a:pt x="9031" y="3576"/>
                  </a:lnTo>
                  <a:lnTo>
                    <a:pt x="9071" y="3625"/>
                  </a:lnTo>
                  <a:lnTo>
                    <a:pt x="9077" y="3633"/>
                  </a:lnTo>
                  <a:lnTo>
                    <a:pt x="9116" y="3683"/>
                  </a:lnTo>
                  <a:lnTo>
                    <a:pt x="9121" y="3691"/>
                  </a:lnTo>
                  <a:lnTo>
                    <a:pt x="9158" y="3742"/>
                  </a:lnTo>
                  <a:lnTo>
                    <a:pt x="9163" y="3750"/>
                  </a:lnTo>
                  <a:lnTo>
                    <a:pt x="9198" y="3803"/>
                  </a:lnTo>
                  <a:lnTo>
                    <a:pt x="9203" y="3811"/>
                  </a:lnTo>
                  <a:lnTo>
                    <a:pt x="9236" y="3866"/>
                  </a:lnTo>
                  <a:lnTo>
                    <a:pt x="9241" y="3874"/>
                  </a:lnTo>
                  <a:lnTo>
                    <a:pt x="9272" y="3930"/>
                  </a:lnTo>
                  <a:lnTo>
                    <a:pt x="9276" y="3939"/>
                  </a:lnTo>
                  <a:lnTo>
                    <a:pt x="9305" y="3996"/>
                  </a:lnTo>
                  <a:lnTo>
                    <a:pt x="9309" y="4004"/>
                  </a:lnTo>
                  <a:lnTo>
                    <a:pt x="9335" y="4062"/>
                  </a:lnTo>
                  <a:lnTo>
                    <a:pt x="9339" y="4070"/>
                  </a:lnTo>
                  <a:lnTo>
                    <a:pt x="9363" y="4129"/>
                  </a:lnTo>
                  <a:lnTo>
                    <a:pt x="9367" y="4138"/>
                  </a:lnTo>
                  <a:lnTo>
                    <a:pt x="9389" y="4197"/>
                  </a:lnTo>
                  <a:lnTo>
                    <a:pt x="9392" y="4206"/>
                  </a:lnTo>
                  <a:lnTo>
                    <a:pt x="9412" y="4266"/>
                  </a:lnTo>
                  <a:lnTo>
                    <a:pt x="9414" y="4275"/>
                  </a:lnTo>
                  <a:lnTo>
                    <a:pt x="9432" y="4336"/>
                  </a:lnTo>
                  <a:lnTo>
                    <a:pt x="9434" y="4345"/>
                  </a:lnTo>
                  <a:lnTo>
                    <a:pt x="9450" y="4407"/>
                  </a:lnTo>
                  <a:lnTo>
                    <a:pt x="9452" y="4416"/>
                  </a:lnTo>
                  <a:lnTo>
                    <a:pt x="9465" y="4478"/>
                  </a:lnTo>
                  <a:lnTo>
                    <a:pt x="9467" y="4487"/>
                  </a:lnTo>
                  <a:lnTo>
                    <a:pt x="9477" y="4549"/>
                  </a:lnTo>
                  <a:lnTo>
                    <a:pt x="9479" y="4559"/>
                  </a:lnTo>
                  <a:lnTo>
                    <a:pt x="9487" y="4622"/>
                  </a:lnTo>
                  <a:lnTo>
                    <a:pt x="9488" y="4631"/>
                  </a:lnTo>
                  <a:lnTo>
                    <a:pt x="9494" y="4694"/>
                  </a:lnTo>
                  <a:lnTo>
                    <a:pt x="9495" y="4704"/>
                  </a:lnTo>
                  <a:lnTo>
                    <a:pt x="9498" y="4767"/>
                  </a:lnTo>
                  <a:lnTo>
                    <a:pt x="9499" y="4777"/>
                  </a:lnTo>
                  <a:lnTo>
                    <a:pt x="9500" y="4840"/>
                  </a:lnTo>
                  <a:lnTo>
                    <a:pt x="9500" y="4850"/>
                  </a:lnTo>
                  <a:lnTo>
                    <a:pt x="9499" y="4914"/>
                  </a:lnTo>
                  <a:lnTo>
                    <a:pt x="9498" y="4923"/>
                  </a:lnTo>
                  <a:lnTo>
                    <a:pt x="9495" y="4987"/>
                  </a:lnTo>
                  <a:lnTo>
                    <a:pt x="9494" y="4996"/>
                  </a:lnTo>
                  <a:lnTo>
                    <a:pt x="9488" y="5060"/>
                  </a:lnTo>
                  <a:lnTo>
                    <a:pt x="9487" y="5069"/>
                  </a:lnTo>
                  <a:lnTo>
                    <a:pt x="9479" y="5132"/>
                  </a:lnTo>
                  <a:lnTo>
                    <a:pt x="9477" y="5141"/>
                  </a:lnTo>
                  <a:lnTo>
                    <a:pt x="9467" y="5204"/>
                  </a:lnTo>
                  <a:lnTo>
                    <a:pt x="9465" y="5213"/>
                  </a:lnTo>
                  <a:lnTo>
                    <a:pt x="9452" y="5275"/>
                  </a:lnTo>
                  <a:lnTo>
                    <a:pt x="9450" y="5284"/>
                  </a:lnTo>
                  <a:lnTo>
                    <a:pt x="9434" y="5346"/>
                  </a:lnTo>
                  <a:lnTo>
                    <a:pt x="9432" y="5355"/>
                  </a:lnTo>
                  <a:lnTo>
                    <a:pt x="9414" y="5416"/>
                  </a:lnTo>
                  <a:lnTo>
                    <a:pt x="9412" y="5425"/>
                  </a:lnTo>
                  <a:lnTo>
                    <a:pt x="9392" y="5485"/>
                  </a:lnTo>
                  <a:lnTo>
                    <a:pt x="9389" y="5494"/>
                  </a:lnTo>
                  <a:lnTo>
                    <a:pt x="9367" y="5553"/>
                  </a:lnTo>
                  <a:lnTo>
                    <a:pt x="9363" y="5562"/>
                  </a:lnTo>
                  <a:lnTo>
                    <a:pt x="9339" y="5620"/>
                  </a:lnTo>
                  <a:lnTo>
                    <a:pt x="9335" y="5629"/>
                  </a:lnTo>
                  <a:lnTo>
                    <a:pt x="9309" y="5687"/>
                  </a:lnTo>
                  <a:lnTo>
                    <a:pt x="9305" y="5695"/>
                  </a:lnTo>
                  <a:lnTo>
                    <a:pt x="9276" y="5752"/>
                  </a:lnTo>
                  <a:lnTo>
                    <a:pt x="9272" y="5760"/>
                  </a:lnTo>
                  <a:lnTo>
                    <a:pt x="9241" y="5816"/>
                  </a:lnTo>
                  <a:lnTo>
                    <a:pt x="9236" y="5824"/>
                  </a:lnTo>
                  <a:lnTo>
                    <a:pt x="9203" y="5879"/>
                  </a:lnTo>
                  <a:lnTo>
                    <a:pt x="9198" y="5887"/>
                  </a:lnTo>
                  <a:lnTo>
                    <a:pt x="9163" y="5940"/>
                  </a:lnTo>
                  <a:lnTo>
                    <a:pt x="9158" y="5948"/>
                  </a:lnTo>
                  <a:lnTo>
                    <a:pt x="9121" y="6000"/>
                  </a:lnTo>
                  <a:lnTo>
                    <a:pt x="9116" y="6007"/>
                  </a:lnTo>
                  <a:lnTo>
                    <a:pt x="9077" y="6058"/>
                  </a:lnTo>
                  <a:lnTo>
                    <a:pt x="9071" y="6065"/>
                  </a:lnTo>
                  <a:lnTo>
                    <a:pt x="9031" y="6114"/>
                  </a:lnTo>
                  <a:lnTo>
                    <a:pt x="9025" y="6121"/>
                  </a:lnTo>
                  <a:lnTo>
                    <a:pt x="8982" y="6169"/>
                  </a:lnTo>
                  <a:lnTo>
                    <a:pt x="8976" y="6175"/>
                  </a:lnTo>
                  <a:lnTo>
                    <a:pt x="8932" y="6221"/>
                  </a:lnTo>
                  <a:lnTo>
                    <a:pt x="8925" y="6228"/>
                  </a:lnTo>
                  <a:lnTo>
                    <a:pt x="8880" y="6272"/>
                  </a:lnTo>
                  <a:lnTo>
                    <a:pt x="8873" y="6278"/>
                  </a:lnTo>
                  <a:lnTo>
                    <a:pt x="8826" y="6320"/>
                  </a:lnTo>
                  <a:lnTo>
                    <a:pt x="8819" y="6327"/>
                  </a:lnTo>
                  <a:lnTo>
                    <a:pt x="8770" y="6367"/>
                  </a:lnTo>
                  <a:lnTo>
                    <a:pt x="8762" y="6373"/>
                  </a:lnTo>
                  <a:lnTo>
                    <a:pt x="8712" y="6412"/>
                  </a:lnTo>
                  <a:lnTo>
                    <a:pt x="8705" y="6417"/>
                  </a:lnTo>
                  <a:lnTo>
                    <a:pt x="8653" y="6454"/>
                  </a:lnTo>
                  <a:lnTo>
                    <a:pt x="8645" y="6459"/>
                  </a:lnTo>
                  <a:lnTo>
                    <a:pt x="8592" y="6494"/>
                  </a:lnTo>
                  <a:lnTo>
                    <a:pt x="8584" y="6499"/>
                  </a:lnTo>
                  <a:lnTo>
                    <a:pt x="8529" y="6532"/>
                  </a:lnTo>
                  <a:lnTo>
                    <a:pt x="8521" y="6537"/>
                  </a:lnTo>
                  <a:lnTo>
                    <a:pt x="8465" y="6568"/>
                  </a:lnTo>
                  <a:lnTo>
                    <a:pt x="8457" y="6572"/>
                  </a:lnTo>
                  <a:lnTo>
                    <a:pt x="8400" y="6601"/>
                  </a:lnTo>
                  <a:lnTo>
                    <a:pt x="8391" y="6605"/>
                  </a:lnTo>
                  <a:lnTo>
                    <a:pt x="8333" y="6631"/>
                  </a:lnTo>
                  <a:lnTo>
                    <a:pt x="8325" y="6635"/>
                  </a:lnTo>
                  <a:lnTo>
                    <a:pt x="8266" y="6659"/>
                  </a:lnTo>
                  <a:lnTo>
                    <a:pt x="8257" y="6663"/>
                  </a:lnTo>
                  <a:lnTo>
                    <a:pt x="8198" y="6685"/>
                  </a:lnTo>
                  <a:lnTo>
                    <a:pt x="8189" y="6688"/>
                  </a:lnTo>
                  <a:lnTo>
                    <a:pt x="8129" y="6707"/>
                  </a:lnTo>
                  <a:lnTo>
                    <a:pt x="8120" y="6710"/>
                  </a:lnTo>
                  <a:lnTo>
                    <a:pt x="8059" y="6728"/>
                  </a:lnTo>
                  <a:lnTo>
                    <a:pt x="8050" y="6730"/>
                  </a:lnTo>
                  <a:lnTo>
                    <a:pt x="7988" y="6745"/>
                  </a:lnTo>
                  <a:lnTo>
                    <a:pt x="7979" y="6747"/>
                  </a:lnTo>
                  <a:lnTo>
                    <a:pt x="7917" y="6760"/>
                  </a:lnTo>
                  <a:lnTo>
                    <a:pt x="7908" y="6762"/>
                  </a:lnTo>
                  <a:lnTo>
                    <a:pt x="7845" y="6773"/>
                  </a:lnTo>
                  <a:lnTo>
                    <a:pt x="7836" y="6774"/>
                  </a:lnTo>
                  <a:lnTo>
                    <a:pt x="7773" y="6782"/>
                  </a:lnTo>
                  <a:lnTo>
                    <a:pt x="7764" y="6783"/>
                  </a:lnTo>
                  <a:lnTo>
                    <a:pt x="7701" y="6789"/>
                  </a:lnTo>
                  <a:lnTo>
                    <a:pt x="7691" y="6790"/>
                  </a:lnTo>
                  <a:lnTo>
                    <a:pt x="7628" y="6793"/>
                  </a:lnTo>
                  <a:lnTo>
                    <a:pt x="7618" y="6794"/>
                  </a:lnTo>
                  <a:lnTo>
                    <a:pt x="7555" y="6795"/>
                  </a:lnTo>
                  <a:lnTo>
                    <a:pt x="7545" y="6795"/>
                  </a:lnTo>
                  <a:lnTo>
                    <a:pt x="7482" y="6794"/>
                  </a:lnTo>
                  <a:lnTo>
                    <a:pt x="7472" y="6793"/>
                  </a:lnTo>
                  <a:lnTo>
                    <a:pt x="7409" y="6790"/>
                  </a:lnTo>
                  <a:lnTo>
                    <a:pt x="7399" y="6789"/>
                  </a:lnTo>
                  <a:lnTo>
                    <a:pt x="7336" y="6783"/>
                  </a:lnTo>
                  <a:lnTo>
                    <a:pt x="7327" y="6782"/>
                  </a:lnTo>
                  <a:lnTo>
                    <a:pt x="7264" y="6774"/>
                  </a:lnTo>
                  <a:lnTo>
                    <a:pt x="7255" y="6773"/>
                  </a:lnTo>
                  <a:lnTo>
                    <a:pt x="7192" y="6762"/>
                  </a:lnTo>
                  <a:lnTo>
                    <a:pt x="7183" y="6760"/>
                  </a:lnTo>
                  <a:lnTo>
                    <a:pt x="7121" y="6747"/>
                  </a:lnTo>
                  <a:lnTo>
                    <a:pt x="7112" y="6745"/>
                  </a:lnTo>
                  <a:lnTo>
                    <a:pt x="7050" y="6730"/>
                  </a:lnTo>
                  <a:lnTo>
                    <a:pt x="7041" y="6728"/>
                  </a:lnTo>
                  <a:lnTo>
                    <a:pt x="6980" y="6710"/>
                  </a:lnTo>
                  <a:lnTo>
                    <a:pt x="6971" y="6707"/>
                  </a:lnTo>
                  <a:lnTo>
                    <a:pt x="6911" y="6688"/>
                  </a:lnTo>
                  <a:lnTo>
                    <a:pt x="6902" y="6685"/>
                  </a:lnTo>
                  <a:lnTo>
                    <a:pt x="6843" y="6663"/>
                  </a:lnTo>
                  <a:lnTo>
                    <a:pt x="6834" y="6659"/>
                  </a:lnTo>
                  <a:lnTo>
                    <a:pt x="6775" y="6635"/>
                  </a:lnTo>
                  <a:lnTo>
                    <a:pt x="6767" y="6631"/>
                  </a:lnTo>
                  <a:lnTo>
                    <a:pt x="6709" y="6605"/>
                  </a:lnTo>
                  <a:lnTo>
                    <a:pt x="6700" y="6601"/>
                  </a:lnTo>
                  <a:lnTo>
                    <a:pt x="6643" y="6572"/>
                  </a:lnTo>
                  <a:lnTo>
                    <a:pt x="6635" y="6568"/>
                  </a:lnTo>
                  <a:lnTo>
                    <a:pt x="6579" y="6537"/>
                  </a:lnTo>
                  <a:lnTo>
                    <a:pt x="6571" y="6532"/>
                  </a:lnTo>
                  <a:lnTo>
                    <a:pt x="6516" y="6499"/>
                  </a:lnTo>
                  <a:lnTo>
                    <a:pt x="6508" y="6494"/>
                  </a:lnTo>
                  <a:lnTo>
                    <a:pt x="6455" y="6459"/>
                  </a:lnTo>
                  <a:lnTo>
                    <a:pt x="6447" y="6454"/>
                  </a:lnTo>
                  <a:lnTo>
                    <a:pt x="6395" y="6417"/>
                  </a:lnTo>
                  <a:lnTo>
                    <a:pt x="6388" y="6412"/>
                  </a:lnTo>
                  <a:lnTo>
                    <a:pt x="6338" y="6373"/>
                  </a:lnTo>
                  <a:lnTo>
                    <a:pt x="6330" y="6367"/>
                  </a:lnTo>
                  <a:lnTo>
                    <a:pt x="6281" y="6327"/>
                  </a:lnTo>
                  <a:lnTo>
                    <a:pt x="6274" y="6320"/>
                  </a:lnTo>
                  <a:lnTo>
                    <a:pt x="6227" y="6278"/>
                  </a:lnTo>
                  <a:lnTo>
                    <a:pt x="6220" y="6272"/>
                  </a:lnTo>
                  <a:lnTo>
                    <a:pt x="6175" y="6228"/>
                  </a:lnTo>
                  <a:lnTo>
                    <a:pt x="6168" y="6221"/>
                  </a:lnTo>
                  <a:lnTo>
                    <a:pt x="6124" y="6175"/>
                  </a:lnTo>
                  <a:lnTo>
                    <a:pt x="6118" y="6169"/>
                  </a:lnTo>
                  <a:lnTo>
                    <a:pt x="6075" y="6121"/>
                  </a:lnTo>
                  <a:lnTo>
                    <a:pt x="6069" y="6114"/>
                  </a:lnTo>
                  <a:lnTo>
                    <a:pt x="6029" y="6065"/>
                  </a:lnTo>
                  <a:lnTo>
                    <a:pt x="6023" y="6058"/>
                  </a:lnTo>
                  <a:lnTo>
                    <a:pt x="5984" y="6007"/>
                  </a:lnTo>
                  <a:lnTo>
                    <a:pt x="5979" y="6000"/>
                  </a:lnTo>
                  <a:lnTo>
                    <a:pt x="5942" y="5948"/>
                  </a:lnTo>
                  <a:lnTo>
                    <a:pt x="5937" y="5940"/>
                  </a:lnTo>
                  <a:lnTo>
                    <a:pt x="5902" y="5887"/>
                  </a:lnTo>
                  <a:lnTo>
                    <a:pt x="5897" y="5879"/>
                  </a:lnTo>
                  <a:lnTo>
                    <a:pt x="5864" y="5824"/>
                  </a:lnTo>
                  <a:lnTo>
                    <a:pt x="5859" y="5816"/>
                  </a:lnTo>
                  <a:lnTo>
                    <a:pt x="5828" y="5760"/>
                  </a:lnTo>
                  <a:lnTo>
                    <a:pt x="5824" y="5752"/>
                  </a:lnTo>
                  <a:lnTo>
                    <a:pt x="5795" y="5695"/>
                  </a:lnTo>
                  <a:lnTo>
                    <a:pt x="5791" y="5687"/>
                  </a:lnTo>
                  <a:lnTo>
                    <a:pt x="5765" y="5629"/>
                  </a:lnTo>
                  <a:lnTo>
                    <a:pt x="5761" y="5620"/>
                  </a:lnTo>
                  <a:lnTo>
                    <a:pt x="5737" y="5562"/>
                  </a:lnTo>
                  <a:lnTo>
                    <a:pt x="5733" y="5553"/>
                  </a:lnTo>
                  <a:lnTo>
                    <a:pt x="5711" y="5494"/>
                  </a:lnTo>
                  <a:lnTo>
                    <a:pt x="5708" y="5485"/>
                  </a:lnTo>
                  <a:lnTo>
                    <a:pt x="5688" y="5425"/>
                  </a:lnTo>
                  <a:lnTo>
                    <a:pt x="5686" y="5416"/>
                  </a:lnTo>
                  <a:lnTo>
                    <a:pt x="5668" y="5355"/>
                  </a:lnTo>
                  <a:lnTo>
                    <a:pt x="5666" y="5346"/>
                  </a:lnTo>
                  <a:lnTo>
                    <a:pt x="5650" y="5284"/>
                  </a:lnTo>
                  <a:lnTo>
                    <a:pt x="5648" y="5275"/>
                  </a:lnTo>
                  <a:lnTo>
                    <a:pt x="5635" y="5213"/>
                  </a:lnTo>
                  <a:lnTo>
                    <a:pt x="5633" y="5204"/>
                  </a:lnTo>
                  <a:lnTo>
                    <a:pt x="5623" y="5141"/>
                  </a:lnTo>
                  <a:lnTo>
                    <a:pt x="5621" y="5132"/>
                  </a:lnTo>
                  <a:lnTo>
                    <a:pt x="5613" y="5069"/>
                  </a:lnTo>
                  <a:lnTo>
                    <a:pt x="5612" y="5060"/>
                  </a:lnTo>
                  <a:lnTo>
                    <a:pt x="5606" y="4996"/>
                  </a:lnTo>
                  <a:lnTo>
                    <a:pt x="5605" y="4987"/>
                  </a:lnTo>
                  <a:lnTo>
                    <a:pt x="5602" y="4923"/>
                  </a:lnTo>
                  <a:lnTo>
                    <a:pt x="5601" y="4914"/>
                  </a:lnTo>
                  <a:lnTo>
                    <a:pt x="5600" y="4850"/>
                  </a:lnTo>
                  <a:lnTo>
                    <a:pt x="5600" y="4840"/>
                  </a:lnTo>
                  <a:lnTo>
                    <a:pt x="5601" y="4777"/>
                  </a:lnTo>
                  <a:lnTo>
                    <a:pt x="5602" y="4767"/>
                  </a:lnTo>
                  <a:lnTo>
                    <a:pt x="5605" y="4704"/>
                  </a:lnTo>
                  <a:lnTo>
                    <a:pt x="5606" y="4694"/>
                  </a:lnTo>
                  <a:lnTo>
                    <a:pt x="5612" y="4631"/>
                  </a:lnTo>
                  <a:lnTo>
                    <a:pt x="5613" y="4622"/>
                  </a:lnTo>
                  <a:lnTo>
                    <a:pt x="5621" y="4559"/>
                  </a:lnTo>
                  <a:lnTo>
                    <a:pt x="5623" y="4549"/>
                  </a:lnTo>
                  <a:lnTo>
                    <a:pt x="5633" y="4487"/>
                  </a:lnTo>
                  <a:lnTo>
                    <a:pt x="5635" y="4478"/>
                  </a:lnTo>
                  <a:lnTo>
                    <a:pt x="5648" y="4416"/>
                  </a:lnTo>
                  <a:lnTo>
                    <a:pt x="5650" y="4407"/>
                  </a:lnTo>
                  <a:lnTo>
                    <a:pt x="5666" y="4345"/>
                  </a:lnTo>
                  <a:lnTo>
                    <a:pt x="5668" y="4336"/>
                  </a:lnTo>
                  <a:lnTo>
                    <a:pt x="5686" y="4275"/>
                  </a:lnTo>
                  <a:lnTo>
                    <a:pt x="5688" y="4266"/>
                  </a:lnTo>
                  <a:lnTo>
                    <a:pt x="5708" y="4206"/>
                  </a:lnTo>
                  <a:lnTo>
                    <a:pt x="5711" y="4197"/>
                  </a:lnTo>
                  <a:lnTo>
                    <a:pt x="5733" y="4138"/>
                  </a:lnTo>
                  <a:lnTo>
                    <a:pt x="5737" y="4129"/>
                  </a:lnTo>
                  <a:lnTo>
                    <a:pt x="5761" y="4070"/>
                  </a:lnTo>
                  <a:lnTo>
                    <a:pt x="5765" y="4062"/>
                  </a:lnTo>
                  <a:lnTo>
                    <a:pt x="5791" y="4004"/>
                  </a:lnTo>
                  <a:lnTo>
                    <a:pt x="5795" y="3996"/>
                  </a:lnTo>
                  <a:lnTo>
                    <a:pt x="5818" y="3951"/>
                  </a:lnTo>
                  <a:lnTo>
                    <a:pt x="5326" y="4344"/>
                  </a:lnTo>
                  <a:lnTo>
                    <a:pt x="5310" y="4355"/>
                  </a:lnTo>
                  <a:lnTo>
                    <a:pt x="5292" y="4364"/>
                  </a:lnTo>
                  <a:lnTo>
                    <a:pt x="5274" y="4371"/>
                  </a:lnTo>
                  <a:lnTo>
                    <a:pt x="5255" y="4375"/>
                  </a:lnTo>
                  <a:lnTo>
                    <a:pt x="5235" y="4377"/>
                  </a:lnTo>
                  <a:lnTo>
                    <a:pt x="5215" y="4376"/>
                  </a:lnTo>
                  <a:lnTo>
                    <a:pt x="5196" y="4373"/>
                  </a:lnTo>
                  <a:lnTo>
                    <a:pt x="5177" y="4367"/>
                  </a:lnTo>
                  <a:lnTo>
                    <a:pt x="5160" y="4358"/>
                  </a:lnTo>
                  <a:lnTo>
                    <a:pt x="5143" y="4348"/>
                  </a:lnTo>
                  <a:lnTo>
                    <a:pt x="5128" y="4335"/>
                  </a:lnTo>
                  <a:lnTo>
                    <a:pt x="5115" y="4321"/>
                  </a:lnTo>
                  <a:lnTo>
                    <a:pt x="5104" y="4305"/>
                  </a:lnTo>
                  <a:lnTo>
                    <a:pt x="5095" y="4287"/>
                  </a:lnTo>
                  <a:lnTo>
                    <a:pt x="5088" y="4269"/>
                  </a:lnTo>
                  <a:lnTo>
                    <a:pt x="5084" y="4250"/>
                  </a:lnTo>
                  <a:lnTo>
                    <a:pt x="5082" y="4230"/>
                  </a:lnTo>
                  <a:lnTo>
                    <a:pt x="5083" y="4210"/>
                  </a:lnTo>
                  <a:lnTo>
                    <a:pt x="5086" y="4191"/>
                  </a:lnTo>
                  <a:lnTo>
                    <a:pt x="5092" y="4172"/>
                  </a:lnTo>
                  <a:lnTo>
                    <a:pt x="5101" y="4155"/>
                  </a:lnTo>
                  <a:lnTo>
                    <a:pt x="5111" y="4138"/>
                  </a:lnTo>
                  <a:lnTo>
                    <a:pt x="5124" y="4123"/>
                  </a:lnTo>
                  <a:lnTo>
                    <a:pt x="5138" y="4110"/>
                  </a:lnTo>
                  <a:lnTo>
                    <a:pt x="5577" y="3759"/>
                  </a:lnTo>
                  <a:lnTo>
                    <a:pt x="4150" y="3759"/>
                  </a:lnTo>
                  <a:lnTo>
                    <a:pt x="4130" y="3758"/>
                  </a:lnTo>
                  <a:lnTo>
                    <a:pt x="4111" y="3754"/>
                  </a:lnTo>
                  <a:lnTo>
                    <a:pt x="4093" y="3748"/>
                  </a:lnTo>
                  <a:lnTo>
                    <a:pt x="4091" y="3747"/>
                  </a:lnTo>
                  <a:lnTo>
                    <a:pt x="4091" y="6246"/>
                  </a:lnTo>
                  <a:lnTo>
                    <a:pt x="4829" y="5656"/>
                  </a:lnTo>
                  <a:lnTo>
                    <a:pt x="4845" y="5645"/>
                  </a:lnTo>
                  <a:lnTo>
                    <a:pt x="4863" y="5636"/>
                  </a:lnTo>
                  <a:lnTo>
                    <a:pt x="4881" y="5629"/>
                  </a:lnTo>
                  <a:lnTo>
                    <a:pt x="4900" y="5625"/>
                  </a:lnTo>
                  <a:lnTo>
                    <a:pt x="4920" y="5623"/>
                  </a:lnTo>
                  <a:lnTo>
                    <a:pt x="4940" y="5624"/>
                  </a:lnTo>
                  <a:lnTo>
                    <a:pt x="4959" y="5627"/>
                  </a:lnTo>
                  <a:lnTo>
                    <a:pt x="4978" y="5633"/>
                  </a:lnTo>
                  <a:lnTo>
                    <a:pt x="4995" y="5642"/>
                  </a:lnTo>
                  <a:lnTo>
                    <a:pt x="5012" y="5652"/>
                  </a:lnTo>
                  <a:lnTo>
                    <a:pt x="5027" y="5665"/>
                  </a:lnTo>
                  <a:lnTo>
                    <a:pt x="5040" y="5679"/>
                  </a:lnTo>
                  <a:lnTo>
                    <a:pt x="5051" y="5695"/>
                  </a:lnTo>
                  <a:lnTo>
                    <a:pt x="5060" y="5713"/>
                  </a:lnTo>
                  <a:lnTo>
                    <a:pt x="5067" y="5731"/>
                  </a:lnTo>
                  <a:lnTo>
                    <a:pt x="5071" y="5750"/>
                  </a:lnTo>
                  <a:lnTo>
                    <a:pt x="5073" y="5770"/>
                  </a:lnTo>
                  <a:lnTo>
                    <a:pt x="5072" y="5790"/>
                  </a:lnTo>
                  <a:lnTo>
                    <a:pt x="5069" y="5809"/>
                  </a:lnTo>
                  <a:lnTo>
                    <a:pt x="5063" y="5828"/>
                  </a:lnTo>
                  <a:lnTo>
                    <a:pt x="5054" y="5845"/>
                  </a:lnTo>
                  <a:lnTo>
                    <a:pt x="5044" y="5862"/>
                  </a:lnTo>
                  <a:lnTo>
                    <a:pt x="5031" y="5877"/>
                  </a:lnTo>
                  <a:lnTo>
                    <a:pt x="5017" y="5890"/>
                  </a:lnTo>
                  <a:lnTo>
                    <a:pt x="4578" y="6241"/>
                  </a:lnTo>
                  <a:lnTo>
                    <a:pt x="6005" y="6241"/>
                  </a:lnTo>
                  <a:lnTo>
                    <a:pt x="6025" y="6242"/>
                  </a:lnTo>
                  <a:lnTo>
                    <a:pt x="6044" y="6246"/>
                  </a:lnTo>
                  <a:lnTo>
                    <a:pt x="6062" y="6252"/>
                  </a:lnTo>
                  <a:lnTo>
                    <a:pt x="6080" y="6261"/>
                  </a:lnTo>
                  <a:lnTo>
                    <a:pt x="6096" y="6272"/>
                  </a:lnTo>
                  <a:lnTo>
                    <a:pt x="6111" y="6285"/>
                  </a:lnTo>
                  <a:lnTo>
                    <a:pt x="6124" y="6300"/>
                  </a:lnTo>
                  <a:lnTo>
                    <a:pt x="6135" y="6316"/>
                  </a:lnTo>
                  <a:lnTo>
                    <a:pt x="6144" y="6334"/>
                  </a:lnTo>
                  <a:lnTo>
                    <a:pt x="6150" y="6352"/>
                  </a:lnTo>
                  <a:lnTo>
                    <a:pt x="6154" y="6371"/>
                  </a:lnTo>
                  <a:lnTo>
                    <a:pt x="6155" y="6391"/>
                  </a:lnTo>
                  <a:lnTo>
                    <a:pt x="6154" y="6411"/>
                  </a:lnTo>
                  <a:lnTo>
                    <a:pt x="6150" y="6430"/>
                  </a:lnTo>
                  <a:lnTo>
                    <a:pt x="6144" y="6448"/>
                  </a:lnTo>
                  <a:lnTo>
                    <a:pt x="6135" y="6466"/>
                  </a:lnTo>
                  <a:lnTo>
                    <a:pt x="6124" y="6482"/>
                  </a:lnTo>
                  <a:lnTo>
                    <a:pt x="6111" y="6497"/>
                  </a:lnTo>
                  <a:lnTo>
                    <a:pt x="6096" y="6510"/>
                  </a:lnTo>
                  <a:lnTo>
                    <a:pt x="6080" y="6521"/>
                  </a:lnTo>
                  <a:lnTo>
                    <a:pt x="6062" y="6530"/>
                  </a:lnTo>
                  <a:lnTo>
                    <a:pt x="6044" y="6536"/>
                  </a:lnTo>
                  <a:lnTo>
                    <a:pt x="6025" y="6540"/>
                  </a:lnTo>
                  <a:lnTo>
                    <a:pt x="6005" y="6541"/>
                  </a:lnTo>
                  <a:lnTo>
                    <a:pt x="4578" y="6541"/>
                  </a:lnTo>
                  <a:lnTo>
                    <a:pt x="5017" y="6892"/>
                  </a:lnTo>
                  <a:lnTo>
                    <a:pt x="5031" y="6905"/>
                  </a:lnTo>
                  <a:lnTo>
                    <a:pt x="5044" y="6920"/>
                  </a:lnTo>
                  <a:lnTo>
                    <a:pt x="5054" y="6937"/>
                  </a:lnTo>
                  <a:lnTo>
                    <a:pt x="5063" y="6954"/>
                  </a:lnTo>
                  <a:lnTo>
                    <a:pt x="5069" y="6973"/>
                  </a:lnTo>
                  <a:lnTo>
                    <a:pt x="5072" y="6992"/>
                  </a:lnTo>
                  <a:lnTo>
                    <a:pt x="5073" y="7012"/>
                  </a:lnTo>
                  <a:lnTo>
                    <a:pt x="5071" y="7032"/>
                  </a:lnTo>
                  <a:lnTo>
                    <a:pt x="5067" y="7051"/>
                  </a:lnTo>
                  <a:lnTo>
                    <a:pt x="5060" y="7069"/>
                  </a:lnTo>
                  <a:lnTo>
                    <a:pt x="5051" y="7087"/>
                  </a:lnTo>
                  <a:lnTo>
                    <a:pt x="5040" y="7103"/>
                  </a:lnTo>
                  <a:lnTo>
                    <a:pt x="5027" y="7117"/>
                  </a:lnTo>
                  <a:lnTo>
                    <a:pt x="5012" y="7130"/>
                  </a:lnTo>
                  <a:lnTo>
                    <a:pt x="4995" y="7140"/>
                  </a:lnTo>
                  <a:lnTo>
                    <a:pt x="4978" y="7149"/>
                  </a:lnTo>
                  <a:lnTo>
                    <a:pt x="4959" y="7155"/>
                  </a:lnTo>
                  <a:lnTo>
                    <a:pt x="4940" y="7158"/>
                  </a:lnTo>
                  <a:lnTo>
                    <a:pt x="4920" y="7159"/>
                  </a:lnTo>
                  <a:lnTo>
                    <a:pt x="4900" y="7157"/>
                  </a:lnTo>
                  <a:lnTo>
                    <a:pt x="4881" y="7153"/>
                  </a:lnTo>
                  <a:lnTo>
                    <a:pt x="4863" y="7146"/>
                  </a:lnTo>
                  <a:lnTo>
                    <a:pt x="4845" y="7137"/>
                  </a:lnTo>
                  <a:lnTo>
                    <a:pt x="4829" y="7126"/>
                  </a:lnTo>
                  <a:lnTo>
                    <a:pt x="4060" y="6511"/>
                  </a:lnTo>
                  <a:lnTo>
                    <a:pt x="4058" y="6516"/>
                  </a:lnTo>
                  <a:lnTo>
                    <a:pt x="4039" y="6543"/>
                  </a:lnTo>
                  <a:lnTo>
                    <a:pt x="4018" y="6568"/>
                  </a:lnTo>
                  <a:lnTo>
                    <a:pt x="3993" y="6589"/>
                  </a:lnTo>
                  <a:lnTo>
                    <a:pt x="3966" y="6608"/>
                  </a:lnTo>
                  <a:lnTo>
                    <a:pt x="3937" y="6622"/>
                  </a:lnTo>
                  <a:lnTo>
                    <a:pt x="3906" y="6632"/>
                  </a:lnTo>
                  <a:lnTo>
                    <a:pt x="3874" y="6639"/>
                  </a:lnTo>
                  <a:lnTo>
                    <a:pt x="3841" y="6641"/>
                  </a:lnTo>
                  <a:lnTo>
                    <a:pt x="750" y="6641"/>
                  </a:lnTo>
                  <a:lnTo>
                    <a:pt x="717" y="6639"/>
                  </a:lnTo>
                  <a:lnTo>
                    <a:pt x="685" y="6632"/>
                  </a:lnTo>
                  <a:lnTo>
                    <a:pt x="654" y="6622"/>
                  </a:lnTo>
                  <a:lnTo>
                    <a:pt x="625" y="6608"/>
                  </a:lnTo>
                  <a:lnTo>
                    <a:pt x="598" y="6589"/>
                  </a:lnTo>
                  <a:lnTo>
                    <a:pt x="573" y="6568"/>
                  </a:lnTo>
                  <a:lnTo>
                    <a:pt x="552" y="6543"/>
                  </a:lnTo>
                  <a:lnTo>
                    <a:pt x="533" y="6516"/>
                  </a:lnTo>
                  <a:lnTo>
                    <a:pt x="519" y="6487"/>
                  </a:lnTo>
                  <a:lnTo>
                    <a:pt x="509" y="6456"/>
                  </a:lnTo>
                  <a:lnTo>
                    <a:pt x="502" y="6424"/>
                  </a:lnTo>
                  <a:lnTo>
                    <a:pt x="500" y="6391"/>
                  </a:lnTo>
                  <a:lnTo>
                    <a:pt x="500" y="3300"/>
                  </a:lnTo>
                  <a:lnTo>
                    <a:pt x="502" y="3267"/>
                  </a:lnTo>
                  <a:lnTo>
                    <a:pt x="509" y="3235"/>
                  </a:lnTo>
                  <a:lnTo>
                    <a:pt x="519" y="3204"/>
                  </a:lnTo>
                  <a:lnTo>
                    <a:pt x="533" y="3175"/>
                  </a:lnTo>
                  <a:lnTo>
                    <a:pt x="552" y="3148"/>
                  </a:lnTo>
                  <a:lnTo>
                    <a:pt x="573" y="3123"/>
                  </a:lnTo>
                  <a:lnTo>
                    <a:pt x="598" y="3102"/>
                  </a:lnTo>
                  <a:lnTo>
                    <a:pt x="625" y="3083"/>
                  </a:lnTo>
                  <a:lnTo>
                    <a:pt x="654" y="3069"/>
                  </a:lnTo>
                  <a:lnTo>
                    <a:pt x="685" y="3059"/>
                  </a:lnTo>
                  <a:lnTo>
                    <a:pt x="717" y="3052"/>
                  </a:lnTo>
                  <a:lnTo>
                    <a:pt x="750" y="3050"/>
                  </a:lnTo>
                  <a:lnTo>
                    <a:pt x="3841" y="3050"/>
                  </a:lnTo>
                  <a:lnTo>
                    <a:pt x="3874" y="3052"/>
                  </a:lnTo>
                  <a:lnTo>
                    <a:pt x="3906" y="3059"/>
                  </a:lnTo>
                  <a:lnTo>
                    <a:pt x="3937" y="3069"/>
                  </a:lnTo>
                  <a:lnTo>
                    <a:pt x="3966" y="3083"/>
                  </a:lnTo>
                  <a:lnTo>
                    <a:pt x="3993" y="3102"/>
                  </a:lnTo>
                  <a:lnTo>
                    <a:pt x="4018" y="3123"/>
                  </a:lnTo>
                  <a:lnTo>
                    <a:pt x="4039" y="3148"/>
                  </a:lnTo>
                  <a:lnTo>
                    <a:pt x="4058" y="3175"/>
                  </a:lnTo>
                  <a:lnTo>
                    <a:pt x="4072" y="3204"/>
                  </a:lnTo>
                  <a:lnTo>
                    <a:pt x="4082" y="3235"/>
                  </a:lnTo>
                  <a:lnTo>
                    <a:pt x="4089" y="3267"/>
                  </a:lnTo>
                  <a:lnTo>
                    <a:pt x="4091" y="3300"/>
                  </a:lnTo>
                  <a:lnTo>
                    <a:pt x="4091" y="3471"/>
                  </a:lnTo>
                  <a:lnTo>
                    <a:pt x="4093" y="3470"/>
                  </a:lnTo>
                  <a:lnTo>
                    <a:pt x="4111" y="3464"/>
                  </a:lnTo>
                  <a:lnTo>
                    <a:pt x="4130" y="3460"/>
                  </a:lnTo>
                  <a:lnTo>
                    <a:pt x="4150" y="3459"/>
                  </a:lnTo>
                  <a:lnTo>
                    <a:pt x="5577" y="3459"/>
                  </a:lnTo>
                  <a:lnTo>
                    <a:pt x="5138" y="3108"/>
                  </a:lnTo>
                  <a:lnTo>
                    <a:pt x="5124" y="3095"/>
                  </a:lnTo>
                  <a:lnTo>
                    <a:pt x="5111" y="3080"/>
                  </a:lnTo>
                  <a:lnTo>
                    <a:pt x="5101" y="3063"/>
                  </a:lnTo>
                  <a:lnTo>
                    <a:pt x="5092" y="3046"/>
                  </a:lnTo>
                  <a:lnTo>
                    <a:pt x="5086" y="3027"/>
                  </a:lnTo>
                  <a:lnTo>
                    <a:pt x="5083" y="3008"/>
                  </a:lnTo>
                  <a:lnTo>
                    <a:pt x="5082" y="2988"/>
                  </a:lnTo>
                  <a:lnTo>
                    <a:pt x="5084" y="2968"/>
                  </a:lnTo>
                  <a:lnTo>
                    <a:pt x="5088" y="2949"/>
                  </a:lnTo>
                  <a:lnTo>
                    <a:pt x="5095" y="2931"/>
                  </a:lnTo>
                  <a:lnTo>
                    <a:pt x="5104" y="2913"/>
                  </a:lnTo>
                  <a:lnTo>
                    <a:pt x="5115" y="2897"/>
                  </a:lnTo>
                  <a:lnTo>
                    <a:pt x="5128" y="2883"/>
                  </a:lnTo>
                  <a:lnTo>
                    <a:pt x="5143" y="2870"/>
                  </a:lnTo>
                  <a:lnTo>
                    <a:pt x="5160" y="2860"/>
                  </a:lnTo>
                  <a:lnTo>
                    <a:pt x="5177" y="2851"/>
                  </a:lnTo>
                  <a:lnTo>
                    <a:pt x="5196" y="2845"/>
                  </a:lnTo>
                  <a:lnTo>
                    <a:pt x="5215" y="2842"/>
                  </a:lnTo>
                  <a:lnTo>
                    <a:pt x="5235" y="2841"/>
                  </a:lnTo>
                  <a:lnTo>
                    <a:pt x="5255" y="2843"/>
                  </a:lnTo>
                  <a:lnTo>
                    <a:pt x="5274" y="2847"/>
                  </a:lnTo>
                  <a:lnTo>
                    <a:pt x="5292" y="2854"/>
                  </a:lnTo>
                  <a:lnTo>
                    <a:pt x="5310" y="2863"/>
                  </a:lnTo>
                  <a:lnTo>
                    <a:pt x="5326" y="2874"/>
                  </a:lnTo>
                  <a:lnTo>
                    <a:pt x="6099" y="3492"/>
                  </a:lnTo>
                  <a:lnTo>
                    <a:pt x="6105" y="3498"/>
                  </a:lnTo>
                  <a:lnTo>
                    <a:pt x="6111" y="3503"/>
                  </a:lnTo>
                  <a:lnTo>
                    <a:pt x="6112" y="3504"/>
                  </a:lnTo>
                  <a:lnTo>
                    <a:pt x="6113" y="3505"/>
                  </a:lnTo>
                  <a:close/>
                  <a:moveTo>
                    <a:pt x="8996" y="4954"/>
                  </a:moveTo>
                  <a:lnTo>
                    <a:pt x="8999" y="4900"/>
                  </a:lnTo>
                  <a:lnTo>
                    <a:pt x="9000" y="4845"/>
                  </a:lnTo>
                  <a:lnTo>
                    <a:pt x="8999" y="4791"/>
                  </a:lnTo>
                  <a:lnTo>
                    <a:pt x="8996" y="4737"/>
                  </a:lnTo>
                  <a:lnTo>
                    <a:pt x="8991" y="4683"/>
                  </a:lnTo>
                  <a:lnTo>
                    <a:pt x="8984" y="4629"/>
                  </a:lnTo>
                  <a:lnTo>
                    <a:pt x="8975" y="4576"/>
                  </a:lnTo>
                  <a:lnTo>
                    <a:pt x="8963" y="4523"/>
                  </a:lnTo>
                  <a:lnTo>
                    <a:pt x="8950" y="4470"/>
                  </a:lnTo>
                  <a:lnTo>
                    <a:pt x="8935" y="4418"/>
                  </a:lnTo>
                  <a:lnTo>
                    <a:pt x="8918" y="4367"/>
                  </a:lnTo>
                  <a:lnTo>
                    <a:pt x="8900" y="4316"/>
                  </a:lnTo>
                  <a:lnTo>
                    <a:pt x="8879" y="4266"/>
                  </a:lnTo>
                  <a:lnTo>
                    <a:pt x="8856" y="4216"/>
                  </a:lnTo>
                  <a:lnTo>
                    <a:pt x="8832" y="4168"/>
                  </a:lnTo>
                  <a:lnTo>
                    <a:pt x="8805" y="4120"/>
                  </a:lnTo>
                  <a:lnTo>
                    <a:pt x="8777" y="4073"/>
                  </a:lnTo>
                  <a:lnTo>
                    <a:pt x="8748" y="4028"/>
                  </a:lnTo>
                  <a:lnTo>
                    <a:pt x="8716" y="3984"/>
                  </a:lnTo>
                  <a:lnTo>
                    <a:pt x="8683" y="3941"/>
                  </a:lnTo>
                  <a:lnTo>
                    <a:pt x="8649" y="3899"/>
                  </a:lnTo>
                  <a:lnTo>
                    <a:pt x="8613" y="3859"/>
                  </a:lnTo>
                  <a:lnTo>
                    <a:pt x="8575" y="3820"/>
                  </a:lnTo>
                  <a:lnTo>
                    <a:pt x="8536" y="3782"/>
                  </a:lnTo>
                  <a:lnTo>
                    <a:pt x="8496" y="3746"/>
                  </a:lnTo>
                  <a:lnTo>
                    <a:pt x="8454" y="3712"/>
                  </a:lnTo>
                  <a:lnTo>
                    <a:pt x="8411" y="3679"/>
                  </a:lnTo>
                  <a:lnTo>
                    <a:pt x="8367" y="3647"/>
                  </a:lnTo>
                  <a:lnTo>
                    <a:pt x="8322" y="3618"/>
                  </a:lnTo>
                  <a:lnTo>
                    <a:pt x="8275" y="3590"/>
                  </a:lnTo>
                  <a:lnTo>
                    <a:pt x="8227" y="3563"/>
                  </a:lnTo>
                  <a:lnTo>
                    <a:pt x="8179" y="3539"/>
                  </a:lnTo>
                  <a:lnTo>
                    <a:pt x="8130" y="3516"/>
                  </a:lnTo>
                  <a:lnTo>
                    <a:pt x="8079" y="3495"/>
                  </a:lnTo>
                  <a:lnTo>
                    <a:pt x="8029" y="3477"/>
                  </a:lnTo>
                  <a:lnTo>
                    <a:pt x="7977" y="3460"/>
                  </a:lnTo>
                  <a:lnTo>
                    <a:pt x="7925" y="3445"/>
                  </a:lnTo>
                  <a:lnTo>
                    <a:pt x="7873" y="3432"/>
                  </a:lnTo>
                  <a:lnTo>
                    <a:pt x="7820" y="3420"/>
                  </a:lnTo>
                  <a:lnTo>
                    <a:pt x="7766" y="3411"/>
                  </a:lnTo>
                  <a:lnTo>
                    <a:pt x="7713" y="3404"/>
                  </a:lnTo>
                  <a:lnTo>
                    <a:pt x="7659" y="3399"/>
                  </a:lnTo>
                  <a:lnTo>
                    <a:pt x="7604" y="3396"/>
                  </a:lnTo>
                  <a:lnTo>
                    <a:pt x="7550" y="3395"/>
                  </a:lnTo>
                  <a:lnTo>
                    <a:pt x="7496" y="3396"/>
                  </a:lnTo>
                  <a:lnTo>
                    <a:pt x="7441" y="3399"/>
                  </a:lnTo>
                  <a:lnTo>
                    <a:pt x="7387" y="3404"/>
                  </a:lnTo>
                  <a:lnTo>
                    <a:pt x="7334" y="3411"/>
                  </a:lnTo>
                  <a:lnTo>
                    <a:pt x="7280" y="3420"/>
                  </a:lnTo>
                  <a:lnTo>
                    <a:pt x="7227" y="3432"/>
                  </a:lnTo>
                  <a:lnTo>
                    <a:pt x="7175" y="3445"/>
                  </a:lnTo>
                  <a:lnTo>
                    <a:pt x="7123" y="3460"/>
                  </a:lnTo>
                  <a:lnTo>
                    <a:pt x="7071" y="3477"/>
                  </a:lnTo>
                  <a:lnTo>
                    <a:pt x="7021" y="3495"/>
                  </a:lnTo>
                  <a:lnTo>
                    <a:pt x="6970" y="3516"/>
                  </a:lnTo>
                  <a:lnTo>
                    <a:pt x="6921" y="3539"/>
                  </a:lnTo>
                  <a:lnTo>
                    <a:pt x="6873" y="3563"/>
                  </a:lnTo>
                  <a:lnTo>
                    <a:pt x="6825" y="3590"/>
                  </a:lnTo>
                  <a:lnTo>
                    <a:pt x="6778" y="3618"/>
                  </a:lnTo>
                  <a:lnTo>
                    <a:pt x="6733" y="3647"/>
                  </a:lnTo>
                  <a:lnTo>
                    <a:pt x="6689" y="3679"/>
                  </a:lnTo>
                  <a:lnTo>
                    <a:pt x="6646" y="3712"/>
                  </a:lnTo>
                  <a:lnTo>
                    <a:pt x="6604" y="3746"/>
                  </a:lnTo>
                  <a:lnTo>
                    <a:pt x="6564" y="3782"/>
                  </a:lnTo>
                  <a:lnTo>
                    <a:pt x="6525" y="3820"/>
                  </a:lnTo>
                  <a:lnTo>
                    <a:pt x="6487" y="3859"/>
                  </a:lnTo>
                  <a:lnTo>
                    <a:pt x="6451" y="3899"/>
                  </a:lnTo>
                  <a:lnTo>
                    <a:pt x="6417" y="3941"/>
                  </a:lnTo>
                  <a:lnTo>
                    <a:pt x="6384" y="3984"/>
                  </a:lnTo>
                  <a:lnTo>
                    <a:pt x="6352" y="4028"/>
                  </a:lnTo>
                  <a:lnTo>
                    <a:pt x="6323" y="4073"/>
                  </a:lnTo>
                  <a:lnTo>
                    <a:pt x="6295" y="4120"/>
                  </a:lnTo>
                  <a:lnTo>
                    <a:pt x="6268" y="4168"/>
                  </a:lnTo>
                  <a:lnTo>
                    <a:pt x="6244" y="4216"/>
                  </a:lnTo>
                  <a:lnTo>
                    <a:pt x="6221" y="4266"/>
                  </a:lnTo>
                  <a:lnTo>
                    <a:pt x="6200" y="4316"/>
                  </a:lnTo>
                  <a:lnTo>
                    <a:pt x="6182" y="4367"/>
                  </a:lnTo>
                  <a:lnTo>
                    <a:pt x="6165" y="4418"/>
                  </a:lnTo>
                  <a:lnTo>
                    <a:pt x="6150" y="4470"/>
                  </a:lnTo>
                  <a:lnTo>
                    <a:pt x="6137" y="4523"/>
                  </a:lnTo>
                  <a:lnTo>
                    <a:pt x="6125" y="4576"/>
                  </a:lnTo>
                  <a:lnTo>
                    <a:pt x="6116" y="4629"/>
                  </a:lnTo>
                  <a:lnTo>
                    <a:pt x="6109" y="4683"/>
                  </a:lnTo>
                  <a:lnTo>
                    <a:pt x="6104" y="4737"/>
                  </a:lnTo>
                  <a:lnTo>
                    <a:pt x="6101" y="4791"/>
                  </a:lnTo>
                  <a:lnTo>
                    <a:pt x="6100" y="4845"/>
                  </a:lnTo>
                  <a:lnTo>
                    <a:pt x="6101" y="4900"/>
                  </a:lnTo>
                  <a:lnTo>
                    <a:pt x="6104" y="4954"/>
                  </a:lnTo>
                  <a:lnTo>
                    <a:pt x="6109" y="5008"/>
                  </a:lnTo>
                  <a:lnTo>
                    <a:pt x="6116" y="5062"/>
                  </a:lnTo>
                  <a:lnTo>
                    <a:pt x="6125" y="5115"/>
                  </a:lnTo>
                  <a:lnTo>
                    <a:pt x="6137" y="5168"/>
                  </a:lnTo>
                  <a:lnTo>
                    <a:pt x="6150" y="5221"/>
                  </a:lnTo>
                  <a:lnTo>
                    <a:pt x="6165" y="5272"/>
                  </a:lnTo>
                  <a:lnTo>
                    <a:pt x="6182" y="5324"/>
                  </a:lnTo>
                  <a:lnTo>
                    <a:pt x="6200" y="5375"/>
                  </a:lnTo>
                  <a:lnTo>
                    <a:pt x="6221" y="5425"/>
                  </a:lnTo>
                  <a:lnTo>
                    <a:pt x="6244" y="5474"/>
                  </a:lnTo>
                  <a:lnTo>
                    <a:pt x="6268" y="5522"/>
                  </a:lnTo>
                  <a:lnTo>
                    <a:pt x="6295" y="5570"/>
                  </a:lnTo>
                  <a:lnTo>
                    <a:pt x="6323" y="5617"/>
                  </a:lnTo>
                  <a:lnTo>
                    <a:pt x="6353" y="5663"/>
                  </a:lnTo>
                  <a:lnTo>
                    <a:pt x="6384" y="5707"/>
                  </a:lnTo>
                  <a:lnTo>
                    <a:pt x="6417" y="5750"/>
                  </a:lnTo>
                  <a:lnTo>
                    <a:pt x="6451" y="5792"/>
                  </a:lnTo>
                  <a:lnTo>
                    <a:pt x="6488" y="5832"/>
                  </a:lnTo>
                  <a:lnTo>
                    <a:pt x="6525" y="5871"/>
                  </a:lnTo>
                  <a:lnTo>
                    <a:pt x="6564" y="5909"/>
                  </a:lnTo>
                  <a:lnTo>
                    <a:pt x="6604" y="5945"/>
                  </a:lnTo>
                  <a:lnTo>
                    <a:pt x="6646" y="5979"/>
                  </a:lnTo>
                  <a:lnTo>
                    <a:pt x="6689" y="6012"/>
                  </a:lnTo>
                  <a:lnTo>
                    <a:pt x="6733" y="6044"/>
                  </a:lnTo>
                  <a:lnTo>
                    <a:pt x="6778" y="6073"/>
                  </a:lnTo>
                  <a:lnTo>
                    <a:pt x="6825" y="6101"/>
                  </a:lnTo>
                  <a:lnTo>
                    <a:pt x="6873" y="6128"/>
                  </a:lnTo>
                  <a:lnTo>
                    <a:pt x="6921" y="6152"/>
                  </a:lnTo>
                  <a:lnTo>
                    <a:pt x="6970" y="6175"/>
                  </a:lnTo>
                  <a:lnTo>
                    <a:pt x="7020" y="6195"/>
                  </a:lnTo>
                  <a:lnTo>
                    <a:pt x="7071" y="6214"/>
                  </a:lnTo>
                  <a:lnTo>
                    <a:pt x="7122" y="6231"/>
                  </a:lnTo>
                  <a:lnTo>
                    <a:pt x="7174" y="6246"/>
                  </a:lnTo>
                  <a:lnTo>
                    <a:pt x="7227" y="6259"/>
                  </a:lnTo>
                  <a:lnTo>
                    <a:pt x="7280" y="6270"/>
                  </a:lnTo>
                  <a:lnTo>
                    <a:pt x="7333" y="6279"/>
                  </a:lnTo>
                  <a:lnTo>
                    <a:pt x="7387" y="6286"/>
                  </a:lnTo>
                  <a:lnTo>
                    <a:pt x="7441" y="6291"/>
                  </a:lnTo>
                  <a:lnTo>
                    <a:pt x="7496" y="6294"/>
                  </a:lnTo>
                  <a:lnTo>
                    <a:pt x="7550" y="6295"/>
                  </a:lnTo>
                  <a:lnTo>
                    <a:pt x="7604" y="6294"/>
                  </a:lnTo>
                  <a:lnTo>
                    <a:pt x="7659" y="6291"/>
                  </a:lnTo>
                  <a:lnTo>
                    <a:pt x="7713" y="6286"/>
                  </a:lnTo>
                  <a:lnTo>
                    <a:pt x="7767" y="6279"/>
                  </a:lnTo>
                  <a:lnTo>
                    <a:pt x="7820" y="6270"/>
                  </a:lnTo>
                  <a:lnTo>
                    <a:pt x="7873" y="6259"/>
                  </a:lnTo>
                  <a:lnTo>
                    <a:pt x="7926" y="6246"/>
                  </a:lnTo>
                  <a:lnTo>
                    <a:pt x="7978" y="6231"/>
                  </a:lnTo>
                  <a:lnTo>
                    <a:pt x="8029" y="6214"/>
                  </a:lnTo>
                  <a:lnTo>
                    <a:pt x="8080" y="6195"/>
                  </a:lnTo>
                  <a:lnTo>
                    <a:pt x="8130" y="6175"/>
                  </a:lnTo>
                  <a:lnTo>
                    <a:pt x="8179" y="6152"/>
                  </a:lnTo>
                  <a:lnTo>
                    <a:pt x="8227" y="6128"/>
                  </a:lnTo>
                  <a:lnTo>
                    <a:pt x="8275" y="6101"/>
                  </a:lnTo>
                  <a:lnTo>
                    <a:pt x="8322" y="6073"/>
                  </a:lnTo>
                  <a:lnTo>
                    <a:pt x="8367" y="6044"/>
                  </a:lnTo>
                  <a:lnTo>
                    <a:pt x="8411" y="6012"/>
                  </a:lnTo>
                  <a:lnTo>
                    <a:pt x="8454" y="5979"/>
                  </a:lnTo>
                  <a:lnTo>
                    <a:pt x="8496" y="5945"/>
                  </a:lnTo>
                  <a:lnTo>
                    <a:pt x="8536" y="5909"/>
                  </a:lnTo>
                  <a:lnTo>
                    <a:pt x="8575" y="5871"/>
                  </a:lnTo>
                  <a:lnTo>
                    <a:pt x="8612" y="5832"/>
                  </a:lnTo>
                  <a:lnTo>
                    <a:pt x="8649" y="5792"/>
                  </a:lnTo>
                  <a:lnTo>
                    <a:pt x="8683" y="5750"/>
                  </a:lnTo>
                  <a:lnTo>
                    <a:pt x="8716" y="5707"/>
                  </a:lnTo>
                  <a:lnTo>
                    <a:pt x="8747" y="5663"/>
                  </a:lnTo>
                  <a:lnTo>
                    <a:pt x="8777" y="5617"/>
                  </a:lnTo>
                  <a:lnTo>
                    <a:pt x="8805" y="5570"/>
                  </a:lnTo>
                  <a:lnTo>
                    <a:pt x="8832" y="5522"/>
                  </a:lnTo>
                  <a:lnTo>
                    <a:pt x="8856" y="5474"/>
                  </a:lnTo>
                  <a:lnTo>
                    <a:pt x="8879" y="5425"/>
                  </a:lnTo>
                  <a:lnTo>
                    <a:pt x="8900" y="5375"/>
                  </a:lnTo>
                  <a:lnTo>
                    <a:pt x="8918" y="5324"/>
                  </a:lnTo>
                  <a:lnTo>
                    <a:pt x="8935" y="5272"/>
                  </a:lnTo>
                  <a:lnTo>
                    <a:pt x="8950" y="5221"/>
                  </a:lnTo>
                  <a:lnTo>
                    <a:pt x="8963" y="5168"/>
                  </a:lnTo>
                  <a:lnTo>
                    <a:pt x="8975" y="5115"/>
                  </a:lnTo>
                  <a:lnTo>
                    <a:pt x="8984" y="5062"/>
                  </a:lnTo>
                  <a:lnTo>
                    <a:pt x="8991" y="5008"/>
                  </a:lnTo>
                  <a:lnTo>
                    <a:pt x="8996" y="4954"/>
                  </a:lnTo>
                  <a:close/>
                  <a:moveTo>
                    <a:pt x="3591" y="6141"/>
                  </a:moveTo>
                  <a:lnTo>
                    <a:pt x="3591" y="3550"/>
                  </a:lnTo>
                  <a:lnTo>
                    <a:pt x="1000" y="3550"/>
                  </a:lnTo>
                  <a:lnTo>
                    <a:pt x="1000" y="6141"/>
                  </a:lnTo>
                  <a:lnTo>
                    <a:pt x="3591" y="6141"/>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sp>
        <p:nvSpPr>
          <p:cNvPr id="876" name="Google Shape;876;p28"/>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Three Strategic Pillars</a:t>
            </a:r>
            <a:endParaRPr/>
          </a:p>
        </p:txBody>
      </p:sp>
      <p:sp>
        <p:nvSpPr>
          <p:cNvPr id="877" name="Google Shape;877;p28"/>
          <p:cNvSpPr/>
          <p:nvPr/>
        </p:nvSpPr>
        <p:spPr>
          <a:xfrm>
            <a:off x="1390775" y="1390753"/>
            <a:ext cx="1493520" cy="1493520"/>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878" name="Google Shape;878;p28"/>
          <p:cNvGrpSpPr/>
          <p:nvPr/>
        </p:nvGrpSpPr>
        <p:grpSpPr>
          <a:xfrm>
            <a:off x="363794" y="2994785"/>
            <a:ext cx="3547482" cy="1638175"/>
            <a:chOff x="363795" y="3460475"/>
            <a:chExt cx="4010086" cy="2025015"/>
          </a:xfrm>
        </p:grpSpPr>
        <p:sp>
          <p:nvSpPr>
            <p:cNvPr id="879" name="Google Shape;879;p28"/>
            <p:cNvSpPr txBox="1"/>
            <p:nvPr/>
          </p:nvSpPr>
          <p:spPr>
            <a:xfrm>
              <a:off x="363797" y="3460475"/>
              <a:ext cx="4010084" cy="476353"/>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800">
                  <a:solidFill>
                    <a:schemeClr val="dk1"/>
                  </a:solidFill>
                  <a:latin typeface="Georgia"/>
                  <a:ea typeface="Georgia"/>
                  <a:cs typeface="Georgia"/>
                  <a:sym typeface="Georgia"/>
                </a:rPr>
                <a:t>Augment the workforce</a:t>
              </a:r>
              <a:endParaRPr b="1" sz="1800">
                <a:solidFill>
                  <a:schemeClr val="dk1"/>
                </a:solidFill>
                <a:latin typeface="Georgia"/>
                <a:ea typeface="Georgia"/>
                <a:cs typeface="Georgia"/>
                <a:sym typeface="Georgia"/>
              </a:endParaRPr>
            </a:p>
          </p:txBody>
        </p:sp>
        <p:sp>
          <p:nvSpPr>
            <p:cNvPr id="880" name="Google Shape;880;p28"/>
            <p:cNvSpPr txBox="1"/>
            <p:nvPr/>
          </p:nvSpPr>
          <p:spPr>
            <a:xfrm>
              <a:off x="363795" y="3936828"/>
              <a:ext cx="4010085" cy="1548662"/>
            </a:xfrm>
            <a:prstGeom prst="rect">
              <a:avLst/>
            </a:prstGeom>
            <a:noFill/>
            <a:ln>
              <a:noFill/>
            </a:ln>
          </p:spPr>
          <p:txBody>
            <a:bodyPr anchorCtr="0" anchor="t" bIns="0" lIns="0" spcFirstLastPara="1" rIns="0" wrap="square" tIns="0">
              <a:noAutofit/>
            </a:bodyPr>
            <a:lstStyle/>
            <a:p>
              <a:pPr indent="0" lvl="0" marL="0" marR="0" rtl="0" algn="ctr">
                <a:spcBef>
                  <a:spcPts val="0"/>
                </a:spcBef>
                <a:spcAft>
                  <a:spcPts val="0"/>
                </a:spcAft>
                <a:buNone/>
              </a:pPr>
              <a:r>
                <a:rPr lang="en-US" sz="1600">
                  <a:solidFill>
                    <a:schemeClr val="dk1"/>
                  </a:solidFill>
                  <a:latin typeface="Arial"/>
                  <a:ea typeface="Arial"/>
                  <a:cs typeface="Arial"/>
                  <a:sym typeface="Arial"/>
                </a:rPr>
                <a:t>Give every employee AI copilots and assistants that automate routine work and amplify expert judgment, raising productivity and engagement.</a:t>
              </a:r>
              <a:endParaRPr/>
            </a:p>
          </p:txBody>
        </p:sp>
      </p:grpSp>
      <p:grpSp>
        <p:nvGrpSpPr>
          <p:cNvPr id="881" name="Google Shape;881;p28"/>
          <p:cNvGrpSpPr/>
          <p:nvPr/>
        </p:nvGrpSpPr>
        <p:grpSpPr>
          <a:xfrm>
            <a:off x="4307387" y="2994785"/>
            <a:ext cx="3547482" cy="1638175"/>
            <a:chOff x="363795" y="3460475"/>
            <a:chExt cx="4010086" cy="2025015"/>
          </a:xfrm>
        </p:grpSpPr>
        <p:sp>
          <p:nvSpPr>
            <p:cNvPr id="882" name="Google Shape;882;p28"/>
            <p:cNvSpPr txBox="1"/>
            <p:nvPr/>
          </p:nvSpPr>
          <p:spPr>
            <a:xfrm>
              <a:off x="363797" y="3460475"/>
              <a:ext cx="4010084" cy="476353"/>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800">
                  <a:solidFill>
                    <a:schemeClr val="dk1"/>
                  </a:solidFill>
                  <a:latin typeface="Georgia"/>
                  <a:ea typeface="Georgia"/>
                  <a:cs typeface="Georgia"/>
                  <a:sym typeface="Georgia"/>
                </a:rPr>
                <a:t>Reinvent experience</a:t>
              </a:r>
              <a:endParaRPr b="1" sz="1800">
                <a:solidFill>
                  <a:schemeClr val="dk1"/>
                </a:solidFill>
                <a:latin typeface="Georgia"/>
                <a:ea typeface="Georgia"/>
                <a:cs typeface="Georgia"/>
                <a:sym typeface="Georgia"/>
              </a:endParaRPr>
            </a:p>
          </p:txBody>
        </p:sp>
        <p:sp>
          <p:nvSpPr>
            <p:cNvPr id="883" name="Google Shape;883;p28"/>
            <p:cNvSpPr txBox="1"/>
            <p:nvPr/>
          </p:nvSpPr>
          <p:spPr>
            <a:xfrm>
              <a:off x="363795" y="3936828"/>
              <a:ext cx="4010085" cy="1548662"/>
            </a:xfrm>
            <a:prstGeom prst="rect">
              <a:avLst/>
            </a:prstGeom>
            <a:noFill/>
            <a:ln>
              <a:noFill/>
            </a:ln>
          </p:spPr>
          <p:txBody>
            <a:bodyPr anchorCtr="0" anchor="t" bIns="0" lIns="0" spcFirstLastPara="1" rIns="0" wrap="square" tIns="0">
              <a:noAutofit/>
            </a:bodyPr>
            <a:lstStyle/>
            <a:p>
              <a:pPr indent="0" lvl="0" marL="0" marR="0" rtl="0" algn="ctr">
                <a:spcBef>
                  <a:spcPts val="0"/>
                </a:spcBef>
                <a:spcAft>
                  <a:spcPts val="0"/>
                </a:spcAft>
                <a:buNone/>
              </a:pPr>
              <a:r>
                <a:rPr lang="en-US" sz="1600">
                  <a:solidFill>
                    <a:schemeClr val="dk1"/>
                  </a:solidFill>
                  <a:latin typeface="Arial"/>
                  <a:ea typeface="Arial"/>
                  <a:cs typeface="Arial"/>
                  <a:sym typeface="Arial"/>
                </a:rPr>
                <a:t>Use AI to personalize, anticipate, and resolve, turning every customer interaction into a faster, smarter, more valuable experience.</a:t>
              </a:r>
              <a:endParaRPr/>
            </a:p>
          </p:txBody>
        </p:sp>
      </p:grpSp>
      <p:grpSp>
        <p:nvGrpSpPr>
          <p:cNvPr id="884" name="Google Shape;884;p28"/>
          <p:cNvGrpSpPr/>
          <p:nvPr/>
        </p:nvGrpSpPr>
        <p:grpSpPr>
          <a:xfrm>
            <a:off x="8250980" y="2994785"/>
            <a:ext cx="3547482" cy="1638175"/>
            <a:chOff x="363795" y="3460475"/>
            <a:chExt cx="4010086" cy="2025015"/>
          </a:xfrm>
        </p:grpSpPr>
        <p:sp>
          <p:nvSpPr>
            <p:cNvPr id="885" name="Google Shape;885;p28"/>
            <p:cNvSpPr txBox="1"/>
            <p:nvPr/>
          </p:nvSpPr>
          <p:spPr>
            <a:xfrm>
              <a:off x="363797" y="3460475"/>
              <a:ext cx="4010084" cy="476353"/>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800">
                  <a:solidFill>
                    <a:schemeClr val="dk1"/>
                  </a:solidFill>
                  <a:latin typeface="Georgia"/>
                  <a:ea typeface="Georgia"/>
                  <a:cs typeface="Georgia"/>
                  <a:sym typeface="Georgia"/>
                </a:rPr>
                <a:t>Smart operations</a:t>
              </a:r>
              <a:endParaRPr b="1" sz="1800">
                <a:solidFill>
                  <a:schemeClr val="dk1"/>
                </a:solidFill>
                <a:latin typeface="Georgia"/>
                <a:ea typeface="Georgia"/>
                <a:cs typeface="Georgia"/>
                <a:sym typeface="Georgia"/>
              </a:endParaRPr>
            </a:p>
          </p:txBody>
        </p:sp>
        <p:sp>
          <p:nvSpPr>
            <p:cNvPr id="886" name="Google Shape;886;p28"/>
            <p:cNvSpPr txBox="1"/>
            <p:nvPr/>
          </p:nvSpPr>
          <p:spPr>
            <a:xfrm>
              <a:off x="363795" y="3936828"/>
              <a:ext cx="4010085" cy="1548662"/>
            </a:xfrm>
            <a:prstGeom prst="rect">
              <a:avLst/>
            </a:prstGeom>
            <a:noFill/>
            <a:ln>
              <a:noFill/>
            </a:ln>
          </p:spPr>
          <p:txBody>
            <a:bodyPr anchorCtr="0" anchor="t" bIns="0" lIns="0" spcFirstLastPara="1" rIns="0" wrap="square" tIns="0">
              <a:noAutofit/>
            </a:bodyPr>
            <a:lstStyle/>
            <a:p>
              <a:pPr indent="0" lvl="0" marL="0" marR="0" rtl="0" algn="ctr">
                <a:spcBef>
                  <a:spcPts val="0"/>
                </a:spcBef>
                <a:spcAft>
                  <a:spcPts val="0"/>
                </a:spcAft>
                <a:buNone/>
              </a:pPr>
              <a:r>
                <a:rPr lang="en-US" sz="1600">
                  <a:solidFill>
                    <a:schemeClr val="dk1"/>
                  </a:solidFill>
                  <a:latin typeface="Arial"/>
                  <a:ea typeface="Arial"/>
                  <a:cs typeface="Arial"/>
                  <a:sym typeface="Arial"/>
                </a:rPr>
                <a:t>Embed forecasting, optimization, and automation across the supply chain and back office to cut cost and lift service levels.</a:t>
              </a:r>
              <a:endParaRPr/>
            </a:p>
          </p:txBody>
        </p:sp>
      </p:grpSp>
      <p:sp>
        <p:nvSpPr>
          <p:cNvPr id="887" name="Google Shape;887;p28"/>
          <p:cNvSpPr/>
          <p:nvPr/>
        </p:nvSpPr>
        <p:spPr>
          <a:xfrm rot="5400000">
            <a:off x="5866208" y="-494114"/>
            <a:ext cx="429963" cy="10917543"/>
          </a:xfrm>
          <a:prstGeom prst="rightBrace">
            <a:avLst>
              <a:gd fmla="val 8333" name="adj1"/>
              <a:gd fmla="val 50000" name="adj2"/>
            </a:avLst>
          </a:prstGeom>
          <a:noFill/>
          <a:ln cap="flat" cmpd="sng" w="9525">
            <a:solidFill>
              <a:schemeClr val="accent2"/>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888" name="Google Shape;888;p28"/>
          <p:cNvSpPr txBox="1"/>
          <p:nvPr/>
        </p:nvSpPr>
        <p:spPr>
          <a:xfrm>
            <a:off x="622418" y="5296356"/>
            <a:ext cx="10917543" cy="643994"/>
          </a:xfrm>
          <a:prstGeom prst="rect">
            <a:avLst/>
          </a:prstGeom>
          <a:solidFill>
            <a:srgbClr val="E7E7E7"/>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2000">
                <a:solidFill>
                  <a:schemeClr val="dk1"/>
                </a:solidFill>
                <a:latin typeface="Arial"/>
                <a:ea typeface="Arial"/>
                <a:cs typeface="Arial"/>
                <a:sym typeface="Arial"/>
              </a:rPr>
              <a:t>Three pillars, one platform: each is delivered on shared data, technology, and governance foundations to maximize reuse and speed.</a:t>
            </a:r>
            <a:endParaRPr/>
          </a:p>
        </p:txBody>
      </p:sp>
      <p:grpSp>
        <p:nvGrpSpPr>
          <p:cNvPr id="889" name="Google Shape;889;p28"/>
          <p:cNvGrpSpPr/>
          <p:nvPr/>
        </p:nvGrpSpPr>
        <p:grpSpPr>
          <a:xfrm>
            <a:off x="1720068" y="1720046"/>
            <a:ext cx="834934" cy="834934"/>
            <a:chOff x="6968299" y="3230880"/>
            <a:chExt cx="914400" cy="914400"/>
          </a:xfrm>
        </p:grpSpPr>
        <p:sp>
          <p:nvSpPr>
            <p:cNvPr id="890" name="Google Shape;890;p28"/>
            <p:cNvSpPr/>
            <p:nvPr/>
          </p:nvSpPr>
          <p:spPr>
            <a:xfrm>
              <a:off x="6968299" y="3230880"/>
              <a:ext cx="914400" cy="914400"/>
            </a:xfrm>
            <a:custGeom>
              <a:rect b="b" l="l" r="r" t="t"/>
              <a:pathLst>
                <a:path extrusionOk="0" h="10000" w="10000">
                  <a:moveTo>
                    <a:pt x="7091" y="7788"/>
                  </a:moveTo>
                  <a:lnTo>
                    <a:pt x="2909" y="7788"/>
                  </a:lnTo>
                  <a:lnTo>
                    <a:pt x="2970" y="7418"/>
                  </a:lnTo>
                  <a:lnTo>
                    <a:pt x="3141" y="7105"/>
                  </a:lnTo>
                  <a:lnTo>
                    <a:pt x="3403" y="6849"/>
                  </a:lnTo>
                  <a:lnTo>
                    <a:pt x="3738" y="6650"/>
                  </a:lnTo>
                  <a:lnTo>
                    <a:pt x="4128" y="6508"/>
                  </a:lnTo>
                  <a:lnTo>
                    <a:pt x="4555" y="6422"/>
                  </a:lnTo>
                  <a:lnTo>
                    <a:pt x="5000" y="6394"/>
                  </a:lnTo>
                  <a:lnTo>
                    <a:pt x="5445" y="6422"/>
                  </a:lnTo>
                  <a:lnTo>
                    <a:pt x="5872" y="6508"/>
                  </a:lnTo>
                  <a:lnTo>
                    <a:pt x="6262" y="6650"/>
                  </a:lnTo>
                  <a:lnTo>
                    <a:pt x="6597" y="6849"/>
                  </a:lnTo>
                  <a:lnTo>
                    <a:pt x="6859" y="7105"/>
                  </a:lnTo>
                  <a:lnTo>
                    <a:pt x="7030" y="7418"/>
                  </a:lnTo>
                  <a:lnTo>
                    <a:pt x="7091" y="7788"/>
                  </a:lnTo>
                  <a:close/>
                  <a:moveTo>
                    <a:pt x="6161" y="3330"/>
                  </a:moveTo>
                  <a:lnTo>
                    <a:pt x="6162" y="3374"/>
                  </a:lnTo>
                  <a:lnTo>
                    <a:pt x="6161" y="3417"/>
                  </a:lnTo>
                  <a:lnTo>
                    <a:pt x="6159" y="3461"/>
                  </a:lnTo>
                  <a:lnTo>
                    <a:pt x="6155" y="3504"/>
                  </a:lnTo>
                  <a:lnTo>
                    <a:pt x="6149" y="3547"/>
                  </a:lnTo>
                  <a:lnTo>
                    <a:pt x="6142" y="3590"/>
                  </a:lnTo>
                  <a:lnTo>
                    <a:pt x="6133" y="3632"/>
                  </a:lnTo>
                  <a:lnTo>
                    <a:pt x="6122" y="3674"/>
                  </a:lnTo>
                  <a:lnTo>
                    <a:pt x="6110" y="3716"/>
                  </a:lnTo>
                  <a:lnTo>
                    <a:pt x="6097" y="3757"/>
                  </a:lnTo>
                  <a:lnTo>
                    <a:pt x="6082" y="3798"/>
                  </a:lnTo>
                  <a:lnTo>
                    <a:pt x="6065" y="3838"/>
                  </a:lnTo>
                  <a:lnTo>
                    <a:pt x="6047" y="3877"/>
                  </a:lnTo>
                  <a:lnTo>
                    <a:pt x="6027" y="3916"/>
                  </a:lnTo>
                  <a:lnTo>
                    <a:pt x="6006" y="3954"/>
                  </a:lnTo>
                  <a:lnTo>
                    <a:pt x="5983" y="3991"/>
                  </a:lnTo>
                  <a:lnTo>
                    <a:pt x="5960" y="4028"/>
                  </a:lnTo>
                  <a:lnTo>
                    <a:pt x="5934" y="4064"/>
                  </a:lnTo>
                  <a:lnTo>
                    <a:pt x="5908" y="4098"/>
                  </a:lnTo>
                  <a:lnTo>
                    <a:pt x="5880" y="4131"/>
                  </a:lnTo>
                  <a:lnTo>
                    <a:pt x="5851" y="4164"/>
                  </a:lnTo>
                  <a:lnTo>
                    <a:pt x="5821" y="4195"/>
                  </a:lnTo>
                  <a:lnTo>
                    <a:pt x="5790" y="4225"/>
                  </a:lnTo>
                  <a:lnTo>
                    <a:pt x="5758" y="4254"/>
                  </a:lnTo>
                  <a:lnTo>
                    <a:pt x="5724" y="4282"/>
                  </a:lnTo>
                  <a:lnTo>
                    <a:pt x="5690" y="4308"/>
                  </a:lnTo>
                  <a:lnTo>
                    <a:pt x="5655" y="4334"/>
                  </a:lnTo>
                  <a:lnTo>
                    <a:pt x="5618" y="4357"/>
                  </a:lnTo>
                  <a:lnTo>
                    <a:pt x="5581" y="4380"/>
                  </a:lnTo>
                  <a:lnTo>
                    <a:pt x="5543" y="4401"/>
                  </a:lnTo>
                  <a:lnTo>
                    <a:pt x="5504" y="4421"/>
                  </a:lnTo>
                  <a:lnTo>
                    <a:pt x="5464" y="4439"/>
                  </a:lnTo>
                  <a:lnTo>
                    <a:pt x="5424" y="4455"/>
                  </a:lnTo>
                  <a:lnTo>
                    <a:pt x="5383" y="4470"/>
                  </a:lnTo>
                  <a:lnTo>
                    <a:pt x="5342" y="4484"/>
                  </a:lnTo>
                  <a:lnTo>
                    <a:pt x="5301" y="4496"/>
                  </a:lnTo>
                  <a:lnTo>
                    <a:pt x="5259" y="4506"/>
                  </a:lnTo>
                  <a:lnTo>
                    <a:pt x="5216" y="4515"/>
                  </a:lnTo>
                  <a:lnTo>
                    <a:pt x="5173" y="4522"/>
                  </a:lnTo>
                  <a:lnTo>
                    <a:pt x="5130" y="4528"/>
                  </a:lnTo>
                  <a:lnTo>
                    <a:pt x="5087" y="4532"/>
                  </a:lnTo>
                  <a:lnTo>
                    <a:pt x="5044" y="4534"/>
                  </a:lnTo>
                  <a:lnTo>
                    <a:pt x="5000" y="4535"/>
                  </a:lnTo>
                  <a:lnTo>
                    <a:pt x="4956" y="4534"/>
                  </a:lnTo>
                  <a:lnTo>
                    <a:pt x="4913" y="4532"/>
                  </a:lnTo>
                  <a:lnTo>
                    <a:pt x="4870" y="4528"/>
                  </a:lnTo>
                  <a:lnTo>
                    <a:pt x="4827" y="4522"/>
                  </a:lnTo>
                  <a:lnTo>
                    <a:pt x="4784" y="4515"/>
                  </a:lnTo>
                  <a:lnTo>
                    <a:pt x="4741" y="4506"/>
                  </a:lnTo>
                  <a:lnTo>
                    <a:pt x="4699" y="4496"/>
                  </a:lnTo>
                  <a:lnTo>
                    <a:pt x="4658" y="4484"/>
                  </a:lnTo>
                  <a:lnTo>
                    <a:pt x="4617" y="4470"/>
                  </a:lnTo>
                  <a:lnTo>
                    <a:pt x="4576" y="4455"/>
                  </a:lnTo>
                  <a:lnTo>
                    <a:pt x="4536" y="4439"/>
                  </a:lnTo>
                  <a:lnTo>
                    <a:pt x="4496" y="4421"/>
                  </a:lnTo>
                  <a:lnTo>
                    <a:pt x="4457" y="4401"/>
                  </a:lnTo>
                  <a:lnTo>
                    <a:pt x="4419" y="4380"/>
                  </a:lnTo>
                  <a:lnTo>
                    <a:pt x="4382" y="4357"/>
                  </a:lnTo>
                  <a:lnTo>
                    <a:pt x="4345" y="4334"/>
                  </a:lnTo>
                  <a:lnTo>
                    <a:pt x="4310" y="4308"/>
                  </a:lnTo>
                  <a:lnTo>
                    <a:pt x="4276" y="4282"/>
                  </a:lnTo>
                  <a:lnTo>
                    <a:pt x="4242" y="4254"/>
                  </a:lnTo>
                  <a:lnTo>
                    <a:pt x="4210" y="4225"/>
                  </a:lnTo>
                  <a:lnTo>
                    <a:pt x="4179" y="4195"/>
                  </a:lnTo>
                  <a:lnTo>
                    <a:pt x="4149" y="4164"/>
                  </a:lnTo>
                  <a:lnTo>
                    <a:pt x="4120" y="4131"/>
                  </a:lnTo>
                  <a:lnTo>
                    <a:pt x="4092" y="4098"/>
                  </a:lnTo>
                  <a:lnTo>
                    <a:pt x="4066" y="4064"/>
                  </a:lnTo>
                  <a:lnTo>
                    <a:pt x="4040" y="4028"/>
                  </a:lnTo>
                  <a:lnTo>
                    <a:pt x="4017" y="3991"/>
                  </a:lnTo>
                  <a:lnTo>
                    <a:pt x="3994" y="3954"/>
                  </a:lnTo>
                  <a:lnTo>
                    <a:pt x="3973" y="3916"/>
                  </a:lnTo>
                  <a:lnTo>
                    <a:pt x="3953" y="3877"/>
                  </a:lnTo>
                  <a:lnTo>
                    <a:pt x="3935" y="3838"/>
                  </a:lnTo>
                  <a:lnTo>
                    <a:pt x="3918" y="3798"/>
                  </a:lnTo>
                  <a:lnTo>
                    <a:pt x="3903" y="3757"/>
                  </a:lnTo>
                  <a:lnTo>
                    <a:pt x="3890" y="3716"/>
                  </a:lnTo>
                  <a:lnTo>
                    <a:pt x="3878" y="3674"/>
                  </a:lnTo>
                  <a:lnTo>
                    <a:pt x="3867" y="3632"/>
                  </a:lnTo>
                  <a:lnTo>
                    <a:pt x="3858" y="3590"/>
                  </a:lnTo>
                  <a:lnTo>
                    <a:pt x="3851" y="3547"/>
                  </a:lnTo>
                  <a:lnTo>
                    <a:pt x="3845" y="3504"/>
                  </a:lnTo>
                  <a:lnTo>
                    <a:pt x="3841" y="3461"/>
                  </a:lnTo>
                  <a:lnTo>
                    <a:pt x="3839" y="3417"/>
                  </a:lnTo>
                  <a:lnTo>
                    <a:pt x="3838" y="3374"/>
                  </a:lnTo>
                  <a:lnTo>
                    <a:pt x="3839" y="3330"/>
                  </a:lnTo>
                  <a:lnTo>
                    <a:pt x="3841" y="3287"/>
                  </a:lnTo>
                  <a:lnTo>
                    <a:pt x="3845" y="3243"/>
                  </a:lnTo>
                  <a:lnTo>
                    <a:pt x="3851" y="3200"/>
                  </a:lnTo>
                  <a:lnTo>
                    <a:pt x="3858" y="3158"/>
                  </a:lnTo>
                  <a:lnTo>
                    <a:pt x="3867" y="3115"/>
                  </a:lnTo>
                  <a:lnTo>
                    <a:pt x="3878" y="3073"/>
                  </a:lnTo>
                  <a:lnTo>
                    <a:pt x="3890" y="3031"/>
                  </a:lnTo>
                  <a:lnTo>
                    <a:pt x="3903" y="2990"/>
                  </a:lnTo>
                  <a:lnTo>
                    <a:pt x="3918" y="2949"/>
                  </a:lnTo>
                  <a:lnTo>
                    <a:pt x="3935" y="2909"/>
                  </a:lnTo>
                  <a:lnTo>
                    <a:pt x="3953" y="2870"/>
                  </a:lnTo>
                  <a:lnTo>
                    <a:pt x="3973" y="2831"/>
                  </a:lnTo>
                  <a:lnTo>
                    <a:pt x="3994" y="2793"/>
                  </a:lnTo>
                  <a:lnTo>
                    <a:pt x="4017" y="2756"/>
                  </a:lnTo>
                  <a:lnTo>
                    <a:pt x="4040" y="2719"/>
                  </a:lnTo>
                  <a:lnTo>
                    <a:pt x="4066" y="2683"/>
                  </a:lnTo>
                  <a:lnTo>
                    <a:pt x="4092" y="2649"/>
                  </a:lnTo>
                  <a:lnTo>
                    <a:pt x="4120" y="2616"/>
                  </a:lnTo>
                  <a:lnTo>
                    <a:pt x="4149" y="2583"/>
                  </a:lnTo>
                  <a:lnTo>
                    <a:pt x="4179" y="2552"/>
                  </a:lnTo>
                  <a:lnTo>
                    <a:pt x="4210" y="2522"/>
                  </a:lnTo>
                  <a:lnTo>
                    <a:pt x="4242" y="2493"/>
                  </a:lnTo>
                  <a:lnTo>
                    <a:pt x="4276" y="2465"/>
                  </a:lnTo>
                  <a:lnTo>
                    <a:pt x="4310" y="2439"/>
                  </a:lnTo>
                  <a:lnTo>
                    <a:pt x="4345" y="2413"/>
                  </a:lnTo>
                  <a:lnTo>
                    <a:pt x="4382" y="2390"/>
                  </a:lnTo>
                  <a:lnTo>
                    <a:pt x="4419" y="2367"/>
                  </a:lnTo>
                  <a:lnTo>
                    <a:pt x="4457" y="2346"/>
                  </a:lnTo>
                  <a:lnTo>
                    <a:pt x="4496" y="2326"/>
                  </a:lnTo>
                  <a:lnTo>
                    <a:pt x="4536" y="2308"/>
                  </a:lnTo>
                  <a:lnTo>
                    <a:pt x="4576" y="2292"/>
                  </a:lnTo>
                  <a:lnTo>
                    <a:pt x="4617" y="2277"/>
                  </a:lnTo>
                  <a:lnTo>
                    <a:pt x="4658" y="2263"/>
                  </a:lnTo>
                  <a:lnTo>
                    <a:pt x="4699" y="2251"/>
                  </a:lnTo>
                  <a:lnTo>
                    <a:pt x="4741" y="2241"/>
                  </a:lnTo>
                  <a:lnTo>
                    <a:pt x="4784" y="2232"/>
                  </a:lnTo>
                  <a:lnTo>
                    <a:pt x="4827" y="2225"/>
                  </a:lnTo>
                  <a:lnTo>
                    <a:pt x="4870" y="2219"/>
                  </a:lnTo>
                  <a:lnTo>
                    <a:pt x="4913" y="2215"/>
                  </a:lnTo>
                  <a:lnTo>
                    <a:pt x="4956" y="2213"/>
                  </a:lnTo>
                  <a:lnTo>
                    <a:pt x="5000" y="2212"/>
                  </a:lnTo>
                  <a:lnTo>
                    <a:pt x="5044" y="2213"/>
                  </a:lnTo>
                  <a:lnTo>
                    <a:pt x="5087" y="2215"/>
                  </a:lnTo>
                  <a:lnTo>
                    <a:pt x="5130" y="2219"/>
                  </a:lnTo>
                  <a:lnTo>
                    <a:pt x="5173" y="2225"/>
                  </a:lnTo>
                  <a:lnTo>
                    <a:pt x="5216" y="2232"/>
                  </a:lnTo>
                  <a:lnTo>
                    <a:pt x="5259" y="2241"/>
                  </a:lnTo>
                  <a:lnTo>
                    <a:pt x="5301" y="2251"/>
                  </a:lnTo>
                  <a:lnTo>
                    <a:pt x="5342" y="2263"/>
                  </a:lnTo>
                  <a:lnTo>
                    <a:pt x="5383" y="2277"/>
                  </a:lnTo>
                  <a:lnTo>
                    <a:pt x="5424" y="2292"/>
                  </a:lnTo>
                  <a:lnTo>
                    <a:pt x="5464" y="2308"/>
                  </a:lnTo>
                  <a:lnTo>
                    <a:pt x="5504" y="2326"/>
                  </a:lnTo>
                  <a:lnTo>
                    <a:pt x="5543" y="2346"/>
                  </a:lnTo>
                  <a:lnTo>
                    <a:pt x="5581" y="2367"/>
                  </a:lnTo>
                  <a:lnTo>
                    <a:pt x="5618" y="2390"/>
                  </a:lnTo>
                  <a:lnTo>
                    <a:pt x="5655" y="2413"/>
                  </a:lnTo>
                  <a:lnTo>
                    <a:pt x="5690" y="2439"/>
                  </a:lnTo>
                  <a:lnTo>
                    <a:pt x="5724" y="2465"/>
                  </a:lnTo>
                  <a:lnTo>
                    <a:pt x="5758" y="2493"/>
                  </a:lnTo>
                  <a:lnTo>
                    <a:pt x="5790" y="2522"/>
                  </a:lnTo>
                  <a:lnTo>
                    <a:pt x="5821" y="2552"/>
                  </a:lnTo>
                  <a:lnTo>
                    <a:pt x="5851" y="2583"/>
                  </a:lnTo>
                  <a:lnTo>
                    <a:pt x="5880" y="2616"/>
                  </a:lnTo>
                  <a:lnTo>
                    <a:pt x="5908" y="2649"/>
                  </a:lnTo>
                  <a:lnTo>
                    <a:pt x="5934" y="2683"/>
                  </a:lnTo>
                  <a:lnTo>
                    <a:pt x="5960" y="2719"/>
                  </a:lnTo>
                  <a:lnTo>
                    <a:pt x="5983" y="2756"/>
                  </a:lnTo>
                  <a:lnTo>
                    <a:pt x="6006" y="2793"/>
                  </a:lnTo>
                  <a:lnTo>
                    <a:pt x="6027" y="2831"/>
                  </a:lnTo>
                  <a:lnTo>
                    <a:pt x="6047" y="2870"/>
                  </a:lnTo>
                  <a:lnTo>
                    <a:pt x="6065" y="2909"/>
                  </a:lnTo>
                  <a:lnTo>
                    <a:pt x="6082" y="2949"/>
                  </a:lnTo>
                  <a:lnTo>
                    <a:pt x="6097" y="2990"/>
                  </a:lnTo>
                  <a:lnTo>
                    <a:pt x="6110" y="3031"/>
                  </a:lnTo>
                  <a:lnTo>
                    <a:pt x="6122" y="3073"/>
                  </a:lnTo>
                  <a:lnTo>
                    <a:pt x="6133" y="3115"/>
                  </a:lnTo>
                  <a:lnTo>
                    <a:pt x="6142" y="3158"/>
                  </a:lnTo>
                  <a:lnTo>
                    <a:pt x="6149" y="3200"/>
                  </a:lnTo>
                  <a:lnTo>
                    <a:pt x="6155" y="3243"/>
                  </a:lnTo>
                  <a:lnTo>
                    <a:pt x="6159" y="3287"/>
                  </a:lnTo>
                  <a:lnTo>
                    <a:pt x="6161" y="333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891" name="Google Shape;891;p28"/>
            <p:cNvSpPr/>
            <p:nvPr/>
          </p:nvSpPr>
          <p:spPr>
            <a:xfrm>
              <a:off x="6968299" y="3230880"/>
              <a:ext cx="914400" cy="914400"/>
            </a:xfrm>
            <a:custGeom>
              <a:rect b="b" l="l" r="r" t="t"/>
              <a:pathLst>
                <a:path extrusionOk="0" h="10000" w="10000">
                  <a:moveTo>
                    <a:pt x="6231" y="6357"/>
                  </a:moveTo>
                  <a:lnTo>
                    <a:pt x="6076" y="6503"/>
                  </a:lnTo>
                  <a:lnTo>
                    <a:pt x="5983" y="6667"/>
                  </a:lnTo>
                  <a:lnTo>
                    <a:pt x="5943" y="6901"/>
                  </a:lnTo>
                  <a:lnTo>
                    <a:pt x="5936" y="6933"/>
                  </a:lnTo>
                  <a:lnTo>
                    <a:pt x="5924" y="6963"/>
                  </a:lnTo>
                  <a:lnTo>
                    <a:pt x="5909" y="6992"/>
                  </a:lnTo>
                  <a:lnTo>
                    <a:pt x="5889" y="7019"/>
                  </a:lnTo>
                  <a:lnTo>
                    <a:pt x="5867" y="7042"/>
                  </a:lnTo>
                  <a:lnTo>
                    <a:pt x="5841" y="7063"/>
                  </a:lnTo>
                  <a:lnTo>
                    <a:pt x="5814" y="7080"/>
                  </a:lnTo>
                  <a:lnTo>
                    <a:pt x="5784" y="7093"/>
                  </a:lnTo>
                  <a:lnTo>
                    <a:pt x="5752" y="7103"/>
                  </a:lnTo>
                  <a:lnTo>
                    <a:pt x="5720" y="7108"/>
                  </a:lnTo>
                  <a:lnTo>
                    <a:pt x="5687" y="7109"/>
                  </a:lnTo>
                  <a:lnTo>
                    <a:pt x="5655" y="7105"/>
                  </a:lnTo>
                  <a:lnTo>
                    <a:pt x="5623" y="7098"/>
                  </a:lnTo>
                  <a:lnTo>
                    <a:pt x="5593" y="7086"/>
                  </a:lnTo>
                  <a:lnTo>
                    <a:pt x="5564" y="7071"/>
                  </a:lnTo>
                  <a:lnTo>
                    <a:pt x="5537" y="7051"/>
                  </a:lnTo>
                  <a:lnTo>
                    <a:pt x="5514" y="7029"/>
                  </a:lnTo>
                  <a:lnTo>
                    <a:pt x="5493" y="7003"/>
                  </a:lnTo>
                  <a:lnTo>
                    <a:pt x="5476" y="6976"/>
                  </a:lnTo>
                  <a:lnTo>
                    <a:pt x="5463" y="6946"/>
                  </a:lnTo>
                  <a:lnTo>
                    <a:pt x="5453" y="6914"/>
                  </a:lnTo>
                  <a:lnTo>
                    <a:pt x="5448" y="6882"/>
                  </a:lnTo>
                  <a:lnTo>
                    <a:pt x="5447" y="6849"/>
                  </a:lnTo>
                  <a:lnTo>
                    <a:pt x="5451" y="6817"/>
                  </a:lnTo>
                  <a:lnTo>
                    <a:pt x="5498" y="6539"/>
                  </a:lnTo>
                  <a:lnTo>
                    <a:pt x="5504" y="6511"/>
                  </a:lnTo>
                  <a:lnTo>
                    <a:pt x="5514" y="6484"/>
                  </a:lnTo>
                  <a:lnTo>
                    <a:pt x="5527" y="6459"/>
                  </a:lnTo>
                  <a:lnTo>
                    <a:pt x="5660" y="6224"/>
                  </a:lnTo>
                  <a:lnTo>
                    <a:pt x="5680" y="6193"/>
                  </a:lnTo>
                  <a:lnTo>
                    <a:pt x="5706" y="6165"/>
                  </a:lnTo>
                  <a:lnTo>
                    <a:pt x="5910" y="5973"/>
                  </a:lnTo>
                  <a:lnTo>
                    <a:pt x="5932" y="5954"/>
                  </a:lnTo>
                  <a:lnTo>
                    <a:pt x="5957" y="5938"/>
                  </a:lnTo>
                  <a:lnTo>
                    <a:pt x="6218" y="5789"/>
                  </a:lnTo>
                  <a:lnTo>
                    <a:pt x="6259" y="5770"/>
                  </a:lnTo>
                  <a:lnTo>
                    <a:pt x="6562" y="5663"/>
                  </a:lnTo>
                  <a:lnTo>
                    <a:pt x="6598" y="5653"/>
                  </a:lnTo>
                  <a:lnTo>
                    <a:pt x="6930" y="5589"/>
                  </a:lnTo>
                  <a:lnTo>
                    <a:pt x="6962" y="5585"/>
                  </a:lnTo>
                  <a:lnTo>
                    <a:pt x="7308" y="5564"/>
                  </a:lnTo>
                  <a:lnTo>
                    <a:pt x="7339" y="5564"/>
                  </a:lnTo>
                  <a:lnTo>
                    <a:pt x="7685" y="5585"/>
                  </a:lnTo>
                  <a:lnTo>
                    <a:pt x="7717" y="5589"/>
                  </a:lnTo>
                  <a:lnTo>
                    <a:pt x="8049" y="5653"/>
                  </a:lnTo>
                  <a:lnTo>
                    <a:pt x="8085" y="5663"/>
                  </a:lnTo>
                  <a:lnTo>
                    <a:pt x="8388" y="5770"/>
                  </a:lnTo>
                  <a:lnTo>
                    <a:pt x="8429" y="5789"/>
                  </a:lnTo>
                  <a:lnTo>
                    <a:pt x="8690" y="5938"/>
                  </a:lnTo>
                  <a:lnTo>
                    <a:pt x="8715" y="5954"/>
                  </a:lnTo>
                  <a:lnTo>
                    <a:pt x="8737" y="5973"/>
                  </a:lnTo>
                  <a:lnTo>
                    <a:pt x="8941" y="6165"/>
                  </a:lnTo>
                  <a:lnTo>
                    <a:pt x="8967" y="6193"/>
                  </a:lnTo>
                  <a:lnTo>
                    <a:pt x="8987" y="6224"/>
                  </a:lnTo>
                  <a:lnTo>
                    <a:pt x="9120" y="6459"/>
                  </a:lnTo>
                  <a:lnTo>
                    <a:pt x="9133" y="6484"/>
                  </a:lnTo>
                  <a:lnTo>
                    <a:pt x="9143" y="6511"/>
                  </a:lnTo>
                  <a:lnTo>
                    <a:pt x="9149" y="6539"/>
                  </a:lnTo>
                  <a:lnTo>
                    <a:pt x="9196" y="6817"/>
                  </a:lnTo>
                  <a:lnTo>
                    <a:pt x="9200" y="6849"/>
                  </a:lnTo>
                  <a:lnTo>
                    <a:pt x="9199" y="6882"/>
                  </a:lnTo>
                  <a:lnTo>
                    <a:pt x="9194" y="6914"/>
                  </a:lnTo>
                  <a:lnTo>
                    <a:pt x="9184" y="6946"/>
                  </a:lnTo>
                  <a:lnTo>
                    <a:pt x="9171" y="6976"/>
                  </a:lnTo>
                  <a:lnTo>
                    <a:pt x="9154" y="7003"/>
                  </a:lnTo>
                  <a:lnTo>
                    <a:pt x="9133" y="7029"/>
                  </a:lnTo>
                  <a:lnTo>
                    <a:pt x="9110" y="7051"/>
                  </a:lnTo>
                  <a:lnTo>
                    <a:pt x="9083" y="7071"/>
                  </a:lnTo>
                  <a:lnTo>
                    <a:pt x="9054" y="7086"/>
                  </a:lnTo>
                  <a:lnTo>
                    <a:pt x="9024" y="7098"/>
                  </a:lnTo>
                  <a:lnTo>
                    <a:pt x="8992" y="7105"/>
                  </a:lnTo>
                  <a:lnTo>
                    <a:pt x="8960" y="7109"/>
                  </a:lnTo>
                  <a:lnTo>
                    <a:pt x="8927" y="7108"/>
                  </a:lnTo>
                  <a:lnTo>
                    <a:pt x="8895" y="7103"/>
                  </a:lnTo>
                  <a:lnTo>
                    <a:pt x="8863" y="7093"/>
                  </a:lnTo>
                  <a:lnTo>
                    <a:pt x="8833" y="7080"/>
                  </a:lnTo>
                  <a:lnTo>
                    <a:pt x="8806" y="7063"/>
                  </a:lnTo>
                  <a:lnTo>
                    <a:pt x="8780" y="7042"/>
                  </a:lnTo>
                  <a:lnTo>
                    <a:pt x="8758" y="7019"/>
                  </a:lnTo>
                  <a:lnTo>
                    <a:pt x="8738" y="6992"/>
                  </a:lnTo>
                  <a:lnTo>
                    <a:pt x="8723" y="6963"/>
                  </a:lnTo>
                  <a:lnTo>
                    <a:pt x="8711" y="6933"/>
                  </a:lnTo>
                  <a:lnTo>
                    <a:pt x="8704" y="6901"/>
                  </a:lnTo>
                  <a:lnTo>
                    <a:pt x="8664" y="6667"/>
                  </a:lnTo>
                  <a:lnTo>
                    <a:pt x="8571" y="6503"/>
                  </a:lnTo>
                  <a:lnTo>
                    <a:pt x="8416" y="6357"/>
                  </a:lnTo>
                  <a:lnTo>
                    <a:pt x="8201" y="6234"/>
                  </a:lnTo>
                  <a:lnTo>
                    <a:pt x="7936" y="6141"/>
                  </a:lnTo>
                  <a:lnTo>
                    <a:pt x="7638" y="6083"/>
                  </a:lnTo>
                  <a:lnTo>
                    <a:pt x="7323" y="6064"/>
                  </a:lnTo>
                  <a:lnTo>
                    <a:pt x="7009" y="6083"/>
                  </a:lnTo>
                  <a:lnTo>
                    <a:pt x="6711" y="6141"/>
                  </a:lnTo>
                  <a:lnTo>
                    <a:pt x="6446" y="6234"/>
                  </a:lnTo>
                  <a:lnTo>
                    <a:pt x="6231" y="6357"/>
                  </a:lnTo>
                  <a:close/>
                  <a:moveTo>
                    <a:pt x="8502" y="4022"/>
                  </a:moveTo>
                  <a:lnTo>
                    <a:pt x="8502" y="4031"/>
                  </a:lnTo>
                  <a:lnTo>
                    <a:pt x="8503" y="4066"/>
                  </a:lnTo>
                  <a:lnTo>
                    <a:pt x="8503" y="4076"/>
                  </a:lnTo>
                  <a:lnTo>
                    <a:pt x="8502" y="4111"/>
                  </a:lnTo>
                  <a:lnTo>
                    <a:pt x="8502" y="4120"/>
                  </a:lnTo>
                  <a:lnTo>
                    <a:pt x="8500" y="4155"/>
                  </a:lnTo>
                  <a:lnTo>
                    <a:pt x="8499" y="4164"/>
                  </a:lnTo>
                  <a:lnTo>
                    <a:pt x="8496" y="4199"/>
                  </a:lnTo>
                  <a:lnTo>
                    <a:pt x="8495" y="4208"/>
                  </a:lnTo>
                  <a:lnTo>
                    <a:pt x="8490" y="4242"/>
                  </a:lnTo>
                  <a:lnTo>
                    <a:pt x="8489" y="4252"/>
                  </a:lnTo>
                  <a:lnTo>
                    <a:pt x="8483" y="4286"/>
                  </a:lnTo>
                  <a:lnTo>
                    <a:pt x="8481" y="4295"/>
                  </a:lnTo>
                  <a:lnTo>
                    <a:pt x="8474" y="4329"/>
                  </a:lnTo>
                  <a:lnTo>
                    <a:pt x="8472" y="4338"/>
                  </a:lnTo>
                  <a:lnTo>
                    <a:pt x="8464" y="4372"/>
                  </a:lnTo>
                  <a:lnTo>
                    <a:pt x="8461" y="4381"/>
                  </a:lnTo>
                  <a:lnTo>
                    <a:pt x="8452" y="4414"/>
                  </a:lnTo>
                  <a:lnTo>
                    <a:pt x="8449" y="4423"/>
                  </a:lnTo>
                  <a:lnTo>
                    <a:pt x="8438" y="4456"/>
                  </a:lnTo>
                  <a:lnTo>
                    <a:pt x="8435" y="4465"/>
                  </a:lnTo>
                  <a:lnTo>
                    <a:pt x="8423" y="4497"/>
                  </a:lnTo>
                  <a:lnTo>
                    <a:pt x="8419" y="4506"/>
                  </a:lnTo>
                  <a:lnTo>
                    <a:pt x="8406" y="4538"/>
                  </a:lnTo>
                  <a:lnTo>
                    <a:pt x="8402" y="4547"/>
                  </a:lnTo>
                  <a:lnTo>
                    <a:pt x="8388" y="4578"/>
                  </a:lnTo>
                  <a:lnTo>
                    <a:pt x="8384" y="4587"/>
                  </a:lnTo>
                  <a:lnTo>
                    <a:pt x="8368" y="4618"/>
                  </a:lnTo>
                  <a:lnTo>
                    <a:pt x="8363" y="4626"/>
                  </a:lnTo>
                  <a:lnTo>
                    <a:pt x="8346" y="4657"/>
                  </a:lnTo>
                  <a:lnTo>
                    <a:pt x="8343" y="4663"/>
                  </a:lnTo>
                  <a:lnTo>
                    <a:pt x="8325" y="4693"/>
                  </a:lnTo>
                  <a:lnTo>
                    <a:pt x="8320" y="4701"/>
                  </a:lnTo>
                  <a:lnTo>
                    <a:pt x="8301" y="4730"/>
                  </a:lnTo>
                  <a:lnTo>
                    <a:pt x="8295" y="4738"/>
                  </a:lnTo>
                  <a:lnTo>
                    <a:pt x="8275" y="4767"/>
                  </a:lnTo>
                  <a:lnTo>
                    <a:pt x="8270" y="4774"/>
                  </a:lnTo>
                  <a:lnTo>
                    <a:pt x="8249" y="4802"/>
                  </a:lnTo>
                  <a:lnTo>
                    <a:pt x="8243" y="4809"/>
                  </a:lnTo>
                  <a:lnTo>
                    <a:pt x="8221" y="4836"/>
                  </a:lnTo>
                  <a:lnTo>
                    <a:pt x="8215" y="4843"/>
                  </a:lnTo>
                  <a:lnTo>
                    <a:pt x="8191" y="4869"/>
                  </a:lnTo>
                  <a:lnTo>
                    <a:pt x="8185" y="4876"/>
                  </a:lnTo>
                  <a:lnTo>
                    <a:pt x="8161" y="4901"/>
                  </a:lnTo>
                  <a:lnTo>
                    <a:pt x="8154" y="4908"/>
                  </a:lnTo>
                  <a:lnTo>
                    <a:pt x="8129" y="4932"/>
                  </a:lnTo>
                  <a:lnTo>
                    <a:pt x="8122" y="4938"/>
                  </a:lnTo>
                  <a:lnTo>
                    <a:pt x="8096" y="4962"/>
                  </a:lnTo>
                  <a:lnTo>
                    <a:pt x="8089" y="4968"/>
                  </a:lnTo>
                  <a:lnTo>
                    <a:pt x="8062" y="4990"/>
                  </a:lnTo>
                  <a:lnTo>
                    <a:pt x="8055" y="4996"/>
                  </a:lnTo>
                  <a:lnTo>
                    <a:pt x="8027" y="5017"/>
                  </a:lnTo>
                  <a:lnTo>
                    <a:pt x="8020" y="5022"/>
                  </a:lnTo>
                  <a:lnTo>
                    <a:pt x="7991" y="5042"/>
                  </a:lnTo>
                  <a:lnTo>
                    <a:pt x="7983" y="5048"/>
                  </a:lnTo>
                  <a:lnTo>
                    <a:pt x="7954" y="5067"/>
                  </a:lnTo>
                  <a:lnTo>
                    <a:pt x="7946" y="5072"/>
                  </a:lnTo>
                  <a:lnTo>
                    <a:pt x="7916" y="5090"/>
                  </a:lnTo>
                  <a:lnTo>
                    <a:pt x="7910" y="5093"/>
                  </a:lnTo>
                  <a:lnTo>
                    <a:pt x="7879" y="5110"/>
                  </a:lnTo>
                  <a:lnTo>
                    <a:pt x="7871" y="5115"/>
                  </a:lnTo>
                  <a:lnTo>
                    <a:pt x="7840" y="5131"/>
                  </a:lnTo>
                  <a:lnTo>
                    <a:pt x="7831" y="5135"/>
                  </a:lnTo>
                  <a:lnTo>
                    <a:pt x="7800" y="5149"/>
                  </a:lnTo>
                  <a:lnTo>
                    <a:pt x="7791" y="5153"/>
                  </a:lnTo>
                  <a:lnTo>
                    <a:pt x="7759" y="5166"/>
                  </a:lnTo>
                  <a:lnTo>
                    <a:pt x="7750" y="5170"/>
                  </a:lnTo>
                  <a:lnTo>
                    <a:pt x="7718" y="5182"/>
                  </a:lnTo>
                  <a:lnTo>
                    <a:pt x="7709" y="5185"/>
                  </a:lnTo>
                  <a:lnTo>
                    <a:pt x="7676" y="5196"/>
                  </a:lnTo>
                  <a:lnTo>
                    <a:pt x="7667" y="5199"/>
                  </a:lnTo>
                  <a:lnTo>
                    <a:pt x="7634" y="5208"/>
                  </a:lnTo>
                  <a:lnTo>
                    <a:pt x="7625" y="5211"/>
                  </a:lnTo>
                  <a:lnTo>
                    <a:pt x="7591" y="5219"/>
                  </a:lnTo>
                  <a:lnTo>
                    <a:pt x="7582" y="5221"/>
                  </a:lnTo>
                  <a:lnTo>
                    <a:pt x="7548" y="5228"/>
                  </a:lnTo>
                  <a:lnTo>
                    <a:pt x="7539" y="5230"/>
                  </a:lnTo>
                  <a:lnTo>
                    <a:pt x="7505" y="5236"/>
                  </a:lnTo>
                  <a:lnTo>
                    <a:pt x="7495" y="5237"/>
                  </a:lnTo>
                  <a:lnTo>
                    <a:pt x="7461" y="5242"/>
                  </a:lnTo>
                  <a:lnTo>
                    <a:pt x="7452" y="5243"/>
                  </a:lnTo>
                  <a:lnTo>
                    <a:pt x="7417" y="5246"/>
                  </a:lnTo>
                  <a:lnTo>
                    <a:pt x="7408" y="5247"/>
                  </a:lnTo>
                  <a:lnTo>
                    <a:pt x="7373" y="5249"/>
                  </a:lnTo>
                  <a:lnTo>
                    <a:pt x="7364" y="5249"/>
                  </a:lnTo>
                  <a:lnTo>
                    <a:pt x="7329" y="5250"/>
                  </a:lnTo>
                  <a:lnTo>
                    <a:pt x="7319" y="5250"/>
                  </a:lnTo>
                  <a:lnTo>
                    <a:pt x="7284" y="5249"/>
                  </a:lnTo>
                  <a:lnTo>
                    <a:pt x="7275" y="5249"/>
                  </a:lnTo>
                  <a:lnTo>
                    <a:pt x="7240" y="5247"/>
                  </a:lnTo>
                  <a:lnTo>
                    <a:pt x="7231" y="5246"/>
                  </a:lnTo>
                  <a:lnTo>
                    <a:pt x="7196" y="5243"/>
                  </a:lnTo>
                  <a:lnTo>
                    <a:pt x="7187" y="5242"/>
                  </a:lnTo>
                  <a:lnTo>
                    <a:pt x="7152" y="5237"/>
                  </a:lnTo>
                  <a:lnTo>
                    <a:pt x="7143" y="5236"/>
                  </a:lnTo>
                  <a:lnTo>
                    <a:pt x="7109" y="5230"/>
                  </a:lnTo>
                  <a:lnTo>
                    <a:pt x="7099" y="5228"/>
                  </a:lnTo>
                  <a:lnTo>
                    <a:pt x="7065" y="5221"/>
                  </a:lnTo>
                  <a:lnTo>
                    <a:pt x="7056" y="5219"/>
                  </a:lnTo>
                  <a:lnTo>
                    <a:pt x="7023" y="5211"/>
                  </a:lnTo>
                  <a:lnTo>
                    <a:pt x="7013" y="5208"/>
                  </a:lnTo>
                  <a:lnTo>
                    <a:pt x="6980" y="5199"/>
                  </a:lnTo>
                  <a:lnTo>
                    <a:pt x="6971" y="5196"/>
                  </a:lnTo>
                  <a:lnTo>
                    <a:pt x="6938" y="5185"/>
                  </a:lnTo>
                  <a:lnTo>
                    <a:pt x="6929" y="5182"/>
                  </a:lnTo>
                  <a:lnTo>
                    <a:pt x="6897" y="5170"/>
                  </a:lnTo>
                  <a:lnTo>
                    <a:pt x="6888" y="5166"/>
                  </a:lnTo>
                  <a:lnTo>
                    <a:pt x="6856" y="5153"/>
                  </a:lnTo>
                  <a:lnTo>
                    <a:pt x="6847" y="5149"/>
                  </a:lnTo>
                  <a:lnTo>
                    <a:pt x="6816" y="5135"/>
                  </a:lnTo>
                  <a:lnTo>
                    <a:pt x="6807" y="5131"/>
                  </a:lnTo>
                  <a:lnTo>
                    <a:pt x="6776" y="5115"/>
                  </a:lnTo>
                  <a:lnTo>
                    <a:pt x="6768" y="5110"/>
                  </a:lnTo>
                  <a:lnTo>
                    <a:pt x="6737" y="5093"/>
                  </a:lnTo>
                  <a:lnTo>
                    <a:pt x="6730" y="5089"/>
                  </a:lnTo>
                  <a:lnTo>
                    <a:pt x="6701" y="5072"/>
                  </a:lnTo>
                  <a:lnTo>
                    <a:pt x="6693" y="5067"/>
                  </a:lnTo>
                  <a:lnTo>
                    <a:pt x="6664" y="5048"/>
                  </a:lnTo>
                  <a:lnTo>
                    <a:pt x="6656" y="5042"/>
                  </a:lnTo>
                  <a:lnTo>
                    <a:pt x="6627" y="5022"/>
                  </a:lnTo>
                  <a:lnTo>
                    <a:pt x="6620" y="5017"/>
                  </a:lnTo>
                  <a:lnTo>
                    <a:pt x="6592" y="4996"/>
                  </a:lnTo>
                  <a:lnTo>
                    <a:pt x="6585" y="4990"/>
                  </a:lnTo>
                  <a:lnTo>
                    <a:pt x="6558" y="4968"/>
                  </a:lnTo>
                  <a:lnTo>
                    <a:pt x="6551" y="4962"/>
                  </a:lnTo>
                  <a:lnTo>
                    <a:pt x="6525" y="4939"/>
                  </a:lnTo>
                  <a:lnTo>
                    <a:pt x="6518" y="4932"/>
                  </a:lnTo>
                  <a:lnTo>
                    <a:pt x="6493" y="4908"/>
                  </a:lnTo>
                  <a:lnTo>
                    <a:pt x="6487" y="4901"/>
                  </a:lnTo>
                  <a:lnTo>
                    <a:pt x="6463" y="4877"/>
                  </a:lnTo>
                  <a:lnTo>
                    <a:pt x="6456" y="4870"/>
                  </a:lnTo>
                  <a:lnTo>
                    <a:pt x="6433" y="4844"/>
                  </a:lnTo>
                  <a:lnTo>
                    <a:pt x="6427" y="4837"/>
                  </a:lnTo>
                  <a:lnTo>
                    <a:pt x="6405" y="4810"/>
                  </a:lnTo>
                  <a:lnTo>
                    <a:pt x="6399" y="4802"/>
                  </a:lnTo>
                  <a:lnTo>
                    <a:pt x="6378" y="4775"/>
                  </a:lnTo>
                  <a:lnTo>
                    <a:pt x="6372" y="4767"/>
                  </a:lnTo>
                  <a:lnTo>
                    <a:pt x="6352" y="4739"/>
                  </a:lnTo>
                  <a:lnTo>
                    <a:pt x="6346" y="4731"/>
                  </a:lnTo>
                  <a:lnTo>
                    <a:pt x="6327" y="4701"/>
                  </a:lnTo>
                  <a:lnTo>
                    <a:pt x="6322" y="4693"/>
                  </a:lnTo>
                  <a:lnTo>
                    <a:pt x="6304" y="4663"/>
                  </a:lnTo>
                  <a:lnTo>
                    <a:pt x="6301" y="4657"/>
                  </a:lnTo>
                  <a:lnTo>
                    <a:pt x="6284" y="4626"/>
                  </a:lnTo>
                  <a:lnTo>
                    <a:pt x="6279" y="4618"/>
                  </a:lnTo>
                  <a:lnTo>
                    <a:pt x="6263" y="4587"/>
                  </a:lnTo>
                  <a:lnTo>
                    <a:pt x="6259" y="4578"/>
                  </a:lnTo>
                  <a:lnTo>
                    <a:pt x="6245" y="4547"/>
                  </a:lnTo>
                  <a:lnTo>
                    <a:pt x="6241" y="4538"/>
                  </a:lnTo>
                  <a:lnTo>
                    <a:pt x="6228" y="4506"/>
                  </a:lnTo>
                  <a:lnTo>
                    <a:pt x="6224" y="4497"/>
                  </a:lnTo>
                  <a:lnTo>
                    <a:pt x="6212" y="4465"/>
                  </a:lnTo>
                  <a:lnTo>
                    <a:pt x="6209" y="4456"/>
                  </a:lnTo>
                  <a:lnTo>
                    <a:pt x="6198" y="4423"/>
                  </a:lnTo>
                  <a:lnTo>
                    <a:pt x="6195" y="4414"/>
                  </a:lnTo>
                  <a:lnTo>
                    <a:pt x="6186" y="4381"/>
                  </a:lnTo>
                  <a:lnTo>
                    <a:pt x="6183" y="4372"/>
                  </a:lnTo>
                  <a:lnTo>
                    <a:pt x="6175" y="4338"/>
                  </a:lnTo>
                  <a:lnTo>
                    <a:pt x="6173" y="4329"/>
                  </a:lnTo>
                  <a:lnTo>
                    <a:pt x="6166" y="4295"/>
                  </a:lnTo>
                  <a:lnTo>
                    <a:pt x="6164" y="4286"/>
                  </a:lnTo>
                  <a:lnTo>
                    <a:pt x="6158" y="4252"/>
                  </a:lnTo>
                  <a:lnTo>
                    <a:pt x="6157" y="4242"/>
                  </a:lnTo>
                  <a:lnTo>
                    <a:pt x="6152" y="4208"/>
                  </a:lnTo>
                  <a:lnTo>
                    <a:pt x="6151" y="4199"/>
                  </a:lnTo>
                  <a:lnTo>
                    <a:pt x="6148" y="4164"/>
                  </a:lnTo>
                  <a:lnTo>
                    <a:pt x="6147" y="4155"/>
                  </a:lnTo>
                  <a:lnTo>
                    <a:pt x="6145" y="4120"/>
                  </a:lnTo>
                  <a:lnTo>
                    <a:pt x="6145" y="4111"/>
                  </a:lnTo>
                  <a:lnTo>
                    <a:pt x="6144" y="4076"/>
                  </a:lnTo>
                  <a:lnTo>
                    <a:pt x="6144" y="4066"/>
                  </a:lnTo>
                  <a:lnTo>
                    <a:pt x="6145" y="4031"/>
                  </a:lnTo>
                  <a:lnTo>
                    <a:pt x="6145" y="4022"/>
                  </a:lnTo>
                  <a:lnTo>
                    <a:pt x="6147" y="3987"/>
                  </a:lnTo>
                  <a:lnTo>
                    <a:pt x="6148" y="3978"/>
                  </a:lnTo>
                  <a:lnTo>
                    <a:pt x="6151" y="3943"/>
                  </a:lnTo>
                  <a:lnTo>
                    <a:pt x="6152" y="3934"/>
                  </a:lnTo>
                  <a:lnTo>
                    <a:pt x="6157" y="3899"/>
                  </a:lnTo>
                  <a:lnTo>
                    <a:pt x="6158" y="3890"/>
                  </a:lnTo>
                  <a:lnTo>
                    <a:pt x="6164" y="3856"/>
                  </a:lnTo>
                  <a:lnTo>
                    <a:pt x="6166" y="3846"/>
                  </a:lnTo>
                  <a:lnTo>
                    <a:pt x="6173" y="3812"/>
                  </a:lnTo>
                  <a:lnTo>
                    <a:pt x="6175" y="3803"/>
                  </a:lnTo>
                  <a:lnTo>
                    <a:pt x="6183" y="3770"/>
                  </a:lnTo>
                  <a:lnTo>
                    <a:pt x="6186" y="3760"/>
                  </a:lnTo>
                  <a:lnTo>
                    <a:pt x="6195" y="3727"/>
                  </a:lnTo>
                  <a:lnTo>
                    <a:pt x="6198" y="3718"/>
                  </a:lnTo>
                  <a:lnTo>
                    <a:pt x="6209" y="3685"/>
                  </a:lnTo>
                  <a:lnTo>
                    <a:pt x="6212" y="3676"/>
                  </a:lnTo>
                  <a:lnTo>
                    <a:pt x="6224" y="3644"/>
                  </a:lnTo>
                  <a:lnTo>
                    <a:pt x="6228" y="3635"/>
                  </a:lnTo>
                  <a:lnTo>
                    <a:pt x="6241" y="3603"/>
                  </a:lnTo>
                  <a:lnTo>
                    <a:pt x="6245" y="3594"/>
                  </a:lnTo>
                  <a:lnTo>
                    <a:pt x="6259" y="3563"/>
                  </a:lnTo>
                  <a:lnTo>
                    <a:pt x="6263" y="3554"/>
                  </a:lnTo>
                  <a:lnTo>
                    <a:pt x="6279" y="3523"/>
                  </a:lnTo>
                  <a:lnTo>
                    <a:pt x="6284" y="3515"/>
                  </a:lnTo>
                  <a:lnTo>
                    <a:pt x="6301" y="3484"/>
                  </a:lnTo>
                  <a:lnTo>
                    <a:pt x="6305" y="3477"/>
                  </a:lnTo>
                  <a:lnTo>
                    <a:pt x="6323" y="3447"/>
                  </a:lnTo>
                  <a:lnTo>
                    <a:pt x="6328" y="3439"/>
                  </a:lnTo>
                  <a:lnTo>
                    <a:pt x="6347" y="3410"/>
                  </a:lnTo>
                  <a:lnTo>
                    <a:pt x="6352" y="3402"/>
                  </a:lnTo>
                  <a:lnTo>
                    <a:pt x="6372" y="3374"/>
                  </a:lnTo>
                  <a:lnTo>
                    <a:pt x="6378" y="3367"/>
                  </a:lnTo>
                  <a:lnTo>
                    <a:pt x="6399" y="3339"/>
                  </a:lnTo>
                  <a:lnTo>
                    <a:pt x="6405" y="3332"/>
                  </a:lnTo>
                  <a:lnTo>
                    <a:pt x="6427" y="3305"/>
                  </a:lnTo>
                  <a:lnTo>
                    <a:pt x="6433" y="3298"/>
                  </a:lnTo>
                  <a:lnTo>
                    <a:pt x="6456" y="3272"/>
                  </a:lnTo>
                  <a:lnTo>
                    <a:pt x="6462" y="3265"/>
                  </a:lnTo>
                  <a:lnTo>
                    <a:pt x="6486" y="3240"/>
                  </a:lnTo>
                  <a:lnTo>
                    <a:pt x="6493" y="3233"/>
                  </a:lnTo>
                  <a:lnTo>
                    <a:pt x="6518" y="3209"/>
                  </a:lnTo>
                  <a:lnTo>
                    <a:pt x="6525" y="3203"/>
                  </a:lnTo>
                  <a:lnTo>
                    <a:pt x="6551" y="3180"/>
                  </a:lnTo>
                  <a:lnTo>
                    <a:pt x="6558" y="3174"/>
                  </a:lnTo>
                  <a:lnTo>
                    <a:pt x="6585" y="3152"/>
                  </a:lnTo>
                  <a:lnTo>
                    <a:pt x="6592" y="3146"/>
                  </a:lnTo>
                  <a:lnTo>
                    <a:pt x="6620" y="3125"/>
                  </a:lnTo>
                  <a:lnTo>
                    <a:pt x="6627" y="3119"/>
                  </a:lnTo>
                  <a:lnTo>
                    <a:pt x="6655" y="3099"/>
                  </a:lnTo>
                  <a:lnTo>
                    <a:pt x="6663" y="3094"/>
                  </a:lnTo>
                  <a:lnTo>
                    <a:pt x="6692" y="3075"/>
                  </a:lnTo>
                  <a:lnTo>
                    <a:pt x="6700" y="3070"/>
                  </a:lnTo>
                  <a:lnTo>
                    <a:pt x="6730" y="3052"/>
                  </a:lnTo>
                  <a:lnTo>
                    <a:pt x="6737" y="3048"/>
                  </a:lnTo>
                  <a:lnTo>
                    <a:pt x="6768" y="3031"/>
                  </a:lnTo>
                  <a:lnTo>
                    <a:pt x="6776" y="3026"/>
                  </a:lnTo>
                  <a:lnTo>
                    <a:pt x="6807" y="3010"/>
                  </a:lnTo>
                  <a:lnTo>
                    <a:pt x="6816" y="3006"/>
                  </a:lnTo>
                  <a:lnTo>
                    <a:pt x="6847" y="2992"/>
                  </a:lnTo>
                  <a:lnTo>
                    <a:pt x="6856" y="2988"/>
                  </a:lnTo>
                  <a:lnTo>
                    <a:pt x="6888" y="2975"/>
                  </a:lnTo>
                  <a:lnTo>
                    <a:pt x="6897" y="2971"/>
                  </a:lnTo>
                  <a:lnTo>
                    <a:pt x="6929" y="2959"/>
                  </a:lnTo>
                  <a:lnTo>
                    <a:pt x="6938" y="2956"/>
                  </a:lnTo>
                  <a:lnTo>
                    <a:pt x="6971" y="2945"/>
                  </a:lnTo>
                  <a:lnTo>
                    <a:pt x="6980" y="2942"/>
                  </a:lnTo>
                  <a:lnTo>
                    <a:pt x="7013" y="2933"/>
                  </a:lnTo>
                  <a:lnTo>
                    <a:pt x="7023" y="2930"/>
                  </a:lnTo>
                  <a:lnTo>
                    <a:pt x="7056" y="2922"/>
                  </a:lnTo>
                  <a:lnTo>
                    <a:pt x="7065" y="2920"/>
                  </a:lnTo>
                  <a:lnTo>
                    <a:pt x="7099" y="2913"/>
                  </a:lnTo>
                  <a:lnTo>
                    <a:pt x="7109" y="2911"/>
                  </a:lnTo>
                  <a:lnTo>
                    <a:pt x="7143" y="2905"/>
                  </a:lnTo>
                  <a:lnTo>
                    <a:pt x="7152" y="2904"/>
                  </a:lnTo>
                  <a:lnTo>
                    <a:pt x="7187" y="2899"/>
                  </a:lnTo>
                  <a:lnTo>
                    <a:pt x="7196" y="2898"/>
                  </a:lnTo>
                  <a:lnTo>
                    <a:pt x="7231" y="2895"/>
                  </a:lnTo>
                  <a:lnTo>
                    <a:pt x="7240" y="2894"/>
                  </a:lnTo>
                  <a:lnTo>
                    <a:pt x="7275" y="2892"/>
                  </a:lnTo>
                  <a:lnTo>
                    <a:pt x="7284" y="2892"/>
                  </a:lnTo>
                  <a:lnTo>
                    <a:pt x="7319" y="2891"/>
                  </a:lnTo>
                  <a:lnTo>
                    <a:pt x="7329" y="2891"/>
                  </a:lnTo>
                  <a:lnTo>
                    <a:pt x="7364" y="2892"/>
                  </a:lnTo>
                  <a:lnTo>
                    <a:pt x="7373" y="2892"/>
                  </a:lnTo>
                  <a:lnTo>
                    <a:pt x="7408" y="2894"/>
                  </a:lnTo>
                  <a:lnTo>
                    <a:pt x="7417" y="2895"/>
                  </a:lnTo>
                  <a:lnTo>
                    <a:pt x="7452" y="2898"/>
                  </a:lnTo>
                  <a:lnTo>
                    <a:pt x="7461" y="2899"/>
                  </a:lnTo>
                  <a:lnTo>
                    <a:pt x="7495" y="2904"/>
                  </a:lnTo>
                  <a:lnTo>
                    <a:pt x="7505" y="2905"/>
                  </a:lnTo>
                  <a:lnTo>
                    <a:pt x="7539" y="2911"/>
                  </a:lnTo>
                  <a:lnTo>
                    <a:pt x="7548" y="2913"/>
                  </a:lnTo>
                  <a:lnTo>
                    <a:pt x="7582" y="2920"/>
                  </a:lnTo>
                  <a:lnTo>
                    <a:pt x="7591" y="2922"/>
                  </a:lnTo>
                  <a:lnTo>
                    <a:pt x="7625" y="2930"/>
                  </a:lnTo>
                  <a:lnTo>
                    <a:pt x="7634" y="2933"/>
                  </a:lnTo>
                  <a:lnTo>
                    <a:pt x="7667" y="2942"/>
                  </a:lnTo>
                  <a:lnTo>
                    <a:pt x="7676" y="2945"/>
                  </a:lnTo>
                  <a:lnTo>
                    <a:pt x="7709" y="2956"/>
                  </a:lnTo>
                  <a:lnTo>
                    <a:pt x="7718" y="2959"/>
                  </a:lnTo>
                  <a:lnTo>
                    <a:pt x="7750" y="2971"/>
                  </a:lnTo>
                  <a:lnTo>
                    <a:pt x="7759" y="2975"/>
                  </a:lnTo>
                  <a:lnTo>
                    <a:pt x="7791" y="2988"/>
                  </a:lnTo>
                  <a:lnTo>
                    <a:pt x="7800" y="2992"/>
                  </a:lnTo>
                  <a:lnTo>
                    <a:pt x="7831" y="3006"/>
                  </a:lnTo>
                  <a:lnTo>
                    <a:pt x="7840" y="3010"/>
                  </a:lnTo>
                  <a:lnTo>
                    <a:pt x="7871" y="3026"/>
                  </a:lnTo>
                  <a:lnTo>
                    <a:pt x="7879" y="3031"/>
                  </a:lnTo>
                  <a:lnTo>
                    <a:pt x="7910" y="3048"/>
                  </a:lnTo>
                  <a:lnTo>
                    <a:pt x="7916" y="3051"/>
                  </a:lnTo>
                  <a:lnTo>
                    <a:pt x="7946" y="3069"/>
                  </a:lnTo>
                  <a:lnTo>
                    <a:pt x="7954" y="3074"/>
                  </a:lnTo>
                  <a:lnTo>
                    <a:pt x="7984" y="3093"/>
                  </a:lnTo>
                  <a:lnTo>
                    <a:pt x="7992" y="3099"/>
                  </a:lnTo>
                  <a:lnTo>
                    <a:pt x="8020" y="3119"/>
                  </a:lnTo>
                  <a:lnTo>
                    <a:pt x="8028" y="3125"/>
                  </a:lnTo>
                  <a:lnTo>
                    <a:pt x="8055" y="3146"/>
                  </a:lnTo>
                  <a:lnTo>
                    <a:pt x="8063" y="3152"/>
                  </a:lnTo>
                  <a:lnTo>
                    <a:pt x="8090" y="3174"/>
                  </a:lnTo>
                  <a:lnTo>
                    <a:pt x="8097" y="3180"/>
                  </a:lnTo>
                  <a:lnTo>
                    <a:pt x="8123" y="3203"/>
                  </a:lnTo>
                  <a:lnTo>
                    <a:pt x="8130" y="3210"/>
                  </a:lnTo>
                  <a:lnTo>
                    <a:pt x="8154" y="3234"/>
                  </a:lnTo>
                  <a:lnTo>
                    <a:pt x="8161" y="3240"/>
                  </a:lnTo>
                  <a:lnTo>
                    <a:pt x="8185" y="3265"/>
                  </a:lnTo>
                  <a:lnTo>
                    <a:pt x="8192" y="3272"/>
                  </a:lnTo>
                  <a:lnTo>
                    <a:pt x="8215" y="3298"/>
                  </a:lnTo>
                  <a:lnTo>
                    <a:pt x="8221" y="3305"/>
                  </a:lnTo>
                  <a:lnTo>
                    <a:pt x="8243" y="3332"/>
                  </a:lnTo>
                  <a:lnTo>
                    <a:pt x="8249" y="3339"/>
                  </a:lnTo>
                  <a:lnTo>
                    <a:pt x="8270" y="3367"/>
                  </a:lnTo>
                  <a:lnTo>
                    <a:pt x="8275" y="3374"/>
                  </a:lnTo>
                  <a:lnTo>
                    <a:pt x="8295" y="3403"/>
                  </a:lnTo>
                  <a:lnTo>
                    <a:pt x="8301" y="3411"/>
                  </a:lnTo>
                  <a:lnTo>
                    <a:pt x="8320" y="3440"/>
                  </a:lnTo>
                  <a:lnTo>
                    <a:pt x="8325" y="3448"/>
                  </a:lnTo>
                  <a:lnTo>
                    <a:pt x="8342" y="3477"/>
                  </a:lnTo>
                  <a:lnTo>
                    <a:pt x="8346" y="3484"/>
                  </a:lnTo>
                  <a:lnTo>
                    <a:pt x="8363" y="3515"/>
                  </a:lnTo>
                  <a:lnTo>
                    <a:pt x="8368" y="3523"/>
                  </a:lnTo>
                  <a:lnTo>
                    <a:pt x="8384" y="3554"/>
                  </a:lnTo>
                  <a:lnTo>
                    <a:pt x="8388" y="3563"/>
                  </a:lnTo>
                  <a:lnTo>
                    <a:pt x="8402" y="3594"/>
                  </a:lnTo>
                  <a:lnTo>
                    <a:pt x="8406" y="3603"/>
                  </a:lnTo>
                  <a:lnTo>
                    <a:pt x="8419" y="3635"/>
                  </a:lnTo>
                  <a:lnTo>
                    <a:pt x="8423" y="3644"/>
                  </a:lnTo>
                  <a:lnTo>
                    <a:pt x="8435" y="3676"/>
                  </a:lnTo>
                  <a:lnTo>
                    <a:pt x="8438" y="3685"/>
                  </a:lnTo>
                  <a:lnTo>
                    <a:pt x="8449" y="3718"/>
                  </a:lnTo>
                  <a:lnTo>
                    <a:pt x="8452" y="3727"/>
                  </a:lnTo>
                  <a:lnTo>
                    <a:pt x="8461" y="3760"/>
                  </a:lnTo>
                  <a:lnTo>
                    <a:pt x="8464" y="3770"/>
                  </a:lnTo>
                  <a:lnTo>
                    <a:pt x="8472" y="3803"/>
                  </a:lnTo>
                  <a:lnTo>
                    <a:pt x="8474" y="3812"/>
                  </a:lnTo>
                  <a:lnTo>
                    <a:pt x="8481" y="3846"/>
                  </a:lnTo>
                  <a:lnTo>
                    <a:pt x="8483" y="3856"/>
                  </a:lnTo>
                  <a:lnTo>
                    <a:pt x="8489" y="3890"/>
                  </a:lnTo>
                  <a:lnTo>
                    <a:pt x="8490" y="3899"/>
                  </a:lnTo>
                  <a:lnTo>
                    <a:pt x="8495" y="3934"/>
                  </a:lnTo>
                  <a:lnTo>
                    <a:pt x="8496" y="3943"/>
                  </a:lnTo>
                  <a:lnTo>
                    <a:pt x="8499" y="3978"/>
                  </a:lnTo>
                  <a:lnTo>
                    <a:pt x="8500" y="3987"/>
                  </a:lnTo>
                  <a:lnTo>
                    <a:pt x="8502" y="4022"/>
                  </a:lnTo>
                  <a:close/>
                  <a:moveTo>
                    <a:pt x="8001" y="4122"/>
                  </a:moveTo>
                  <a:lnTo>
                    <a:pt x="8002" y="4096"/>
                  </a:lnTo>
                  <a:lnTo>
                    <a:pt x="8003" y="4071"/>
                  </a:lnTo>
                  <a:lnTo>
                    <a:pt x="8002" y="4045"/>
                  </a:lnTo>
                  <a:lnTo>
                    <a:pt x="8001" y="4020"/>
                  </a:lnTo>
                  <a:lnTo>
                    <a:pt x="7999" y="3994"/>
                  </a:lnTo>
                  <a:lnTo>
                    <a:pt x="7995" y="3969"/>
                  </a:lnTo>
                  <a:lnTo>
                    <a:pt x="7991" y="3944"/>
                  </a:lnTo>
                  <a:lnTo>
                    <a:pt x="7986" y="3919"/>
                  </a:lnTo>
                  <a:lnTo>
                    <a:pt x="7980" y="3895"/>
                  </a:lnTo>
                  <a:lnTo>
                    <a:pt x="7973" y="3871"/>
                  </a:lnTo>
                  <a:lnTo>
                    <a:pt x="7965" y="3847"/>
                  </a:lnTo>
                  <a:lnTo>
                    <a:pt x="7956" y="3823"/>
                  </a:lnTo>
                  <a:lnTo>
                    <a:pt x="7946" y="3800"/>
                  </a:lnTo>
                  <a:lnTo>
                    <a:pt x="7936" y="3777"/>
                  </a:lnTo>
                  <a:lnTo>
                    <a:pt x="7924" y="3754"/>
                  </a:lnTo>
                  <a:lnTo>
                    <a:pt x="7912" y="3731"/>
                  </a:lnTo>
                  <a:lnTo>
                    <a:pt x="7898" y="3709"/>
                  </a:lnTo>
                  <a:lnTo>
                    <a:pt x="7884" y="3687"/>
                  </a:lnTo>
                  <a:lnTo>
                    <a:pt x="7870" y="3667"/>
                  </a:lnTo>
                  <a:lnTo>
                    <a:pt x="7854" y="3647"/>
                  </a:lnTo>
                  <a:lnTo>
                    <a:pt x="7838" y="3627"/>
                  </a:lnTo>
                  <a:lnTo>
                    <a:pt x="7821" y="3608"/>
                  </a:lnTo>
                  <a:lnTo>
                    <a:pt x="7804" y="3590"/>
                  </a:lnTo>
                  <a:lnTo>
                    <a:pt x="7786" y="3573"/>
                  </a:lnTo>
                  <a:lnTo>
                    <a:pt x="7767" y="3556"/>
                  </a:lnTo>
                  <a:lnTo>
                    <a:pt x="7748" y="3540"/>
                  </a:lnTo>
                  <a:lnTo>
                    <a:pt x="7728" y="3524"/>
                  </a:lnTo>
                  <a:lnTo>
                    <a:pt x="7707" y="3510"/>
                  </a:lnTo>
                  <a:lnTo>
                    <a:pt x="7686" y="3496"/>
                  </a:lnTo>
                  <a:lnTo>
                    <a:pt x="7663" y="3483"/>
                  </a:lnTo>
                  <a:lnTo>
                    <a:pt x="7640" y="3470"/>
                  </a:lnTo>
                  <a:lnTo>
                    <a:pt x="7617" y="3458"/>
                  </a:lnTo>
                  <a:lnTo>
                    <a:pt x="7594" y="3448"/>
                  </a:lnTo>
                  <a:lnTo>
                    <a:pt x="7571" y="3438"/>
                  </a:lnTo>
                  <a:lnTo>
                    <a:pt x="7547" y="3429"/>
                  </a:lnTo>
                  <a:lnTo>
                    <a:pt x="7523" y="3421"/>
                  </a:lnTo>
                  <a:lnTo>
                    <a:pt x="7499" y="3414"/>
                  </a:lnTo>
                  <a:lnTo>
                    <a:pt x="7475" y="3408"/>
                  </a:lnTo>
                  <a:lnTo>
                    <a:pt x="7450" y="3403"/>
                  </a:lnTo>
                  <a:lnTo>
                    <a:pt x="7425" y="3399"/>
                  </a:lnTo>
                  <a:lnTo>
                    <a:pt x="7400" y="3395"/>
                  </a:lnTo>
                  <a:lnTo>
                    <a:pt x="7375" y="3393"/>
                  </a:lnTo>
                  <a:lnTo>
                    <a:pt x="7349" y="3392"/>
                  </a:lnTo>
                  <a:lnTo>
                    <a:pt x="7324" y="3391"/>
                  </a:lnTo>
                  <a:lnTo>
                    <a:pt x="7298" y="3392"/>
                  </a:lnTo>
                  <a:lnTo>
                    <a:pt x="7273" y="3393"/>
                  </a:lnTo>
                  <a:lnTo>
                    <a:pt x="7247" y="3395"/>
                  </a:lnTo>
                  <a:lnTo>
                    <a:pt x="7222" y="3399"/>
                  </a:lnTo>
                  <a:lnTo>
                    <a:pt x="7197" y="3403"/>
                  </a:lnTo>
                  <a:lnTo>
                    <a:pt x="7172" y="3408"/>
                  </a:lnTo>
                  <a:lnTo>
                    <a:pt x="7148" y="3414"/>
                  </a:lnTo>
                  <a:lnTo>
                    <a:pt x="7124" y="3421"/>
                  </a:lnTo>
                  <a:lnTo>
                    <a:pt x="7100" y="3429"/>
                  </a:lnTo>
                  <a:lnTo>
                    <a:pt x="7076" y="3438"/>
                  </a:lnTo>
                  <a:lnTo>
                    <a:pt x="7053" y="3448"/>
                  </a:lnTo>
                  <a:lnTo>
                    <a:pt x="7030" y="3458"/>
                  </a:lnTo>
                  <a:lnTo>
                    <a:pt x="7007" y="3470"/>
                  </a:lnTo>
                  <a:lnTo>
                    <a:pt x="6984" y="3482"/>
                  </a:lnTo>
                  <a:lnTo>
                    <a:pt x="6962" y="3496"/>
                  </a:lnTo>
                  <a:lnTo>
                    <a:pt x="6941" y="3510"/>
                  </a:lnTo>
                  <a:lnTo>
                    <a:pt x="6920" y="3524"/>
                  </a:lnTo>
                  <a:lnTo>
                    <a:pt x="6900" y="3540"/>
                  </a:lnTo>
                  <a:lnTo>
                    <a:pt x="6880" y="3556"/>
                  </a:lnTo>
                  <a:lnTo>
                    <a:pt x="6862" y="3573"/>
                  </a:lnTo>
                  <a:lnTo>
                    <a:pt x="6843" y="3590"/>
                  </a:lnTo>
                  <a:lnTo>
                    <a:pt x="6826" y="3609"/>
                  </a:lnTo>
                  <a:lnTo>
                    <a:pt x="6809" y="3627"/>
                  </a:lnTo>
                  <a:lnTo>
                    <a:pt x="6793" y="3647"/>
                  </a:lnTo>
                  <a:lnTo>
                    <a:pt x="6777" y="3667"/>
                  </a:lnTo>
                  <a:lnTo>
                    <a:pt x="6763" y="3688"/>
                  </a:lnTo>
                  <a:lnTo>
                    <a:pt x="6749" y="3709"/>
                  </a:lnTo>
                  <a:lnTo>
                    <a:pt x="6735" y="3731"/>
                  </a:lnTo>
                  <a:lnTo>
                    <a:pt x="6723" y="3754"/>
                  </a:lnTo>
                  <a:lnTo>
                    <a:pt x="6711" y="3777"/>
                  </a:lnTo>
                  <a:lnTo>
                    <a:pt x="6701" y="3800"/>
                  </a:lnTo>
                  <a:lnTo>
                    <a:pt x="6691" y="3823"/>
                  </a:lnTo>
                  <a:lnTo>
                    <a:pt x="6682" y="3847"/>
                  </a:lnTo>
                  <a:lnTo>
                    <a:pt x="6674" y="3871"/>
                  </a:lnTo>
                  <a:lnTo>
                    <a:pt x="6667" y="3895"/>
                  </a:lnTo>
                  <a:lnTo>
                    <a:pt x="6661" y="3919"/>
                  </a:lnTo>
                  <a:lnTo>
                    <a:pt x="6656" y="3944"/>
                  </a:lnTo>
                  <a:lnTo>
                    <a:pt x="6652" y="3969"/>
                  </a:lnTo>
                  <a:lnTo>
                    <a:pt x="6648" y="3994"/>
                  </a:lnTo>
                  <a:lnTo>
                    <a:pt x="6646" y="4020"/>
                  </a:lnTo>
                  <a:lnTo>
                    <a:pt x="6645" y="4045"/>
                  </a:lnTo>
                  <a:lnTo>
                    <a:pt x="6644" y="4071"/>
                  </a:lnTo>
                  <a:lnTo>
                    <a:pt x="6645" y="4096"/>
                  </a:lnTo>
                  <a:lnTo>
                    <a:pt x="6646" y="4122"/>
                  </a:lnTo>
                  <a:lnTo>
                    <a:pt x="6648" y="4147"/>
                  </a:lnTo>
                  <a:lnTo>
                    <a:pt x="6652" y="4172"/>
                  </a:lnTo>
                  <a:lnTo>
                    <a:pt x="6656" y="4197"/>
                  </a:lnTo>
                  <a:lnTo>
                    <a:pt x="6661" y="4222"/>
                  </a:lnTo>
                  <a:lnTo>
                    <a:pt x="6667" y="4246"/>
                  </a:lnTo>
                  <a:lnTo>
                    <a:pt x="6674" y="4270"/>
                  </a:lnTo>
                  <a:lnTo>
                    <a:pt x="6682" y="4294"/>
                  </a:lnTo>
                  <a:lnTo>
                    <a:pt x="6691" y="4318"/>
                  </a:lnTo>
                  <a:lnTo>
                    <a:pt x="6701" y="4341"/>
                  </a:lnTo>
                  <a:lnTo>
                    <a:pt x="6711" y="4364"/>
                  </a:lnTo>
                  <a:lnTo>
                    <a:pt x="6723" y="4387"/>
                  </a:lnTo>
                  <a:lnTo>
                    <a:pt x="6736" y="4410"/>
                  </a:lnTo>
                  <a:lnTo>
                    <a:pt x="6749" y="4433"/>
                  </a:lnTo>
                  <a:lnTo>
                    <a:pt x="6763" y="4454"/>
                  </a:lnTo>
                  <a:lnTo>
                    <a:pt x="6777" y="4475"/>
                  </a:lnTo>
                  <a:lnTo>
                    <a:pt x="6793" y="4495"/>
                  </a:lnTo>
                  <a:lnTo>
                    <a:pt x="6809" y="4514"/>
                  </a:lnTo>
                  <a:lnTo>
                    <a:pt x="6826" y="4533"/>
                  </a:lnTo>
                  <a:lnTo>
                    <a:pt x="6843" y="4551"/>
                  </a:lnTo>
                  <a:lnTo>
                    <a:pt x="6861" y="4568"/>
                  </a:lnTo>
                  <a:lnTo>
                    <a:pt x="6880" y="4585"/>
                  </a:lnTo>
                  <a:lnTo>
                    <a:pt x="6900" y="4601"/>
                  </a:lnTo>
                  <a:lnTo>
                    <a:pt x="6920" y="4617"/>
                  </a:lnTo>
                  <a:lnTo>
                    <a:pt x="6940" y="4631"/>
                  </a:lnTo>
                  <a:lnTo>
                    <a:pt x="6962" y="4645"/>
                  </a:lnTo>
                  <a:lnTo>
                    <a:pt x="6984" y="4659"/>
                  </a:lnTo>
                  <a:lnTo>
                    <a:pt x="7007" y="4671"/>
                  </a:lnTo>
                  <a:lnTo>
                    <a:pt x="7030" y="4683"/>
                  </a:lnTo>
                  <a:lnTo>
                    <a:pt x="7053" y="4693"/>
                  </a:lnTo>
                  <a:lnTo>
                    <a:pt x="7076" y="4703"/>
                  </a:lnTo>
                  <a:lnTo>
                    <a:pt x="7100" y="4712"/>
                  </a:lnTo>
                  <a:lnTo>
                    <a:pt x="7124" y="4720"/>
                  </a:lnTo>
                  <a:lnTo>
                    <a:pt x="7148" y="4727"/>
                  </a:lnTo>
                  <a:lnTo>
                    <a:pt x="7172" y="4733"/>
                  </a:lnTo>
                  <a:lnTo>
                    <a:pt x="7197" y="4738"/>
                  </a:lnTo>
                  <a:lnTo>
                    <a:pt x="7222" y="4742"/>
                  </a:lnTo>
                  <a:lnTo>
                    <a:pt x="7247" y="4746"/>
                  </a:lnTo>
                  <a:lnTo>
                    <a:pt x="7273" y="4748"/>
                  </a:lnTo>
                  <a:lnTo>
                    <a:pt x="7298" y="4749"/>
                  </a:lnTo>
                  <a:lnTo>
                    <a:pt x="7324" y="4750"/>
                  </a:lnTo>
                  <a:lnTo>
                    <a:pt x="7349" y="4749"/>
                  </a:lnTo>
                  <a:lnTo>
                    <a:pt x="7375" y="4748"/>
                  </a:lnTo>
                  <a:lnTo>
                    <a:pt x="7400" y="4746"/>
                  </a:lnTo>
                  <a:lnTo>
                    <a:pt x="7425" y="4742"/>
                  </a:lnTo>
                  <a:lnTo>
                    <a:pt x="7450" y="4738"/>
                  </a:lnTo>
                  <a:lnTo>
                    <a:pt x="7475" y="4733"/>
                  </a:lnTo>
                  <a:lnTo>
                    <a:pt x="7499" y="4727"/>
                  </a:lnTo>
                  <a:lnTo>
                    <a:pt x="7523" y="4720"/>
                  </a:lnTo>
                  <a:lnTo>
                    <a:pt x="7547" y="4712"/>
                  </a:lnTo>
                  <a:lnTo>
                    <a:pt x="7571" y="4703"/>
                  </a:lnTo>
                  <a:lnTo>
                    <a:pt x="7594" y="4693"/>
                  </a:lnTo>
                  <a:lnTo>
                    <a:pt x="7617" y="4683"/>
                  </a:lnTo>
                  <a:lnTo>
                    <a:pt x="7640" y="4671"/>
                  </a:lnTo>
                  <a:lnTo>
                    <a:pt x="7663" y="4658"/>
                  </a:lnTo>
                  <a:lnTo>
                    <a:pt x="7686" y="4645"/>
                  </a:lnTo>
                  <a:lnTo>
                    <a:pt x="7707" y="4631"/>
                  </a:lnTo>
                  <a:lnTo>
                    <a:pt x="7728" y="4616"/>
                  </a:lnTo>
                  <a:lnTo>
                    <a:pt x="7748" y="4601"/>
                  </a:lnTo>
                  <a:lnTo>
                    <a:pt x="7767" y="4585"/>
                  </a:lnTo>
                  <a:lnTo>
                    <a:pt x="7786" y="4568"/>
                  </a:lnTo>
                  <a:lnTo>
                    <a:pt x="7804" y="4551"/>
                  </a:lnTo>
                  <a:lnTo>
                    <a:pt x="7821" y="4533"/>
                  </a:lnTo>
                  <a:lnTo>
                    <a:pt x="7838" y="4514"/>
                  </a:lnTo>
                  <a:lnTo>
                    <a:pt x="7854" y="4495"/>
                  </a:lnTo>
                  <a:lnTo>
                    <a:pt x="7869" y="4475"/>
                  </a:lnTo>
                  <a:lnTo>
                    <a:pt x="7884" y="4454"/>
                  </a:lnTo>
                  <a:lnTo>
                    <a:pt x="7898" y="4433"/>
                  </a:lnTo>
                  <a:lnTo>
                    <a:pt x="7911" y="4410"/>
                  </a:lnTo>
                  <a:lnTo>
                    <a:pt x="7924" y="4387"/>
                  </a:lnTo>
                  <a:lnTo>
                    <a:pt x="7936" y="4364"/>
                  </a:lnTo>
                  <a:lnTo>
                    <a:pt x="7946" y="4341"/>
                  </a:lnTo>
                  <a:lnTo>
                    <a:pt x="7956" y="4318"/>
                  </a:lnTo>
                  <a:lnTo>
                    <a:pt x="7965" y="4294"/>
                  </a:lnTo>
                  <a:lnTo>
                    <a:pt x="7973" y="4270"/>
                  </a:lnTo>
                  <a:lnTo>
                    <a:pt x="7980" y="4246"/>
                  </a:lnTo>
                  <a:lnTo>
                    <a:pt x="7986" y="4222"/>
                  </a:lnTo>
                  <a:lnTo>
                    <a:pt x="7991" y="4197"/>
                  </a:lnTo>
                  <a:lnTo>
                    <a:pt x="7995" y="4172"/>
                  </a:lnTo>
                  <a:lnTo>
                    <a:pt x="7999" y="4147"/>
                  </a:lnTo>
                  <a:lnTo>
                    <a:pt x="8001" y="4122"/>
                  </a:lnTo>
                  <a:close/>
                  <a:moveTo>
                    <a:pt x="1584" y="6357"/>
                  </a:moveTo>
                  <a:lnTo>
                    <a:pt x="1429" y="6503"/>
                  </a:lnTo>
                  <a:lnTo>
                    <a:pt x="1336" y="6667"/>
                  </a:lnTo>
                  <a:lnTo>
                    <a:pt x="1296" y="6901"/>
                  </a:lnTo>
                  <a:lnTo>
                    <a:pt x="1289" y="6933"/>
                  </a:lnTo>
                  <a:lnTo>
                    <a:pt x="1277" y="6963"/>
                  </a:lnTo>
                  <a:lnTo>
                    <a:pt x="1262" y="6992"/>
                  </a:lnTo>
                  <a:lnTo>
                    <a:pt x="1242" y="7019"/>
                  </a:lnTo>
                  <a:lnTo>
                    <a:pt x="1220" y="7042"/>
                  </a:lnTo>
                  <a:lnTo>
                    <a:pt x="1194" y="7063"/>
                  </a:lnTo>
                  <a:lnTo>
                    <a:pt x="1167" y="7080"/>
                  </a:lnTo>
                  <a:lnTo>
                    <a:pt x="1137" y="7093"/>
                  </a:lnTo>
                  <a:lnTo>
                    <a:pt x="1105" y="7103"/>
                  </a:lnTo>
                  <a:lnTo>
                    <a:pt x="1073" y="7108"/>
                  </a:lnTo>
                  <a:lnTo>
                    <a:pt x="1040" y="7109"/>
                  </a:lnTo>
                  <a:lnTo>
                    <a:pt x="1008" y="7105"/>
                  </a:lnTo>
                  <a:lnTo>
                    <a:pt x="976" y="7098"/>
                  </a:lnTo>
                  <a:lnTo>
                    <a:pt x="946" y="7086"/>
                  </a:lnTo>
                  <a:lnTo>
                    <a:pt x="917" y="7071"/>
                  </a:lnTo>
                  <a:lnTo>
                    <a:pt x="890" y="7051"/>
                  </a:lnTo>
                  <a:lnTo>
                    <a:pt x="867" y="7029"/>
                  </a:lnTo>
                  <a:lnTo>
                    <a:pt x="846" y="7003"/>
                  </a:lnTo>
                  <a:lnTo>
                    <a:pt x="829" y="6976"/>
                  </a:lnTo>
                  <a:lnTo>
                    <a:pt x="816" y="6946"/>
                  </a:lnTo>
                  <a:lnTo>
                    <a:pt x="806" y="6914"/>
                  </a:lnTo>
                  <a:lnTo>
                    <a:pt x="801" y="6882"/>
                  </a:lnTo>
                  <a:lnTo>
                    <a:pt x="800" y="6849"/>
                  </a:lnTo>
                  <a:lnTo>
                    <a:pt x="804" y="6817"/>
                  </a:lnTo>
                  <a:lnTo>
                    <a:pt x="851" y="6539"/>
                  </a:lnTo>
                  <a:lnTo>
                    <a:pt x="857" y="6511"/>
                  </a:lnTo>
                  <a:lnTo>
                    <a:pt x="867" y="6484"/>
                  </a:lnTo>
                  <a:lnTo>
                    <a:pt x="880" y="6459"/>
                  </a:lnTo>
                  <a:lnTo>
                    <a:pt x="1013" y="6224"/>
                  </a:lnTo>
                  <a:lnTo>
                    <a:pt x="1033" y="6193"/>
                  </a:lnTo>
                  <a:lnTo>
                    <a:pt x="1059" y="6165"/>
                  </a:lnTo>
                  <a:lnTo>
                    <a:pt x="1263" y="5973"/>
                  </a:lnTo>
                  <a:lnTo>
                    <a:pt x="1285" y="5954"/>
                  </a:lnTo>
                  <a:lnTo>
                    <a:pt x="1310" y="5938"/>
                  </a:lnTo>
                  <a:lnTo>
                    <a:pt x="1571" y="5789"/>
                  </a:lnTo>
                  <a:lnTo>
                    <a:pt x="1612" y="5770"/>
                  </a:lnTo>
                  <a:lnTo>
                    <a:pt x="1915" y="5663"/>
                  </a:lnTo>
                  <a:lnTo>
                    <a:pt x="1951" y="5653"/>
                  </a:lnTo>
                  <a:lnTo>
                    <a:pt x="2283" y="5589"/>
                  </a:lnTo>
                  <a:lnTo>
                    <a:pt x="2315" y="5585"/>
                  </a:lnTo>
                  <a:lnTo>
                    <a:pt x="2661" y="5564"/>
                  </a:lnTo>
                  <a:lnTo>
                    <a:pt x="2692" y="5564"/>
                  </a:lnTo>
                  <a:lnTo>
                    <a:pt x="3038" y="5585"/>
                  </a:lnTo>
                  <a:lnTo>
                    <a:pt x="3070" y="5589"/>
                  </a:lnTo>
                  <a:lnTo>
                    <a:pt x="3402" y="5653"/>
                  </a:lnTo>
                  <a:lnTo>
                    <a:pt x="3438" y="5663"/>
                  </a:lnTo>
                  <a:lnTo>
                    <a:pt x="3741" y="5770"/>
                  </a:lnTo>
                  <a:lnTo>
                    <a:pt x="3782" y="5789"/>
                  </a:lnTo>
                  <a:lnTo>
                    <a:pt x="4043" y="5938"/>
                  </a:lnTo>
                  <a:lnTo>
                    <a:pt x="4068" y="5954"/>
                  </a:lnTo>
                  <a:lnTo>
                    <a:pt x="4090" y="5973"/>
                  </a:lnTo>
                  <a:lnTo>
                    <a:pt x="4294" y="6165"/>
                  </a:lnTo>
                  <a:lnTo>
                    <a:pt x="4320" y="6193"/>
                  </a:lnTo>
                  <a:lnTo>
                    <a:pt x="4340" y="6224"/>
                  </a:lnTo>
                  <a:lnTo>
                    <a:pt x="4473" y="6459"/>
                  </a:lnTo>
                  <a:lnTo>
                    <a:pt x="4486" y="6484"/>
                  </a:lnTo>
                  <a:lnTo>
                    <a:pt x="4496" y="6511"/>
                  </a:lnTo>
                  <a:lnTo>
                    <a:pt x="4502" y="6539"/>
                  </a:lnTo>
                  <a:lnTo>
                    <a:pt x="4549" y="6817"/>
                  </a:lnTo>
                  <a:lnTo>
                    <a:pt x="4553" y="6849"/>
                  </a:lnTo>
                  <a:lnTo>
                    <a:pt x="4552" y="6882"/>
                  </a:lnTo>
                  <a:lnTo>
                    <a:pt x="4547" y="6914"/>
                  </a:lnTo>
                  <a:lnTo>
                    <a:pt x="4537" y="6946"/>
                  </a:lnTo>
                  <a:lnTo>
                    <a:pt x="4524" y="6976"/>
                  </a:lnTo>
                  <a:lnTo>
                    <a:pt x="4507" y="7003"/>
                  </a:lnTo>
                  <a:lnTo>
                    <a:pt x="4486" y="7029"/>
                  </a:lnTo>
                  <a:lnTo>
                    <a:pt x="4463" y="7051"/>
                  </a:lnTo>
                  <a:lnTo>
                    <a:pt x="4436" y="7071"/>
                  </a:lnTo>
                  <a:lnTo>
                    <a:pt x="4407" y="7086"/>
                  </a:lnTo>
                  <a:lnTo>
                    <a:pt x="4377" y="7098"/>
                  </a:lnTo>
                  <a:lnTo>
                    <a:pt x="4345" y="7105"/>
                  </a:lnTo>
                  <a:lnTo>
                    <a:pt x="4313" y="7109"/>
                  </a:lnTo>
                  <a:lnTo>
                    <a:pt x="4280" y="7108"/>
                  </a:lnTo>
                  <a:lnTo>
                    <a:pt x="4248" y="7103"/>
                  </a:lnTo>
                  <a:lnTo>
                    <a:pt x="4216" y="7093"/>
                  </a:lnTo>
                  <a:lnTo>
                    <a:pt x="4186" y="7080"/>
                  </a:lnTo>
                  <a:lnTo>
                    <a:pt x="4159" y="7063"/>
                  </a:lnTo>
                  <a:lnTo>
                    <a:pt x="4133" y="7042"/>
                  </a:lnTo>
                  <a:lnTo>
                    <a:pt x="4111" y="7019"/>
                  </a:lnTo>
                  <a:lnTo>
                    <a:pt x="4091" y="6992"/>
                  </a:lnTo>
                  <a:lnTo>
                    <a:pt x="4076" y="6963"/>
                  </a:lnTo>
                  <a:lnTo>
                    <a:pt x="4064" y="6933"/>
                  </a:lnTo>
                  <a:lnTo>
                    <a:pt x="4057" y="6901"/>
                  </a:lnTo>
                  <a:lnTo>
                    <a:pt x="4017" y="6667"/>
                  </a:lnTo>
                  <a:lnTo>
                    <a:pt x="3924" y="6503"/>
                  </a:lnTo>
                  <a:lnTo>
                    <a:pt x="3769" y="6357"/>
                  </a:lnTo>
                  <a:lnTo>
                    <a:pt x="3554" y="6234"/>
                  </a:lnTo>
                  <a:lnTo>
                    <a:pt x="3289" y="6141"/>
                  </a:lnTo>
                  <a:lnTo>
                    <a:pt x="2991" y="6083"/>
                  </a:lnTo>
                  <a:lnTo>
                    <a:pt x="2676" y="6064"/>
                  </a:lnTo>
                  <a:lnTo>
                    <a:pt x="2362" y="6083"/>
                  </a:lnTo>
                  <a:lnTo>
                    <a:pt x="2064" y="6141"/>
                  </a:lnTo>
                  <a:lnTo>
                    <a:pt x="1799" y="6234"/>
                  </a:lnTo>
                  <a:lnTo>
                    <a:pt x="1584" y="6357"/>
                  </a:lnTo>
                  <a:close/>
                  <a:moveTo>
                    <a:pt x="3855" y="4022"/>
                  </a:moveTo>
                  <a:lnTo>
                    <a:pt x="3855" y="4031"/>
                  </a:lnTo>
                  <a:lnTo>
                    <a:pt x="3856" y="4066"/>
                  </a:lnTo>
                  <a:lnTo>
                    <a:pt x="3856" y="4076"/>
                  </a:lnTo>
                  <a:lnTo>
                    <a:pt x="3855" y="4111"/>
                  </a:lnTo>
                  <a:lnTo>
                    <a:pt x="3855" y="4120"/>
                  </a:lnTo>
                  <a:lnTo>
                    <a:pt x="3853" y="4155"/>
                  </a:lnTo>
                  <a:lnTo>
                    <a:pt x="3852" y="4164"/>
                  </a:lnTo>
                  <a:lnTo>
                    <a:pt x="3849" y="4199"/>
                  </a:lnTo>
                  <a:lnTo>
                    <a:pt x="3848" y="4208"/>
                  </a:lnTo>
                  <a:lnTo>
                    <a:pt x="3843" y="4242"/>
                  </a:lnTo>
                  <a:lnTo>
                    <a:pt x="3842" y="4252"/>
                  </a:lnTo>
                  <a:lnTo>
                    <a:pt x="3836" y="4286"/>
                  </a:lnTo>
                  <a:lnTo>
                    <a:pt x="3834" y="4295"/>
                  </a:lnTo>
                  <a:lnTo>
                    <a:pt x="3827" y="4329"/>
                  </a:lnTo>
                  <a:lnTo>
                    <a:pt x="3825" y="4338"/>
                  </a:lnTo>
                  <a:lnTo>
                    <a:pt x="3817" y="4372"/>
                  </a:lnTo>
                  <a:lnTo>
                    <a:pt x="3814" y="4381"/>
                  </a:lnTo>
                  <a:lnTo>
                    <a:pt x="3805" y="4414"/>
                  </a:lnTo>
                  <a:lnTo>
                    <a:pt x="3802" y="4423"/>
                  </a:lnTo>
                  <a:lnTo>
                    <a:pt x="3791" y="4456"/>
                  </a:lnTo>
                  <a:lnTo>
                    <a:pt x="3788" y="4465"/>
                  </a:lnTo>
                  <a:lnTo>
                    <a:pt x="3776" y="4497"/>
                  </a:lnTo>
                  <a:lnTo>
                    <a:pt x="3772" y="4506"/>
                  </a:lnTo>
                  <a:lnTo>
                    <a:pt x="3759" y="4538"/>
                  </a:lnTo>
                  <a:lnTo>
                    <a:pt x="3755" y="4547"/>
                  </a:lnTo>
                  <a:lnTo>
                    <a:pt x="3741" y="4578"/>
                  </a:lnTo>
                  <a:lnTo>
                    <a:pt x="3737" y="4587"/>
                  </a:lnTo>
                  <a:lnTo>
                    <a:pt x="3721" y="4618"/>
                  </a:lnTo>
                  <a:lnTo>
                    <a:pt x="3716" y="4626"/>
                  </a:lnTo>
                  <a:lnTo>
                    <a:pt x="3699" y="4657"/>
                  </a:lnTo>
                  <a:lnTo>
                    <a:pt x="3696" y="4663"/>
                  </a:lnTo>
                  <a:lnTo>
                    <a:pt x="3678" y="4693"/>
                  </a:lnTo>
                  <a:lnTo>
                    <a:pt x="3673" y="4701"/>
                  </a:lnTo>
                  <a:lnTo>
                    <a:pt x="3654" y="4731"/>
                  </a:lnTo>
                  <a:lnTo>
                    <a:pt x="3648" y="4739"/>
                  </a:lnTo>
                  <a:lnTo>
                    <a:pt x="3628" y="4767"/>
                  </a:lnTo>
                  <a:lnTo>
                    <a:pt x="3622" y="4775"/>
                  </a:lnTo>
                  <a:lnTo>
                    <a:pt x="3601" y="4802"/>
                  </a:lnTo>
                  <a:lnTo>
                    <a:pt x="3595" y="4810"/>
                  </a:lnTo>
                  <a:lnTo>
                    <a:pt x="3573" y="4837"/>
                  </a:lnTo>
                  <a:lnTo>
                    <a:pt x="3567" y="4844"/>
                  </a:lnTo>
                  <a:lnTo>
                    <a:pt x="3544" y="4870"/>
                  </a:lnTo>
                  <a:lnTo>
                    <a:pt x="3537" y="4877"/>
                  </a:lnTo>
                  <a:lnTo>
                    <a:pt x="3513" y="4901"/>
                  </a:lnTo>
                  <a:lnTo>
                    <a:pt x="3507" y="4908"/>
                  </a:lnTo>
                  <a:lnTo>
                    <a:pt x="3482" y="4932"/>
                  </a:lnTo>
                  <a:lnTo>
                    <a:pt x="3475" y="4939"/>
                  </a:lnTo>
                  <a:lnTo>
                    <a:pt x="3449" y="4962"/>
                  </a:lnTo>
                  <a:lnTo>
                    <a:pt x="3442" y="4968"/>
                  </a:lnTo>
                  <a:lnTo>
                    <a:pt x="3415" y="4990"/>
                  </a:lnTo>
                  <a:lnTo>
                    <a:pt x="3408" y="4996"/>
                  </a:lnTo>
                  <a:lnTo>
                    <a:pt x="3380" y="5017"/>
                  </a:lnTo>
                  <a:lnTo>
                    <a:pt x="3373" y="5022"/>
                  </a:lnTo>
                  <a:lnTo>
                    <a:pt x="3344" y="5042"/>
                  </a:lnTo>
                  <a:lnTo>
                    <a:pt x="3336" y="5048"/>
                  </a:lnTo>
                  <a:lnTo>
                    <a:pt x="3307" y="5067"/>
                  </a:lnTo>
                  <a:lnTo>
                    <a:pt x="3299" y="5072"/>
                  </a:lnTo>
                  <a:lnTo>
                    <a:pt x="3270" y="5089"/>
                  </a:lnTo>
                  <a:lnTo>
                    <a:pt x="3263" y="5093"/>
                  </a:lnTo>
                  <a:lnTo>
                    <a:pt x="3232" y="5110"/>
                  </a:lnTo>
                  <a:lnTo>
                    <a:pt x="3224" y="5115"/>
                  </a:lnTo>
                  <a:lnTo>
                    <a:pt x="3193" y="5131"/>
                  </a:lnTo>
                  <a:lnTo>
                    <a:pt x="3184" y="5135"/>
                  </a:lnTo>
                  <a:lnTo>
                    <a:pt x="3153" y="5149"/>
                  </a:lnTo>
                  <a:lnTo>
                    <a:pt x="3144" y="5153"/>
                  </a:lnTo>
                  <a:lnTo>
                    <a:pt x="3112" y="5166"/>
                  </a:lnTo>
                  <a:lnTo>
                    <a:pt x="3103" y="5170"/>
                  </a:lnTo>
                  <a:lnTo>
                    <a:pt x="3071" y="5182"/>
                  </a:lnTo>
                  <a:lnTo>
                    <a:pt x="3062" y="5185"/>
                  </a:lnTo>
                  <a:lnTo>
                    <a:pt x="3029" y="5196"/>
                  </a:lnTo>
                  <a:lnTo>
                    <a:pt x="3020" y="5199"/>
                  </a:lnTo>
                  <a:lnTo>
                    <a:pt x="2987" y="5208"/>
                  </a:lnTo>
                  <a:lnTo>
                    <a:pt x="2977" y="5211"/>
                  </a:lnTo>
                  <a:lnTo>
                    <a:pt x="2944" y="5219"/>
                  </a:lnTo>
                  <a:lnTo>
                    <a:pt x="2935" y="5221"/>
                  </a:lnTo>
                  <a:lnTo>
                    <a:pt x="2901" y="5228"/>
                  </a:lnTo>
                  <a:lnTo>
                    <a:pt x="2891" y="5230"/>
                  </a:lnTo>
                  <a:lnTo>
                    <a:pt x="2857" y="5236"/>
                  </a:lnTo>
                  <a:lnTo>
                    <a:pt x="2848" y="5237"/>
                  </a:lnTo>
                  <a:lnTo>
                    <a:pt x="2813" y="5242"/>
                  </a:lnTo>
                  <a:lnTo>
                    <a:pt x="2804" y="5243"/>
                  </a:lnTo>
                  <a:lnTo>
                    <a:pt x="2769" y="5246"/>
                  </a:lnTo>
                  <a:lnTo>
                    <a:pt x="2760" y="5247"/>
                  </a:lnTo>
                  <a:lnTo>
                    <a:pt x="2725" y="5249"/>
                  </a:lnTo>
                  <a:lnTo>
                    <a:pt x="2716" y="5249"/>
                  </a:lnTo>
                  <a:lnTo>
                    <a:pt x="2681" y="5250"/>
                  </a:lnTo>
                  <a:lnTo>
                    <a:pt x="2671" y="5250"/>
                  </a:lnTo>
                  <a:lnTo>
                    <a:pt x="2636" y="5249"/>
                  </a:lnTo>
                  <a:lnTo>
                    <a:pt x="2627" y="5249"/>
                  </a:lnTo>
                  <a:lnTo>
                    <a:pt x="2592" y="5247"/>
                  </a:lnTo>
                  <a:lnTo>
                    <a:pt x="2583" y="5246"/>
                  </a:lnTo>
                  <a:lnTo>
                    <a:pt x="2548" y="5243"/>
                  </a:lnTo>
                  <a:lnTo>
                    <a:pt x="2539" y="5242"/>
                  </a:lnTo>
                  <a:lnTo>
                    <a:pt x="2505" y="5237"/>
                  </a:lnTo>
                  <a:lnTo>
                    <a:pt x="2495" y="5236"/>
                  </a:lnTo>
                  <a:lnTo>
                    <a:pt x="2461" y="5230"/>
                  </a:lnTo>
                  <a:lnTo>
                    <a:pt x="2452" y="5228"/>
                  </a:lnTo>
                  <a:lnTo>
                    <a:pt x="2418" y="5221"/>
                  </a:lnTo>
                  <a:lnTo>
                    <a:pt x="2409" y="5219"/>
                  </a:lnTo>
                  <a:lnTo>
                    <a:pt x="2375" y="5211"/>
                  </a:lnTo>
                  <a:lnTo>
                    <a:pt x="2366" y="5208"/>
                  </a:lnTo>
                  <a:lnTo>
                    <a:pt x="2333" y="5199"/>
                  </a:lnTo>
                  <a:lnTo>
                    <a:pt x="2324" y="5196"/>
                  </a:lnTo>
                  <a:lnTo>
                    <a:pt x="2291" y="5185"/>
                  </a:lnTo>
                  <a:lnTo>
                    <a:pt x="2282" y="5182"/>
                  </a:lnTo>
                  <a:lnTo>
                    <a:pt x="2250" y="5170"/>
                  </a:lnTo>
                  <a:lnTo>
                    <a:pt x="2241" y="5166"/>
                  </a:lnTo>
                  <a:lnTo>
                    <a:pt x="2209" y="5153"/>
                  </a:lnTo>
                  <a:lnTo>
                    <a:pt x="2200" y="5149"/>
                  </a:lnTo>
                  <a:lnTo>
                    <a:pt x="2169" y="5135"/>
                  </a:lnTo>
                  <a:lnTo>
                    <a:pt x="2160" y="5131"/>
                  </a:lnTo>
                  <a:lnTo>
                    <a:pt x="2129" y="5115"/>
                  </a:lnTo>
                  <a:lnTo>
                    <a:pt x="2121" y="5110"/>
                  </a:lnTo>
                  <a:lnTo>
                    <a:pt x="2090" y="5093"/>
                  </a:lnTo>
                  <a:lnTo>
                    <a:pt x="2084" y="5090"/>
                  </a:lnTo>
                  <a:lnTo>
                    <a:pt x="2054" y="5072"/>
                  </a:lnTo>
                  <a:lnTo>
                    <a:pt x="2046" y="5067"/>
                  </a:lnTo>
                  <a:lnTo>
                    <a:pt x="2017" y="5048"/>
                  </a:lnTo>
                  <a:lnTo>
                    <a:pt x="2009" y="5042"/>
                  </a:lnTo>
                  <a:lnTo>
                    <a:pt x="1980" y="5022"/>
                  </a:lnTo>
                  <a:lnTo>
                    <a:pt x="1973" y="5017"/>
                  </a:lnTo>
                  <a:lnTo>
                    <a:pt x="1945" y="4996"/>
                  </a:lnTo>
                  <a:lnTo>
                    <a:pt x="1938" y="4990"/>
                  </a:lnTo>
                  <a:lnTo>
                    <a:pt x="1911" y="4968"/>
                  </a:lnTo>
                  <a:lnTo>
                    <a:pt x="1904" y="4962"/>
                  </a:lnTo>
                  <a:lnTo>
                    <a:pt x="1878" y="4938"/>
                  </a:lnTo>
                  <a:lnTo>
                    <a:pt x="1871" y="4932"/>
                  </a:lnTo>
                  <a:lnTo>
                    <a:pt x="1846" y="4908"/>
                  </a:lnTo>
                  <a:lnTo>
                    <a:pt x="1839" y="4901"/>
                  </a:lnTo>
                  <a:lnTo>
                    <a:pt x="1815" y="4876"/>
                  </a:lnTo>
                  <a:lnTo>
                    <a:pt x="1809" y="4869"/>
                  </a:lnTo>
                  <a:lnTo>
                    <a:pt x="1785" y="4843"/>
                  </a:lnTo>
                  <a:lnTo>
                    <a:pt x="1779" y="4836"/>
                  </a:lnTo>
                  <a:lnTo>
                    <a:pt x="1757" y="4809"/>
                  </a:lnTo>
                  <a:lnTo>
                    <a:pt x="1751" y="4802"/>
                  </a:lnTo>
                  <a:lnTo>
                    <a:pt x="1730" y="4774"/>
                  </a:lnTo>
                  <a:lnTo>
                    <a:pt x="1725" y="4767"/>
                  </a:lnTo>
                  <a:lnTo>
                    <a:pt x="1705" y="4738"/>
                  </a:lnTo>
                  <a:lnTo>
                    <a:pt x="1699" y="4730"/>
                  </a:lnTo>
                  <a:lnTo>
                    <a:pt x="1680" y="4701"/>
                  </a:lnTo>
                  <a:lnTo>
                    <a:pt x="1675" y="4693"/>
                  </a:lnTo>
                  <a:lnTo>
                    <a:pt x="1657" y="4663"/>
                  </a:lnTo>
                  <a:lnTo>
                    <a:pt x="1654" y="4657"/>
                  </a:lnTo>
                  <a:lnTo>
                    <a:pt x="1637" y="4626"/>
                  </a:lnTo>
                  <a:lnTo>
                    <a:pt x="1632" y="4618"/>
                  </a:lnTo>
                  <a:lnTo>
                    <a:pt x="1616" y="4587"/>
                  </a:lnTo>
                  <a:lnTo>
                    <a:pt x="1612" y="4578"/>
                  </a:lnTo>
                  <a:lnTo>
                    <a:pt x="1598" y="4547"/>
                  </a:lnTo>
                  <a:lnTo>
                    <a:pt x="1594" y="4538"/>
                  </a:lnTo>
                  <a:lnTo>
                    <a:pt x="1581" y="4506"/>
                  </a:lnTo>
                  <a:lnTo>
                    <a:pt x="1577" y="4497"/>
                  </a:lnTo>
                  <a:lnTo>
                    <a:pt x="1565" y="4465"/>
                  </a:lnTo>
                  <a:lnTo>
                    <a:pt x="1562" y="4456"/>
                  </a:lnTo>
                  <a:lnTo>
                    <a:pt x="1551" y="4423"/>
                  </a:lnTo>
                  <a:lnTo>
                    <a:pt x="1548" y="4414"/>
                  </a:lnTo>
                  <a:lnTo>
                    <a:pt x="1539" y="4381"/>
                  </a:lnTo>
                  <a:lnTo>
                    <a:pt x="1536" y="4372"/>
                  </a:lnTo>
                  <a:lnTo>
                    <a:pt x="1528" y="4338"/>
                  </a:lnTo>
                  <a:lnTo>
                    <a:pt x="1526" y="4329"/>
                  </a:lnTo>
                  <a:lnTo>
                    <a:pt x="1519" y="4295"/>
                  </a:lnTo>
                  <a:lnTo>
                    <a:pt x="1517" y="4286"/>
                  </a:lnTo>
                  <a:lnTo>
                    <a:pt x="1511" y="4252"/>
                  </a:lnTo>
                  <a:lnTo>
                    <a:pt x="1510" y="4242"/>
                  </a:lnTo>
                  <a:lnTo>
                    <a:pt x="1505" y="4208"/>
                  </a:lnTo>
                  <a:lnTo>
                    <a:pt x="1504" y="4199"/>
                  </a:lnTo>
                  <a:lnTo>
                    <a:pt x="1501" y="4164"/>
                  </a:lnTo>
                  <a:lnTo>
                    <a:pt x="1500" y="4155"/>
                  </a:lnTo>
                  <a:lnTo>
                    <a:pt x="1498" y="4120"/>
                  </a:lnTo>
                  <a:lnTo>
                    <a:pt x="1498" y="4111"/>
                  </a:lnTo>
                  <a:lnTo>
                    <a:pt x="1497" y="4076"/>
                  </a:lnTo>
                  <a:lnTo>
                    <a:pt x="1497" y="4066"/>
                  </a:lnTo>
                  <a:lnTo>
                    <a:pt x="1498" y="4031"/>
                  </a:lnTo>
                  <a:lnTo>
                    <a:pt x="1498" y="4022"/>
                  </a:lnTo>
                  <a:lnTo>
                    <a:pt x="1500" y="3987"/>
                  </a:lnTo>
                  <a:lnTo>
                    <a:pt x="1501" y="3978"/>
                  </a:lnTo>
                  <a:lnTo>
                    <a:pt x="1504" y="3943"/>
                  </a:lnTo>
                  <a:lnTo>
                    <a:pt x="1505" y="3934"/>
                  </a:lnTo>
                  <a:lnTo>
                    <a:pt x="1510" y="3899"/>
                  </a:lnTo>
                  <a:lnTo>
                    <a:pt x="1511" y="3890"/>
                  </a:lnTo>
                  <a:lnTo>
                    <a:pt x="1517" y="3856"/>
                  </a:lnTo>
                  <a:lnTo>
                    <a:pt x="1519" y="3846"/>
                  </a:lnTo>
                  <a:lnTo>
                    <a:pt x="1526" y="3812"/>
                  </a:lnTo>
                  <a:lnTo>
                    <a:pt x="1528" y="3803"/>
                  </a:lnTo>
                  <a:lnTo>
                    <a:pt x="1536" y="3770"/>
                  </a:lnTo>
                  <a:lnTo>
                    <a:pt x="1539" y="3760"/>
                  </a:lnTo>
                  <a:lnTo>
                    <a:pt x="1548" y="3727"/>
                  </a:lnTo>
                  <a:lnTo>
                    <a:pt x="1551" y="3718"/>
                  </a:lnTo>
                  <a:lnTo>
                    <a:pt x="1562" y="3685"/>
                  </a:lnTo>
                  <a:lnTo>
                    <a:pt x="1565" y="3676"/>
                  </a:lnTo>
                  <a:lnTo>
                    <a:pt x="1577" y="3644"/>
                  </a:lnTo>
                  <a:lnTo>
                    <a:pt x="1581" y="3635"/>
                  </a:lnTo>
                  <a:lnTo>
                    <a:pt x="1594" y="3603"/>
                  </a:lnTo>
                  <a:lnTo>
                    <a:pt x="1598" y="3594"/>
                  </a:lnTo>
                  <a:lnTo>
                    <a:pt x="1612" y="3563"/>
                  </a:lnTo>
                  <a:lnTo>
                    <a:pt x="1616" y="3554"/>
                  </a:lnTo>
                  <a:lnTo>
                    <a:pt x="1632" y="3523"/>
                  </a:lnTo>
                  <a:lnTo>
                    <a:pt x="1637" y="3515"/>
                  </a:lnTo>
                  <a:lnTo>
                    <a:pt x="1654" y="3484"/>
                  </a:lnTo>
                  <a:lnTo>
                    <a:pt x="1658" y="3477"/>
                  </a:lnTo>
                  <a:lnTo>
                    <a:pt x="1675" y="3448"/>
                  </a:lnTo>
                  <a:lnTo>
                    <a:pt x="1680" y="3440"/>
                  </a:lnTo>
                  <a:lnTo>
                    <a:pt x="1699" y="3411"/>
                  </a:lnTo>
                  <a:lnTo>
                    <a:pt x="1705" y="3403"/>
                  </a:lnTo>
                  <a:lnTo>
                    <a:pt x="1725" y="3374"/>
                  </a:lnTo>
                  <a:lnTo>
                    <a:pt x="1730" y="3367"/>
                  </a:lnTo>
                  <a:lnTo>
                    <a:pt x="1751" y="3339"/>
                  </a:lnTo>
                  <a:lnTo>
                    <a:pt x="1757" y="3332"/>
                  </a:lnTo>
                  <a:lnTo>
                    <a:pt x="1779" y="3305"/>
                  </a:lnTo>
                  <a:lnTo>
                    <a:pt x="1785" y="3298"/>
                  </a:lnTo>
                  <a:lnTo>
                    <a:pt x="1808" y="3272"/>
                  </a:lnTo>
                  <a:lnTo>
                    <a:pt x="1815" y="3265"/>
                  </a:lnTo>
                  <a:lnTo>
                    <a:pt x="1839" y="3240"/>
                  </a:lnTo>
                  <a:lnTo>
                    <a:pt x="1846" y="3234"/>
                  </a:lnTo>
                  <a:lnTo>
                    <a:pt x="1870" y="3210"/>
                  </a:lnTo>
                  <a:lnTo>
                    <a:pt x="1877" y="3203"/>
                  </a:lnTo>
                  <a:lnTo>
                    <a:pt x="1903" y="3180"/>
                  </a:lnTo>
                  <a:lnTo>
                    <a:pt x="1910" y="3174"/>
                  </a:lnTo>
                  <a:lnTo>
                    <a:pt x="1937" y="3152"/>
                  </a:lnTo>
                  <a:lnTo>
                    <a:pt x="1945" y="3146"/>
                  </a:lnTo>
                  <a:lnTo>
                    <a:pt x="1972" y="3125"/>
                  </a:lnTo>
                  <a:lnTo>
                    <a:pt x="1980" y="3119"/>
                  </a:lnTo>
                  <a:lnTo>
                    <a:pt x="2008" y="3099"/>
                  </a:lnTo>
                  <a:lnTo>
                    <a:pt x="2016" y="3093"/>
                  </a:lnTo>
                  <a:lnTo>
                    <a:pt x="2046" y="3074"/>
                  </a:lnTo>
                  <a:lnTo>
                    <a:pt x="2054" y="3069"/>
                  </a:lnTo>
                  <a:lnTo>
                    <a:pt x="2084" y="3051"/>
                  </a:lnTo>
                  <a:lnTo>
                    <a:pt x="2090" y="3048"/>
                  </a:lnTo>
                  <a:lnTo>
                    <a:pt x="2121" y="3031"/>
                  </a:lnTo>
                  <a:lnTo>
                    <a:pt x="2129" y="3026"/>
                  </a:lnTo>
                  <a:lnTo>
                    <a:pt x="2160" y="3010"/>
                  </a:lnTo>
                  <a:lnTo>
                    <a:pt x="2169" y="3006"/>
                  </a:lnTo>
                  <a:lnTo>
                    <a:pt x="2200" y="2992"/>
                  </a:lnTo>
                  <a:lnTo>
                    <a:pt x="2209" y="2988"/>
                  </a:lnTo>
                  <a:lnTo>
                    <a:pt x="2241" y="2975"/>
                  </a:lnTo>
                  <a:lnTo>
                    <a:pt x="2250" y="2971"/>
                  </a:lnTo>
                  <a:lnTo>
                    <a:pt x="2282" y="2959"/>
                  </a:lnTo>
                  <a:lnTo>
                    <a:pt x="2291" y="2956"/>
                  </a:lnTo>
                  <a:lnTo>
                    <a:pt x="2324" y="2945"/>
                  </a:lnTo>
                  <a:lnTo>
                    <a:pt x="2333" y="2942"/>
                  </a:lnTo>
                  <a:lnTo>
                    <a:pt x="2366" y="2933"/>
                  </a:lnTo>
                  <a:lnTo>
                    <a:pt x="2375" y="2930"/>
                  </a:lnTo>
                  <a:lnTo>
                    <a:pt x="2409" y="2922"/>
                  </a:lnTo>
                  <a:lnTo>
                    <a:pt x="2418" y="2920"/>
                  </a:lnTo>
                  <a:lnTo>
                    <a:pt x="2452" y="2913"/>
                  </a:lnTo>
                  <a:lnTo>
                    <a:pt x="2461" y="2911"/>
                  </a:lnTo>
                  <a:lnTo>
                    <a:pt x="2495" y="2905"/>
                  </a:lnTo>
                  <a:lnTo>
                    <a:pt x="2505" y="2904"/>
                  </a:lnTo>
                  <a:lnTo>
                    <a:pt x="2539" y="2899"/>
                  </a:lnTo>
                  <a:lnTo>
                    <a:pt x="2548" y="2898"/>
                  </a:lnTo>
                  <a:lnTo>
                    <a:pt x="2583" y="2895"/>
                  </a:lnTo>
                  <a:lnTo>
                    <a:pt x="2592" y="2894"/>
                  </a:lnTo>
                  <a:lnTo>
                    <a:pt x="2627" y="2892"/>
                  </a:lnTo>
                  <a:lnTo>
                    <a:pt x="2636" y="2892"/>
                  </a:lnTo>
                  <a:lnTo>
                    <a:pt x="2671" y="2891"/>
                  </a:lnTo>
                  <a:lnTo>
                    <a:pt x="2681" y="2891"/>
                  </a:lnTo>
                  <a:lnTo>
                    <a:pt x="2716" y="2892"/>
                  </a:lnTo>
                  <a:lnTo>
                    <a:pt x="2725" y="2892"/>
                  </a:lnTo>
                  <a:lnTo>
                    <a:pt x="2760" y="2894"/>
                  </a:lnTo>
                  <a:lnTo>
                    <a:pt x="2769" y="2895"/>
                  </a:lnTo>
                  <a:lnTo>
                    <a:pt x="2804" y="2898"/>
                  </a:lnTo>
                  <a:lnTo>
                    <a:pt x="2813" y="2899"/>
                  </a:lnTo>
                  <a:lnTo>
                    <a:pt x="2848" y="2904"/>
                  </a:lnTo>
                  <a:lnTo>
                    <a:pt x="2857" y="2905"/>
                  </a:lnTo>
                  <a:lnTo>
                    <a:pt x="2891" y="2911"/>
                  </a:lnTo>
                  <a:lnTo>
                    <a:pt x="2901" y="2913"/>
                  </a:lnTo>
                  <a:lnTo>
                    <a:pt x="2935" y="2920"/>
                  </a:lnTo>
                  <a:lnTo>
                    <a:pt x="2944" y="2922"/>
                  </a:lnTo>
                  <a:lnTo>
                    <a:pt x="2977" y="2930"/>
                  </a:lnTo>
                  <a:lnTo>
                    <a:pt x="2987" y="2933"/>
                  </a:lnTo>
                  <a:lnTo>
                    <a:pt x="3020" y="2942"/>
                  </a:lnTo>
                  <a:lnTo>
                    <a:pt x="3029" y="2945"/>
                  </a:lnTo>
                  <a:lnTo>
                    <a:pt x="3062" y="2956"/>
                  </a:lnTo>
                  <a:lnTo>
                    <a:pt x="3071" y="2959"/>
                  </a:lnTo>
                  <a:lnTo>
                    <a:pt x="3103" y="2971"/>
                  </a:lnTo>
                  <a:lnTo>
                    <a:pt x="3112" y="2975"/>
                  </a:lnTo>
                  <a:lnTo>
                    <a:pt x="3144" y="2988"/>
                  </a:lnTo>
                  <a:lnTo>
                    <a:pt x="3153" y="2992"/>
                  </a:lnTo>
                  <a:lnTo>
                    <a:pt x="3184" y="3006"/>
                  </a:lnTo>
                  <a:lnTo>
                    <a:pt x="3193" y="3010"/>
                  </a:lnTo>
                  <a:lnTo>
                    <a:pt x="3224" y="3026"/>
                  </a:lnTo>
                  <a:lnTo>
                    <a:pt x="3232" y="3031"/>
                  </a:lnTo>
                  <a:lnTo>
                    <a:pt x="3263" y="3048"/>
                  </a:lnTo>
                  <a:lnTo>
                    <a:pt x="3270" y="3052"/>
                  </a:lnTo>
                  <a:lnTo>
                    <a:pt x="3300" y="3070"/>
                  </a:lnTo>
                  <a:lnTo>
                    <a:pt x="3308" y="3075"/>
                  </a:lnTo>
                  <a:lnTo>
                    <a:pt x="3337" y="3094"/>
                  </a:lnTo>
                  <a:lnTo>
                    <a:pt x="3345" y="3099"/>
                  </a:lnTo>
                  <a:lnTo>
                    <a:pt x="3373" y="3119"/>
                  </a:lnTo>
                  <a:lnTo>
                    <a:pt x="3380" y="3125"/>
                  </a:lnTo>
                  <a:lnTo>
                    <a:pt x="3408" y="3146"/>
                  </a:lnTo>
                  <a:lnTo>
                    <a:pt x="3415" y="3152"/>
                  </a:lnTo>
                  <a:lnTo>
                    <a:pt x="3442" y="3174"/>
                  </a:lnTo>
                  <a:lnTo>
                    <a:pt x="3449" y="3180"/>
                  </a:lnTo>
                  <a:lnTo>
                    <a:pt x="3475" y="3203"/>
                  </a:lnTo>
                  <a:lnTo>
                    <a:pt x="3482" y="3209"/>
                  </a:lnTo>
                  <a:lnTo>
                    <a:pt x="3507" y="3233"/>
                  </a:lnTo>
                  <a:lnTo>
                    <a:pt x="3514" y="3240"/>
                  </a:lnTo>
                  <a:lnTo>
                    <a:pt x="3538" y="3265"/>
                  </a:lnTo>
                  <a:lnTo>
                    <a:pt x="3544" y="3272"/>
                  </a:lnTo>
                  <a:lnTo>
                    <a:pt x="3567" y="3298"/>
                  </a:lnTo>
                  <a:lnTo>
                    <a:pt x="3573" y="3305"/>
                  </a:lnTo>
                  <a:lnTo>
                    <a:pt x="3595" y="3332"/>
                  </a:lnTo>
                  <a:lnTo>
                    <a:pt x="3601" y="3339"/>
                  </a:lnTo>
                  <a:lnTo>
                    <a:pt x="3622" y="3367"/>
                  </a:lnTo>
                  <a:lnTo>
                    <a:pt x="3628" y="3374"/>
                  </a:lnTo>
                  <a:lnTo>
                    <a:pt x="3648" y="3402"/>
                  </a:lnTo>
                  <a:lnTo>
                    <a:pt x="3653" y="3410"/>
                  </a:lnTo>
                  <a:lnTo>
                    <a:pt x="3672" y="3439"/>
                  </a:lnTo>
                  <a:lnTo>
                    <a:pt x="3677" y="3447"/>
                  </a:lnTo>
                  <a:lnTo>
                    <a:pt x="3695" y="3477"/>
                  </a:lnTo>
                  <a:lnTo>
                    <a:pt x="3699" y="3484"/>
                  </a:lnTo>
                  <a:lnTo>
                    <a:pt x="3716" y="3515"/>
                  </a:lnTo>
                  <a:lnTo>
                    <a:pt x="3721" y="3523"/>
                  </a:lnTo>
                  <a:lnTo>
                    <a:pt x="3737" y="3554"/>
                  </a:lnTo>
                  <a:lnTo>
                    <a:pt x="3741" y="3563"/>
                  </a:lnTo>
                  <a:lnTo>
                    <a:pt x="3755" y="3594"/>
                  </a:lnTo>
                  <a:lnTo>
                    <a:pt x="3759" y="3603"/>
                  </a:lnTo>
                  <a:lnTo>
                    <a:pt x="3772" y="3635"/>
                  </a:lnTo>
                  <a:lnTo>
                    <a:pt x="3776" y="3644"/>
                  </a:lnTo>
                  <a:lnTo>
                    <a:pt x="3788" y="3676"/>
                  </a:lnTo>
                  <a:lnTo>
                    <a:pt x="3791" y="3685"/>
                  </a:lnTo>
                  <a:lnTo>
                    <a:pt x="3802" y="3718"/>
                  </a:lnTo>
                  <a:lnTo>
                    <a:pt x="3805" y="3727"/>
                  </a:lnTo>
                  <a:lnTo>
                    <a:pt x="3814" y="3760"/>
                  </a:lnTo>
                  <a:lnTo>
                    <a:pt x="3817" y="3770"/>
                  </a:lnTo>
                  <a:lnTo>
                    <a:pt x="3825" y="3803"/>
                  </a:lnTo>
                  <a:lnTo>
                    <a:pt x="3827" y="3812"/>
                  </a:lnTo>
                  <a:lnTo>
                    <a:pt x="3834" y="3846"/>
                  </a:lnTo>
                  <a:lnTo>
                    <a:pt x="3836" y="3856"/>
                  </a:lnTo>
                  <a:lnTo>
                    <a:pt x="3842" y="3890"/>
                  </a:lnTo>
                  <a:lnTo>
                    <a:pt x="3843" y="3899"/>
                  </a:lnTo>
                  <a:lnTo>
                    <a:pt x="3848" y="3934"/>
                  </a:lnTo>
                  <a:lnTo>
                    <a:pt x="3849" y="3943"/>
                  </a:lnTo>
                  <a:lnTo>
                    <a:pt x="3852" y="3978"/>
                  </a:lnTo>
                  <a:lnTo>
                    <a:pt x="3853" y="3987"/>
                  </a:lnTo>
                  <a:lnTo>
                    <a:pt x="3855" y="4022"/>
                  </a:lnTo>
                  <a:close/>
                  <a:moveTo>
                    <a:pt x="3354" y="4122"/>
                  </a:moveTo>
                  <a:lnTo>
                    <a:pt x="3355" y="4096"/>
                  </a:lnTo>
                  <a:lnTo>
                    <a:pt x="3356" y="4071"/>
                  </a:lnTo>
                  <a:lnTo>
                    <a:pt x="3355" y="4045"/>
                  </a:lnTo>
                  <a:lnTo>
                    <a:pt x="3354" y="4020"/>
                  </a:lnTo>
                  <a:lnTo>
                    <a:pt x="3352" y="3994"/>
                  </a:lnTo>
                  <a:lnTo>
                    <a:pt x="3348" y="3969"/>
                  </a:lnTo>
                  <a:lnTo>
                    <a:pt x="3344" y="3944"/>
                  </a:lnTo>
                  <a:lnTo>
                    <a:pt x="3339" y="3919"/>
                  </a:lnTo>
                  <a:lnTo>
                    <a:pt x="3333" y="3895"/>
                  </a:lnTo>
                  <a:lnTo>
                    <a:pt x="3326" y="3871"/>
                  </a:lnTo>
                  <a:lnTo>
                    <a:pt x="3318" y="3847"/>
                  </a:lnTo>
                  <a:lnTo>
                    <a:pt x="3309" y="3823"/>
                  </a:lnTo>
                  <a:lnTo>
                    <a:pt x="3299" y="3800"/>
                  </a:lnTo>
                  <a:lnTo>
                    <a:pt x="3289" y="3777"/>
                  </a:lnTo>
                  <a:lnTo>
                    <a:pt x="3277" y="3754"/>
                  </a:lnTo>
                  <a:lnTo>
                    <a:pt x="3265" y="3731"/>
                  </a:lnTo>
                  <a:lnTo>
                    <a:pt x="3251" y="3709"/>
                  </a:lnTo>
                  <a:lnTo>
                    <a:pt x="3237" y="3688"/>
                  </a:lnTo>
                  <a:lnTo>
                    <a:pt x="3223" y="3667"/>
                  </a:lnTo>
                  <a:lnTo>
                    <a:pt x="3207" y="3647"/>
                  </a:lnTo>
                  <a:lnTo>
                    <a:pt x="3191" y="3627"/>
                  </a:lnTo>
                  <a:lnTo>
                    <a:pt x="3174" y="3609"/>
                  </a:lnTo>
                  <a:lnTo>
                    <a:pt x="3157" y="3590"/>
                  </a:lnTo>
                  <a:lnTo>
                    <a:pt x="3138" y="3573"/>
                  </a:lnTo>
                  <a:lnTo>
                    <a:pt x="3120" y="3556"/>
                  </a:lnTo>
                  <a:lnTo>
                    <a:pt x="3100" y="3540"/>
                  </a:lnTo>
                  <a:lnTo>
                    <a:pt x="3080" y="3524"/>
                  </a:lnTo>
                  <a:lnTo>
                    <a:pt x="3059" y="3510"/>
                  </a:lnTo>
                  <a:lnTo>
                    <a:pt x="3038" y="3496"/>
                  </a:lnTo>
                  <a:lnTo>
                    <a:pt x="3016" y="3482"/>
                  </a:lnTo>
                  <a:lnTo>
                    <a:pt x="2993" y="3470"/>
                  </a:lnTo>
                  <a:lnTo>
                    <a:pt x="2970" y="3458"/>
                  </a:lnTo>
                  <a:lnTo>
                    <a:pt x="2947" y="3448"/>
                  </a:lnTo>
                  <a:lnTo>
                    <a:pt x="2924" y="3438"/>
                  </a:lnTo>
                  <a:lnTo>
                    <a:pt x="2900" y="3429"/>
                  </a:lnTo>
                  <a:lnTo>
                    <a:pt x="2876" y="3421"/>
                  </a:lnTo>
                  <a:lnTo>
                    <a:pt x="2852" y="3414"/>
                  </a:lnTo>
                  <a:lnTo>
                    <a:pt x="2828" y="3408"/>
                  </a:lnTo>
                  <a:lnTo>
                    <a:pt x="2803" y="3403"/>
                  </a:lnTo>
                  <a:lnTo>
                    <a:pt x="2778" y="3399"/>
                  </a:lnTo>
                  <a:lnTo>
                    <a:pt x="2753" y="3395"/>
                  </a:lnTo>
                  <a:lnTo>
                    <a:pt x="2727" y="3393"/>
                  </a:lnTo>
                  <a:lnTo>
                    <a:pt x="2702" y="3392"/>
                  </a:lnTo>
                  <a:lnTo>
                    <a:pt x="2676" y="3391"/>
                  </a:lnTo>
                  <a:lnTo>
                    <a:pt x="2651" y="3392"/>
                  </a:lnTo>
                  <a:lnTo>
                    <a:pt x="2625" y="3393"/>
                  </a:lnTo>
                  <a:lnTo>
                    <a:pt x="2600" y="3395"/>
                  </a:lnTo>
                  <a:lnTo>
                    <a:pt x="2575" y="3399"/>
                  </a:lnTo>
                  <a:lnTo>
                    <a:pt x="2550" y="3403"/>
                  </a:lnTo>
                  <a:lnTo>
                    <a:pt x="2525" y="3408"/>
                  </a:lnTo>
                  <a:lnTo>
                    <a:pt x="2501" y="3414"/>
                  </a:lnTo>
                  <a:lnTo>
                    <a:pt x="2477" y="3421"/>
                  </a:lnTo>
                  <a:lnTo>
                    <a:pt x="2453" y="3429"/>
                  </a:lnTo>
                  <a:lnTo>
                    <a:pt x="2429" y="3438"/>
                  </a:lnTo>
                  <a:lnTo>
                    <a:pt x="2406" y="3448"/>
                  </a:lnTo>
                  <a:lnTo>
                    <a:pt x="2383" y="3458"/>
                  </a:lnTo>
                  <a:lnTo>
                    <a:pt x="2360" y="3470"/>
                  </a:lnTo>
                  <a:lnTo>
                    <a:pt x="2337" y="3483"/>
                  </a:lnTo>
                  <a:lnTo>
                    <a:pt x="2314" y="3496"/>
                  </a:lnTo>
                  <a:lnTo>
                    <a:pt x="2293" y="3510"/>
                  </a:lnTo>
                  <a:lnTo>
                    <a:pt x="2272" y="3524"/>
                  </a:lnTo>
                  <a:lnTo>
                    <a:pt x="2252" y="3540"/>
                  </a:lnTo>
                  <a:lnTo>
                    <a:pt x="2233" y="3556"/>
                  </a:lnTo>
                  <a:lnTo>
                    <a:pt x="2214" y="3573"/>
                  </a:lnTo>
                  <a:lnTo>
                    <a:pt x="2196" y="3590"/>
                  </a:lnTo>
                  <a:lnTo>
                    <a:pt x="2179" y="3608"/>
                  </a:lnTo>
                  <a:lnTo>
                    <a:pt x="2162" y="3627"/>
                  </a:lnTo>
                  <a:lnTo>
                    <a:pt x="2146" y="3647"/>
                  </a:lnTo>
                  <a:lnTo>
                    <a:pt x="2130" y="3667"/>
                  </a:lnTo>
                  <a:lnTo>
                    <a:pt x="2116" y="3687"/>
                  </a:lnTo>
                  <a:lnTo>
                    <a:pt x="2102" y="3709"/>
                  </a:lnTo>
                  <a:lnTo>
                    <a:pt x="2088" y="3731"/>
                  </a:lnTo>
                  <a:lnTo>
                    <a:pt x="2076" y="3754"/>
                  </a:lnTo>
                  <a:lnTo>
                    <a:pt x="2064" y="3777"/>
                  </a:lnTo>
                  <a:lnTo>
                    <a:pt x="2054" y="3800"/>
                  </a:lnTo>
                  <a:lnTo>
                    <a:pt x="2044" y="3823"/>
                  </a:lnTo>
                  <a:lnTo>
                    <a:pt x="2035" y="3847"/>
                  </a:lnTo>
                  <a:lnTo>
                    <a:pt x="2027" y="3871"/>
                  </a:lnTo>
                  <a:lnTo>
                    <a:pt x="2020" y="3895"/>
                  </a:lnTo>
                  <a:lnTo>
                    <a:pt x="2014" y="3919"/>
                  </a:lnTo>
                  <a:lnTo>
                    <a:pt x="2009" y="3944"/>
                  </a:lnTo>
                  <a:lnTo>
                    <a:pt x="2005" y="3969"/>
                  </a:lnTo>
                  <a:lnTo>
                    <a:pt x="2001" y="3994"/>
                  </a:lnTo>
                  <a:lnTo>
                    <a:pt x="1999" y="4020"/>
                  </a:lnTo>
                  <a:lnTo>
                    <a:pt x="1998" y="4045"/>
                  </a:lnTo>
                  <a:lnTo>
                    <a:pt x="1997" y="4071"/>
                  </a:lnTo>
                  <a:lnTo>
                    <a:pt x="1998" y="4096"/>
                  </a:lnTo>
                  <a:lnTo>
                    <a:pt x="1999" y="4122"/>
                  </a:lnTo>
                  <a:lnTo>
                    <a:pt x="2001" y="4147"/>
                  </a:lnTo>
                  <a:lnTo>
                    <a:pt x="2005" y="4172"/>
                  </a:lnTo>
                  <a:lnTo>
                    <a:pt x="2009" y="4197"/>
                  </a:lnTo>
                  <a:lnTo>
                    <a:pt x="2014" y="4222"/>
                  </a:lnTo>
                  <a:lnTo>
                    <a:pt x="2020" y="4246"/>
                  </a:lnTo>
                  <a:lnTo>
                    <a:pt x="2027" y="4270"/>
                  </a:lnTo>
                  <a:lnTo>
                    <a:pt x="2035" y="4294"/>
                  </a:lnTo>
                  <a:lnTo>
                    <a:pt x="2044" y="4318"/>
                  </a:lnTo>
                  <a:lnTo>
                    <a:pt x="2054" y="4341"/>
                  </a:lnTo>
                  <a:lnTo>
                    <a:pt x="2064" y="4364"/>
                  </a:lnTo>
                  <a:lnTo>
                    <a:pt x="2076" y="4387"/>
                  </a:lnTo>
                  <a:lnTo>
                    <a:pt x="2089" y="4410"/>
                  </a:lnTo>
                  <a:lnTo>
                    <a:pt x="2102" y="4433"/>
                  </a:lnTo>
                  <a:lnTo>
                    <a:pt x="2116" y="4454"/>
                  </a:lnTo>
                  <a:lnTo>
                    <a:pt x="2131" y="4475"/>
                  </a:lnTo>
                  <a:lnTo>
                    <a:pt x="2146" y="4495"/>
                  </a:lnTo>
                  <a:lnTo>
                    <a:pt x="2162" y="4514"/>
                  </a:lnTo>
                  <a:lnTo>
                    <a:pt x="2179" y="4533"/>
                  </a:lnTo>
                  <a:lnTo>
                    <a:pt x="2196" y="4551"/>
                  </a:lnTo>
                  <a:lnTo>
                    <a:pt x="2214" y="4568"/>
                  </a:lnTo>
                  <a:lnTo>
                    <a:pt x="2233" y="4585"/>
                  </a:lnTo>
                  <a:lnTo>
                    <a:pt x="2252" y="4601"/>
                  </a:lnTo>
                  <a:lnTo>
                    <a:pt x="2272" y="4616"/>
                  </a:lnTo>
                  <a:lnTo>
                    <a:pt x="2293" y="4631"/>
                  </a:lnTo>
                  <a:lnTo>
                    <a:pt x="2314" y="4645"/>
                  </a:lnTo>
                  <a:lnTo>
                    <a:pt x="2337" y="4658"/>
                  </a:lnTo>
                  <a:lnTo>
                    <a:pt x="2360" y="4671"/>
                  </a:lnTo>
                  <a:lnTo>
                    <a:pt x="2383" y="4683"/>
                  </a:lnTo>
                  <a:lnTo>
                    <a:pt x="2406" y="4693"/>
                  </a:lnTo>
                  <a:lnTo>
                    <a:pt x="2429" y="4703"/>
                  </a:lnTo>
                  <a:lnTo>
                    <a:pt x="2453" y="4712"/>
                  </a:lnTo>
                  <a:lnTo>
                    <a:pt x="2477" y="4720"/>
                  </a:lnTo>
                  <a:lnTo>
                    <a:pt x="2501" y="4727"/>
                  </a:lnTo>
                  <a:lnTo>
                    <a:pt x="2525" y="4733"/>
                  </a:lnTo>
                  <a:lnTo>
                    <a:pt x="2550" y="4738"/>
                  </a:lnTo>
                  <a:lnTo>
                    <a:pt x="2575" y="4742"/>
                  </a:lnTo>
                  <a:lnTo>
                    <a:pt x="2600" y="4746"/>
                  </a:lnTo>
                  <a:lnTo>
                    <a:pt x="2625" y="4748"/>
                  </a:lnTo>
                  <a:lnTo>
                    <a:pt x="2651" y="4749"/>
                  </a:lnTo>
                  <a:lnTo>
                    <a:pt x="2676" y="4750"/>
                  </a:lnTo>
                  <a:lnTo>
                    <a:pt x="2702" y="4749"/>
                  </a:lnTo>
                  <a:lnTo>
                    <a:pt x="2727" y="4748"/>
                  </a:lnTo>
                  <a:lnTo>
                    <a:pt x="2753" y="4746"/>
                  </a:lnTo>
                  <a:lnTo>
                    <a:pt x="2778" y="4742"/>
                  </a:lnTo>
                  <a:lnTo>
                    <a:pt x="2803" y="4738"/>
                  </a:lnTo>
                  <a:lnTo>
                    <a:pt x="2828" y="4733"/>
                  </a:lnTo>
                  <a:lnTo>
                    <a:pt x="2852" y="4727"/>
                  </a:lnTo>
                  <a:lnTo>
                    <a:pt x="2876" y="4720"/>
                  </a:lnTo>
                  <a:lnTo>
                    <a:pt x="2900" y="4712"/>
                  </a:lnTo>
                  <a:lnTo>
                    <a:pt x="2924" y="4703"/>
                  </a:lnTo>
                  <a:lnTo>
                    <a:pt x="2947" y="4693"/>
                  </a:lnTo>
                  <a:lnTo>
                    <a:pt x="2970" y="4683"/>
                  </a:lnTo>
                  <a:lnTo>
                    <a:pt x="2993" y="4671"/>
                  </a:lnTo>
                  <a:lnTo>
                    <a:pt x="3016" y="4659"/>
                  </a:lnTo>
                  <a:lnTo>
                    <a:pt x="3038" y="4645"/>
                  </a:lnTo>
                  <a:lnTo>
                    <a:pt x="3060" y="4631"/>
                  </a:lnTo>
                  <a:lnTo>
                    <a:pt x="3080" y="4617"/>
                  </a:lnTo>
                  <a:lnTo>
                    <a:pt x="3100" y="4601"/>
                  </a:lnTo>
                  <a:lnTo>
                    <a:pt x="3120" y="4585"/>
                  </a:lnTo>
                  <a:lnTo>
                    <a:pt x="3139" y="4568"/>
                  </a:lnTo>
                  <a:lnTo>
                    <a:pt x="3157" y="4551"/>
                  </a:lnTo>
                  <a:lnTo>
                    <a:pt x="3174" y="4533"/>
                  </a:lnTo>
                  <a:lnTo>
                    <a:pt x="3191" y="4514"/>
                  </a:lnTo>
                  <a:lnTo>
                    <a:pt x="3207" y="4495"/>
                  </a:lnTo>
                  <a:lnTo>
                    <a:pt x="3223" y="4475"/>
                  </a:lnTo>
                  <a:lnTo>
                    <a:pt x="3237" y="4454"/>
                  </a:lnTo>
                  <a:lnTo>
                    <a:pt x="3251" y="4433"/>
                  </a:lnTo>
                  <a:lnTo>
                    <a:pt x="3264" y="4410"/>
                  </a:lnTo>
                  <a:lnTo>
                    <a:pt x="3277" y="4387"/>
                  </a:lnTo>
                  <a:lnTo>
                    <a:pt x="3289" y="4364"/>
                  </a:lnTo>
                  <a:lnTo>
                    <a:pt x="3299" y="4341"/>
                  </a:lnTo>
                  <a:lnTo>
                    <a:pt x="3309" y="4318"/>
                  </a:lnTo>
                  <a:lnTo>
                    <a:pt x="3318" y="4294"/>
                  </a:lnTo>
                  <a:lnTo>
                    <a:pt x="3326" y="4270"/>
                  </a:lnTo>
                  <a:lnTo>
                    <a:pt x="3333" y="4246"/>
                  </a:lnTo>
                  <a:lnTo>
                    <a:pt x="3339" y="4222"/>
                  </a:lnTo>
                  <a:lnTo>
                    <a:pt x="3344" y="4197"/>
                  </a:lnTo>
                  <a:lnTo>
                    <a:pt x="3348" y="4172"/>
                  </a:lnTo>
                  <a:lnTo>
                    <a:pt x="3352" y="4147"/>
                  </a:lnTo>
                  <a:lnTo>
                    <a:pt x="3354" y="4122"/>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892" name="Google Shape;892;p28"/>
          <p:cNvSpPr/>
          <p:nvPr/>
        </p:nvSpPr>
        <p:spPr>
          <a:xfrm>
            <a:off x="5334368" y="1390753"/>
            <a:ext cx="1493520" cy="1493520"/>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893" name="Google Shape;893;p28"/>
          <p:cNvGrpSpPr/>
          <p:nvPr/>
        </p:nvGrpSpPr>
        <p:grpSpPr>
          <a:xfrm>
            <a:off x="5663661" y="1720046"/>
            <a:ext cx="834934" cy="834934"/>
            <a:chOff x="9627603" y="1325880"/>
            <a:chExt cx="914400" cy="914400"/>
          </a:xfrm>
        </p:grpSpPr>
        <p:sp>
          <p:nvSpPr>
            <p:cNvPr id="894" name="Google Shape;894;p28"/>
            <p:cNvSpPr/>
            <p:nvPr/>
          </p:nvSpPr>
          <p:spPr>
            <a:xfrm>
              <a:off x="9627603" y="1325880"/>
              <a:ext cx="914400" cy="914400"/>
            </a:xfrm>
            <a:custGeom>
              <a:rect b="b" l="l" r="r" t="t"/>
              <a:pathLst>
                <a:path extrusionOk="0" h="10000" w="10000">
                  <a:moveTo>
                    <a:pt x="5000" y="2188"/>
                  </a:moveTo>
                  <a:lnTo>
                    <a:pt x="5113" y="2021"/>
                  </a:lnTo>
                  <a:lnTo>
                    <a:pt x="5244" y="1881"/>
                  </a:lnTo>
                  <a:lnTo>
                    <a:pt x="5388" y="1767"/>
                  </a:lnTo>
                  <a:lnTo>
                    <a:pt x="5542" y="1681"/>
                  </a:lnTo>
                  <a:lnTo>
                    <a:pt x="5700" y="1622"/>
                  </a:lnTo>
                  <a:lnTo>
                    <a:pt x="5860" y="1591"/>
                  </a:lnTo>
                  <a:lnTo>
                    <a:pt x="6017" y="1589"/>
                  </a:lnTo>
                  <a:lnTo>
                    <a:pt x="6167" y="1617"/>
                  </a:lnTo>
                  <a:lnTo>
                    <a:pt x="6304" y="1674"/>
                  </a:lnTo>
                  <a:lnTo>
                    <a:pt x="6427" y="1762"/>
                  </a:lnTo>
                  <a:lnTo>
                    <a:pt x="6529" y="1881"/>
                  </a:lnTo>
                  <a:lnTo>
                    <a:pt x="6607" y="2031"/>
                  </a:lnTo>
                  <a:lnTo>
                    <a:pt x="6657" y="2213"/>
                  </a:lnTo>
                  <a:lnTo>
                    <a:pt x="6675" y="2427"/>
                  </a:lnTo>
                  <a:lnTo>
                    <a:pt x="6651" y="2632"/>
                  </a:lnTo>
                  <a:lnTo>
                    <a:pt x="6582" y="2834"/>
                  </a:lnTo>
                  <a:lnTo>
                    <a:pt x="6477" y="3033"/>
                  </a:lnTo>
                  <a:lnTo>
                    <a:pt x="6343" y="3225"/>
                  </a:lnTo>
                  <a:lnTo>
                    <a:pt x="6187" y="3409"/>
                  </a:lnTo>
                  <a:lnTo>
                    <a:pt x="6016" y="3582"/>
                  </a:lnTo>
                  <a:lnTo>
                    <a:pt x="5838" y="3743"/>
                  </a:lnTo>
                  <a:lnTo>
                    <a:pt x="5659" y="3890"/>
                  </a:lnTo>
                  <a:lnTo>
                    <a:pt x="5488" y="4019"/>
                  </a:lnTo>
                  <a:lnTo>
                    <a:pt x="5332" y="4130"/>
                  </a:lnTo>
                  <a:lnTo>
                    <a:pt x="5198" y="4219"/>
                  </a:lnTo>
                  <a:lnTo>
                    <a:pt x="5093" y="4286"/>
                  </a:lnTo>
                  <a:lnTo>
                    <a:pt x="5024" y="4328"/>
                  </a:lnTo>
                  <a:lnTo>
                    <a:pt x="5000" y="4342"/>
                  </a:lnTo>
                  <a:lnTo>
                    <a:pt x="4976" y="4328"/>
                  </a:lnTo>
                  <a:lnTo>
                    <a:pt x="4907" y="4286"/>
                  </a:lnTo>
                  <a:lnTo>
                    <a:pt x="4802" y="4219"/>
                  </a:lnTo>
                  <a:lnTo>
                    <a:pt x="4668" y="4130"/>
                  </a:lnTo>
                  <a:lnTo>
                    <a:pt x="4512" y="4019"/>
                  </a:lnTo>
                  <a:lnTo>
                    <a:pt x="4341" y="3890"/>
                  </a:lnTo>
                  <a:lnTo>
                    <a:pt x="4162" y="3743"/>
                  </a:lnTo>
                  <a:lnTo>
                    <a:pt x="3984" y="3582"/>
                  </a:lnTo>
                  <a:lnTo>
                    <a:pt x="3813" y="3409"/>
                  </a:lnTo>
                  <a:lnTo>
                    <a:pt x="3657" y="3225"/>
                  </a:lnTo>
                  <a:lnTo>
                    <a:pt x="3523" y="3033"/>
                  </a:lnTo>
                  <a:lnTo>
                    <a:pt x="3418" y="2834"/>
                  </a:lnTo>
                  <a:lnTo>
                    <a:pt x="3349" y="2632"/>
                  </a:lnTo>
                  <a:lnTo>
                    <a:pt x="3325" y="2427"/>
                  </a:lnTo>
                  <a:lnTo>
                    <a:pt x="3343" y="2213"/>
                  </a:lnTo>
                  <a:lnTo>
                    <a:pt x="3393" y="2031"/>
                  </a:lnTo>
                  <a:lnTo>
                    <a:pt x="3471" y="1881"/>
                  </a:lnTo>
                  <a:lnTo>
                    <a:pt x="3573" y="1762"/>
                  </a:lnTo>
                  <a:lnTo>
                    <a:pt x="3696" y="1674"/>
                  </a:lnTo>
                  <a:lnTo>
                    <a:pt x="3833" y="1617"/>
                  </a:lnTo>
                  <a:lnTo>
                    <a:pt x="3983" y="1589"/>
                  </a:lnTo>
                  <a:lnTo>
                    <a:pt x="4140" y="1591"/>
                  </a:lnTo>
                  <a:lnTo>
                    <a:pt x="4300" y="1622"/>
                  </a:lnTo>
                  <a:lnTo>
                    <a:pt x="4458" y="1681"/>
                  </a:lnTo>
                  <a:lnTo>
                    <a:pt x="4612" y="1767"/>
                  </a:lnTo>
                  <a:lnTo>
                    <a:pt x="4756" y="1881"/>
                  </a:lnTo>
                  <a:lnTo>
                    <a:pt x="4887" y="2021"/>
                  </a:lnTo>
                  <a:lnTo>
                    <a:pt x="5000" y="218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895" name="Google Shape;895;p28"/>
            <p:cNvSpPr/>
            <p:nvPr/>
          </p:nvSpPr>
          <p:spPr>
            <a:xfrm>
              <a:off x="9627603" y="1325880"/>
              <a:ext cx="914400" cy="914400"/>
            </a:xfrm>
            <a:custGeom>
              <a:rect b="b" l="l" r="r" t="t"/>
              <a:pathLst>
                <a:path extrusionOk="0" h="10000" w="10000">
                  <a:moveTo>
                    <a:pt x="2205" y="7693"/>
                  </a:moveTo>
                  <a:lnTo>
                    <a:pt x="1982" y="7863"/>
                  </a:lnTo>
                  <a:lnTo>
                    <a:pt x="1812" y="8076"/>
                  </a:lnTo>
                  <a:lnTo>
                    <a:pt x="1702" y="8335"/>
                  </a:lnTo>
                  <a:lnTo>
                    <a:pt x="1658" y="8682"/>
                  </a:lnTo>
                  <a:lnTo>
                    <a:pt x="1652" y="8714"/>
                  </a:lnTo>
                  <a:lnTo>
                    <a:pt x="1641" y="8745"/>
                  </a:lnTo>
                  <a:lnTo>
                    <a:pt x="1627" y="8774"/>
                  </a:lnTo>
                  <a:lnTo>
                    <a:pt x="1609" y="8802"/>
                  </a:lnTo>
                  <a:lnTo>
                    <a:pt x="1587" y="8826"/>
                  </a:lnTo>
                  <a:lnTo>
                    <a:pt x="1563" y="8848"/>
                  </a:lnTo>
                  <a:lnTo>
                    <a:pt x="1536" y="8866"/>
                  </a:lnTo>
                  <a:lnTo>
                    <a:pt x="1506" y="8881"/>
                  </a:lnTo>
                  <a:lnTo>
                    <a:pt x="1476" y="8891"/>
                  </a:lnTo>
                  <a:lnTo>
                    <a:pt x="1443" y="8898"/>
                  </a:lnTo>
                  <a:lnTo>
                    <a:pt x="1411" y="8900"/>
                  </a:lnTo>
                  <a:lnTo>
                    <a:pt x="1378" y="8898"/>
                  </a:lnTo>
                  <a:lnTo>
                    <a:pt x="1346" y="8892"/>
                  </a:lnTo>
                  <a:lnTo>
                    <a:pt x="1315" y="8881"/>
                  </a:lnTo>
                  <a:lnTo>
                    <a:pt x="1286" y="8867"/>
                  </a:lnTo>
                  <a:lnTo>
                    <a:pt x="1258" y="8849"/>
                  </a:lnTo>
                  <a:lnTo>
                    <a:pt x="1234" y="8827"/>
                  </a:lnTo>
                  <a:lnTo>
                    <a:pt x="1212" y="8803"/>
                  </a:lnTo>
                  <a:lnTo>
                    <a:pt x="1194" y="8776"/>
                  </a:lnTo>
                  <a:lnTo>
                    <a:pt x="1179" y="8746"/>
                  </a:lnTo>
                  <a:lnTo>
                    <a:pt x="1169" y="8716"/>
                  </a:lnTo>
                  <a:lnTo>
                    <a:pt x="1162" y="8683"/>
                  </a:lnTo>
                  <a:lnTo>
                    <a:pt x="1160" y="8651"/>
                  </a:lnTo>
                  <a:lnTo>
                    <a:pt x="1162" y="8618"/>
                  </a:lnTo>
                  <a:lnTo>
                    <a:pt x="1211" y="8237"/>
                  </a:lnTo>
                  <a:lnTo>
                    <a:pt x="1218" y="8204"/>
                  </a:lnTo>
                  <a:lnTo>
                    <a:pt x="1229" y="8171"/>
                  </a:lnTo>
                  <a:lnTo>
                    <a:pt x="1365" y="7849"/>
                  </a:lnTo>
                  <a:lnTo>
                    <a:pt x="1381" y="7819"/>
                  </a:lnTo>
                  <a:lnTo>
                    <a:pt x="1400" y="7791"/>
                  </a:lnTo>
                  <a:lnTo>
                    <a:pt x="1610" y="7527"/>
                  </a:lnTo>
                  <a:lnTo>
                    <a:pt x="1631" y="7504"/>
                  </a:lnTo>
                  <a:lnTo>
                    <a:pt x="1654" y="7484"/>
                  </a:lnTo>
                  <a:lnTo>
                    <a:pt x="1923" y="7279"/>
                  </a:lnTo>
                  <a:lnTo>
                    <a:pt x="1945" y="7264"/>
                  </a:lnTo>
                  <a:lnTo>
                    <a:pt x="1968" y="7251"/>
                  </a:lnTo>
                  <a:lnTo>
                    <a:pt x="2281" y="7105"/>
                  </a:lnTo>
                  <a:lnTo>
                    <a:pt x="2325" y="7089"/>
                  </a:lnTo>
                  <a:lnTo>
                    <a:pt x="2667" y="7001"/>
                  </a:lnTo>
                  <a:lnTo>
                    <a:pt x="2708" y="6994"/>
                  </a:lnTo>
                  <a:lnTo>
                    <a:pt x="3065" y="6965"/>
                  </a:lnTo>
                  <a:lnTo>
                    <a:pt x="3106" y="6965"/>
                  </a:lnTo>
                  <a:lnTo>
                    <a:pt x="3463" y="6994"/>
                  </a:lnTo>
                  <a:lnTo>
                    <a:pt x="3504" y="7001"/>
                  </a:lnTo>
                  <a:lnTo>
                    <a:pt x="3846" y="7089"/>
                  </a:lnTo>
                  <a:lnTo>
                    <a:pt x="3890" y="7105"/>
                  </a:lnTo>
                  <a:lnTo>
                    <a:pt x="4203" y="7251"/>
                  </a:lnTo>
                  <a:lnTo>
                    <a:pt x="4226" y="7264"/>
                  </a:lnTo>
                  <a:lnTo>
                    <a:pt x="4248" y="7279"/>
                  </a:lnTo>
                  <a:lnTo>
                    <a:pt x="4517" y="7484"/>
                  </a:lnTo>
                  <a:lnTo>
                    <a:pt x="4540" y="7504"/>
                  </a:lnTo>
                  <a:lnTo>
                    <a:pt x="4561" y="7527"/>
                  </a:lnTo>
                  <a:lnTo>
                    <a:pt x="4771" y="7791"/>
                  </a:lnTo>
                  <a:lnTo>
                    <a:pt x="4790" y="7819"/>
                  </a:lnTo>
                  <a:lnTo>
                    <a:pt x="4806" y="7849"/>
                  </a:lnTo>
                  <a:lnTo>
                    <a:pt x="4942" y="8171"/>
                  </a:lnTo>
                  <a:lnTo>
                    <a:pt x="4953" y="8204"/>
                  </a:lnTo>
                  <a:lnTo>
                    <a:pt x="4960" y="8237"/>
                  </a:lnTo>
                  <a:lnTo>
                    <a:pt x="5000" y="8548"/>
                  </a:lnTo>
                  <a:lnTo>
                    <a:pt x="5040" y="8237"/>
                  </a:lnTo>
                  <a:lnTo>
                    <a:pt x="5047" y="8204"/>
                  </a:lnTo>
                  <a:lnTo>
                    <a:pt x="5058" y="8171"/>
                  </a:lnTo>
                  <a:lnTo>
                    <a:pt x="5194" y="7849"/>
                  </a:lnTo>
                  <a:lnTo>
                    <a:pt x="5210" y="7819"/>
                  </a:lnTo>
                  <a:lnTo>
                    <a:pt x="5229" y="7791"/>
                  </a:lnTo>
                  <a:lnTo>
                    <a:pt x="5439" y="7527"/>
                  </a:lnTo>
                  <a:lnTo>
                    <a:pt x="5460" y="7504"/>
                  </a:lnTo>
                  <a:lnTo>
                    <a:pt x="5483" y="7484"/>
                  </a:lnTo>
                  <a:lnTo>
                    <a:pt x="5752" y="7279"/>
                  </a:lnTo>
                  <a:lnTo>
                    <a:pt x="5774" y="7264"/>
                  </a:lnTo>
                  <a:lnTo>
                    <a:pt x="5797" y="7251"/>
                  </a:lnTo>
                  <a:lnTo>
                    <a:pt x="6110" y="7105"/>
                  </a:lnTo>
                  <a:lnTo>
                    <a:pt x="6154" y="7089"/>
                  </a:lnTo>
                  <a:lnTo>
                    <a:pt x="6496" y="7001"/>
                  </a:lnTo>
                  <a:lnTo>
                    <a:pt x="6537" y="6994"/>
                  </a:lnTo>
                  <a:lnTo>
                    <a:pt x="6894" y="6965"/>
                  </a:lnTo>
                  <a:lnTo>
                    <a:pt x="6935" y="6965"/>
                  </a:lnTo>
                  <a:lnTo>
                    <a:pt x="7292" y="6994"/>
                  </a:lnTo>
                  <a:lnTo>
                    <a:pt x="7333" y="7001"/>
                  </a:lnTo>
                  <a:lnTo>
                    <a:pt x="7675" y="7089"/>
                  </a:lnTo>
                  <a:lnTo>
                    <a:pt x="7719" y="7105"/>
                  </a:lnTo>
                  <a:lnTo>
                    <a:pt x="8032" y="7251"/>
                  </a:lnTo>
                  <a:lnTo>
                    <a:pt x="8055" y="7264"/>
                  </a:lnTo>
                  <a:lnTo>
                    <a:pt x="8077" y="7279"/>
                  </a:lnTo>
                  <a:lnTo>
                    <a:pt x="8346" y="7484"/>
                  </a:lnTo>
                  <a:lnTo>
                    <a:pt x="8369" y="7504"/>
                  </a:lnTo>
                  <a:lnTo>
                    <a:pt x="8390" y="7527"/>
                  </a:lnTo>
                  <a:lnTo>
                    <a:pt x="8600" y="7791"/>
                  </a:lnTo>
                  <a:lnTo>
                    <a:pt x="8619" y="7819"/>
                  </a:lnTo>
                  <a:lnTo>
                    <a:pt x="8635" y="7849"/>
                  </a:lnTo>
                  <a:lnTo>
                    <a:pt x="8771" y="8171"/>
                  </a:lnTo>
                  <a:lnTo>
                    <a:pt x="8782" y="8204"/>
                  </a:lnTo>
                  <a:lnTo>
                    <a:pt x="8789" y="8237"/>
                  </a:lnTo>
                  <a:lnTo>
                    <a:pt x="8838" y="8618"/>
                  </a:lnTo>
                  <a:lnTo>
                    <a:pt x="8840" y="8651"/>
                  </a:lnTo>
                  <a:lnTo>
                    <a:pt x="8838" y="8683"/>
                  </a:lnTo>
                  <a:lnTo>
                    <a:pt x="8831" y="8716"/>
                  </a:lnTo>
                  <a:lnTo>
                    <a:pt x="8821" y="8746"/>
                  </a:lnTo>
                  <a:lnTo>
                    <a:pt x="8806" y="8776"/>
                  </a:lnTo>
                  <a:lnTo>
                    <a:pt x="8788" y="8803"/>
                  </a:lnTo>
                  <a:lnTo>
                    <a:pt x="8766" y="8827"/>
                  </a:lnTo>
                  <a:lnTo>
                    <a:pt x="8742" y="8849"/>
                  </a:lnTo>
                  <a:lnTo>
                    <a:pt x="8714" y="8867"/>
                  </a:lnTo>
                  <a:lnTo>
                    <a:pt x="8685" y="8881"/>
                  </a:lnTo>
                  <a:lnTo>
                    <a:pt x="8654" y="8892"/>
                  </a:lnTo>
                  <a:lnTo>
                    <a:pt x="8622" y="8898"/>
                  </a:lnTo>
                  <a:lnTo>
                    <a:pt x="8589" y="8900"/>
                  </a:lnTo>
                  <a:lnTo>
                    <a:pt x="8557" y="8898"/>
                  </a:lnTo>
                  <a:lnTo>
                    <a:pt x="8524" y="8891"/>
                  </a:lnTo>
                  <a:lnTo>
                    <a:pt x="8494" y="8881"/>
                  </a:lnTo>
                  <a:lnTo>
                    <a:pt x="8464" y="8866"/>
                  </a:lnTo>
                  <a:lnTo>
                    <a:pt x="8437" y="8848"/>
                  </a:lnTo>
                  <a:lnTo>
                    <a:pt x="8413" y="8826"/>
                  </a:lnTo>
                  <a:lnTo>
                    <a:pt x="8391" y="8802"/>
                  </a:lnTo>
                  <a:lnTo>
                    <a:pt x="8373" y="8774"/>
                  </a:lnTo>
                  <a:lnTo>
                    <a:pt x="8359" y="8745"/>
                  </a:lnTo>
                  <a:lnTo>
                    <a:pt x="8348" y="8714"/>
                  </a:lnTo>
                  <a:lnTo>
                    <a:pt x="8342" y="8682"/>
                  </a:lnTo>
                  <a:lnTo>
                    <a:pt x="8298" y="8335"/>
                  </a:lnTo>
                  <a:lnTo>
                    <a:pt x="8188" y="8076"/>
                  </a:lnTo>
                  <a:lnTo>
                    <a:pt x="8018" y="7863"/>
                  </a:lnTo>
                  <a:lnTo>
                    <a:pt x="7795" y="7693"/>
                  </a:lnTo>
                  <a:lnTo>
                    <a:pt x="7528" y="7567"/>
                  </a:lnTo>
                  <a:lnTo>
                    <a:pt x="7229" y="7490"/>
                  </a:lnTo>
                  <a:lnTo>
                    <a:pt x="6915" y="7465"/>
                  </a:lnTo>
                  <a:lnTo>
                    <a:pt x="6600" y="7490"/>
                  </a:lnTo>
                  <a:lnTo>
                    <a:pt x="6301" y="7567"/>
                  </a:lnTo>
                  <a:lnTo>
                    <a:pt x="6034" y="7693"/>
                  </a:lnTo>
                  <a:lnTo>
                    <a:pt x="5811" y="7863"/>
                  </a:lnTo>
                  <a:lnTo>
                    <a:pt x="5641" y="8076"/>
                  </a:lnTo>
                  <a:lnTo>
                    <a:pt x="5531" y="8335"/>
                  </a:lnTo>
                  <a:lnTo>
                    <a:pt x="5487" y="8682"/>
                  </a:lnTo>
                  <a:lnTo>
                    <a:pt x="5481" y="8714"/>
                  </a:lnTo>
                  <a:lnTo>
                    <a:pt x="5470" y="8745"/>
                  </a:lnTo>
                  <a:lnTo>
                    <a:pt x="5456" y="8774"/>
                  </a:lnTo>
                  <a:lnTo>
                    <a:pt x="5438" y="8802"/>
                  </a:lnTo>
                  <a:lnTo>
                    <a:pt x="5416" y="8826"/>
                  </a:lnTo>
                  <a:lnTo>
                    <a:pt x="5392" y="8848"/>
                  </a:lnTo>
                  <a:lnTo>
                    <a:pt x="5365" y="8866"/>
                  </a:lnTo>
                  <a:lnTo>
                    <a:pt x="5335" y="8881"/>
                  </a:lnTo>
                  <a:lnTo>
                    <a:pt x="5305" y="8891"/>
                  </a:lnTo>
                  <a:lnTo>
                    <a:pt x="5272" y="8898"/>
                  </a:lnTo>
                  <a:lnTo>
                    <a:pt x="5240" y="8900"/>
                  </a:lnTo>
                  <a:lnTo>
                    <a:pt x="5207" y="8898"/>
                  </a:lnTo>
                  <a:lnTo>
                    <a:pt x="5175" y="8892"/>
                  </a:lnTo>
                  <a:lnTo>
                    <a:pt x="5144" y="8881"/>
                  </a:lnTo>
                  <a:lnTo>
                    <a:pt x="5115" y="8867"/>
                  </a:lnTo>
                  <a:lnTo>
                    <a:pt x="5087" y="8849"/>
                  </a:lnTo>
                  <a:lnTo>
                    <a:pt x="5063" y="8827"/>
                  </a:lnTo>
                  <a:lnTo>
                    <a:pt x="5041" y="8803"/>
                  </a:lnTo>
                  <a:lnTo>
                    <a:pt x="5023" y="8776"/>
                  </a:lnTo>
                  <a:lnTo>
                    <a:pt x="5008" y="8746"/>
                  </a:lnTo>
                  <a:lnTo>
                    <a:pt x="5000" y="8722"/>
                  </a:lnTo>
                  <a:lnTo>
                    <a:pt x="4992" y="8746"/>
                  </a:lnTo>
                  <a:lnTo>
                    <a:pt x="4977" y="8776"/>
                  </a:lnTo>
                  <a:lnTo>
                    <a:pt x="4959" y="8803"/>
                  </a:lnTo>
                  <a:lnTo>
                    <a:pt x="4937" y="8827"/>
                  </a:lnTo>
                  <a:lnTo>
                    <a:pt x="4913" y="8849"/>
                  </a:lnTo>
                  <a:lnTo>
                    <a:pt x="4885" y="8867"/>
                  </a:lnTo>
                  <a:lnTo>
                    <a:pt x="4856" y="8881"/>
                  </a:lnTo>
                  <a:lnTo>
                    <a:pt x="4825" y="8892"/>
                  </a:lnTo>
                  <a:lnTo>
                    <a:pt x="4793" y="8898"/>
                  </a:lnTo>
                  <a:lnTo>
                    <a:pt x="4760" y="8900"/>
                  </a:lnTo>
                  <a:lnTo>
                    <a:pt x="4728" y="8898"/>
                  </a:lnTo>
                  <a:lnTo>
                    <a:pt x="4695" y="8891"/>
                  </a:lnTo>
                  <a:lnTo>
                    <a:pt x="4665" y="8881"/>
                  </a:lnTo>
                  <a:lnTo>
                    <a:pt x="4635" y="8866"/>
                  </a:lnTo>
                  <a:lnTo>
                    <a:pt x="4608" y="8848"/>
                  </a:lnTo>
                  <a:lnTo>
                    <a:pt x="4584" y="8826"/>
                  </a:lnTo>
                  <a:lnTo>
                    <a:pt x="4562" y="8802"/>
                  </a:lnTo>
                  <a:lnTo>
                    <a:pt x="4544" y="8774"/>
                  </a:lnTo>
                  <a:lnTo>
                    <a:pt x="4530" y="8745"/>
                  </a:lnTo>
                  <a:lnTo>
                    <a:pt x="4519" y="8714"/>
                  </a:lnTo>
                  <a:lnTo>
                    <a:pt x="4513" y="8682"/>
                  </a:lnTo>
                  <a:lnTo>
                    <a:pt x="4469" y="8335"/>
                  </a:lnTo>
                  <a:lnTo>
                    <a:pt x="4359" y="8076"/>
                  </a:lnTo>
                  <a:lnTo>
                    <a:pt x="4189" y="7863"/>
                  </a:lnTo>
                  <a:lnTo>
                    <a:pt x="3966" y="7693"/>
                  </a:lnTo>
                  <a:lnTo>
                    <a:pt x="3699" y="7567"/>
                  </a:lnTo>
                  <a:lnTo>
                    <a:pt x="3400" y="7490"/>
                  </a:lnTo>
                  <a:lnTo>
                    <a:pt x="3086" y="7465"/>
                  </a:lnTo>
                  <a:lnTo>
                    <a:pt x="2771" y="7490"/>
                  </a:lnTo>
                  <a:lnTo>
                    <a:pt x="2472" y="7567"/>
                  </a:lnTo>
                  <a:lnTo>
                    <a:pt x="2205" y="7693"/>
                  </a:lnTo>
                  <a:close/>
                  <a:moveTo>
                    <a:pt x="8121" y="5489"/>
                  </a:moveTo>
                  <a:lnTo>
                    <a:pt x="8121" y="5498"/>
                  </a:lnTo>
                  <a:lnTo>
                    <a:pt x="8122" y="5534"/>
                  </a:lnTo>
                  <a:lnTo>
                    <a:pt x="8122" y="5544"/>
                  </a:lnTo>
                  <a:lnTo>
                    <a:pt x="8121" y="5580"/>
                  </a:lnTo>
                  <a:lnTo>
                    <a:pt x="8121" y="5589"/>
                  </a:lnTo>
                  <a:lnTo>
                    <a:pt x="8119" y="5625"/>
                  </a:lnTo>
                  <a:lnTo>
                    <a:pt x="8118" y="5634"/>
                  </a:lnTo>
                  <a:lnTo>
                    <a:pt x="8115" y="5670"/>
                  </a:lnTo>
                  <a:lnTo>
                    <a:pt x="8114" y="5679"/>
                  </a:lnTo>
                  <a:lnTo>
                    <a:pt x="8109" y="5714"/>
                  </a:lnTo>
                  <a:lnTo>
                    <a:pt x="8108" y="5724"/>
                  </a:lnTo>
                  <a:lnTo>
                    <a:pt x="8102" y="5759"/>
                  </a:lnTo>
                  <a:lnTo>
                    <a:pt x="8100" y="5768"/>
                  </a:lnTo>
                  <a:lnTo>
                    <a:pt x="8093" y="5803"/>
                  </a:lnTo>
                  <a:lnTo>
                    <a:pt x="8091" y="5812"/>
                  </a:lnTo>
                  <a:lnTo>
                    <a:pt x="8082" y="5847"/>
                  </a:lnTo>
                  <a:lnTo>
                    <a:pt x="8080" y="5856"/>
                  </a:lnTo>
                  <a:lnTo>
                    <a:pt x="8070" y="5890"/>
                  </a:lnTo>
                  <a:lnTo>
                    <a:pt x="8067" y="5899"/>
                  </a:lnTo>
                  <a:lnTo>
                    <a:pt x="8056" y="5933"/>
                  </a:lnTo>
                  <a:lnTo>
                    <a:pt x="8053" y="5942"/>
                  </a:lnTo>
                  <a:lnTo>
                    <a:pt x="8041" y="5975"/>
                  </a:lnTo>
                  <a:lnTo>
                    <a:pt x="8037" y="5984"/>
                  </a:lnTo>
                  <a:lnTo>
                    <a:pt x="8023" y="6017"/>
                  </a:lnTo>
                  <a:lnTo>
                    <a:pt x="8020" y="6025"/>
                  </a:lnTo>
                  <a:lnTo>
                    <a:pt x="8005" y="6058"/>
                  </a:lnTo>
                  <a:lnTo>
                    <a:pt x="8001" y="6066"/>
                  </a:lnTo>
                  <a:lnTo>
                    <a:pt x="7984" y="6098"/>
                  </a:lnTo>
                  <a:lnTo>
                    <a:pt x="7980" y="6107"/>
                  </a:lnTo>
                  <a:lnTo>
                    <a:pt x="7963" y="6138"/>
                  </a:lnTo>
                  <a:lnTo>
                    <a:pt x="7958" y="6146"/>
                  </a:lnTo>
                  <a:lnTo>
                    <a:pt x="7940" y="6177"/>
                  </a:lnTo>
                  <a:lnTo>
                    <a:pt x="7935" y="6185"/>
                  </a:lnTo>
                  <a:lnTo>
                    <a:pt x="7915" y="6215"/>
                  </a:lnTo>
                  <a:lnTo>
                    <a:pt x="7910" y="6223"/>
                  </a:lnTo>
                  <a:lnTo>
                    <a:pt x="7889" y="6252"/>
                  </a:lnTo>
                  <a:lnTo>
                    <a:pt x="7883" y="6259"/>
                  </a:lnTo>
                  <a:lnTo>
                    <a:pt x="7862" y="6288"/>
                  </a:lnTo>
                  <a:lnTo>
                    <a:pt x="7856" y="6295"/>
                  </a:lnTo>
                  <a:lnTo>
                    <a:pt x="7833" y="6323"/>
                  </a:lnTo>
                  <a:lnTo>
                    <a:pt x="7827" y="6330"/>
                  </a:lnTo>
                  <a:lnTo>
                    <a:pt x="7803" y="6357"/>
                  </a:lnTo>
                  <a:lnTo>
                    <a:pt x="7797" y="6363"/>
                  </a:lnTo>
                  <a:lnTo>
                    <a:pt x="7772" y="6389"/>
                  </a:lnTo>
                  <a:lnTo>
                    <a:pt x="7765" y="6396"/>
                  </a:lnTo>
                  <a:lnTo>
                    <a:pt x="7739" y="6421"/>
                  </a:lnTo>
                  <a:lnTo>
                    <a:pt x="7733" y="6427"/>
                  </a:lnTo>
                  <a:lnTo>
                    <a:pt x="7706" y="6451"/>
                  </a:lnTo>
                  <a:lnTo>
                    <a:pt x="7699" y="6457"/>
                  </a:lnTo>
                  <a:lnTo>
                    <a:pt x="7671" y="6480"/>
                  </a:lnTo>
                  <a:lnTo>
                    <a:pt x="7664" y="6486"/>
                  </a:lnTo>
                  <a:lnTo>
                    <a:pt x="7635" y="6507"/>
                  </a:lnTo>
                  <a:lnTo>
                    <a:pt x="7628" y="6513"/>
                  </a:lnTo>
                  <a:lnTo>
                    <a:pt x="7599" y="6534"/>
                  </a:lnTo>
                  <a:lnTo>
                    <a:pt x="7591" y="6539"/>
                  </a:lnTo>
                  <a:lnTo>
                    <a:pt x="7561" y="6559"/>
                  </a:lnTo>
                  <a:lnTo>
                    <a:pt x="7553" y="6564"/>
                  </a:lnTo>
                  <a:lnTo>
                    <a:pt x="7522" y="6582"/>
                  </a:lnTo>
                  <a:lnTo>
                    <a:pt x="7514" y="6587"/>
                  </a:lnTo>
                  <a:lnTo>
                    <a:pt x="7483" y="6604"/>
                  </a:lnTo>
                  <a:lnTo>
                    <a:pt x="7474" y="6608"/>
                  </a:lnTo>
                  <a:lnTo>
                    <a:pt x="7442" y="6625"/>
                  </a:lnTo>
                  <a:lnTo>
                    <a:pt x="7434" y="6629"/>
                  </a:lnTo>
                  <a:lnTo>
                    <a:pt x="7401" y="6644"/>
                  </a:lnTo>
                  <a:lnTo>
                    <a:pt x="7393" y="6647"/>
                  </a:lnTo>
                  <a:lnTo>
                    <a:pt x="7360" y="6661"/>
                  </a:lnTo>
                  <a:lnTo>
                    <a:pt x="7351" y="6665"/>
                  </a:lnTo>
                  <a:lnTo>
                    <a:pt x="7318" y="6677"/>
                  </a:lnTo>
                  <a:lnTo>
                    <a:pt x="7309" y="6680"/>
                  </a:lnTo>
                  <a:lnTo>
                    <a:pt x="7275" y="6691"/>
                  </a:lnTo>
                  <a:lnTo>
                    <a:pt x="7266" y="6694"/>
                  </a:lnTo>
                  <a:lnTo>
                    <a:pt x="7232" y="6704"/>
                  </a:lnTo>
                  <a:lnTo>
                    <a:pt x="7223" y="6706"/>
                  </a:lnTo>
                  <a:lnTo>
                    <a:pt x="7188" y="6715"/>
                  </a:lnTo>
                  <a:lnTo>
                    <a:pt x="7179" y="6717"/>
                  </a:lnTo>
                  <a:lnTo>
                    <a:pt x="7144" y="6724"/>
                  </a:lnTo>
                  <a:lnTo>
                    <a:pt x="7135" y="6726"/>
                  </a:lnTo>
                  <a:lnTo>
                    <a:pt x="7100" y="6732"/>
                  </a:lnTo>
                  <a:lnTo>
                    <a:pt x="7090" y="6733"/>
                  </a:lnTo>
                  <a:lnTo>
                    <a:pt x="7055" y="6738"/>
                  </a:lnTo>
                  <a:lnTo>
                    <a:pt x="7046" y="6739"/>
                  </a:lnTo>
                  <a:lnTo>
                    <a:pt x="7010" y="6742"/>
                  </a:lnTo>
                  <a:lnTo>
                    <a:pt x="7001" y="6743"/>
                  </a:lnTo>
                  <a:lnTo>
                    <a:pt x="6965" y="6745"/>
                  </a:lnTo>
                  <a:lnTo>
                    <a:pt x="6956" y="6745"/>
                  </a:lnTo>
                  <a:lnTo>
                    <a:pt x="6920" y="6746"/>
                  </a:lnTo>
                  <a:lnTo>
                    <a:pt x="6910" y="6746"/>
                  </a:lnTo>
                  <a:lnTo>
                    <a:pt x="6874" y="6745"/>
                  </a:lnTo>
                  <a:lnTo>
                    <a:pt x="6865" y="6745"/>
                  </a:lnTo>
                  <a:lnTo>
                    <a:pt x="6829" y="6743"/>
                  </a:lnTo>
                  <a:lnTo>
                    <a:pt x="6820" y="6742"/>
                  </a:lnTo>
                  <a:lnTo>
                    <a:pt x="6784" y="6739"/>
                  </a:lnTo>
                  <a:lnTo>
                    <a:pt x="6775" y="6738"/>
                  </a:lnTo>
                  <a:lnTo>
                    <a:pt x="6740" y="6733"/>
                  </a:lnTo>
                  <a:lnTo>
                    <a:pt x="6730" y="6732"/>
                  </a:lnTo>
                  <a:lnTo>
                    <a:pt x="6695" y="6726"/>
                  </a:lnTo>
                  <a:lnTo>
                    <a:pt x="6686" y="6724"/>
                  </a:lnTo>
                  <a:lnTo>
                    <a:pt x="6651" y="6717"/>
                  </a:lnTo>
                  <a:lnTo>
                    <a:pt x="6642" y="6715"/>
                  </a:lnTo>
                  <a:lnTo>
                    <a:pt x="6607" y="6706"/>
                  </a:lnTo>
                  <a:lnTo>
                    <a:pt x="6598" y="6704"/>
                  </a:lnTo>
                  <a:lnTo>
                    <a:pt x="6564" y="6694"/>
                  </a:lnTo>
                  <a:lnTo>
                    <a:pt x="6555" y="6691"/>
                  </a:lnTo>
                  <a:lnTo>
                    <a:pt x="6521" y="6680"/>
                  </a:lnTo>
                  <a:lnTo>
                    <a:pt x="6512" y="6677"/>
                  </a:lnTo>
                  <a:lnTo>
                    <a:pt x="6479" y="6665"/>
                  </a:lnTo>
                  <a:lnTo>
                    <a:pt x="6470" y="6661"/>
                  </a:lnTo>
                  <a:lnTo>
                    <a:pt x="6437" y="6648"/>
                  </a:lnTo>
                  <a:lnTo>
                    <a:pt x="6428" y="6644"/>
                  </a:lnTo>
                  <a:lnTo>
                    <a:pt x="6396" y="6629"/>
                  </a:lnTo>
                  <a:lnTo>
                    <a:pt x="6387" y="6625"/>
                  </a:lnTo>
                  <a:lnTo>
                    <a:pt x="6355" y="6609"/>
                  </a:lnTo>
                  <a:lnTo>
                    <a:pt x="6347" y="6604"/>
                  </a:lnTo>
                  <a:lnTo>
                    <a:pt x="6315" y="6587"/>
                  </a:lnTo>
                  <a:lnTo>
                    <a:pt x="6307" y="6582"/>
                  </a:lnTo>
                  <a:lnTo>
                    <a:pt x="6276" y="6563"/>
                  </a:lnTo>
                  <a:lnTo>
                    <a:pt x="6268" y="6558"/>
                  </a:lnTo>
                  <a:lnTo>
                    <a:pt x="6238" y="6539"/>
                  </a:lnTo>
                  <a:lnTo>
                    <a:pt x="6230" y="6533"/>
                  </a:lnTo>
                  <a:lnTo>
                    <a:pt x="6201" y="6513"/>
                  </a:lnTo>
                  <a:lnTo>
                    <a:pt x="6194" y="6507"/>
                  </a:lnTo>
                  <a:lnTo>
                    <a:pt x="6165" y="6485"/>
                  </a:lnTo>
                  <a:lnTo>
                    <a:pt x="6158" y="6480"/>
                  </a:lnTo>
                  <a:lnTo>
                    <a:pt x="6131" y="6457"/>
                  </a:lnTo>
                  <a:lnTo>
                    <a:pt x="6124" y="6451"/>
                  </a:lnTo>
                  <a:lnTo>
                    <a:pt x="6097" y="6427"/>
                  </a:lnTo>
                  <a:lnTo>
                    <a:pt x="6090" y="6420"/>
                  </a:lnTo>
                  <a:lnTo>
                    <a:pt x="6064" y="6396"/>
                  </a:lnTo>
                  <a:lnTo>
                    <a:pt x="6058" y="6389"/>
                  </a:lnTo>
                  <a:lnTo>
                    <a:pt x="6033" y="6363"/>
                  </a:lnTo>
                  <a:lnTo>
                    <a:pt x="6027" y="6356"/>
                  </a:lnTo>
                  <a:lnTo>
                    <a:pt x="6003" y="6330"/>
                  </a:lnTo>
                  <a:lnTo>
                    <a:pt x="5997" y="6323"/>
                  </a:lnTo>
                  <a:lnTo>
                    <a:pt x="5974" y="6295"/>
                  </a:lnTo>
                  <a:lnTo>
                    <a:pt x="5968" y="6288"/>
                  </a:lnTo>
                  <a:lnTo>
                    <a:pt x="5947" y="6259"/>
                  </a:lnTo>
                  <a:lnTo>
                    <a:pt x="5941" y="6252"/>
                  </a:lnTo>
                  <a:lnTo>
                    <a:pt x="5920" y="6222"/>
                  </a:lnTo>
                  <a:lnTo>
                    <a:pt x="5915" y="6215"/>
                  </a:lnTo>
                  <a:lnTo>
                    <a:pt x="5895" y="6185"/>
                  </a:lnTo>
                  <a:lnTo>
                    <a:pt x="5890" y="6177"/>
                  </a:lnTo>
                  <a:lnTo>
                    <a:pt x="5872" y="6146"/>
                  </a:lnTo>
                  <a:lnTo>
                    <a:pt x="5867" y="6138"/>
                  </a:lnTo>
                  <a:lnTo>
                    <a:pt x="5850" y="6107"/>
                  </a:lnTo>
                  <a:lnTo>
                    <a:pt x="5846" y="6099"/>
                  </a:lnTo>
                  <a:lnTo>
                    <a:pt x="5829" y="6067"/>
                  </a:lnTo>
                  <a:lnTo>
                    <a:pt x="5825" y="6058"/>
                  </a:lnTo>
                  <a:lnTo>
                    <a:pt x="5810" y="6026"/>
                  </a:lnTo>
                  <a:lnTo>
                    <a:pt x="5807" y="6017"/>
                  </a:lnTo>
                  <a:lnTo>
                    <a:pt x="5793" y="5984"/>
                  </a:lnTo>
                  <a:lnTo>
                    <a:pt x="5789" y="5976"/>
                  </a:lnTo>
                  <a:lnTo>
                    <a:pt x="5777" y="5942"/>
                  </a:lnTo>
                  <a:lnTo>
                    <a:pt x="5774" y="5933"/>
                  </a:lnTo>
                  <a:lnTo>
                    <a:pt x="5763" y="5900"/>
                  </a:lnTo>
                  <a:lnTo>
                    <a:pt x="5760" y="5891"/>
                  </a:lnTo>
                  <a:lnTo>
                    <a:pt x="5750" y="5856"/>
                  </a:lnTo>
                  <a:lnTo>
                    <a:pt x="5748" y="5847"/>
                  </a:lnTo>
                  <a:lnTo>
                    <a:pt x="5739" y="5813"/>
                  </a:lnTo>
                  <a:lnTo>
                    <a:pt x="5737" y="5804"/>
                  </a:lnTo>
                  <a:lnTo>
                    <a:pt x="5729" y="5769"/>
                  </a:lnTo>
                  <a:lnTo>
                    <a:pt x="5728" y="5760"/>
                  </a:lnTo>
                  <a:lnTo>
                    <a:pt x="5722" y="5724"/>
                  </a:lnTo>
                  <a:lnTo>
                    <a:pt x="5720" y="5715"/>
                  </a:lnTo>
                  <a:lnTo>
                    <a:pt x="5715" y="5680"/>
                  </a:lnTo>
                  <a:lnTo>
                    <a:pt x="5714" y="5670"/>
                  </a:lnTo>
                  <a:lnTo>
                    <a:pt x="5711" y="5635"/>
                  </a:lnTo>
                  <a:lnTo>
                    <a:pt x="5710" y="5625"/>
                  </a:lnTo>
                  <a:lnTo>
                    <a:pt x="5708" y="5589"/>
                  </a:lnTo>
                  <a:lnTo>
                    <a:pt x="5708" y="5580"/>
                  </a:lnTo>
                  <a:lnTo>
                    <a:pt x="5707" y="5544"/>
                  </a:lnTo>
                  <a:lnTo>
                    <a:pt x="5707" y="5534"/>
                  </a:lnTo>
                  <a:lnTo>
                    <a:pt x="5708" y="5498"/>
                  </a:lnTo>
                  <a:lnTo>
                    <a:pt x="5708" y="5489"/>
                  </a:lnTo>
                  <a:lnTo>
                    <a:pt x="5710" y="5453"/>
                  </a:lnTo>
                  <a:lnTo>
                    <a:pt x="5711" y="5443"/>
                  </a:lnTo>
                  <a:lnTo>
                    <a:pt x="5714" y="5407"/>
                  </a:lnTo>
                  <a:lnTo>
                    <a:pt x="5715" y="5398"/>
                  </a:lnTo>
                  <a:lnTo>
                    <a:pt x="5720" y="5362"/>
                  </a:lnTo>
                  <a:lnTo>
                    <a:pt x="5721" y="5353"/>
                  </a:lnTo>
                  <a:lnTo>
                    <a:pt x="5728" y="5318"/>
                  </a:lnTo>
                  <a:lnTo>
                    <a:pt x="5729" y="5309"/>
                  </a:lnTo>
                  <a:lnTo>
                    <a:pt x="5737" y="5274"/>
                  </a:lnTo>
                  <a:lnTo>
                    <a:pt x="5739" y="5264"/>
                  </a:lnTo>
                  <a:lnTo>
                    <a:pt x="5747" y="5230"/>
                  </a:lnTo>
                  <a:lnTo>
                    <a:pt x="5750" y="5221"/>
                  </a:lnTo>
                  <a:lnTo>
                    <a:pt x="5760" y="5186"/>
                  </a:lnTo>
                  <a:lnTo>
                    <a:pt x="5763" y="5178"/>
                  </a:lnTo>
                  <a:lnTo>
                    <a:pt x="5774" y="5144"/>
                  </a:lnTo>
                  <a:lnTo>
                    <a:pt x="5777" y="5135"/>
                  </a:lnTo>
                  <a:lnTo>
                    <a:pt x="5789" y="5101"/>
                  </a:lnTo>
                  <a:lnTo>
                    <a:pt x="5793" y="5093"/>
                  </a:lnTo>
                  <a:lnTo>
                    <a:pt x="5807" y="5060"/>
                  </a:lnTo>
                  <a:lnTo>
                    <a:pt x="5810" y="5051"/>
                  </a:lnTo>
                  <a:lnTo>
                    <a:pt x="5825" y="5019"/>
                  </a:lnTo>
                  <a:lnTo>
                    <a:pt x="5829" y="5010"/>
                  </a:lnTo>
                  <a:lnTo>
                    <a:pt x="5846" y="4978"/>
                  </a:lnTo>
                  <a:lnTo>
                    <a:pt x="5850" y="4970"/>
                  </a:lnTo>
                  <a:lnTo>
                    <a:pt x="5867" y="4939"/>
                  </a:lnTo>
                  <a:lnTo>
                    <a:pt x="5872" y="4931"/>
                  </a:lnTo>
                  <a:lnTo>
                    <a:pt x="5890" y="4900"/>
                  </a:lnTo>
                  <a:lnTo>
                    <a:pt x="5895" y="4892"/>
                  </a:lnTo>
                  <a:lnTo>
                    <a:pt x="5915" y="4862"/>
                  </a:lnTo>
                  <a:lnTo>
                    <a:pt x="5920" y="4855"/>
                  </a:lnTo>
                  <a:lnTo>
                    <a:pt x="5941" y="4825"/>
                  </a:lnTo>
                  <a:lnTo>
                    <a:pt x="5947" y="4818"/>
                  </a:lnTo>
                  <a:lnTo>
                    <a:pt x="5968" y="4789"/>
                  </a:lnTo>
                  <a:lnTo>
                    <a:pt x="5974" y="4782"/>
                  </a:lnTo>
                  <a:lnTo>
                    <a:pt x="5997" y="4754"/>
                  </a:lnTo>
                  <a:lnTo>
                    <a:pt x="6003" y="4747"/>
                  </a:lnTo>
                  <a:lnTo>
                    <a:pt x="6027" y="4721"/>
                  </a:lnTo>
                  <a:lnTo>
                    <a:pt x="6033" y="4714"/>
                  </a:lnTo>
                  <a:lnTo>
                    <a:pt x="6058" y="4688"/>
                  </a:lnTo>
                  <a:lnTo>
                    <a:pt x="6064" y="4681"/>
                  </a:lnTo>
                  <a:lnTo>
                    <a:pt x="6090" y="4657"/>
                  </a:lnTo>
                  <a:lnTo>
                    <a:pt x="6097" y="4650"/>
                  </a:lnTo>
                  <a:lnTo>
                    <a:pt x="6124" y="4626"/>
                  </a:lnTo>
                  <a:lnTo>
                    <a:pt x="6131" y="4620"/>
                  </a:lnTo>
                  <a:lnTo>
                    <a:pt x="6158" y="4597"/>
                  </a:lnTo>
                  <a:lnTo>
                    <a:pt x="6165" y="4592"/>
                  </a:lnTo>
                  <a:lnTo>
                    <a:pt x="6194" y="4570"/>
                  </a:lnTo>
                  <a:lnTo>
                    <a:pt x="6201" y="4564"/>
                  </a:lnTo>
                  <a:lnTo>
                    <a:pt x="6230" y="4544"/>
                  </a:lnTo>
                  <a:lnTo>
                    <a:pt x="6238" y="4538"/>
                  </a:lnTo>
                  <a:lnTo>
                    <a:pt x="6268" y="4519"/>
                  </a:lnTo>
                  <a:lnTo>
                    <a:pt x="6276" y="4514"/>
                  </a:lnTo>
                  <a:lnTo>
                    <a:pt x="6307" y="4495"/>
                  </a:lnTo>
                  <a:lnTo>
                    <a:pt x="6315" y="4490"/>
                  </a:lnTo>
                  <a:lnTo>
                    <a:pt x="6347" y="4473"/>
                  </a:lnTo>
                  <a:lnTo>
                    <a:pt x="6355" y="4468"/>
                  </a:lnTo>
                  <a:lnTo>
                    <a:pt x="6387" y="4452"/>
                  </a:lnTo>
                  <a:lnTo>
                    <a:pt x="6396" y="4448"/>
                  </a:lnTo>
                  <a:lnTo>
                    <a:pt x="6428" y="4433"/>
                  </a:lnTo>
                  <a:lnTo>
                    <a:pt x="6437" y="4429"/>
                  </a:lnTo>
                  <a:lnTo>
                    <a:pt x="6470" y="4416"/>
                  </a:lnTo>
                  <a:lnTo>
                    <a:pt x="6479" y="4412"/>
                  </a:lnTo>
                  <a:lnTo>
                    <a:pt x="6512" y="4400"/>
                  </a:lnTo>
                  <a:lnTo>
                    <a:pt x="6521" y="4397"/>
                  </a:lnTo>
                  <a:lnTo>
                    <a:pt x="6555" y="4386"/>
                  </a:lnTo>
                  <a:lnTo>
                    <a:pt x="6564" y="4383"/>
                  </a:lnTo>
                  <a:lnTo>
                    <a:pt x="6598" y="4373"/>
                  </a:lnTo>
                  <a:lnTo>
                    <a:pt x="6607" y="4371"/>
                  </a:lnTo>
                  <a:lnTo>
                    <a:pt x="6642" y="4362"/>
                  </a:lnTo>
                  <a:lnTo>
                    <a:pt x="6651" y="4360"/>
                  </a:lnTo>
                  <a:lnTo>
                    <a:pt x="6686" y="4353"/>
                  </a:lnTo>
                  <a:lnTo>
                    <a:pt x="6695" y="4351"/>
                  </a:lnTo>
                  <a:lnTo>
                    <a:pt x="6730" y="4345"/>
                  </a:lnTo>
                  <a:lnTo>
                    <a:pt x="6740" y="4344"/>
                  </a:lnTo>
                  <a:lnTo>
                    <a:pt x="6775" y="4339"/>
                  </a:lnTo>
                  <a:lnTo>
                    <a:pt x="6784" y="4338"/>
                  </a:lnTo>
                  <a:lnTo>
                    <a:pt x="6820" y="4335"/>
                  </a:lnTo>
                  <a:lnTo>
                    <a:pt x="6829" y="4334"/>
                  </a:lnTo>
                  <a:lnTo>
                    <a:pt x="6865" y="4332"/>
                  </a:lnTo>
                  <a:lnTo>
                    <a:pt x="6874" y="4332"/>
                  </a:lnTo>
                  <a:lnTo>
                    <a:pt x="6910" y="4331"/>
                  </a:lnTo>
                  <a:lnTo>
                    <a:pt x="6920" y="4331"/>
                  </a:lnTo>
                  <a:lnTo>
                    <a:pt x="6956" y="4332"/>
                  </a:lnTo>
                  <a:lnTo>
                    <a:pt x="6965" y="4332"/>
                  </a:lnTo>
                  <a:lnTo>
                    <a:pt x="7001" y="4334"/>
                  </a:lnTo>
                  <a:lnTo>
                    <a:pt x="7010" y="4335"/>
                  </a:lnTo>
                  <a:lnTo>
                    <a:pt x="7046" y="4338"/>
                  </a:lnTo>
                  <a:lnTo>
                    <a:pt x="7055" y="4339"/>
                  </a:lnTo>
                  <a:lnTo>
                    <a:pt x="7090" y="4344"/>
                  </a:lnTo>
                  <a:lnTo>
                    <a:pt x="7100" y="4345"/>
                  </a:lnTo>
                  <a:lnTo>
                    <a:pt x="7135" y="4351"/>
                  </a:lnTo>
                  <a:lnTo>
                    <a:pt x="7144" y="4353"/>
                  </a:lnTo>
                  <a:lnTo>
                    <a:pt x="7179" y="4360"/>
                  </a:lnTo>
                  <a:lnTo>
                    <a:pt x="7188" y="4362"/>
                  </a:lnTo>
                  <a:lnTo>
                    <a:pt x="7223" y="4371"/>
                  </a:lnTo>
                  <a:lnTo>
                    <a:pt x="7232" y="4373"/>
                  </a:lnTo>
                  <a:lnTo>
                    <a:pt x="7266" y="4383"/>
                  </a:lnTo>
                  <a:lnTo>
                    <a:pt x="7275" y="4386"/>
                  </a:lnTo>
                  <a:lnTo>
                    <a:pt x="7309" y="4397"/>
                  </a:lnTo>
                  <a:lnTo>
                    <a:pt x="7318" y="4400"/>
                  </a:lnTo>
                  <a:lnTo>
                    <a:pt x="7351" y="4412"/>
                  </a:lnTo>
                  <a:lnTo>
                    <a:pt x="7360" y="4416"/>
                  </a:lnTo>
                  <a:lnTo>
                    <a:pt x="7393" y="4430"/>
                  </a:lnTo>
                  <a:lnTo>
                    <a:pt x="7401" y="4433"/>
                  </a:lnTo>
                  <a:lnTo>
                    <a:pt x="7434" y="4448"/>
                  </a:lnTo>
                  <a:lnTo>
                    <a:pt x="7442" y="4452"/>
                  </a:lnTo>
                  <a:lnTo>
                    <a:pt x="7474" y="4469"/>
                  </a:lnTo>
                  <a:lnTo>
                    <a:pt x="7483" y="4473"/>
                  </a:lnTo>
                  <a:lnTo>
                    <a:pt x="7514" y="4490"/>
                  </a:lnTo>
                  <a:lnTo>
                    <a:pt x="7522" y="4495"/>
                  </a:lnTo>
                  <a:lnTo>
                    <a:pt x="7553" y="4513"/>
                  </a:lnTo>
                  <a:lnTo>
                    <a:pt x="7561" y="4518"/>
                  </a:lnTo>
                  <a:lnTo>
                    <a:pt x="7591" y="4538"/>
                  </a:lnTo>
                  <a:lnTo>
                    <a:pt x="7599" y="4543"/>
                  </a:lnTo>
                  <a:lnTo>
                    <a:pt x="7628" y="4564"/>
                  </a:lnTo>
                  <a:lnTo>
                    <a:pt x="7635" y="4570"/>
                  </a:lnTo>
                  <a:lnTo>
                    <a:pt x="7664" y="4591"/>
                  </a:lnTo>
                  <a:lnTo>
                    <a:pt x="7671" y="4597"/>
                  </a:lnTo>
                  <a:lnTo>
                    <a:pt x="7699" y="4620"/>
                  </a:lnTo>
                  <a:lnTo>
                    <a:pt x="7706" y="4626"/>
                  </a:lnTo>
                  <a:lnTo>
                    <a:pt x="7733" y="4650"/>
                  </a:lnTo>
                  <a:lnTo>
                    <a:pt x="7739" y="4656"/>
                  </a:lnTo>
                  <a:lnTo>
                    <a:pt x="7765" y="4681"/>
                  </a:lnTo>
                  <a:lnTo>
                    <a:pt x="7772" y="4688"/>
                  </a:lnTo>
                  <a:lnTo>
                    <a:pt x="7797" y="4714"/>
                  </a:lnTo>
                  <a:lnTo>
                    <a:pt x="7803" y="4720"/>
                  </a:lnTo>
                  <a:lnTo>
                    <a:pt x="7827" y="4747"/>
                  </a:lnTo>
                  <a:lnTo>
                    <a:pt x="7833" y="4754"/>
                  </a:lnTo>
                  <a:lnTo>
                    <a:pt x="7856" y="4782"/>
                  </a:lnTo>
                  <a:lnTo>
                    <a:pt x="7862" y="4789"/>
                  </a:lnTo>
                  <a:lnTo>
                    <a:pt x="7883" y="4818"/>
                  </a:lnTo>
                  <a:lnTo>
                    <a:pt x="7889" y="4825"/>
                  </a:lnTo>
                  <a:lnTo>
                    <a:pt x="7910" y="4854"/>
                  </a:lnTo>
                  <a:lnTo>
                    <a:pt x="7915" y="4862"/>
                  </a:lnTo>
                  <a:lnTo>
                    <a:pt x="7935" y="4892"/>
                  </a:lnTo>
                  <a:lnTo>
                    <a:pt x="7940" y="4900"/>
                  </a:lnTo>
                  <a:lnTo>
                    <a:pt x="7958" y="4931"/>
                  </a:lnTo>
                  <a:lnTo>
                    <a:pt x="7963" y="4939"/>
                  </a:lnTo>
                  <a:lnTo>
                    <a:pt x="7980" y="4970"/>
                  </a:lnTo>
                  <a:lnTo>
                    <a:pt x="7984" y="4979"/>
                  </a:lnTo>
                  <a:lnTo>
                    <a:pt x="8001" y="5011"/>
                  </a:lnTo>
                  <a:lnTo>
                    <a:pt x="8005" y="5019"/>
                  </a:lnTo>
                  <a:lnTo>
                    <a:pt x="8020" y="5052"/>
                  </a:lnTo>
                  <a:lnTo>
                    <a:pt x="8023" y="5060"/>
                  </a:lnTo>
                  <a:lnTo>
                    <a:pt x="8037" y="5093"/>
                  </a:lnTo>
                  <a:lnTo>
                    <a:pt x="8041" y="5102"/>
                  </a:lnTo>
                  <a:lnTo>
                    <a:pt x="8053" y="5135"/>
                  </a:lnTo>
                  <a:lnTo>
                    <a:pt x="8056" y="5144"/>
                  </a:lnTo>
                  <a:lnTo>
                    <a:pt x="8067" y="5178"/>
                  </a:lnTo>
                  <a:lnTo>
                    <a:pt x="8070" y="5187"/>
                  </a:lnTo>
                  <a:lnTo>
                    <a:pt x="8080" y="5221"/>
                  </a:lnTo>
                  <a:lnTo>
                    <a:pt x="8082" y="5231"/>
                  </a:lnTo>
                  <a:lnTo>
                    <a:pt x="8091" y="5265"/>
                  </a:lnTo>
                  <a:lnTo>
                    <a:pt x="8093" y="5274"/>
                  </a:lnTo>
                  <a:lnTo>
                    <a:pt x="8100" y="5309"/>
                  </a:lnTo>
                  <a:lnTo>
                    <a:pt x="8102" y="5318"/>
                  </a:lnTo>
                  <a:lnTo>
                    <a:pt x="8108" y="5354"/>
                  </a:lnTo>
                  <a:lnTo>
                    <a:pt x="8109" y="5363"/>
                  </a:lnTo>
                  <a:lnTo>
                    <a:pt x="8114" y="5399"/>
                  </a:lnTo>
                  <a:lnTo>
                    <a:pt x="8115" y="5408"/>
                  </a:lnTo>
                  <a:lnTo>
                    <a:pt x="8118" y="5444"/>
                  </a:lnTo>
                  <a:lnTo>
                    <a:pt x="8119" y="5453"/>
                  </a:lnTo>
                  <a:lnTo>
                    <a:pt x="8121" y="5489"/>
                  </a:lnTo>
                  <a:close/>
                  <a:moveTo>
                    <a:pt x="7620" y="5592"/>
                  </a:moveTo>
                  <a:lnTo>
                    <a:pt x="7621" y="5566"/>
                  </a:lnTo>
                  <a:lnTo>
                    <a:pt x="7622" y="5539"/>
                  </a:lnTo>
                  <a:lnTo>
                    <a:pt x="7621" y="5512"/>
                  </a:lnTo>
                  <a:lnTo>
                    <a:pt x="7620" y="5485"/>
                  </a:lnTo>
                  <a:lnTo>
                    <a:pt x="7617" y="5459"/>
                  </a:lnTo>
                  <a:lnTo>
                    <a:pt x="7614" y="5433"/>
                  </a:lnTo>
                  <a:lnTo>
                    <a:pt x="7610" y="5406"/>
                  </a:lnTo>
                  <a:lnTo>
                    <a:pt x="7604" y="5381"/>
                  </a:lnTo>
                  <a:lnTo>
                    <a:pt x="7598" y="5355"/>
                  </a:lnTo>
                  <a:lnTo>
                    <a:pt x="7591" y="5330"/>
                  </a:lnTo>
                  <a:lnTo>
                    <a:pt x="7582" y="5305"/>
                  </a:lnTo>
                  <a:lnTo>
                    <a:pt x="7573" y="5280"/>
                  </a:lnTo>
                  <a:lnTo>
                    <a:pt x="7563" y="5256"/>
                  </a:lnTo>
                  <a:lnTo>
                    <a:pt x="7552" y="5232"/>
                  </a:lnTo>
                  <a:lnTo>
                    <a:pt x="7540" y="5208"/>
                  </a:lnTo>
                  <a:lnTo>
                    <a:pt x="7527" y="5185"/>
                  </a:lnTo>
                  <a:lnTo>
                    <a:pt x="7514" y="5162"/>
                  </a:lnTo>
                  <a:lnTo>
                    <a:pt x="7499" y="5140"/>
                  </a:lnTo>
                  <a:lnTo>
                    <a:pt x="7484" y="5118"/>
                  </a:lnTo>
                  <a:lnTo>
                    <a:pt x="7468" y="5097"/>
                  </a:lnTo>
                  <a:lnTo>
                    <a:pt x="7451" y="5077"/>
                  </a:lnTo>
                  <a:lnTo>
                    <a:pt x="7433" y="5057"/>
                  </a:lnTo>
                  <a:lnTo>
                    <a:pt x="7415" y="5038"/>
                  </a:lnTo>
                  <a:lnTo>
                    <a:pt x="7396" y="5020"/>
                  </a:lnTo>
                  <a:lnTo>
                    <a:pt x="7376" y="5002"/>
                  </a:lnTo>
                  <a:lnTo>
                    <a:pt x="7356" y="4985"/>
                  </a:lnTo>
                  <a:lnTo>
                    <a:pt x="7335" y="4969"/>
                  </a:lnTo>
                  <a:lnTo>
                    <a:pt x="7313" y="4954"/>
                  </a:lnTo>
                  <a:lnTo>
                    <a:pt x="7291" y="4939"/>
                  </a:lnTo>
                  <a:lnTo>
                    <a:pt x="7268" y="4926"/>
                  </a:lnTo>
                  <a:lnTo>
                    <a:pt x="7245" y="4913"/>
                  </a:lnTo>
                  <a:lnTo>
                    <a:pt x="7221" y="4901"/>
                  </a:lnTo>
                  <a:lnTo>
                    <a:pt x="7197" y="4890"/>
                  </a:lnTo>
                  <a:lnTo>
                    <a:pt x="7173" y="4880"/>
                  </a:lnTo>
                  <a:lnTo>
                    <a:pt x="7148" y="4871"/>
                  </a:lnTo>
                  <a:lnTo>
                    <a:pt x="7123" y="4862"/>
                  </a:lnTo>
                  <a:lnTo>
                    <a:pt x="7098" y="4855"/>
                  </a:lnTo>
                  <a:lnTo>
                    <a:pt x="7072" y="4849"/>
                  </a:lnTo>
                  <a:lnTo>
                    <a:pt x="7047" y="4843"/>
                  </a:lnTo>
                  <a:lnTo>
                    <a:pt x="7021" y="4839"/>
                  </a:lnTo>
                  <a:lnTo>
                    <a:pt x="6994" y="4835"/>
                  </a:lnTo>
                  <a:lnTo>
                    <a:pt x="6968" y="4833"/>
                  </a:lnTo>
                  <a:lnTo>
                    <a:pt x="6942" y="4832"/>
                  </a:lnTo>
                  <a:lnTo>
                    <a:pt x="6915" y="4831"/>
                  </a:lnTo>
                  <a:lnTo>
                    <a:pt x="6888" y="4832"/>
                  </a:lnTo>
                  <a:lnTo>
                    <a:pt x="6862" y="4833"/>
                  </a:lnTo>
                  <a:lnTo>
                    <a:pt x="6836" y="4835"/>
                  </a:lnTo>
                  <a:lnTo>
                    <a:pt x="6809" y="4839"/>
                  </a:lnTo>
                  <a:lnTo>
                    <a:pt x="6783" y="4843"/>
                  </a:lnTo>
                  <a:lnTo>
                    <a:pt x="6757" y="4849"/>
                  </a:lnTo>
                  <a:lnTo>
                    <a:pt x="6732" y="4855"/>
                  </a:lnTo>
                  <a:lnTo>
                    <a:pt x="6706" y="4862"/>
                  </a:lnTo>
                  <a:lnTo>
                    <a:pt x="6681" y="4871"/>
                  </a:lnTo>
                  <a:lnTo>
                    <a:pt x="6656" y="4880"/>
                  </a:lnTo>
                  <a:lnTo>
                    <a:pt x="6632" y="4890"/>
                  </a:lnTo>
                  <a:lnTo>
                    <a:pt x="6608" y="4901"/>
                  </a:lnTo>
                  <a:lnTo>
                    <a:pt x="6584" y="4913"/>
                  </a:lnTo>
                  <a:lnTo>
                    <a:pt x="6561" y="4926"/>
                  </a:lnTo>
                  <a:lnTo>
                    <a:pt x="6539" y="4939"/>
                  </a:lnTo>
                  <a:lnTo>
                    <a:pt x="6517" y="4954"/>
                  </a:lnTo>
                  <a:lnTo>
                    <a:pt x="6495" y="4969"/>
                  </a:lnTo>
                  <a:lnTo>
                    <a:pt x="6474" y="4985"/>
                  </a:lnTo>
                  <a:lnTo>
                    <a:pt x="6454" y="5002"/>
                  </a:lnTo>
                  <a:lnTo>
                    <a:pt x="6434" y="5020"/>
                  </a:lnTo>
                  <a:lnTo>
                    <a:pt x="6415" y="5038"/>
                  </a:lnTo>
                  <a:lnTo>
                    <a:pt x="6397" y="5057"/>
                  </a:lnTo>
                  <a:lnTo>
                    <a:pt x="6379" y="5077"/>
                  </a:lnTo>
                  <a:lnTo>
                    <a:pt x="6362" y="5097"/>
                  </a:lnTo>
                  <a:lnTo>
                    <a:pt x="6346" y="5118"/>
                  </a:lnTo>
                  <a:lnTo>
                    <a:pt x="6331" y="5140"/>
                  </a:lnTo>
                  <a:lnTo>
                    <a:pt x="6316" y="5162"/>
                  </a:lnTo>
                  <a:lnTo>
                    <a:pt x="6303" y="5185"/>
                  </a:lnTo>
                  <a:lnTo>
                    <a:pt x="6289" y="5209"/>
                  </a:lnTo>
                  <a:lnTo>
                    <a:pt x="6278" y="5232"/>
                  </a:lnTo>
                  <a:lnTo>
                    <a:pt x="6266" y="5256"/>
                  </a:lnTo>
                  <a:lnTo>
                    <a:pt x="6256" y="5281"/>
                  </a:lnTo>
                  <a:lnTo>
                    <a:pt x="6247" y="5305"/>
                  </a:lnTo>
                  <a:lnTo>
                    <a:pt x="6239" y="5330"/>
                  </a:lnTo>
                  <a:lnTo>
                    <a:pt x="6231" y="5356"/>
                  </a:lnTo>
                  <a:lnTo>
                    <a:pt x="6225" y="5381"/>
                  </a:lnTo>
                  <a:lnTo>
                    <a:pt x="6220" y="5407"/>
                  </a:lnTo>
                  <a:lnTo>
                    <a:pt x="6215" y="5433"/>
                  </a:lnTo>
                  <a:lnTo>
                    <a:pt x="6212" y="5459"/>
                  </a:lnTo>
                  <a:lnTo>
                    <a:pt x="6209" y="5486"/>
                  </a:lnTo>
                  <a:lnTo>
                    <a:pt x="6208" y="5512"/>
                  </a:lnTo>
                  <a:lnTo>
                    <a:pt x="6207" y="5539"/>
                  </a:lnTo>
                  <a:lnTo>
                    <a:pt x="6208" y="5565"/>
                  </a:lnTo>
                  <a:lnTo>
                    <a:pt x="6209" y="5592"/>
                  </a:lnTo>
                  <a:lnTo>
                    <a:pt x="6212" y="5618"/>
                  </a:lnTo>
                  <a:lnTo>
                    <a:pt x="6215" y="5644"/>
                  </a:lnTo>
                  <a:lnTo>
                    <a:pt x="6220" y="5670"/>
                  </a:lnTo>
                  <a:lnTo>
                    <a:pt x="6225" y="5696"/>
                  </a:lnTo>
                  <a:lnTo>
                    <a:pt x="6231" y="5721"/>
                  </a:lnTo>
                  <a:lnTo>
                    <a:pt x="6239" y="5747"/>
                  </a:lnTo>
                  <a:lnTo>
                    <a:pt x="6247" y="5772"/>
                  </a:lnTo>
                  <a:lnTo>
                    <a:pt x="6256" y="5796"/>
                  </a:lnTo>
                  <a:lnTo>
                    <a:pt x="6266" y="5821"/>
                  </a:lnTo>
                  <a:lnTo>
                    <a:pt x="6277" y="5845"/>
                  </a:lnTo>
                  <a:lnTo>
                    <a:pt x="6289" y="5868"/>
                  </a:lnTo>
                  <a:lnTo>
                    <a:pt x="6303" y="5892"/>
                  </a:lnTo>
                  <a:lnTo>
                    <a:pt x="6316" y="5915"/>
                  </a:lnTo>
                  <a:lnTo>
                    <a:pt x="6331" y="5937"/>
                  </a:lnTo>
                  <a:lnTo>
                    <a:pt x="6346" y="5959"/>
                  </a:lnTo>
                  <a:lnTo>
                    <a:pt x="6362" y="5980"/>
                  </a:lnTo>
                  <a:lnTo>
                    <a:pt x="6379" y="6000"/>
                  </a:lnTo>
                  <a:lnTo>
                    <a:pt x="6397" y="6020"/>
                  </a:lnTo>
                  <a:lnTo>
                    <a:pt x="6415" y="6039"/>
                  </a:lnTo>
                  <a:lnTo>
                    <a:pt x="6434" y="6057"/>
                  </a:lnTo>
                  <a:lnTo>
                    <a:pt x="6454" y="6075"/>
                  </a:lnTo>
                  <a:lnTo>
                    <a:pt x="6474" y="6092"/>
                  </a:lnTo>
                  <a:lnTo>
                    <a:pt x="6495" y="6108"/>
                  </a:lnTo>
                  <a:lnTo>
                    <a:pt x="6517" y="6123"/>
                  </a:lnTo>
                  <a:lnTo>
                    <a:pt x="6539" y="6138"/>
                  </a:lnTo>
                  <a:lnTo>
                    <a:pt x="6561" y="6151"/>
                  </a:lnTo>
                  <a:lnTo>
                    <a:pt x="6584" y="6164"/>
                  </a:lnTo>
                  <a:lnTo>
                    <a:pt x="6608" y="6176"/>
                  </a:lnTo>
                  <a:lnTo>
                    <a:pt x="6632" y="6187"/>
                  </a:lnTo>
                  <a:lnTo>
                    <a:pt x="6656" y="6197"/>
                  </a:lnTo>
                  <a:lnTo>
                    <a:pt x="6681" y="6206"/>
                  </a:lnTo>
                  <a:lnTo>
                    <a:pt x="6706" y="6215"/>
                  </a:lnTo>
                  <a:lnTo>
                    <a:pt x="6732" y="6222"/>
                  </a:lnTo>
                  <a:lnTo>
                    <a:pt x="6757" y="6228"/>
                  </a:lnTo>
                  <a:lnTo>
                    <a:pt x="6783" y="6234"/>
                  </a:lnTo>
                  <a:lnTo>
                    <a:pt x="6809" y="6238"/>
                  </a:lnTo>
                  <a:lnTo>
                    <a:pt x="6836" y="6242"/>
                  </a:lnTo>
                  <a:lnTo>
                    <a:pt x="6862" y="6244"/>
                  </a:lnTo>
                  <a:lnTo>
                    <a:pt x="6888" y="6245"/>
                  </a:lnTo>
                  <a:lnTo>
                    <a:pt x="6915" y="6246"/>
                  </a:lnTo>
                  <a:lnTo>
                    <a:pt x="6942" y="6245"/>
                  </a:lnTo>
                  <a:lnTo>
                    <a:pt x="6968" y="6244"/>
                  </a:lnTo>
                  <a:lnTo>
                    <a:pt x="6994" y="6242"/>
                  </a:lnTo>
                  <a:lnTo>
                    <a:pt x="7021" y="6238"/>
                  </a:lnTo>
                  <a:lnTo>
                    <a:pt x="7047" y="6234"/>
                  </a:lnTo>
                  <a:lnTo>
                    <a:pt x="7072" y="6228"/>
                  </a:lnTo>
                  <a:lnTo>
                    <a:pt x="7098" y="6222"/>
                  </a:lnTo>
                  <a:lnTo>
                    <a:pt x="7123" y="6215"/>
                  </a:lnTo>
                  <a:lnTo>
                    <a:pt x="7148" y="6206"/>
                  </a:lnTo>
                  <a:lnTo>
                    <a:pt x="7173" y="6197"/>
                  </a:lnTo>
                  <a:lnTo>
                    <a:pt x="7197" y="6187"/>
                  </a:lnTo>
                  <a:lnTo>
                    <a:pt x="7221" y="6176"/>
                  </a:lnTo>
                  <a:lnTo>
                    <a:pt x="7245" y="6164"/>
                  </a:lnTo>
                  <a:lnTo>
                    <a:pt x="7268" y="6151"/>
                  </a:lnTo>
                  <a:lnTo>
                    <a:pt x="7291" y="6138"/>
                  </a:lnTo>
                  <a:lnTo>
                    <a:pt x="7313" y="6123"/>
                  </a:lnTo>
                  <a:lnTo>
                    <a:pt x="7335" y="6108"/>
                  </a:lnTo>
                  <a:lnTo>
                    <a:pt x="7356" y="6092"/>
                  </a:lnTo>
                  <a:lnTo>
                    <a:pt x="7376" y="6075"/>
                  </a:lnTo>
                  <a:lnTo>
                    <a:pt x="7396" y="6057"/>
                  </a:lnTo>
                  <a:lnTo>
                    <a:pt x="7415" y="6039"/>
                  </a:lnTo>
                  <a:lnTo>
                    <a:pt x="7433" y="6020"/>
                  </a:lnTo>
                  <a:lnTo>
                    <a:pt x="7451" y="6000"/>
                  </a:lnTo>
                  <a:lnTo>
                    <a:pt x="7468" y="5980"/>
                  </a:lnTo>
                  <a:lnTo>
                    <a:pt x="7484" y="5959"/>
                  </a:lnTo>
                  <a:lnTo>
                    <a:pt x="7499" y="5937"/>
                  </a:lnTo>
                  <a:lnTo>
                    <a:pt x="7514" y="5915"/>
                  </a:lnTo>
                  <a:lnTo>
                    <a:pt x="7527" y="5892"/>
                  </a:lnTo>
                  <a:lnTo>
                    <a:pt x="7540" y="5869"/>
                  </a:lnTo>
                  <a:lnTo>
                    <a:pt x="7552" y="5845"/>
                  </a:lnTo>
                  <a:lnTo>
                    <a:pt x="7563" y="5821"/>
                  </a:lnTo>
                  <a:lnTo>
                    <a:pt x="7573" y="5797"/>
                  </a:lnTo>
                  <a:lnTo>
                    <a:pt x="7582" y="5772"/>
                  </a:lnTo>
                  <a:lnTo>
                    <a:pt x="7591" y="5747"/>
                  </a:lnTo>
                  <a:lnTo>
                    <a:pt x="7598" y="5722"/>
                  </a:lnTo>
                  <a:lnTo>
                    <a:pt x="7604" y="5696"/>
                  </a:lnTo>
                  <a:lnTo>
                    <a:pt x="7610" y="5671"/>
                  </a:lnTo>
                  <a:lnTo>
                    <a:pt x="7614" y="5645"/>
                  </a:lnTo>
                  <a:lnTo>
                    <a:pt x="7618" y="5618"/>
                  </a:lnTo>
                  <a:lnTo>
                    <a:pt x="7620" y="5592"/>
                  </a:lnTo>
                  <a:close/>
                  <a:moveTo>
                    <a:pt x="4866" y="1779"/>
                  </a:moveTo>
                  <a:lnTo>
                    <a:pt x="4997" y="1919"/>
                  </a:lnTo>
                  <a:lnTo>
                    <a:pt x="5000" y="1923"/>
                  </a:lnTo>
                  <a:lnTo>
                    <a:pt x="5003" y="1919"/>
                  </a:lnTo>
                  <a:lnTo>
                    <a:pt x="5134" y="1779"/>
                  </a:lnTo>
                  <a:lnTo>
                    <a:pt x="5151" y="1763"/>
                  </a:lnTo>
                  <a:lnTo>
                    <a:pt x="5295" y="1649"/>
                  </a:lnTo>
                  <a:lnTo>
                    <a:pt x="5314" y="1636"/>
                  </a:lnTo>
                  <a:lnTo>
                    <a:pt x="5468" y="1550"/>
                  </a:lnTo>
                  <a:lnTo>
                    <a:pt x="5489" y="1540"/>
                  </a:lnTo>
                  <a:lnTo>
                    <a:pt x="5648" y="1481"/>
                  </a:lnTo>
                  <a:lnTo>
                    <a:pt x="5672" y="1474"/>
                  </a:lnTo>
                  <a:lnTo>
                    <a:pt x="5832" y="1444"/>
                  </a:lnTo>
                  <a:lnTo>
                    <a:pt x="5859" y="1441"/>
                  </a:lnTo>
                  <a:lnTo>
                    <a:pt x="6015" y="1439"/>
                  </a:lnTo>
                  <a:lnTo>
                    <a:pt x="6044" y="1442"/>
                  </a:lnTo>
                  <a:lnTo>
                    <a:pt x="6194" y="1469"/>
                  </a:lnTo>
                  <a:lnTo>
                    <a:pt x="6209" y="1473"/>
                  </a:lnTo>
                  <a:lnTo>
                    <a:pt x="6224" y="1478"/>
                  </a:lnTo>
                  <a:lnTo>
                    <a:pt x="6362" y="1536"/>
                  </a:lnTo>
                  <a:lnTo>
                    <a:pt x="6378" y="1543"/>
                  </a:lnTo>
                  <a:lnTo>
                    <a:pt x="6392" y="1552"/>
                  </a:lnTo>
                  <a:lnTo>
                    <a:pt x="6514" y="1640"/>
                  </a:lnTo>
                  <a:lnTo>
                    <a:pt x="6528" y="1651"/>
                  </a:lnTo>
                  <a:lnTo>
                    <a:pt x="6540" y="1664"/>
                  </a:lnTo>
                  <a:lnTo>
                    <a:pt x="6643" y="1783"/>
                  </a:lnTo>
                  <a:lnTo>
                    <a:pt x="6653" y="1796"/>
                  </a:lnTo>
                  <a:lnTo>
                    <a:pt x="6662" y="1811"/>
                  </a:lnTo>
                  <a:lnTo>
                    <a:pt x="6740" y="1961"/>
                  </a:lnTo>
                  <a:lnTo>
                    <a:pt x="6747" y="1976"/>
                  </a:lnTo>
                  <a:lnTo>
                    <a:pt x="6752" y="1991"/>
                  </a:lnTo>
                  <a:lnTo>
                    <a:pt x="6802" y="2173"/>
                  </a:lnTo>
                  <a:lnTo>
                    <a:pt x="6807" y="2200"/>
                  </a:lnTo>
                  <a:lnTo>
                    <a:pt x="6824" y="2415"/>
                  </a:lnTo>
                  <a:lnTo>
                    <a:pt x="6825" y="2430"/>
                  </a:lnTo>
                  <a:lnTo>
                    <a:pt x="6824" y="2445"/>
                  </a:lnTo>
                  <a:lnTo>
                    <a:pt x="6800" y="2650"/>
                  </a:lnTo>
                  <a:lnTo>
                    <a:pt x="6797" y="2665"/>
                  </a:lnTo>
                  <a:lnTo>
                    <a:pt x="6793" y="2680"/>
                  </a:lnTo>
                  <a:lnTo>
                    <a:pt x="6724" y="2882"/>
                  </a:lnTo>
                  <a:lnTo>
                    <a:pt x="6715" y="2905"/>
                  </a:lnTo>
                  <a:lnTo>
                    <a:pt x="6610" y="3103"/>
                  </a:lnTo>
                  <a:lnTo>
                    <a:pt x="6600" y="3119"/>
                  </a:lnTo>
                  <a:lnTo>
                    <a:pt x="6466" y="3311"/>
                  </a:lnTo>
                  <a:lnTo>
                    <a:pt x="6457" y="3322"/>
                  </a:lnTo>
                  <a:lnTo>
                    <a:pt x="6301" y="3506"/>
                  </a:lnTo>
                  <a:lnTo>
                    <a:pt x="6294" y="3514"/>
                  </a:lnTo>
                  <a:lnTo>
                    <a:pt x="6123" y="3688"/>
                  </a:lnTo>
                  <a:lnTo>
                    <a:pt x="6116" y="3694"/>
                  </a:lnTo>
                  <a:lnTo>
                    <a:pt x="5938" y="3855"/>
                  </a:lnTo>
                  <a:lnTo>
                    <a:pt x="5933" y="3859"/>
                  </a:lnTo>
                  <a:lnTo>
                    <a:pt x="5754" y="4006"/>
                  </a:lnTo>
                  <a:lnTo>
                    <a:pt x="5750" y="4009"/>
                  </a:lnTo>
                  <a:lnTo>
                    <a:pt x="5579" y="4139"/>
                  </a:lnTo>
                  <a:lnTo>
                    <a:pt x="5575" y="4142"/>
                  </a:lnTo>
                  <a:lnTo>
                    <a:pt x="5419" y="4252"/>
                  </a:lnTo>
                  <a:lnTo>
                    <a:pt x="5415" y="4254"/>
                  </a:lnTo>
                  <a:lnTo>
                    <a:pt x="5281" y="4344"/>
                  </a:lnTo>
                  <a:lnTo>
                    <a:pt x="5278" y="4346"/>
                  </a:lnTo>
                  <a:lnTo>
                    <a:pt x="5173" y="4413"/>
                  </a:lnTo>
                  <a:lnTo>
                    <a:pt x="5171" y="4414"/>
                  </a:lnTo>
                  <a:lnTo>
                    <a:pt x="5102" y="4456"/>
                  </a:lnTo>
                  <a:lnTo>
                    <a:pt x="5100" y="4457"/>
                  </a:lnTo>
                  <a:lnTo>
                    <a:pt x="5076" y="4471"/>
                  </a:lnTo>
                  <a:lnTo>
                    <a:pt x="5058" y="4480"/>
                  </a:lnTo>
                  <a:lnTo>
                    <a:pt x="5039" y="4487"/>
                  </a:lnTo>
                  <a:lnTo>
                    <a:pt x="5020" y="4491"/>
                  </a:lnTo>
                  <a:lnTo>
                    <a:pt x="5000" y="4492"/>
                  </a:lnTo>
                  <a:lnTo>
                    <a:pt x="4980" y="4491"/>
                  </a:lnTo>
                  <a:lnTo>
                    <a:pt x="4961" y="4487"/>
                  </a:lnTo>
                  <a:lnTo>
                    <a:pt x="4942" y="4480"/>
                  </a:lnTo>
                  <a:lnTo>
                    <a:pt x="4924" y="4471"/>
                  </a:lnTo>
                  <a:lnTo>
                    <a:pt x="4900" y="4457"/>
                  </a:lnTo>
                  <a:lnTo>
                    <a:pt x="4898" y="4456"/>
                  </a:lnTo>
                  <a:lnTo>
                    <a:pt x="4829" y="4414"/>
                  </a:lnTo>
                  <a:lnTo>
                    <a:pt x="4827" y="4413"/>
                  </a:lnTo>
                  <a:lnTo>
                    <a:pt x="4722" y="4346"/>
                  </a:lnTo>
                  <a:lnTo>
                    <a:pt x="4719" y="4344"/>
                  </a:lnTo>
                  <a:lnTo>
                    <a:pt x="4585" y="4254"/>
                  </a:lnTo>
                  <a:lnTo>
                    <a:pt x="4581" y="4252"/>
                  </a:lnTo>
                  <a:lnTo>
                    <a:pt x="4425" y="4142"/>
                  </a:lnTo>
                  <a:lnTo>
                    <a:pt x="4421" y="4139"/>
                  </a:lnTo>
                  <a:lnTo>
                    <a:pt x="4250" y="4009"/>
                  </a:lnTo>
                  <a:lnTo>
                    <a:pt x="4246" y="4006"/>
                  </a:lnTo>
                  <a:lnTo>
                    <a:pt x="4067" y="3859"/>
                  </a:lnTo>
                  <a:lnTo>
                    <a:pt x="4062" y="3855"/>
                  </a:lnTo>
                  <a:lnTo>
                    <a:pt x="3884" y="3694"/>
                  </a:lnTo>
                  <a:lnTo>
                    <a:pt x="3877" y="3688"/>
                  </a:lnTo>
                  <a:lnTo>
                    <a:pt x="3706" y="3514"/>
                  </a:lnTo>
                  <a:lnTo>
                    <a:pt x="3699" y="3506"/>
                  </a:lnTo>
                  <a:lnTo>
                    <a:pt x="3543" y="3322"/>
                  </a:lnTo>
                  <a:lnTo>
                    <a:pt x="3534" y="3311"/>
                  </a:lnTo>
                  <a:lnTo>
                    <a:pt x="3400" y="3119"/>
                  </a:lnTo>
                  <a:lnTo>
                    <a:pt x="3390" y="3103"/>
                  </a:lnTo>
                  <a:lnTo>
                    <a:pt x="3285" y="2905"/>
                  </a:lnTo>
                  <a:lnTo>
                    <a:pt x="3276" y="2882"/>
                  </a:lnTo>
                  <a:lnTo>
                    <a:pt x="3207" y="2680"/>
                  </a:lnTo>
                  <a:lnTo>
                    <a:pt x="3203" y="2665"/>
                  </a:lnTo>
                  <a:lnTo>
                    <a:pt x="3200" y="2650"/>
                  </a:lnTo>
                  <a:lnTo>
                    <a:pt x="3176" y="2445"/>
                  </a:lnTo>
                  <a:lnTo>
                    <a:pt x="3175" y="2430"/>
                  </a:lnTo>
                  <a:lnTo>
                    <a:pt x="3176" y="2415"/>
                  </a:lnTo>
                  <a:lnTo>
                    <a:pt x="3193" y="2200"/>
                  </a:lnTo>
                  <a:lnTo>
                    <a:pt x="3198" y="2173"/>
                  </a:lnTo>
                  <a:lnTo>
                    <a:pt x="3248" y="1991"/>
                  </a:lnTo>
                  <a:lnTo>
                    <a:pt x="3253" y="1976"/>
                  </a:lnTo>
                  <a:lnTo>
                    <a:pt x="3260" y="1961"/>
                  </a:lnTo>
                  <a:lnTo>
                    <a:pt x="3338" y="1811"/>
                  </a:lnTo>
                  <a:lnTo>
                    <a:pt x="3347" y="1796"/>
                  </a:lnTo>
                  <a:lnTo>
                    <a:pt x="3357" y="1783"/>
                  </a:lnTo>
                  <a:lnTo>
                    <a:pt x="3460" y="1664"/>
                  </a:lnTo>
                  <a:lnTo>
                    <a:pt x="3472" y="1651"/>
                  </a:lnTo>
                  <a:lnTo>
                    <a:pt x="3486" y="1640"/>
                  </a:lnTo>
                  <a:lnTo>
                    <a:pt x="3608" y="1552"/>
                  </a:lnTo>
                  <a:lnTo>
                    <a:pt x="3622" y="1543"/>
                  </a:lnTo>
                  <a:lnTo>
                    <a:pt x="3638" y="1536"/>
                  </a:lnTo>
                  <a:lnTo>
                    <a:pt x="3776" y="1478"/>
                  </a:lnTo>
                  <a:lnTo>
                    <a:pt x="3791" y="1473"/>
                  </a:lnTo>
                  <a:lnTo>
                    <a:pt x="3806" y="1469"/>
                  </a:lnTo>
                  <a:lnTo>
                    <a:pt x="3956" y="1442"/>
                  </a:lnTo>
                  <a:lnTo>
                    <a:pt x="3985" y="1439"/>
                  </a:lnTo>
                  <a:lnTo>
                    <a:pt x="4141" y="1441"/>
                  </a:lnTo>
                  <a:lnTo>
                    <a:pt x="4168" y="1444"/>
                  </a:lnTo>
                  <a:lnTo>
                    <a:pt x="4328" y="1474"/>
                  </a:lnTo>
                  <a:lnTo>
                    <a:pt x="4352" y="1481"/>
                  </a:lnTo>
                  <a:lnTo>
                    <a:pt x="4511" y="1540"/>
                  </a:lnTo>
                  <a:lnTo>
                    <a:pt x="4532" y="1550"/>
                  </a:lnTo>
                  <a:lnTo>
                    <a:pt x="4686" y="1636"/>
                  </a:lnTo>
                  <a:lnTo>
                    <a:pt x="4705" y="1649"/>
                  </a:lnTo>
                  <a:lnTo>
                    <a:pt x="4849" y="1763"/>
                  </a:lnTo>
                  <a:lnTo>
                    <a:pt x="4866" y="1779"/>
                  </a:lnTo>
                  <a:close/>
                  <a:moveTo>
                    <a:pt x="4884" y="4094"/>
                  </a:moveTo>
                  <a:lnTo>
                    <a:pt x="4986" y="4159"/>
                  </a:lnTo>
                  <a:lnTo>
                    <a:pt x="5000" y="4167"/>
                  </a:lnTo>
                  <a:lnTo>
                    <a:pt x="5014" y="4159"/>
                  </a:lnTo>
                  <a:lnTo>
                    <a:pt x="5116" y="4094"/>
                  </a:lnTo>
                  <a:lnTo>
                    <a:pt x="5247" y="4006"/>
                  </a:lnTo>
                  <a:lnTo>
                    <a:pt x="5400" y="3898"/>
                  </a:lnTo>
                  <a:lnTo>
                    <a:pt x="5566" y="3772"/>
                  </a:lnTo>
                  <a:lnTo>
                    <a:pt x="5740" y="3630"/>
                  </a:lnTo>
                  <a:lnTo>
                    <a:pt x="5912" y="3474"/>
                  </a:lnTo>
                  <a:lnTo>
                    <a:pt x="6076" y="3308"/>
                  </a:lnTo>
                  <a:lnTo>
                    <a:pt x="6224" y="3133"/>
                  </a:lnTo>
                  <a:lnTo>
                    <a:pt x="6349" y="2955"/>
                  </a:lnTo>
                  <a:lnTo>
                    <a:pt x="6444" y="2775"/>
                  </a:lnTo>
                  <a:lnTo>
                    <a:pt x="6503" y="2599"/>
                  </a:lnTo>
                  <a:lnTo>
                    <a:pt x="6524" y="2424"/>
                  </a:lnTo>
                  <a:lnTo>
                    <a:pt x="6509" y="2239"/>
                  </a:lnTo>
                  <a:lnTo>
                    <a:pt x="6467" y="2086"/>
                  </a:lnTo>
                  <a:lnTo>
                    <a:pt x="6404" y="1965"/>
                  </a:lnTo>
                  <a:lnTo>
                    <a:pt x="6325" y="1874"/>
                  </a:lnTo>
                  <a:lnTo>
                    <a:pt x="6231" y="1806"/>
                  </a:lnTo>
                  <a:lnTo>
                    <a:pt x="6124" y="1762"/>
                  </a:lnTo>
                  <a:lnTo>
                    <a:pt x="6004" y="1740"/>
                  </a:lnTo>
                  <a:lnTo>
                    <a:pt x="5875" y="1741"/>
                  </a:lnTo>
                  <a:lnTo>
                    <a:pt x="5741" y="1767"/>
                  </a:lnTo>
                  <a:lnTo>
                    <a:pt x="5605" y="1817"/>
                  </a:lnTo>
                  <a:lnTo>
                    <a:pt x="5472" y="1892"/>
                  </a:lnTo>
                  <a:lnTo>
                    <a:pt x="5346" y="1991"/>
                  </a:lnTo>
                  <a:lnTo>
                    <a:pt x="5231" y="2115"/>
                  </a:lnTo>
                  <a:lnTo>
                    <a:pt x="5124" y="2272"/>
                  </a:lnTo>
                  <a:lnTo>
                    <a:pt x="5112" y="2288"/>
                  </a:lnTo>
                  <a:lnTo>
                    <a:pt x="5098" y="2301"/>
                  </a:lnTo>
                  <a:lnTo>
                    <a:pt x="5083" y="2313"/>
                  </a:lnTo>
                  <a:lnTo>
                    <a:pt x="5066" y="2323"/>
                  </a:lnTo>
                  <a:lnTo>
                    <a:pt x="5048" y="2330"/>
                  </a:lnTo>
                  <a:lnTo>
                    <a:pt x="5029" y="2335"/>
                  </a:lnTo>
                  <a:lnTo>
                    <a:pt x="5010" y="2338"/>
                  </a:lnTo>
                  <a:lnTo>
                    <a:pt x="4990" y="2338"/>
                  </a:lnTo>
                  <a:lnTo>
                    <a:pt x="4971" y="2335"/>
                  </a:lnTo>
                  <a:lnTo>
                    <a:pt x="4952" y="2330"/>
                  </a:lnTo>
                  <a:lnTo>
                    <a:pt x="4934" y="2323"/>
                  </a:lnTo>
                  <a:lnTo>
                    <a:pt x="4917" y="2313"/>
                  </a:lnTo>
                  <a:lnTo>
                    <a:pt x="4902" y="2301"/>
                  </a:lnTo>
                  <a:lnTo>
                    <a:pt x="4888" y="2288"/>
                  </a:lnTo>
                  <a:lnTo>
                    <a:pt x="4876" y="2272"/>
                  </a:lnTo>
                  <a:lnTo>
                    <a:pt x="4769" y="2115"/>
                  </a:lnTo>
                  <a:lnTo>
                    <a:pt x="4654" y="1991"/>
                  </a:lnTo>
                  <a:lnTo>
                    <a:pt x="4528" y="1892"/>
                  </a:lnTo>
                  <a:lnTo>
                    <a:pt x="4395" y="1817"/>
                  </a:lnTo>
                  <a:lnTo>
                    <a:pt x="4259" y="1767"/>
                  </a:lnTo>
                  <a:lnTo>
                    <a:pt x="4125" y="1741"/>
                  </a:lnTo>
                  <a:lnTo>
                    <a:pt x="3996" y="1740"/>
                  </a:lnTo>
                  <a:lnTo>
                    <a:pt x="3876" y="1762"/>
                  </a:lnTo>
                  <a:lnTo>
                    <a:pt x="3769" y="1806"/>
                  </a:lnTo>
                  <a:lnTo>
                    <a:pt x="3675" y="1874"/>
                  </a:lnTo>
                  <a:lnTo>
                    <a:pt x="3596" y="1965"/>
                  </a:lnTo>
                  <a:lnTo>
                    <a:pt x="3533" y="2086"/>
                  </a:lnTo>
                  <a:lnTo>
                    <a:pt x="3491" y="2239"/>
                  </a:lnTo>
                  <a:lnTo>
                    <a:pt x="3476" y="2424"/>
                  </a:lnTo>
                  <a:lnTo>
                    <a:pt x="3497" y="2599"/>
                  </a:lnTo>
                  <a:lnTo>
                    <a:pt x="3556" y="2775"/>
                  </a:lnTo>
                  <a:lnTo>
                    <a:pt x="3651" y="2955"/>
                  </a:lnTo>
                  <a:lnTo>
                    <a:pt x="3776" y="3133"/>
                  </a:lnTo>
                  <a:lnTo>
                    <a:pt x="3924" y="3308"/>
                  </a:lnTo>
                  <a:lnTo>
                    <a:pt x="4088" y="3474"/>
                  </a:lnTo>
                  <a:lnTo>
                    <a:pt x="4260" y="3630"/>
                  </a:lnTo>
                  <a:lnTo>
                    <a:pt x="4434" y="3772"/>
                  </a:lnTo>
                  <a:lnTo>
                    <a:pt x="4600" y="3898"/>
                  </a:lnTo>
                  <a:lnTo>
                    <a:pt x="4753" y="4006"/>
                  </a:lnTo>
                  <a:lnTo>
                    <a:pt x="4884" y="4094"/>
                  </a:lnTo>
                  <a:close/>
                  <a:moveTo>
                    <a:pt x="4292" y="5489"/>
                  </a:moveTo>
                  <a:lnTo>
                    <a:pt x="4292" y="5498"/>
                  </a:lnTo>
                  <a:lnTo>
                    <a:pt x="4293" y="5534"/>
                  </a:lnTo>
                  <a:lnTo>
                    <a:pt x="4293" y="5544"/>
                  </a:lnTo>
                  <a:lnTo>
                    <a:pt x="4292" y="5580"/>
                  </a:lnTo>
                  <a:lnTo>
                    <a:pt x="4292" y="5589"/>
                  </a:lnTo>
                  <a:lnTo>
                    <a:pt x="4290" y="5625"/>
                  </a:lnTo>
                  <a:lnTo>
                    <a:pt x="4289" y="5635"/>
                  </a:lnTo>
                  <a:lnTo>
                    <a:pt x="4286" y="5670"/>
                  </a:lnTo>
                  <a:lnTo>
                    <a:pt x="4285" y="5680"/>
                  </a:lnTo>
                  <a:lnTo>
                    <a:pt x="4280" y="5715"/>
                  </a:lnTo>
                  <a:lnTo>
                    <a:pt x="4278" y="5724"/>
                  </a:lnTo>
                  <a:lnTo>
                    <a:pt x="4272" y="5760"/>
                  </a:lnTo>
                  <a:lnTo>
                    <a:pt x="4271" y="5769"/>
                  </a:lnTo>
                  <a:lnTo>
                    <a:pt x="4263" y="5804"/>
                  </a:lnTo>
                  <a:lnTo>
                    <a:pt x="4261" y="5813"/>
                  </a:lnTo>
                  <a:lnTo>
                    <a:pt x="4252" y="5847"/>
                  </a:lnTo>
                  <a:lnTo>
                    <a:pt x="4250" y="5856"/>
                  </a:lnTo>
                  <a:lnTo>
                    <a:pt x="4240" y="5891"/>
                  </a:lnTo>
                  <a:lnTo>
                    <a:pt x="4237" y="5900"/>
                  </a:lnTo>
                  <a:lnTo>
                    <a:pt x="4226" y="5933"/>
                  </a:lnTo>
                  <a:lnTo>
                    <a:pt x="4223" y="5942"/>
                  </a:lnTo>
                  <a:lnTo>
                    <a:pt x="4211" y="5976"/>
                  </a:lnTo>
                  <a:lnTo>
                    <a:pt x="4207" y="5984"/>
                  </a:lnTo>
                  <a:lnTo>
                    <a:pt x="4193" y="6017"/>
                  </a:lnTo>
                  <a:lnTo>
                    <a:pt x="4190" y="6026"/>
                  </a:lnTo>
                  <a:lnTo>
                    <a:pt x="4175" y="6058"/>
                  </a:lnTo>
                  <a:lnTo>
                    <a:pt x="4171" y="6067"/>
                  </a:lnTo>
                  <a:lnTo>
                    <a:pt x="4154" y="6099"/>
                  </a:lnTo>
                  <a:lnTo>
                    <a:pt x="4150" y="6107"/>
                  </a:lnTo>
                  <a:lnTo>
                    <a:pt x="4133" y="6138"/>
                  </a:lnTo>
                  <a:lnTo>
                    <a:pt x="4128" y="6146"/>
                  </a:lnTo>
                  <a:lnTo>
                    <a:pt x="4110" y="6177"/>
                  </a:lnTo>
                  <a:lnTo>
                    <a:pt x="4105" y="6185"/>
                  </a:lnTo>
                  <a:lnTo>
                    <a:pt x="4085" y="6215"/>
                  </a:lnTo>
                  <a:lnTo>
                    <a:pt x="4080" y="6222"/>
                  </a:lnTo>
                  <a:lnTo>
                    <a:pt x="4059" y="6252"/>
                  </a:lnTo>
                  <a:lnTo>
                    <a:pt x="4053" y="6259"/>
                  </a:lnTo>
                  <a:lnTo>
                    <a:pt x="4032" y="6288"/>
                  </a:lnTo>
                  <a:lnTo>
                    <a:pt x="4026" y="6295"/>
                  </a:lnTo>
                  <a:lnTo>
                    <a:pt x="4003" y="6323"/>
                  </a:lnTo>
                  <a:lnTo>
                    <a:pt x="3997" y="6330"/>
                  </a:lnTo>
                  <a:lnTo>
                    <a:pt x="3973" y="6356"/>
                  </a:lnTo>
                  <a:lnTo>
                    <a:pt x="3967" y="6363"/>
                  </a:lnTo>
                  <a:lnTo>
                    <a:pt x="3942" y="6389"/>
                  </a:lnTo>
                  <a:lnTo>
                    <a:pt x="3936" y="6396"/>
                  </a:lnTo>
                  <a:lnTo>
                    <a:pt x="3910" y="6420"/>
                  </a:lnTo>
                  <a:lnTo>
                    <a:pt x="3903" y="6427"/>
                  </a:lnTo>
                  <a:lnTo>
                    <a:pt x="3876" y="6451"/>
                  </a:lnTo>
                  <a:lnTo>
                    <a:pt x="3869" y="6457"/>
                  </a:lnTo>
                  <a:lnTo>
                    <a:pt x="3842" y="6480"/>
                  </a:lnTo>
                  <a:lnTo>
                    <a:pt x="3835" y="6485"/>
                  </a:lnTo>
                  <a:lnTo>
                    <a:pt x="3806" y="6507"/>
                  </a:lnTo>
                  <a:lnTo>
                    <a:pt x="3799" y="6513"/>
                  </a:lnTo>
                  <a:lnTo>
                    <a:pt x="3770" y="6533"/>
                  </a:lnTo>
                  <a:lnTo>
                    <a:pt x="3762" y="6539"/>
                  </a:lnTo>
                  <a:lnTo>
                    <a:pt x="3732" y="6558"/>
                  </a:lnTo>
                  <a:lnTo>
                    <a:pt x="3724" y="6563"/>
                  </a:lnTo>
                  <a:lnTo>
                    <a:pt x="3693" y="6582"/>
                  </a:lnTo>
                  <a:lnTo>
                    <a:pt x="3685" y="6587"/>
                  </a:lnTo>
                  <a:lnTo>
                    <a:pt x="3653" y="6604"/>
                  </a:lnTo>
                  <a:lnTo>
                    <a:pt x="3645" y="6609"/>
                  </a:lnTo>
                  <a:lnTo>
                    <a:pt x="3613" y="6625"/>
                  </a:lnTo>
                  <a:lnTo>
                    <a:pt x="3604" y="6629"/>
                  </a:lnTo>
                  <a:lnTo>
                    <a:pt x="3572" y="6644"/>
                  </a:lnTo>
                  <a:lnTo>
                    <a:pt x="3563" y="6648"/>
                  </a:lnTo>
                  <a:lnTo>
                    <a:pt x="3530" y="6661"/>
                  </a:lnTo>
                  <a:lnTo>
                    <a:pt x="3521" y="6665"/>
                  </a:lnTo>
                  <a:lnTo>
                    <a:pt x="3488" y="6677"/>
                  </a:lnTo>
                  <a:lnTo>
                    <a:pt x="3479" y="6680"/>
                  </a:lnTo>
                  <a:lnTo>
                    <a:pt x="3445" y="6691"/>
                  </a:lnTo>
                  <a:lnTo>
                    <a:pt x="3436" y="6694"/>
                  </a:lnTo>
                  <a:lnTo>
                    <a:pt x="3402" y="6704"/>
                  </a:lnTo>
                  <a:lnTo>
                    <a:pt x="3393" y="6706"/>
                  </a:lnTo>
                  <a:lnTo>
                    <a:pt x="3358" y="6715"/>
                  </a:lnTo>
                  <a:lnTo>
                    <a:pt x="3349" y="6717"/>
                  </a:lnTo>
                  <a:lnTo>
                    <a:pt x="3314" y="6724"/>
                  </a:lnTo>
                  <a:lnTo>
                    <a:pt x="3305" y="6726"/>
                  </a:lnTo>
                  <a:lnTo>
                    <a:pt x="3270" y="6732"/>
                  </a:lnTo>
                  <a:lnTo>
                    <a:pt x="3260" y="6733"/>
                  </a:lnTo>
                  <a:lnTo>
                    <a:pt x="3225" y="6738"/>
                  </a:lnTo>
                  <a:lnTo>
                    <a:pt x="3216" y="6739"/>
                  </a:lnTo>
                  <a:lnTo>
                    <a:pt x="3180" y="6742"/>
                  </a:lnTo>
                  <a:lnTo>
                    <a:pt x="3171" y="6743"/>
                  </a:lnTo>
                  <a:lnTo>
                    <a:pt x="3135" y="6745"/>
                  </a:lnTo>
                  <a:lnTo>
                    <a:pt x="3126" y="6745"/>
                  </a:lnTo>
                  <a:lnTo>
                    <a:pt x="3090" y="6746"/>
                  </a:lnTo>
                  <a:lnTo>
                    <a:pt x="3080" y="6746"/>
                  </a:lnTo>
                  <a:lnTo>
                    <a:pt x="3044" y="6745"/>
                  </a:lnTo>
                  <a:lnTo>
                    <a:pt x="3035" y="6745"/>
                  </a:lnTo>
                  <a:lnTo>
                    <a:pt x="2999" y="6743"/>
                  </a:lnTo>
                  <a:lnTo>
                    <a:pt x="2990" y="6742"/>
                  </a:lnTo>
                  <a:lnTo>
                    <a:pt x="2954" y="6739"/>
                  </a:lnTo>
                  <a:lnTo>
                    <a:pt x="2945" y="6738"/>
                  </a:lnTo>
                  <a:lnTo>
                    <a:pt x="2910" y="6733"/>
                  </a:lnTo>
                  <a:lnTo>
                    <a:pt x="2900" y="6732"/>
                  </a:lnTo>
                  <a:lnTo>
                    <a:pt x="2865" y="6726"/>
                  </a:lnTo>
                  <a:lnTo>
                    <a:pt x="2856" y="6724"/>
                  </a:lnTo>
                  <a:lnTo>
                    <a:pt x="2821" y="6717"/>
                  </a:lnTo>
                  <a:lnTo>
                    <a:pt x="2812" y="6715"/>
                  </a:lnTo>
                  <a:lnTo>
                    <a:pt x="2777" y="6706"/>
                  </a:lnTo>
                  <a:lnTo>
                    <a:pt x="2768" y="6704"/>
                  </a:lnTo>
                  <a:lnTo>
                    <a:pt x="2734" y="6694"/>
                  </a:lnTo>
                  <a:lnTo>
                    <a:pt x="2725" y="6691"/>
                  </a:lnTo>
                  <a:lnTo>
                    <a:pt x="2691" y="6680"/>
                  </a:lnTo>
                  <a:lnTo>
                    <a:pt x="2682" y="6677"/>
                  </a:lnTo>
                  <a:lnTo>
                    <a:pt x="2649" y="6665"/>
                  </a:lnTo>
                  <a:lnTo>
                    <a:pt x="2640" y="6661"/>
                  </a:lnTo>
                  <a:lnTo>
                    <a:pt x="2607" y="6647"/>
                  </a:lnTo>
                  <a:lnTo>
                    <a:pt x="2599" y="6644"/>
                  </a:lnTo>
                  <a:lnTo>
                    <a:pt x="2566" y="6629"/>
                  </a:lnTo>
                  <a:lnTo>
                    <a:pt x="2558" y="6625"/>
                  </a:lnTo>
                  <a:lnTo>
                    <a:pt x="2526" y="6608"/>
                  </a:lnTo>
                  <a:lnTo>
                    <a:pt x="2517" y="6604"/>
                  </a:lnTo>
                  <a:lnTo>
                    <a:pt x="2486" y="6587"/>
                  </a:lnTo>
                  <a:lnTo>
                    <a:pt x="2478" y="6582"/>
                  </a:lnTo>
                  <a:lnTo>
                    <a:pt x="2447" y="6564"/>
                  </a:lnTo>
                  <a:lnTo>
                    <a:pt x="2439" y="6559"/>
                  </a:lnTo>
                  <a:lnTo>
                    <a:pt x="2409" y="6539"/>
                  </a:lnTo>
                  <a:lnTo>
                    <a:pt x="2401" y="6534"/>
                  </a:lnTo>
                  <a:lnTo>
                    <a:pt x="2372" y="6513"/>
                  </a:lnTo>
                  <a:lnTo>
                    <a:pt x="2365" y="6507"/>
                  </a:lnTo>
                  <a:lnTo>
                    <a:pt x="2336" y="6486"/>
                  </a:lnTo>
                  <a:lnTo>
                    <a:pt x="2329" y="6480"/>
                  </a:lnTo>
                  <a:lnTo>
                    <a:pt x="2301" y="6457"/>
                  </a:lnTo>
                  <a:lnTo>
                    <a:pt x="2294" y="6451"/>
                  </a:lnTo>
                  <a:lnTo>
                    <a:pt x="2267" y="6427"/>
                  </a:lnTo>
                  <a:lnTo>
                    <a:pt x="2261" y="6421"/>
                  </a:lnTo>
                  <a:lnTo>
                    <a:pt x="2235" y="6396"/>
                  </a:lnTo>
                  <a:lnTo>
                    <a:pt x="2228" y="6389"/>
                  </a:lnTo>
                  <a:lnTo>
                    <a:pt x="2203" y="6363"/>
                  </a:lnTo>
                  <a:lnTo>
                    <a:pt x="2197" y="6357"/>
                  </a:lnTo>
                  <a:lnTo>
                    <a:pt x="2173" y="6330"/>
                  </a:lnTo>
                  <a:lnTo>
                    <a:pt x="2167" y="6323"/>
                  </a:lnTo>
                  <a:lnTo>
                    <a:pt x="2144" y="6295"/>
                  </a:lnTo>
                  <a:lnTo>
                    <a:pt x="2138" y="6288"/>
                  </a:lnTo>
                  <a:lnTo>
                    <a:pt x="2117" y="6259"/>
                  </a:lnTo>
                  <a:lnTo>
                    <a:pt x="2111" y="6252"/>
                  </a:lnTo>
                  <a:lnTo>
                    <a:pt x="2090" y="6223"/>
                  </a:lnTo>
                  <a:lnTo>
                    <a:pt x="2085" y="6215"/>
                  </a:lnTo>
                  <a:lnTo>
                    <a:pt x="2065" y="6185"/>
                  </a:lnTo>
                  <a:lnTo>
                    <a:pt x="2060" y="6177"/>
                  </a:lnTo>
                  <a:lnTo>
                    <a:pt x="2042" y="6146"/>
                  </a:lnTo>
                  <a:lnTo>
                    <a:pt x="2037" y="6138"/>
                  </a:lnTo>
                  <a:lnTo>
                    <a:pt x="2020" y="6107"/>
                  </a:lnTo>
                  <a:lnTo>
                    <a:pt x="2016" y="6098"/>
                  </a:lnTo>
                  <a:lnTo>
                    <a:pt x="1999" y="6066"/>
                  </a:lnTo>
                  <a:lnTo>
                    <a:pt x="1995" y="6058"/>
                  </a:lnTo>
                  <a:lnTo>
                    <a:pt x="1980" y="6025"/>
                  </a:lnTo>
                  <a:lnTo>
                    <a:pt x="1977" y="6017"/>
                  </a:lnTo>
                  <a:lnTo>
                    <a:pt x="1963" y="5984"/>
                  </a:lnTo>
                  <a:lnTo>
                    <a:pt x="1959" y="5975"/>
                  </a:lnTo>
                  <a:lnTo>
                    <a:pt x="1947" y="5942"/>
                  </a:lnTo>
                  <a:lnTo>
                    <a:pt x="1944" y="5933"/>
                  </a:lnTo>
                  <a:lnTo>
                    <a:pt x="1933" y="5899"/>
                  </a:lnTo>
                  <a:lnTo>
                    <a:pt x="1930" y="5890"/>
                  </a:lnTo>
                  <a:lnTo>
                    <a:pt x="1920" y="5856"/>
                  </a:lnTo>
                  <a:lnTo>
                    <a:pt x="1918" y="5847"/>
                  </a:lnTo>
                  <a:lnTo>
                    <a:pt x="1909" y="5812"/>
                  </a:lnTo>
                  <a:lnTo>
                    <a:pt x="1907" y="5803"/>
                  </a:lnTo>
                  <a:lnTo>
                    <a:pt x="1900" y="5768"/>
                  </a:lnTo>
                  <a:lnTo>
                    <a:pt x="1898" y="5759"/>
                  </a:lnTo>
                  <a:lnTo>
                    <a:pt x="1892" y="5724"/>
                  </a:lnTo>
                  <a:lnTo>
                    <a:pt x="1891" y="5714"/>
                  </a:lnTo>
                  <a:lnTo>
                    <a:pt x="1886" y="5679"/>
                  </a:lnTo>
                  <a:lnTo>
                    <a:pt x="1885" y="5670"/>
                  </a:lnTo>
                  <a:lnTo>
                    <a:pt x="1882" y="5634"/>
                  </a:lnTo>
                  <a:lnTo>
                    <a:pt x="1881" y="5625"/>
                  </a:lnTo>
                  <a:lnTo>
                    <a:pt x="1879" y="5589"/>
                  </a:lnTo>
                  <a:lnTo>
                    <a:pt x="1879" y="5580"/>
                  </a:lnTo>
                  <a:lnTo>
                    <a:pt x="1878" y="5544"/>
                  </a:lnTo>
                  <a:lnTo>
                    <a:pt x="1878" y="5534"/>
                  </a:lnTo>
                  <a:lnTo>
                    <a:pt x="1879" y="5498"/>
                  </a:lnTo>
                  <a:lnTo>
                    <a:pt x="1879" y="5489"/>
                  </a:lnTo>
                  <a:lnTo>
                    <a:pt x="1881" y="5453"/>
                  </a:lnTo>
                  <a:lnTo>
                    <a:pt x="1882" y="5444"/>
                  </a:lnTo>
                  <a:lnTo>
                    <a:pt x="1885" y="5408"/>
                  </a:lnTo>
                  <a:lnTo>
                    <a:pt x="1886" y="5399"/>
                  </a:lnTo>
                  <a:lnTo>
                    <a:pt x="1891" y="5363"/>
                  </a:lnTo>
                  <a:lnTo>
                    <a:pt x="1892" y="5354"/>
                  </a:lnTo>
                  <a:lnTo>
                    <a:pt x="1898" y="5318"/>
                  </a:lnTo>
                  <a:lnTo>
                    <a:pt x="1900" y="5309"/>
                  </a:lnTo>
                  <a:lnTo>
                    <a:pt x="1907" y="5274"/>
                  </a:lnTo>
                  <a:lnTo>
                    <a:pt x="1909" y="5265"/>
                  </a:lnTo>
                  <a:lnTo>
                    <a:pt x="1918" y="5231"/>
                  </a:lnTo>
                  <a:lnTo>
                    <a:pt x="1920" y="5221"/>
                  </a:lnTo>
                  <a:lnTo>
                    <a:pt x="1930" y="5187"/>
                  </a:lnTo>
                  <a:lnTo>
                    <a:pt x="1933" y="5178"/>
                  </a:lnTo>
                  <a:lnTo>
                    <a:pt x="1944" y="5144"/>
                  </a:lnTo>
                  <a:lnTo>
                    <a:pt x="1947" y="5135"/>
                  </a:lnTo>
                  <a:lnTo>
                    <a:pt x="1959" y="5102"/>
                  </a:lnTo>
                  <a:lnTo>
                    <a:pt x="1963" y="5093"/>
                  </a:lnTo>
                  <a:lnTo>
                    <a:pt x="1977" y="5060"/>
                  </a:lnTo>
                  <a:lnTo>
                    <a:pt x="1980" y="5052"/>
                  </a:lnTo>
                  <a:lnTo>
                    <a:pt x="1995" y="5019"/>
                  </a:lnTo>
                  <a:lnTo>
                    <a:pt x="1999" y="5011"/>
                  </a:lnTo>
                  <a:lnTo>
                    <a:pt x="2016" y="4979"/>
                  </a:lnTo>
                  <a:lnTo>
                    <a:pt x="2020" y="4970"/>
                  </a:lnTo>
                  <a:lnTo>
                    <a:pt x="2037" y="4939"/>
                  </a:lnTo>
                  <a:lnTo>
                    <a:pt x="2042" y="4931"/>
                  </a:lnTo>
                  <a:lnTo>
                    <a:pt x="2060" y="4900"/>
                  </a:lnTo>
                  <a:lnTo>
                    <a:pt x="2065" y="4892"/>
                  </a:lnTo>
                  <a:lnTo>
                    <a:pt x="2085" y="4862"/>
                  </a:lnTo>
                  <a:lnTo>
                    <a:pt x="2090" y="4854"/>
                  </a:lnTo>
                  <a:lnTo>
                    <a:pt x="2111" y="4825"/>
                  </a:lnTo>
                  <a:lnTo>
                    <a:pt x="2117" y="4818"/>
                  </a:lnTo>
                  <a:lnTo>
                    <a:pt x="2138" y="4789"/>
                  </a:lnTo>
                  <a:lnTo>
                    <a:pt x="2144" y="4782"/>
                  </a:lnTo>
                  <a:lnTo>
                    <a:pt x="2167" y="4754"/>
                  </a:lnTo>
                  <a:lnTo>
                    <a:pt x="2173" y="4747"/>
                  </a:lnTo>
                  <a:lnTo>
                    <a:pt x="2197" y="4720"/>
                  </a:lnTo>
                  <a:lnTo>
                    <a:pt x="2203" y="4714"/>
                  </a:lnTo>
                  <a:lnTo>
                    <a:pt x="2228" y="4688"/>
                  </a:lnTo>
                  <a:lnTo>
                    <a:pt x="2235" y="4681"/>
                  </a:lnTo>
                  <a:lnTo>
                    <a:pt x="2261" y="4656"/>
                  </a:lnTo>
                  <a:lnTo>
                    <a:pt x="2267" y="4650"/>
                  </a:lnTo>
                  <a:lnTo>
                    <a:pt x="2294" y="4626"/>
                  </a:lnTo>
                  <a:lnTo>
                    <a:pt x="2301" y="4620"/>
                  </a:lnTo>
                  <a:lnTo>
                    <a:pt x="2329" y="4597"/>
                  </a:lnTo>
                  <a:lnTo>
                    <a:pt x="2336" y="4591"/>
                  </a:lnTo>
                  <a:lnTo>
                    <a:pt x="2365" y="4570"/>
                  </a:lnTo>
                  <a:lnTo>
                    <a:pt x="2372" y="4564"/>
                  </a:lnTo>
                  <a:lnTo>
                    <a:pt x="2401" y="4543"/>
                  </a:lnTo>
                  <a:lnTo>
                    <a:pt x="2409" y="4538"/>
                  </a:lnTo>
                  <a:lnTo>
                    <a:pt x="2439" y="4518"/>
                  </a:lnTo>
                  <a:lnTo>
                    <a:pt x="2447" y="4513"/>
                  </a:lnTo>
                  <a:lnTo>
                    <a:pt x="2478" y="4495"/>
                  </a:lnTo>
                  <a:lnTo>
                    <a:pt x="2486" y="4490"/>
                  </a:lnTo>
                  <a:lnTo>
                    <a:pt x="2517" y="4473"/>
                  </a:lnTo>
                  <a:lnTo>
                    <a:pt x="2526" y="4469"/>
                  </a:lnTo>
                  <a:lnTo>
                    <a:pt x="2558" y="4452"/>
                  </a:lnTo>
                  <a:lnTo>
                    <a:pt x="2566" y="4448"/>
                  </a:lnTo>
                  <a:lnTo>
                    <a:pt x="2599" y="4433"/>
                  </a:lnTo>
                  <a:lnTo>
                    <a:pt x="2607" y="4430"/>
                  </a:lnTo>
                  <a:lnTo>
                    <a:pt x="2640" y="4416"/>
                  </a:lnTo>
                  <a:lnTo>
                    <a:pt x="2649" y="4412"/>
                  </a:lnTo>
                  <a:lnTo>
                    <a:pt x="2682" y="4400"/>
                  </a:lnTo>
                  <a:lnTo>
                    <a:pt x="2691" y="4397"/>
                  </a:lnTo>
                  <a:lnTo>
                    <a:pt x="2725" y="4386"/>
                  </a:lnTo>
                  <a:lnTo>
                    <a:pt x="2734" y="4383"/>
                  </a:lnTo>
                  <a:lnTo>
                    <a:pt x="2768" y="4373"/>
                  </a:lnTo>
                  <a:lnTo>
                    <a:pt x="2777" y="4371"/>
                  </a:lnTo>
                  <a:lnTo>
                    <a:pt x="2812" y="4362"/>
                  </a:lnTo>
                  <a:lnTo>
                    <a:pt x="2821" y="4360"/>
                  </a:lnTo>
                  <a:lnTo>
                    <a:pt x="2856" y="4353"/>
                  </a:lnTo>
                  <a:lnTo>
                    <a:pt x="2865" y="4351"/>
                  </a:lnTo>
                  <a:lnTo>
                    <a:pt x="2900" y="4345"/>
                  </a:lnTo>
                  <a:lnTo>
                    <a:pt x="2910" y="4344"/>
                  </a:lnTo>
                  <a:lnTo>
                    <a:pt x="2945" y="4339"/>
                  </a:lnTo>
                  <a:lnTo>
                    <a:pt x="2954" y="4338"/>
                  </a:lnTo>
                  <a:lnTo>
                    <a:pt x="2990" y="4335"/>
                  </a:lnTo>
                  <a:lnTo>
                    <a:pt x="2999" y="4334"/>
                  </a:lnTo>
                  <a:lnTo>
                    <a:pt x="3035" y="4332"/>
                  </a:lnTo>
                  <a:lnTo>
                    <a:pt x="3044" y="4332"/>
                  </a:lnTo>
                  <a:lnTo>
                    <a:pt x="3080" y="4331"/>
                  </a:lnTo>
                  <a:lnTo>
                    <a:pt x="3090" y="4331"/>
                  </a:lnTo>
                  <a:lnTo>
                    <a:pt x="3126" y="4332"/>
                  </a:lnTo>
                  <a:lnTo>
                    <a:pt x="3135" y="4332"/>
                  </a:lnTo>
                  <a:lnTo>
                    <a:pt x="3171" y="4334"/>
                  </a:lnTo>
                  <a:lnTo>
                    <a:pt x="3180" y="4335"/>
                  </a:lnTo>
                  <a:lnTo>
                    <a:pt x="3216" y="4338"/>
                  </a:lnTo>
                  <a:lnTo>
                    <a:pt x="3225" y="4339"/>
                  </a:lnTo>
                  <a:lnTo>
                    <a:pt x="3260" y="4344"/>
                  </a:lnTo>
                  <a:lnTo>
                    <a:pt x="3270" y="4345"/>
                  </a:lnTo>
                  <a:lnTo>
                    <a:pt x="3305" y="4351"/>
                  </a:lnTo>
                  <a:lnTo>
                    <a:pt x="3314" y="4353"/>
                  </a:lnTo>
                  <a:lnTo>
                    <a:pt x="3349" y="4360"/>
                  </a:lnTo>
                  <a:lnTo>
                    <a:pt x="3358" y="4362"/>
                  </a:lnTo>
                  <a:lnTo>
                    <a:pt x="3393" y="4371"/>
                  </a:lnTo>
                  <a:lnTo>
                    <a:pt x="3402" y="4373"/>
                  </a:lnTo>
                  <a:lnTo>
                    <a:pt x="3436" y="4383"/>
                  </a:lnTo>
                  <a:lnTo>
                    <a:pt x="3445" y="4386"/>
                  </a:lnTo>
                  <a:lnTo>
                    <a:pt x="3479" y="4397"/>
                  </a:lnTo>
                  <a:lnTo>
                    <a:pt x="3488" y="4400"/>
                  </a:lnTo>
                  <a:lnTo>
                    <a:pt x="3521" y="4412"/>
                  </a:lnTo>
                  <a:lnTo>
                    <a:pt x="3530" y="4416"/>
                  </a:lnTo>
                  <a:lnTo>
                    <a:pt x="3563" y="4429"/>
                  </a:lnTo>
                  <a:lnTo>
                    <a:pt x="3572" y="4433"/>
                  </a:lnTo>
                  <a:lnTo>
                    <a:pt x="3604" y="4448"/>
                  </a:lnTo>
                  <a:lnTo>
                    <a:pt x="3613" y="4452"/>
                  </a:lnTo>
                  <a:lnTo>
                    <a:pt x="3645" y="4468"/>
                  </a:lnTo>
                  <a:lnTo>
                    <a:pt x="3653" y="4473"/>
                  </a:lnTo>
                  <a:lnTo>
                    <a:pt x="3685" y="4490"/>
                  </a:lnTo>
                  <a:lnTo>
                    <a:pt x="3693" y="4495"/>
                  </a:lnTo>
                  <a:lnTo>
                    <a:pt x="3724" y="4514"/>
                  </a:lnTo>
                  <a:lnTo>
                    <a:pt x="3732" y="4519"/>
                  </a:lnTo>
                  <a:lnTo>
                    <a:pt x="3762" y="4538"/>
                  </a:lnTo>
                  <a:lnTo>
                    <a:pt x="3770" y="4544"/>
                  </a:lnTo>
                  <a:lnTo>
                    <a:pt x="3799" y="4564"/>
                  </a:lnTo>
                  <a:lnTo>
                    <a:pt x="3806" y="4570"/>
                  </a:lnTo>
                  <a:lnTo>
                    <a:pt x="3835" y="4592"/>
                  </a:lnTo>
                  <a:lnTo>
                    <a:pt x="3842" y="4597"/>
                  </a:lnTo>
                  <a:lnTo>
                    <a:pt x="3869" y="4620"/>
                  </a:lnTo>
                  <a:lnTo>
                    <a:pt x="3876" y="4626"/>
                  </a:lnTo>
                  <a:lnTo>
                    <a:pt x="3903" y="4650"/>
                  </a:lnTo>
                  <a:lnTo>
                    <a:pt x="3910" y="4657"/>
                  </a:lnTo>
                  <a:lnTo>
                    <a:pt x="3936" y="4681"/>
                  </a:lnTo>
                  <a:lnTo>
                    <a:pt x="3942" y="4688"/>
                  </a:lnTo>
                  <a:lnTo>
                    <a:pt x="3967" y="4714"/>
                  </a:lnTo>
                  <a:lnTo>
                    <a:pt x="3973" y="4721"/>
                  </a:lnTo>
                  <a:lnTo>
                    <a:pt x="3997" y="4747"/>
                  </a:lnTo>
                  <a:lnTo>
                    <a:pt x="4003" y="4754"/>
                  </a:lnTo>
                  <a:lnTo>
                    <a:pt x="4026" y="4782"/>
                  </a:lnTo>
                  <a:lnTo>
                    <a:pt x="4032" y="4789"/>
                  </a:lnTo>
                  <a:lnTo>
                    <a:pt x="4053" y="4818"/>
                  </a:lnTo>
                  <a:lnTo>
                    <a:pt x="4059" y="4825"/>
                  </a:lnTo>
                  <a:lnTo>
                    <a:pt x="4080" y="4855"/>
                  </a:lnTo>
                  <a:lnTo>
                    <a:pt x="4085" y="4862"/>
                  </a:lnTo>
                  <a:lnTo>
                    <a:pt x="4105" y="4892"/>
                  </a:lnTo>
                  <a:lnTo>
                    <a:pt x="4110" y="4900"/>
                  </a:lnTo>
                  <a:lnTo>
                    <a:pt x="4128" y="4931"/>
                  </a:lnTo>
                  <a:lnTo>
                    <a:pt x="4133" y="4939"/>
                  </a:lnTo>
                  <a:lnTo>
                    <a:pt x="4150" y="4970"/>
                  </a:lnTo>
                  <a:lnTo>
                    <a:pt x="4154" y="4978"/>
                  </a:lnTo>
                  <a:lnTo>
                    <a:pt x="4171" y="5010"/>
                  </a:lnTo>
                  <a:lnTo>
                    <a:pt x="4175" y="5019"/>
                  </a:lnTo>
                  <a:lnTo>
                    <a:pt x="4190" y="5051"/>
                  </a:lnTo>
                  <a:lnTo>
                    <a:pt x="4193" y="5060"/>
                  </a:lnTo>
                  <a:lnTo>
                    <a:pt x="4207" y="5093"/>
                  </a:lnTo>
                  <a:lnTo>
                    <a:pt x="4211" y="5101"/>
                  </a:lnTo>
                  <a:lnTo>
                    <a:pt x="4223" y="5135"/>
                  </a:lnTo>
                  <a:lnTo>
                    <a:pt x="4226" y="5144"/>
                  </a:lnTo>
                  <a:lnTo>
                    <a:pt x="4237" y="5178"/>
                  </a:lnTo>
                  <a:lnTo>
                    <a:pt x="4240" y="5186"/>
                  </a:lnTo>
                  <a:lnTo>
                    <a:pt x="4250" y="5221"/>
                  </a:lnTo>
                  <a:lnTo>
                    <a:pt x="4253" y="5230"/>
                  </a:lnTo>
                  <a:lnTo>
                    <a:pt x="4261" y="5264"/>
                  </a:lnTo>
                  <a:lnTo>
                    <a:pt x="4263" y="5274"/>
                  </a:lnTo>
                  <a:lnTo>
                    <a:pt x="4271" y="5309"/>
                  </a:lnTo>
                  <a:lnTo>
                    <a:pt x="4272" y="5318"/>
                  </a:lnTo>
                  <a:lnTo>
                    <a:pt x="4279" y="5353"/>
                  </a:lnTo>
                  <a:lnTo>
                    <a:pt x="4280" y="5362"/>
                  </a:lnTo>
                  <a:lnTo>
                    <a:pt x="4285" y="5398"/>
                  </a:lnTo>
                  <a:lnTo>
                    <a:pt x="4286" y="5407"/>
                  </a:lnTo>
                  <a:lnTo>
                    <a:pt x="4289" y="5443"/>
                  </a:lnTo>
                  <a:lnTo>
                    <a:pt x="4290" y="5453"/>
                  </a:lnTo>
                  <a:lnTo>
                    <a:pt x="4292" y="5489"/>
                  </a:lnTo>
                  <a:close/>
                  <a:moveTo>
                    <a:pt x="3791" y="5592"/>
                  </a:moveTo>
                  <a:lnTo>
                    <a:pt x="3792" y="5565"/>
                  </a:lnTo>
                  <a:lnTo>
                    <a:pt x="3793" y="5539"/>
                  </a:lnTo>
                  <a:lnTo>
                    <a:pt x="3792" y="5512"/>
                  </a:lnTo>
                  <a:lnTo>
                    <a:pt x="3791" y="5486"/>
                  </a:lnTo>
                  <a:lnTo>
                    <a:pt x="3788" y="5459"/>
                  </a:lnTo>
                  <a:lnTo>
                    <a:pt x="3785" y="5433"/>
                  </a:lnTo>
                  <a:lnTo>
                    <a:pt x="3780" y="5407"/>
                  </a:lnTo>
                  <a:lnTo>
                    <a:pt x="3775" y="5381"/>
                  </a:lnTo>
                  <a:lnTo>
                    <a:pt x="3769" y="5356"/>
                  </a:lnTo>
                  <a:lnTo>
                    <a:pt x="3761" y="5330"/>
                  </a:lnTo>
                  <a:lnTo>
                    <a:pt x="3753" y="5305"/>
                  </a:lnTo>
                  <a:lnTo>
                    <a:pt x="3744" y="5281"/>
                  </a:lnTo>
                  <a:lnTo>
                    <a:pt x="3734" y="5256"/>
                  </a:lnTo>
                  <a:lnTo>
                    <a:pt x="3722" y="5232"/>
                  </a:lnTo>
                  <a:lnTo>
                    <a:pt x="3711" y="5209"/>
                  </a:lnTo>
                  <a:lnTo>
                    <a:pt x="3697" y="5185"/>
                  </a:lnTo>
                  <a:lnTo>
                    <a:pt x="3684" y="5162"/>
                  </a:lnTo>
                  <a:lnTo>
                    <a:pt x="3669" y="5140"/>
                  </a:lnTo>
                  <a:lnTo>
                    <a:pt x="3654" y="5118"/>
                  </a:lnTo>
                  <a:lnTo>
                    <a:pt x="3638" y="5097"/>
                  </a:lnTo>
                  <a:lnTo>
                    <a:pt x="3621" y="5077"/>
                  </a:lnTo>
                  <a:lnTo>
                    <a:pt x="3603" y="5057"/>
                  </a:lnTo>
                  <a:lnTo>
                    <a:pt x="3585" y="5038"/>
                  </a:lnTo>
                  <a:lnTo>
                    <a:pt x="3566" y="5020"/>
                  </a:lnTo>
                  <a:lnTo>
                    <a:pt x="3546" y="5002"/>
                  </a:lnTo>
                  <a:lnTo>
                    <a:pt x="3526" y="4985"/>
                  </a:lnTo>
                  <a:lnTo>
                    <a:pt x="3505" y="4969"/>
                  </a:lnTo>
                  <a:lnTo>
                    <a:pt x="3483" y="4954"/>
                  </a:lnTo>
                  <a:lnTo>
                    <a:pt x="3461" y="4939"/>
                  </a:lnTo>
                  <a:lnTo>
                    <a:pt x="3439" y="4926"/>
                  </a:lnTo>
                  <a:lnTo>
                    <a:pt x="3416" y="4913"/>
                  </a:lnTo>
                  <a:lnTo>
                    <a:pt x="3392" y="4901"/>
                  </a:lnTo>
                  <a:lnTo>
                    <a:pt x="3368" y="4890"/>
                  </a:lnTo>
                  <a:lnTo>
                    <a:pt x="3344" y="4880"/>
                  </a:lnTo>
                  <a:lnTo>
                    <a:pt x="3319" y="4871"/>
                  </a:lnTo>
                  <a:lnTo>
                    <a:pt x="3294" y="4862"/>
                  </a:lnTo>
                  <a:lnTo>
                    <a:pt x="3268" y="4855"/>
                  </a:lnTo>
                  <a:lnTo>
                    <a:pt x="3243" y="4849"/>
                  </a:lnTo>
                  <a:lnTo>
                    <a:pt x="3217" y="4843"/>
                  </a:lnTo>
                  <a:lnTo>
                    <a:pt x="3191" y="4839"/>
                  </a:lnTo>
                  <a:lnTo>
                    <a:pt x="3164" y="4835"/>
                  </a:lnTo>
                  <a:lnTo>
                    <a:pt x="3138" y="4833"/>
                  </a:lnTo>
                  <a:lnTo>
                    <a:pt x="3112" y="4832"/>
                  </a:lnTo>
                  <a:lnTo>
                    <a:pt x="3085" y="4831"/>
                  </a:lnTo>
                  <a:lnTo>
                    <a:pt x="3058" y="4832"/>
                  </a:lnTo>
                  <a:lnTo>
                    <a:pt x="3032" y="4833"/>
                  </a:lnTo>
                  <a:lnTo>
                    <a:pt x="3006" y="4835"/>
                  </a:lnTo>
                  <a:lnTo>
                    <a:pt x="2979" y="4839"/>
                  </a:lnTo>
                  <a:lnTo>
                    <a:pt x="2953" y="4843"/>
                  </a:lnTo>
                  <a:lnTo>
                    <a:pt x="2928" y="4849"/>
                  </a:lnTo>
                  <a:lnTo>
                    <a:pt x="2902" y="4855"/>
                  </a:lnTo>
                  <a:lnTo>
                    <a:pt x="2877" y="4862"/>
                  </a:lnTo>
                  <a:lnTo>
                    <a:pt x="2852" y="4871"/>
                  </a:lnTo>
                  <a:lnTo>
                    <a:pt x="2827" y="4880"/>
                  </a:lnTo>
                  <a:lnTo>
                    <a:pt x="2803" y="4890"/>
                  </a:lnTo>
                  <a:lnTo>
                    <a:pt x="2779" y="4901"/>
                  </a:lnTo>
                  <a:lnTo>
                    <a:pt x="2755" y="4913"/>
                  </a:lnTo>
                  <a:lnTo>
                    <a:pt x="2732" y="4926"/>
                  </a:lnTo>
                  <a:lnTo>
                    <a:pt x="2709" y="4939"/>
                  </a:lnTo>
                  <a:lnTo>
                    <a:pt x="2687" y="4954"/>
                  </a:lnTo>
                  <a:lnTo>
                    <a:pt x="2665" y="4969"/>
                  </a:lnTo>
                  <a:lnTo>
                    <a:pt x="2644" y="4985"/>
                  </a:lnTo>
                  <a:lnTo>
                    <a:pt x="2624" y="5002"/>
                  </a:lnTo>
                  <a:lnTo>
                    <a:pt x="2604" y="5020"/>
                  </a:lnTo>
                  <a:lnTo>
                    <a:pt x="2585" y="5038"/>
                  </a:lnTo>
                  <a:lnTo>
                    <a:pt x="2567" y="5057"/>
                  </a:lnTo>
                  <a:lnTo>
                    <a:pt x="2549" y="5077"/>
                  </a:lnTo>
                  <a:lnTo>
                    <a:pt x="2532" y="5097"/>
                  </a:lnTo>
                  <a:lnTo>
                    <a:pt x="2516" y="5118"/>
                  </a:lnTo>
                  <a:lnTo>
                    <a:pt x="2501" y="5140"/>
                  </a:lnTo>
                  <a:lnTo>
                    <a:pt x="2486" y="5162"/>
                  </a:lnTo>
                  <a:lnTo>
                    <a:pt x="2473" y="5185"/>
                  </a:lnTo>
                  <a:lnTo>
                    <a:pt x="2460" y="5208"/>
                  </a:lnTo>
                  <a:lnTo>
                    <a:pt x="2448" y="5232"/>
                  </a:lnTo>
                  <a:lnTo>
                    <a:pt x="2437" y="5256"/>
                  </a:lnTo>
                  <a:lnTo>
                    <a:pt x="2427" y="5280"/>
                  </a:lnTo>
                  <a:lnTo>
                    <a:pt x="2418" y="5305"/>
                  </a:lnTo>
                  <a:lnTo>
                    <a:pt x="2409" y="5330"/>
                  </a:lnTo>
                  <a:lnTo>
                    <a:pt x="2402" y="5355"/>
                  </a:lnTo>
                  <a:lnTo>
                    <a:pt x="2396" y="5381"/>
                  </a:lnTo>
                  <a:lnTo>
                    <a:pt x="2390" y="5406"/>
                  </a:lnTo>
                  <a:lnTo>
                    <a:pt x="2386" y="5433"/>
                  </a:lnTo>
                  <a:lnTo>
                    <a:pt x="2383" y="5459"/>
                  </a:lnTo>
                  <a:lnTo>
                    <a:pt x="2380" y="5485"/>
                  </a:lnTo>
                  <a:lnTo>
                    <a:pt x="2379" y="5512"/>
                  </a:lnTo>
                  <a:lnTo>
                    <a:pt x="2378" y="5539"/>
                  </a:lnTo>
                  <a:lnTo>
                    <a:pt x="2379" y="5566"/>
                  </a:lnTo>
                  <a:lnTo>
                    <a:pt x="2380" y="5592"/>
                  </a:lnTo>
                  <a:lnTo>
                    <a:pt x="2382" y="5618"/>
                  </a:lnTo>
                  <a:lnTo>
                    <a:pt x="2386" y="5645"/>
                  </a:lnTo>
                  <a:lnTo>
                    <a:pt x="2390" y="5671"/>
                  </a:lnTo>
                  <a:lnTo>
                    <a:pt x="2396" y="5696"/>
                  </a:lnTo>
                  <a:lnTo>
                    <a:pt x="2402" y="5722"/>
                  </a:lnTo>
                  <a:lnTo>
                    <a:pt x="2409" y="5747"/>
                  </a:lnTo>
                  <a:lnTo>
                    <a:pt x="2418" y="5772"/>
                  </a:lnTo>
                  <a:lnTo>
                    <a:pt x="2427" y="5797"/>
                  </a:lnTo>
                  <a:lnTo>
                    <a:pt x="2437" y="5821"/>
                  </a:lnTo>
                  <a:lnTo>
                    <a:pt x="2448" y="5845"/>
                  </a:lnTo>
                  <a:lnTo>
                    <a:pt x="2460" y="5869"/>
                  </a:lnTo>
                  <a:lnTo>
                    <a:pt x="2473" y="5892"/>
                  </a:lnTo>
                  <a:lnTo>
                    <a:pt x="2486" y="5915"/>
                  </a:lnTo>
                  <a:lnTo>
                    <a:pt x="2501" y="5937"/>
                  </a:lnTo>
                  <a:lnTo>
                    <a:pt x="2516" y="5959"/>
                  </a:lnTo>
                  <a:lnTo>
                    <a:pt x="2532" y="5980"/>
                  </a:lnTo>
                  <a:lnTo>
                    <a:pt x="2549" y="6000"/>
                  </a:lnTo>
                  <a:lnTo>
                    <a:pt x="2567" y="6020"/>
                  </a:lnTo>
                  <a:lnTo>
                    <a:pt x="2585" y="6039"/>
                  </a:lnTo>
                  <a:lnTo>
                    <a:pt x="2604" y="6057"/>
                  </a:lnTo>
                  <a:lnTo>
                    <a:pt x="2624" y="6075"/>
                  </a:lnTo>
                  <a:lnTo>
                    <a:pt x="2644" y="6092"/>
                  </a:lnTo>
                  <a:lnTo>
                    <a:pt x="2665" y="6108"/>
                  </a:lnTo>
                  <a:lnTo>
                    <a:pt x="2687" y="6123"/>
                  </a:lnTo>
                  <a:lnTo>
                    <a:pt x="2709" y="6138"/>
                  </a:lnTo>
                  <a:lnTo>
                    <a:pt x="2732" y="6151"/>
                  </a:lnTo>
                  <a:lnTo>
                    <a:pt x="2755" y="6164"/>
                  </a:lnTo>
                  <a:lnTo>
                    <a:pt x="2779" y="6176"/>
                  </a:lnTo>
                  <a:lnTo>
                    <a:pt x="2803" y="6187"/>
                  </a:lnTo>
                  <a:lnTo>
                    <a:pt x="2827" y="6197"/>
                  </a:lnTo>
                  <a:lnTo>
                    <a:pt x="2852" y="6206"/>
                  </a:lnTo>
                  <a:lnTo>
                    <a:pt x="2877" y="6215"/>
                  </a:lnTo>
                  <a:lnTo>
                    <a:pt x="2902" y="6222"/>
                  </a:lnTo>
                  <a:lnTo>
                    <a:pt x="2928" y="6228"/>
                  </a:lnTo>
                  <a:lnTo>
                    <a:pt x="2953" y="6234"/>
                  </a:lnTo>
                  <a:lnTo>
                    <a:pt x="2979" y="6238"/>
                  </a:lnTo>
                  <a:lnTo>
                    <a:pt x="3006" y="6242"/>
                  </a:lnTo>
                  <a:lnTo>
                    <a:pt x="3032" y="6244"/>
                  </a:lnTo>
                  <a:lnTo>
                    <a:pt x="3058" y="6245"/>
                  </a:lnTo>
                  <a:lnTo>
                    <a:pt x="3085" y="6246"/>
                  </a:lnTo>
                  <a:lnTo>
                    <a:pt x="3112" y="6245"/>
                  </a:lnTo>
                  <a:lnTo>
                    <a:pt x="3138" y="6244"/>
                  </a:lnTo>
                  <a:lnTo>
                    <a:pt x="3164" y="6242"/>
                  </a:lnTo>
                  <a:lnTo>
                    <a:pt x="3191" y="6238"/>
                  </a:lnTo>
                  <a:lnTo>
                    <a:pt x="3217" y="6234"/>
                  </a:lnTo>
                  <a:lnTo>
                    <a:pt x="3243" y="6228"/>
                  </a:lnTo>
                  <a:lnTo>
                    <a:pt x="3268" y="6222"/>
                  </a:lnTo>
                  <a:lnTo>
                    <a:pt x="3294" y="6215"/>
                  </a:lnTo>
                  <a:lnTo>
                    <a:pt x="3319" y="6206"/>
                  </a:lnTo>
                  <a:lnTo>
                    <a:pt x="3344" y="6197"/>
                  </a:lnTo>
                  <a:lnTo>
                    <a:pt x="3368" y="6187"/>
                  </a:lnTo>
                  <a:lnTo>
                    <a:pt x="3392" y="6176"/>
                  </a:lnTo>
                  <a:lnTo>
                    <a:pt x="3416" y="6164"/>
                  </a:lnTo>
                  <a:lnTo>
                    <a:pt x="3439" y="6151"/>
                  </a:lnTo>
                  <a:lnTo>
                    <a:pt x="3461" y="6138"/>
                  </a:lnTo>
                  <a:lnTo>
                    <a:pt x="3483" y="6123"/>
                  </a:lnTo>
                  <a:lnTo>
                    <a:pt x="3505" y="6108"/>
                  </a:lnTo>
                  <a:lnTo>
                    <a:pt x="3526" y="6092"/>
                  </a:lnTo>
                  <a:lnTo>
                    <a:pt x="3546" y="6075"/>
                  </a:lnTo>
                  <a:lnTo>
                    <a:pt x="3566" y="6057"/>
                  </a:lnTo>
                  <a:lnTo>
                    <a:pt x="3585" y="6039"/>
                  </a:lnTo>
                  <a:lnTo>
                    <a:pt x="3603" y="6020"/>
                  </a:lnTo>
                  <a:lnTo>
                    <a:pt x="3621" y="6000"/>
                  </a:lnTo>
                  <a:lnTo>
                    <a:pt x="3638" y="5980"/>
                  </a:lnTo>
                  <a:lnTo>
                    <a:pt x="3654" y="5959"/>
                  </a:lnTo>
                  <a:lnTo>
                    <a:pt x="3669" y="5937"/>
                  </a:lnTo>
                  <a:lnTo>
                    <a:pt x="3684" y="5915"/>
                  </a:lnTo>
                  <a:lnTo>
                    <a:pt x="3697" y="5892"/>
                  </a:lnTo>
                  <a:lnTo>
                    <a:pt x="3711" y="5868"/>
                  </a:lnTo>
                  <a:lnTo>
                    <a:pt x="3723" y="5845"/>
                  </a:lnTo>
                  <a:lnTo>
                    <a:pt x="3734" y="5821"/>
                  </a:lnTo>
                  <a:lnTo>
                    <a:pt x="3744" y="5796"/>
                  </a:lnTo>
                  <a:lnTo>
                    <a:pt x="3753" y="5772"/>
                  </a:lnTo>
                  <a:lnTo>
                    <a:pt x="3761" y="5747"/>
                  </a:lnTo>
                  <a:lnTo>
                    <a:pt x="3769" y="5721"/>
                  </a:lnTo>
                  <a:lnTo>
                    <a:pt x="3775" y="5696"/>
                  </a:lnTo>
                  <a:lnTo>
                    <a:pt x="3780" y="5670"/>
                  </a:lnTo>
                  <a:lnTo>
                    <a:pt x="3785" y="5644"/>
                  </a:lnTo>
                  <a:lnTo>
                    <a:pt x="3788" y="5618"/>
                  </a:lnTo>
                  <a:lnTo>
                    <a:pt x="3791" y="559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896" name="Google Shape;896;p28"/>
          <p:cNvSpPr/>
          <p:nvPr/>
        </p:nvSpPr>
        <p:spPr>
          <a:xfrm>
            <a:off x="9277961" y="1390753"/>
            <a:ext cx="1493520" cy="1493520"/>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897" name="Google Shape;897;p28"/>
          <p:cNvGrpSpPr/>
          <p:nvPr/>
        </p:nvGrpSpPr>
        <p:grpSpPr>
          <a:xfrm>
            <a:off x="9607254" y="1720046"/>
            <a:ext cx="834934" cy="834934"/>
            <a:chOff x="1649691" y="3230880"/>
            <a:chExt cx="914400" cy="914400"/>
          </a:xfrm>
        </p:grpSpPr>
        <p:sp>
          <p:nvSpPr>
            <p:cNvPr id="898" name="Google Shape;898;p28"/>
            <p:cNvSpPr/>
            <p:nvPr/>
          </p:nvSpPr>
          <p:spPr>
            <a:xfrm>
              <a:off x="1649691" y="3230880"/>
              <a:ext cx="914400" cy="914400"/>
            </a:xfrm>
            <a:custGeom>
              <a:rect b="b" l="l" r="r" t="t"/>
              <a:pathLst>
                <a:path extrusionOk="0" h="10000" w="10000">
                  <a:moveTo>
                    <a:pt x="8700" y="6210"/>
                  </a:moveTo>
                  <a:lnTo>
                    <a:pt x="8176" y="6620"/>
                  </a:lnTo>
                  <a:lnTo>
                    <a:pt x="8700" y="7030"/>
                  </a:lnTo>
                  <a:lnTo>
                    <a:pt x="8459" y="7596"/>
                  </a:lnTo>
                  <a:lnTo>
                    <a:pt x="7809" y="7526"/>
                  </a:lnTo>
                  <a:lnTo>
                    <a:pt x="7879" y="8176"/>
                  </a:lnTo>
                  <a:lnTo>
                    <a:pt x="7313" y="8417"/>
                  </a:lnTo>
                  <a:lnTo>
                    <a:pt x="6903" y="7893"/>
                  </a:lnTo>
                  <a:lnTo>
                    <a:pt x="6493" y="8417"/>
                  </a:lnTo>
                  <a:lnTo>
                    <a:pt x="5927" y="8176"/>
                  </a:lnTo>
                  <a:lnTo>
                    <a:pt x="5998" y="7526"/>
                  </a:lnTo>
                  <a:lnTo>
                    <a:pt x="5347" y="7596"/>
                  </a:lnTo>
                  <a:lnTo>
                    <a:pt x="5106" y="7030"/>
                  </a:lnTo>
                  <a:lnTo>
                    <a:pt x="5630" y="6620"/>
                  </a:lnTo>
                  <a:lnTo>
                    <a:pt x="5106" y="6210"/>
                  </a:lnTo>
                  <a:lnTo>
                    <a:pt x="5347" y="5644"/>
                  </a:lnTo>
                  <a:lnTo>
                    <a:pt x="5998" y="5715"/>
                  </a:lnTo>
                  <a:lnTo>
                    <a:pt x="5927" y="5064"/>
                  </a:lnTo>
                  <a:lnTo>
                    <a:pt x="6493" y="4823"/>
                  </a:lnTo>
                  <a:lnTo>
                    <a:pt x="6903" y="5347"/>
                  </a:lnTo>
                  <a:lnTo>
                    <a:pt x="7313" y="4823"/>
                  </a:lnTo>
                  <a:lnTo>
                    <a:pt x="7879" y="5064"/>
                  </a:lnTo>
                  <a:lnTo>
                    <a:pt x="7809" y="5715"/>
                  </a:lnTo>
                  <a:lnTo>
                    <a:pt x="8459" y="5644"/>
                  </a:lnTo>
                  <a:lnTo>
                    <a:pt x="8700" y="6210"/>
                  </a:lnTo>
                  <a:close/>
                  <a:moveTo>
                    <a:pt x="7469" y="6641"/>
                  </a:moveTo>
                  <a:lnTo>
                    <a:pt x="7469" y="6620"/>
                  </a:lnTo>
                  <a:lnTo>
                    <a:pt x="7469" y="6599"/>
                  </a:lnTo>
                  <a:lnTo>
                    <a:pt x="7467" y="6578"/>
                  </a:lnTo>
                  <a:lnTo>
                    <a:pt x="7465" y="6557"/>
                  </a:lnTo>
                  <a:lnTo>
                    <a:pt x="7463" y="6536"/>
                  </a:lnTo>
                  <a:lnTo>
                    <a:pt x="7459" y="6515"/>
                  </a:lnTo>
                  <a:lnTo>
                    <a:pt x="7455" y="6494"/>
                  </a:lnTo>
                  <a:lnTo>
                    <a:pt x="7450" y="6474"/>
                  </a:lnTo>
                  <a:lnTo>
                    <a:pt x="7444" y="6453"/>
                  </a:lnTo>
                  <a:lnTo>
                    <a:pt x="7437" y="6433"/>
                  </a:lnTo>
                  <a:lnTo>
                    <a:pt x="7430" y="6413"/>
                  </a:lnTo>
                  <a:lnTo>
                    <a:pt x="7422" y="6394"/>
                  </a:lnTo>
                  <a:lnTo>
                    <a:pt x="7413" y="6375"/>
                  </a:lnTo>
                  <a:lnTo>
                    <a:pt x="7403" y="6356"/>
                  </a:lnTo>
                  <a:lnTo>
                    <a:pt x="7393" y="6337"/>
                  </a:lnTo>
                  <a:lnTo>
                    <a:pt x="7382" y="6319"/>
                  </a:lnTo>
                  <a:lnTo>
                    <a:pt x="7371" y="6301"/>
                  </a:lnTo>
                  <a:lnTo>
                    <a:pt x="7358" y="6284"/>
                  </a:lnTo>
                  <a:lnTo>
                    <a:pt x="7346" y="6267"/>
                  </a:lnTo>
                  <a:lnTo>
                    <a:pt x="7332" y="6251"/>
                  </a:lnTo>
                  <a:lnTo>
                    <a:pt x="7318" y="6235"/>
                  </a:lnTo>
                  <a:lnTo>
                    <a:pt x="7303" y="6220"/>
                  </a:lnTo>
                  <a:lnTo>
                    <a:pt x="7288" y="6205"/>
                  </a:lnTo>
                  <a:lnTo>
                    <a:pt x="7272" y="6191"/>
                  </a:lnTo>
                  <a:lnTo>
                    <a:pt x="7256" y="6178"/>
                  </a:lnTo>
                  <a:lnTo>
                    <a:pt x="7239" y="6165"/>
                  </a:lnTo>
                  <a:lnTo>
                    <a:pt x="7222" y="6153"/>
                  </a:lnTo>
                  <a:lnTo>
                    <a:pt x="7204" y="6141"/>
                  </a:lnTo>
                  <a:lnTo>
                    <a:pt x="7186" y="6130"/>
                  </a:lnTo>
                  <a:lnTo>
                    <a:pt x="7167" y="6120"/>
                  </a:lnTo>
                  <a:lnTo>
                    <a:pt x="7148" y="6110"/>
                  </a:lnTo>
                  <a:lnTo>
                    <a:pt x="7129" y="6101"/>
                  </a:lnTo>
                  <a:lnTo>
                    <a:pt x="7110" y="6093"/>
                  </a:lnTo>
                  <a:lnTo>
                    <a:pt x="7090" y="6086"/>
                  </a:lnTo>
                  <a:lnTo>
                    <a:pt x="7070" y="6079"/>
                  </a:lnTo>
                  <a:lnTo>
                    <a:pt x="7049" y="6073"/>
                  </a:lnTo>
                  <a:lnTo>
                    <a:pt x="7029" y="6068"/>
                  </a:lnTo>
                  <a:lnTo>
                    <a:pt x="7008" y="6064"/>
                  </a:lnTo>
                  <a:lnTo>
                    <a:pt x="6987" y="6060"/>
                  </a:lnTo>
                  <a:lnTo>
                    <a:pt x="6966" y="6058"/>
                  </a:lnTo>
                  <a:lnTo>
                    <a:pt x="6945" y="6056"/>
                  </a:lnTo>
                  <a:lnTo>
                    <a:pt x="6924" y="6054"/>
                  </a:lnTo>
                  <a:lnTo>
                    <a:pt x="6903" y="6054"/>
                  </a:lnTo>
                  <a:lnTo>
                    <a:pt x="6882" y="6054"/>
                  </a:lnTo>
                  <a:lnTo>
                    <a:pt x="6861" y="6056"/>
                  </a:lnTo>
                  <a:lnTo>
                    <a:pt x="6840" y="6058"/>
                  </a:lnTo>
                  <a:lnTo>
                    <a:pt x="6819" y="6060"/>
                  </a:lnTo>
                  <a:lnTo>
                    <a:pt x="6798" y="6064"/>
                  </a:lnTo>
                  <a:lnTo>
                    <a:pt x="6777" y="6068"/>
                  </a:lnTo>
                  <a:lnTo>
                    <a:pt x="6757" y="6073"/>
                  </a:lnTo>
                  <a:lnTo>
                    <a:pt x="6736" y="6079"/>
                  </a:lnTo>
                  <a:lnTo>
                    <a:pt x="6716" y="6086"/>
                  </a:lnTo>
                  <a:lnTo>
                    <a:pt x="6696" y="6093"/>
                  </a:lnTo>
                  <a:lnTo>
                    <a:pt x="6677" y="6101"/>
                  </a:lnTo>
                  <a:lnTo>
                    <a:pt x="6658" y="6110"/>
                  </a:lnTo>
                  <a:lnTo>
                    <a:pt x="6639" y="6120"/>
                  </a:lnTo>
                  <a:lnTo>
                    <a:pt x="6620" y="6130"/>
                  </a:lnTo>
                  <a:lnTo>
                    <a:pt x="6602" y="6141"/>
                  </a:lnTo>
                  <a:lnTo>
                    <a:pt x="6584" y="6153"/>
                  </a:lnTo>
                  <a:lnTo>
                    <a:pt x="6567" y="6165"/>
                  </a:lnTo>
                  <a:lnTo>
                    <a:pt x="6550" y="6178"/>
                  </a:lnTo>
                  <a:lnTo>
                    <a:pt x="6534" y="6191"/>
                  </a:lnTo>
                  <a:lnTo>
                    <a:pt x="6518" y="6205"/>
                  </a:lnTo>
                  <a:lnTo>
                    <a:pt x="6503" y="6220"/>
                  </a:lnTo>
                  <a:lnTo>
                    <a:pt x="6488" y="6235"/>
                  </a:lnTo>
                  <a:lnTo>
                    <a:pt x="6474" y="6251"/>
                  </a:lnTo>
                  <a:lnTo>
                    <a:pt x="6461" y="6267"/>
                  </a:lnTo>
                  <a:lnTo>
                    <a:pt x="6448" y="6284"/>
                  </a:lnTo>
                  <a:lnTo>
                    <a:pt x="6436" y="6301"/>
                  </a:lnTo>
                  <a:lnTo>
                    <a:pt x="6424" y="6319"/>
                  </a:lnTo>
                  <a:lnTo>
                    <a:pt x="6413" y="6337"/>
                  </a:lnTo>
                  <a:lnTo>
                    <a:pt x="6403" y="6356"/>
                  </a:lnTo>
                  <a:lnTo>
                    <a:pt x="6393" y="6375"/>
                  </a:lnTo>
                  <a:lnTo>
                    <a:pt x="6384" y="6394"/>
                  </a:lnTo>
                  <a:lnTo>
                    <a:pt x="6376" y="6413"/>
                  </a:lnTo>
                  <a:lnTo>
                    <a:pt x="6369" y="6433"/>
                  </a:lnTo>
                  <a:lnTo>
                    <a:pt x="6362" y="6453"/>
                  </a:lnTo>
                  <a:lnTo>
                    <a:pt x="6356" y="6474"/>
                  </a:lnTo>
                  <a:lnTo>
                    <a:pt x="6351" y="6494"/>
                  </a:lnTo>
                  <a:lnTo>
                    <a:pt x="6347" y="6515"/>
                  </a:lnTo>
                  <a:lnTo>
                    <a:pt x="6343" y="6536"/>
                  </a:lnTo>
                  <a:lnTo>
                    <a:pt x="6341" y="6557"/>
                  </a:lnTo>
                  <a:lnTo>
                    <a:pt x="6339" y="6578"/>
                  </a:lnTo>
                  <a:lnTo>
                    <a:pt x="6337" y="6599"/>
                  </a:lnTo>
                  <a:lnTo>
                    <a:pt x="6337" y="6620"/>
                  </a:lnTo>
                  <a:lnTo>
                    <a:pt x="6337" y="6641"/>
                  </a:lnTo>
                  <a:lnTo>
                    <a:pt x="6339" y="6662"/>
                  </a:lnTo>
                  <a:lnTo>
                    <a:pt x="6341" y="6683"/>
                  </a:lnTo>
                  <a:lnTo>
                    <a:pt x="6343" y="6704"/>
                  </a:lnTo>
                  <a:lnTo>
                    <a:pt x="6347" y="6725"/>
                  </a:lnTo>
                  <a:lnTo>
                    <a:pt x="6351" y="6746"/>
                  </a:lnTo>
                  <a:lnTo>
                    <a:pt x="6356" y="6766"/>
                  </a:lnTo>
                  <a:lnTo>
                    <a:pt x="6362" y="6787"/>
                  </a:lnTo>
                  <a:lnTo>
                    <a:pt x="6369" y="6807"/>
                  </a:lnTo>
                  <a:lnTo>
                    <a:pt x="6376" y="6827"/>
                  </a:lnTo>
                  <a:lnTo>
                    <a:pt x="6384" y="6846"/>
                  </a:lnTo>
                  <a:lnTo>
                    <a:pt x="6393" y="6865"/>
                  </a:lnTo>
                  <a:lnTo>
                    <a:pt x="6403" y="6884"/>
                  </a:lnTo>
                  <a:lnTo>
                    <a:pt x="6413" y="6903"/>
                  </a:lnTo>
                  <a:lnTo>
                    <a:pt x="6424" y="6921"/>
                  </a:lnTo>
                  <a:lnTo>
                    <a:pt x="6436" y="6939"/>
                  </a:lnTo>
                  <a:lnTo>
                    <a:pt x="6448" y="6956"/>
                  </a:lnTo>
                  <a:lnTo>
                    <a:pt x="6461" y="6973"/>
                  </a:lnTo>
                  <a:lnTo>
                    <a:pt x="6474" y="6989"/>
                  </a:lnTo>
                  <a:lnTo>
                    <a:pt x="6488" y="7005"/>
                  </a:lnTo>
                  <a:lnTo>
                    <a:pt x="6503" y="7020"/>
                  </a:lnTo>
                  <a:lnTo>
                    <a:pt x="6518" y="7035"/>
                  </a:lnTo>
                  <a:lnTo>
                    <a:pt x="6534" y="7049"/>
                  </a:lnTo>
                  <a:lnTo>
                    <a:pt x="6550" y="7063"/>
                  </a:lnTo>
                  <a:lnTo>
                    <a:pt x="6567" y="7075"/>
                  </a:lnTo>
                  <a:lnTo>
                    <a:pt x="6584" y="7088"/>
                  </a:lnTo>
                  <a:lnTo>
                    <a:pt x="6602" y="7099"/>
                  </a:lnTo>
                  <a:lnTo>
                    <a:pt x="6620" y="7110"/>
                  </a:lnTo>
                  <a:lnTo>
                    <a:pt x="6639" y="7120"/>
                  </a:lnTo>
                  <a:lnTo>
                    <a:pt x="6658" y="7130"/>
                  </a:lnTo>
                  <a:lnTo>
                    <a:pt x="6677" y="7139"/>
                  </a:lnTo>
                  <a:lnTo>
                    <a:pt x="6696" y="7147"/>
                  </a:lnTo>
                  <a:lnTo>
                    <a:pt x="6716" y="7154"/>
                  </a:lnTo>
                  <a:lnTo>
                    <a:pt x="6736" y="7161"/>
                  </a:lnTo>
                  <a:lnTo>
                    <a:pt x="6757" y="7167"/>
                  </a:lnTo>
                  <a:lnTo>
                    <a:pt x="6777" y="7172"/>
                  </a:lnTo>
                  <a:lnTo>
                    <a:pt x="6798" y="7176"/>
                  </a:lnTo>
                  <a:lnTo>
                    <a:pt x="6819" y="7180"/>
                  </a:lnTo>
                  <a:lnTo>
                    <a:pt x="6840" y="7182"/>
                  </a:lnTo>
                  <a:lnTo>
                    <a:pt x="6861" y="7184"/>
                  </a:lnTo>
                  <a:lnTo>
                    <a:pt x="6882" y="7186"/>
                  </a:lnTo>
                  <a:lnTo>
                    <a:pt x="6903" y="7186"/>
                  </a:lnTo>
                  <a:lnTo>
                    <a:pt x="6924" y="7186"/>
                  </a:lnTo>
                  <a:lnTo>
                    <a:pt x="6945" y="7184"/>
                  </a:lnTo>
                  <a:lnTo>
                    <a:pt x="6966" y="7182"/>
                  </a:lnTo>
                  <a:lnTo>
                    <a:pt x="6987" y="7180"/>
                  </a:lnTo>
                  <a:lnTo>
                    <a:pt x="7008" y="7176"/>
                  </a:lnTo>
                  <a:lnTo>
                    <a:pt x="7029" y="7172"/>
                  </a:lnTo>
                  <a:lnTo>
                    <a:pt x="7049" y="7167"/>
                  </a:lnTo>
                  <a:lnTo>
                    <a:pt x="7070" y="7161"/>
                  </a:lnTo>
                  <a:lnTo>
                    <a:pt x="7090" y="7154"/>
                  </a:lnTo>
                  <a:lnTo>
                    <a:pt x="7110" y="7147"/>
                  </a:lnTo>
                  <a:lnTo>
                    <a:pt x="7129" y="7139"/>
                  </a:lnTo>
                  <a:lnTo>
                    <a:pt x="7148" y="7130"/>
                  </a:lnTo>
                  <a:lnTo>
                    <a:pt x="7167" y="7120"/>
                  </a:lnTo>
                  <a:lnTo>
                    <a:pt x="7186" y="7110"/>
                  </a:lnTo>
                  <a:lnTo>
                    <a:pt x="7204" y="7099"/>
                  </a:lnTo>
                  <a:lnTo>
                    <a:pt x="7222" y="7088"/>
                  </a:lnTo>
                  <a:lnTo>
                    <a:pt x="7239" y="7075"/>
                  </a:lnTo>
                  <a:lnTo>
                    <a:pt x="7256" y="7063"/>
                  </a:lnTo>
                  <a:lnTo>
                    <a:pt x="7272" y="7049"/>
                  </a:lnTo>
                  <a:lnTo>
                    <a:pt x="7288" y="7035"/>
                  </a:lnTo>
                  <a:lnTo>
                    <a:pt x="7303" y="7020"/>
                  </a:lnTo>
                  <a:lnTo>
                    <a:pt x="7318" y="7005"/>
                  </a:lnTo>
                  <a:lnTo>
                    <a:pt x="7332" y="6989"/>
                  </a:lnTo>
                  <a:lnTo>
                    <a:pt x="7346" y="6973"/>
                  </a:lnTo>
                  <a:lnTo>
                    <a:pt x="7358" y="6956"/>
                  </a:lnTo>
                  <a:lnTo>
                    <a:pt x="7371" y="6939"/>
                  </a:lnTo>
                  <a:lnTo>
                    <a:pt x="7382" y="6921"/>
                  </a:lnTo>
                  <a:lnTo>
                    <a:pt x="7393" y="6903"/>
                  </a:lnTo>
                  <a:lnTo>
                    <a:pt x="7403" y="6884"/>
                  </a:lnTo>
                  <a:lnTo>
                    <a:pt x="7413" y="6865"/>
                  </a:lnTo>
                  <a:lnTo>
                    <a:pt x="7422" y="6846"/>
                  </a:lnTo>
                  <a:lnTo>
                    <a:pt x="7430" y="6827"/>
                  </a:lnTo>
                  <a:lnTo>
                    <a:pt x="7437" y="6807"/>
                  </a:lnTo>
                  <a:lnTo>
                    <a:pt x="7444" y="6787"/>
                  </a:lnTo>
                  <a:lnTo>
                    <a:pt x="7450" y="6766"/>
                  </a:lnTo>
                  <a:lnTo>
                    <a:pt x="7455" y="6746"/>
                  </a:lnTo>
                  <a:lnTo>
                    <a:pt x="7459" y="6725"/>
                  </a:lnTo>
                  <a:lnTo>
                    <a:pt x="7463" y="6704"/>
                  </a:lnTo>
                  <a:lnTo>
                    <a:pt x="7465" y="6683"/>
                  </a:lnTo>
                  <a:lnTo>
                    <a:pt x="7467" y="6662"/>
                  </a:lnTo>
                  <a:lnTo>
                    <a:pt x="7469" y="6641"/>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899" name="Google Shape;899;p28"/>
            <p:cNvSpPr/>
            <p:nvPr/>
          </p:nvSpPr>
          <p:spPr>
            <a:xfrm>
              <a:off x="1649691" y="3230880"/>
              <a:ext cx="914400" cy="914400"/>
            </a:xfrm>
            <a:custGeom>
              <a:rect b="b" l="l" r="r" t="t"/>
              <a:pathLst>
                <a:path extrusionOk="0" h="10000" w="10000">
                  <a:moveTo>
                    <a:pt x="8800" y="6285"/>
                  </a:moveTo>
                  <a:lnTo>
                    <a:pt x="8789" y="6298"/>
                  </a:lnTo>
                  <a:lnTo>
                    <a:pt x="8777" y="6308"/>
                  </a:lnTo>
                  <a:lnTo>
                    <a:pt x="8379" y="6620"/>
                  </a:lnTo>
                  <a:lnTo>
                    <a:pt x="8777" y="6932"/>
                  </a:lnTo>
                  <a:lnTo>
                    <a:pt x="8789" y="6942"/>
                  </a:lnTo>
                  <a:lnTo>
                    <a:pt x="8800" y="6955"/>
                  </a:lnTo>
                  <a:lnTo>
                    <a:pt x="8809" y="6969"/>
                  </a:lnTo>
                  <a:lnTo>
                    <a:pt x="8816" y="6983"/>
                  </a:lnTo>
                  <a:lnTo>
                    <a:pt x="8821" y="6999"/>
                  </a:lnTo>
                  <a:lnTo>
                    <a:pt x="8824" y="7015"/>
                  </a:lnTo>
                  <a:lnTo>
                    <a:pt x="8825" y="7031"/>
                  </a:lnTo>
                  <a:lnTo>
                    <a:pt x="8824" y="7048"/>
                  </a:lnTo>
                  <a:lnTo>
                    <a:pt x="8820" y="7064"/>
                  </a:lnTo>
                  <a:lnTo>
                    <a:pt x="8815" y="7079"/>
                  </a:lnTo>
                  <a:lnTo>
                    <a:pt x="8574" y="7645"/>
                  </a:lnTo>
                  <a:lnTo>
                    <a:pt x="8567" y="7659"/>
                  </a:lnTo>
                  <a:lnTo>
                    <a:pt x="8558" y="7672"/>
                  </a:lnTo>
                  <a:lnTo>
                    <a:pt x="8547" y="7684"/>
                  </a:lnTo>
                  <a:lnTo>
                    <a:pt x="8535" y="7695"/>
                  </a:lnTo>
                  <a:lnTo>
                    <a:pt x="8522" y="7704"/>
                  </a:lnTo>
                  <a:lnTo>
                    <a:pt x="8508" y="7711"/>
                  </a:lnTo>
                  <a:lnTo>
                    <a:pt x="8493" y="7716"/>
                  </a:lnTo>
                  <a:lnTo>
                    <a:pt x="8477" y="7720"/>
                  </a:lnTo>
                  <a:lnTo>
                    <a:pt x="8462" y="7721"/>
                  </a:lnTo>
                  <a:lnTo>
                    <a:pt x="8446" y="7720"/>
                  </a:lnTo>
                  <a:lnTo>
                    <a:pt x="7950" y="7667"/>
                  </a:lnTo>
                  <a:lnTo>
                    <a:pt x="8003" y="8163"/>
                  </a:lnTo>
                  <a:lnTo>
                    <a:pt x="8004" y="8179"/>
                  </a:lnTo>
                  <a:lnTo>
                    <a:pt x="8003" y="8194"/>
                  </a:lnTo>
                  <a:lnTo>
                    <a:pt x="7999" y="8210"/>
                  </a:lnTo>
                  <a:lnTo>
                    <a:pt x="7994" y="8225"/>
                  </a:lnTo>
                  <a:lnTo>
                    <a:pt x="7987" y="8239"/>
                  </a:lnTo>
                  <a:lnTo>
                    <a:pt x="7978" y="8252"/>
                  </a:lnTo>
                  <a:lnTo>
                    <a:pt x="7967" y="8264"/>
                  </a:lnTo>
                  <a:lnTo>
                    <a:pt x="7955" y="8275"/>
                  </a:lnTo>
                  <a:lnTo>
                    <a:pt x="7942" y="8284"/>
                  </a:lnTo>
                  <a:lnTo>
                    <a:pt x="7928" y="8291"/>
                  </a:lnTo>
                  <a:lnTo>
                    <a:pt x="7362" y="8532"/>
                  </a:lnTo>
                  <a:lnTo>
                    <a:pt x="7347" y="8537"/>
                  </a:lnTo>
                  <a:lnTo>
                    <a:pt x="7331" y="8541"/>
                  </a:lnTo>
                  <a:lnTo>
                    <a:pt x="7314" y="8542"/>
                  </a:lnTo>
                  <a:lnTo>
                    <a:pt x="7298" y="8541"/>
                  </a:lnTo>
                  <a:lnTo>
                    <a:pt x="7282" y="8538"/>
                  </a:lnTo>
                  <a:lnTo>
                    <a:pt x="7266" y="8533"/>
                  </a:lnTo>
                  <a:lnTo>
                    <a:pt x="7252" y="8526"/>
                  </a:lnTo>
                  <a:lnTo>
                    <a:pt x="7238" y="8517"/>
                  </a:lnTo>
                  <a:lnTo>
                    <a:pt x="7225" y="8506"/>
                  </a:lnTo>
                  <a:lnTo>
                    <a:pt x="7215" y="8494"/>
                  </a:lnTo>
                  <a:lnTo>
                    <a:pt x="6903" y="8096"/>
                  </a:lnTo>
                  <a:lnTo>
                    <a:pt x="6591" y="8494"/>
                  </a:lnTo>
                  <a:lnTo>
                    <a:pt x="6581" y="8506"/>
                  </a:lnTo>
                  <a:lnTo>
                    <a:pt x="6568" y="8517"/>
                  </a:lnTo>
                  <a:lnTo>
                    <a:pt x="6554" y="8526"/>
                  </a:lnTo>
                  <a:lnTo>
                    <a:pt x="6540" y="8533"/>
                  </a:lnTo>
                  <a:lnTo>
                    <a:pt x="6524" y="8538"/>
                  </a:lnTo>
                  <a:lnTo>
                    <a:pt x="6508" y="8541"/>
                  </a:lnTo>
                  <a:lnTo>
                    <a:pt x="6492" y="8542"/>
                  </a:lnTo>
                  <a:lnTo>
                    <a:pt x="6475" y="8541"/>
                  </a:lnTo>
                  <a:lnTo>
                    <a:pt x="6459" y="8537"/>
                  </a:lnTo>
                  <a:lnTo>
                    <a:pt x="6444" y="8532"/>
                  </a:lnTo>
                  <a:lnTo>
                    <a:pt x="5878" y="8291"/>
                  </a:lnTo>
                  <a:lnTo>
                    <a:pt x="5864" y="8284"/>
                  </a:lnTo>
                  <a:lnTo>
                    <a:pt x="5851" y="8275"/>
                  </a:lnTo>
                  <a:lnTo>
                    <a:pt x="5839" y="8264"/>
                  </a:lnTo>
                  <a:lnTo>
                    <a:pt x="5828" y="8252"/>
                  </a:lnTo>
                  <a:lnTo>
                    <a:pt x="5819" y="8239"/>
                  </a:lnTo>
                  <a:lnTo>
                    <a:pt x="5812" y="8225"/>
                  </a:lnTo>
                  <a:lnTo>
                    <a:pt x="5807" y="8210"/>
                  </a:lnTo>
                  <a:lnTo>
                    <a:pt x="5803" y="8194"/>
                  </a:lnTo>
                  <a:lnTo>
                    <a:pt x="5802" y="8178"/>
                  </a:lnTo>
                  <a:lnTo>
                    <a:pt x="5803" y="8162"/>
                  </a:lnTo>
                  <a:lnTo>
                    <a:pt x="5857" y="7667"/>
                  </a:lnTo>
                  <a:lnTo>
                    <a:pt x="5360" y="7720"/>
                  </a:lnTo>
                  <a:lnTo>
                    <a:pt x="5344" y="7721"/>
                  </a:lnTo>
                  <a:lnTo>
                    <a:pt x="5329" y="7720"/>
                  </a:lnTo>
                  <a:lnTo>
                    <a:pt x="5313" y="7716"/>
                  </a:lnTo>
                  <a:lnTo>
                    <a:pt x="5298" y="7711"/>
                  </a:lnTo>
                  <a:lnTo>
                    <a:pt x="5284" y="7704"/>
                  </a:lnTo>
                  <a:lnTo>
                    <a:pt x="5271" y="7695"/>
                  </a:lnTo>
                  <a:lnTo>
                    <a:pt x="5259" y="7684"/>
                  </a:lnTo>
                  <a:lnTo>
                    <a:pt x="5248" y="7672"/>
                  </a:lnTo>
                  <a:lnTo>
                    <a:pt x="5239" y="7659"/>
                  </a:lnTo>
                  <a:lnTo>
                    <a:pt x="5232" y="7645"/>
                  </a:lnTo>
                  <a:lnTo>
                    <a:pt x="4991" y="7079"/>
                  </a:lnTo>
                  <a:lnTo>
                    <a:pt x="4986" y="7064"/>
                  </a:lnTo>
                  <a:lnTo>
                    <a:pt x="4982" y="7048"/>
                  </a:lnTo>
                  <a:lnTo>
                    <a:pt x="4981" y="7031"/>
                  </a:lnTo>
                  <a:lnTo>
                    <a:pt x="4982" y="7015"/>
                  </a:lnTo>
                  <a:lnTo>
                    <a:pt x="4985" y="6999"/>
                  </a:lnTo>
                  <a:lnTo>
                    <a:pt x="4990" y="6983"/>
                  </a:lnTo>
                  <a:lnTo>
                    <a:pt x="4997" y="6969"/>
                  </a:lnTo>
                  <a:lnTo>
                    <a:pt x="5006" y="6955"/>
                  </a:lnTo>
                  <a:lnTo>
                    <a:pt x="5017" y="6942"/>
                  </a:lnTo>
                  <a:lnTo>
                    <a:pt x="5029" y="6932"/>
                  </a:lnTo>
                  <a:lnTo>
                    <a:pt x="5427" y="6620"/>
                  </a:lnTo>
                  <a:lnTo>
                    <a:pt x="5029" y="6308"/>
                  </a:lnTo>
                  <a:lnTo>
                    <a:pt x="5017" y="6298"/>
                  </a:lnTo>
                  <a:lnTo>
                    <a:pt x="5006" y="6285"/>
                  </a:lnTo>
                  <a:lnTo>
                    <a:pt x="4997" y="6271"/>
                  </a:lnTo>
                  <a:lnTo>
                    <a:pt x="4990" y="6257"/>
                  </a:lnTo>
                  <a:lnTo>
                    <a:pt x="4985" y="6241"/>
                  </a:lnTo>
                  <a:lnTo>
                    <a:pt x="4982" y="6225"/>
                  </a:lnTo>
                  <a:lnTo>
                    <a:pt x="4981" y="6209"/>
                  </a:lnTo>
                  <a:lnTo>
                    <a:pt x="4982" y="6192"/>
                  </a:lnTo>
                  <a:lnTo>
                    <a:pt x="4986" y="6176"/>
                  </a:lnTo>
                  <a:lnTo>
                    <a:pt x="4991" y="6161"/>
                  </a:lnTo>
                  <a:lnTo>
                    <a:pt x="5232" y="5595"/>
                  </a:lnTo>
                  <a:lnTo>
                    <a:pt x="5239" y="5581"/>
                  </a:lnTo>
                  <a:lnTo>
                    <a:pt x="5248" y="5568"/>
                  </a:lnTo>
                  <a:lnTo>
                    <a:pt x="5259" y="5556"/>
                  </a:lnTo>
                  <a:lnTo>
                    <a:pt x="5271" y="5545"/>
                  </a:lnTo>
                  <a:lnTo>
                    <a:pt x="5284" y="5536"/>
                  </a:lnTo>
                  <a:lnTo>
                    <a:pt x="5298" y="5529"/>
                  </a:lnTo>
                  <a:lnTo>
                    <a:pt x="5313" y="5524"/>
                  </a:lnTo>
                  <a:lnTo>
                    <a:pt x="5329" y="5520"/>
                  </a:lnTo>
                  <a:lnTo>
                    <a:pt x="5345" y="5519"/>
                  </a:lnTo>
                  <a:lnTo>
                    <a:pt x="5361" y="5520"/>
                  </a:lnTo>
                  <a:lnTo>
                    <a:pt x="5857" y="5574"/>
                  </a:lnTo>
                  <a:lnTo>
                    <a:pt x="5803" y="5078"/>
                  </a:lnTo>
                  <a:lnTo>
                    <a:pt x="5802" y="5062"/>
                  </a:lnTo>
                  <a:lnTo>
                    <a:pt x="5803" y="5046"/>
                  </a:lnTo>
                  <a:lnTo>
                    <a:pt x="5807" y="5030"/>
                  </a:lnTo>
                  <a:lnTo>
                    <a:pt x="5812" y="5015"/>
                  </a:lnTo>
                  <a:lnTo>
                    <a:pt x="5819" y="5001"/>
                  </a:lnTo>
                  <a:lnTo>
                    <a:pt x="5828" y="4988"/>
                  </a:lnTo>
                  <a:lnTo>
                    <a:pt x="5839" y="4976"/>
                  </a:lnTo>
                  <a:lnTo>
                    <a:pt x="5851" y="4965"/>
                  </a:lnTo>
                  <a:lnTo>
                    <a:pt x="5864" y="4956"/>
                  </a:lnTo>
                  <a:lnTo>
                    <a:pt x="5878" y="4949"/>
                  </a:lnTo>
                  <a:lnTo>
                    <a:pt x="6444" y="4708"/>
                  </a:lnTo>
                  <a:lnTo>
                    <a:pt x="6459" y="4703"/>
                  </a:lnTo>
                  <a:lnTo>
                    <a:pt x="6475" y="4699"/>
                  </a:lnTo>
                  <a:lnTo>
                    <a:pt x="6492" y="4698"/>
                  </a:lnTo>
                  <a:lnTo>
                    <a:pt x="6508" y="4699"/>
                  </a:lnTo>
                  <a:lnTo>
                    <a:pt x="6524" y="4702"/>
                  </a:lnTo>
                  <a:lnTo>
                    <a:pt x="6540" y="4707"/>
                  </a:lnTo>
                  <a:lnTo>
                    <a:pt x="6554" y="4714"/>
                  </a:lnTo>
                  <a:lnTo>
                    <a:pt x="6568" y="4723"/>
                  </a:lnTo>
                  <a:lnTo>
                    <a:pt x="6581" y="4734"/>
                  </a:lnTo>
                  <a:lnTo>
                    <a:pt x="6591" y="4746"/>
                  </a:lnTo>
                  <a:lnTo>
                    <a:pt x="6903" y="5144"/>
                  </a:lnTo>
                  <a:lnTo>
                    <a:pt x="7215" y="4746"/>
                  </a:lnTo>
                  <a:lnTo>
                    <a:pt x="7225" y="4734"/>
                  </a:lnTo>
                  <a:lnTo>
                    <a:pt x="7238" y="4723"/>
                  </a:lnTo>
                  <a:lnTo>
                    <a:pt x="7252" y="4714"/>
                  </a:lnTo>
                  <a:lnTo>
                    <a:pt x="7266" y="4707"/>
                  </a:lnTo>
                  <a:lnTo>
                    <a:pt x="7282" y="4702"/>
                  </a:lnTo>
                  <a:lnTo>
                    <a:pt x="7298" y="4699"/>
                  </a:lnTo>
                  <a:lnTo>
                    <a:pt x="7314" y="4698"/>
                  </a:lnTo>
                  <a:lnTo>
                    <a:pt x="7331" y="4699"/>
                  </a:lnTo>
                  <a:lnTo>
                    <a:pt x="7347" y="4703"/>
                  </a:lnTo>
                  <a:lnTo>
                    <a:pt x="7362" y="4708"/>
                  </a:lnTo>
                  <a:lnTo>
                    <a:pt x="7928" y="4949"/>
                  </a:lnTo>
                  <a:lnTo>
                    <a:pt x="7942" y="4956"/>
                  </a:lnTo>
                  <a:lnTo>
                    <a:pt x="7955" y="4965"/>
                  </a:lnTo>
                  <a:lnTo>
                    <a:pt x="7967" y="4976"/>
                  </a:lnTo>
                  <a:lnTo>
                    <a:pt x="7978" y="4988"/>
                  </a:lnTo>
                  <a:lnTo>
                    <a:pt x="7987" y="5001"/>
                  </a:lnTo>
                  <a:lnTo>
                    <a:pt x="7994" y="5015"/>
                  </a:lnTo>
                  <a:lnTo>
                    <a:pt x="7999" y="5030"/>
                  </a:lnTo>
                  <a:lnTo>
                    <a:pt x="8003" y="5046"/>
                  </a:lnTo>
                  <a:lnTo>
                    <a:pt x="8004" y="5061"/>
                  </a:lnTo>
                  <a:lnTo>
                    <a:pt x="8003" y="5077"/>
                  </a:lnTo>
                  <a:lnTo>
                    <a:pt x="7950" y="5574"/>
                  </a:lnTo>
                  <a:lnTo>
                    <a:pt x="8445" y="5520"/>
                  </a:lnTo>
                  <a:lnTo>
                    <a:pt x="8461" y="5519"/>
                  </a:lnTo>
                  <a:lnTo>
                    <a:pt x="8477" y="5520"/>
                  </a:lnTo>
                  <a:lnTo>
                    <a:pt x="8493" y="5524"/>
                  </a:lnTo>
                  <a:lnTo>
                    <a:pt x="8508" y="5529"/>
                  </a:lnTo>
                  <a:lnTo>
                    <a:pt x="8522" y="5536"/>
                  </a:lnTo>
                  <a:lnTo>
                    <a:pt x="8535" y="5545"/>
                  </a:lnTo>
                  <a:lnTo>
                    <a:pt x="8547" y="5556"/>
                  </a:lnTo>
                  <a:lnTo>
                    <a:pt x="8558" y="5568"/>
                  </a:lnTo>
                  <a:lnTo>
                    <a:pt x="8567" y="5581"/>
                  </a:lnTo>
                  <a:lnTo>
                    <a:pt x="8574" y="5595"/>
                  </a:lnTo>
                  <a:lnTo>
                    <a:pt x="8815" y="6161"/>
                  </a:lnTo>
                  <a:lnTo>
                    <a:pt x="8820" y="6176"/>
                  </a:lnTo>
                  <a:lnTo>
                    <a:pt x="8824" y="6192"/>
                  </a:lnTo>
                  <a:lnTo>
                    <a:pt x="8825" y="6209"/>
                  </a:lnTo>
                  <a:lnTo>
                    <a:pt x="8824" y="6225"/>
                  </a:lnTo>
                  <a:lnTo>
                    <a:pt x="8821" y="6241"/>
                  </a:lnTo>
                  <a:lnTo>
                    <a:pt x="8816" y="6257"/>
                  </a:lnTo>
                  <a:lnTo>
                    <a:pt x="8809" y="6271"/>
                  </a:lnTo>
                  <a:lnTo>
                    <a:pt x="8800" y="6285"/>
                  </a:lnTo>
                  <a:close/>
                  <a:moveTo>
                    <a:pt x="8067" y="6558"/>
                  </a:moveTo>
                  <a:lnTo>
                    <a:pt x="8076" y="6545"/>
                  </a:lnTo>
                  <a:lnTo>
                    <a:pt x="8087" y="6532"/>
                  </a:lnTo>
                  <a:lnTo>
                    <a:pt x="8099" y="6522"/>
                  </a:lnTo>
                  <a:lnTo>
                    <a:pt x="8547" y="6171"/>
                  </a:lnTo>
                  <a:lnTo>
                    <a:pt x="8380" y="5778"/>
                  </a:lnTo>
                  <a:lnTo>
                    <a:pt x="7823" y="5839"/>
                  </a:lnTo>
                  <a:lnTo>
                    <a:pt x="7807" y="5840"/>
                  </a:lnTo>
                  <a:lnTo>
                    <a:pt x="7791" y="5839"/>
                  </a:lnTo>
                  <a:lnTo>
                    <a:pt x="7775" y="5835"/>
                  </a:lnTo>
                  <a:lnTo>
                    <a:pt x="7760" y="5830"/>
                  </a:lnTo>
                  <a:lnTo>
                    <a:pt x="7746" y="5823"/>
                  </a:lnTo>
                  <a:lnTo>
                    <a:pt x="7733" y="5814"/>
                  </a:lnTo>
                  <a:lnTo>
                    <a:pt x="7721" y="5803"/>
                  </a:lnTo>
                  <a:lnTo>
                    <a:pt x="7710" y="5792"/>
                  </a:lnTo>
                  <a:lnTo>
                    <a:pt x="7701" y="5778"/>
                  </a:lnTo>
                  <a:lnTo>
                    <a:pt x="7694" y="5764"/>
                  </a:lnTo>
                  <a:lnTo>
                    <a:pt x="7689" y="5749"/>
                  </a:lnTo>
                  <a:lnTo>
                    <a:pt x="7685" y="5733"/>
                  </a:lnTo>
                  <a:lnTo>
                    <a:pt x="7684" y="5718"/>
                  </a:lnTo>
                  <a:lnTo>
                    <a:pt x="7685" y="5702"/>
                  </a:lnTo>
                  <a:lnTo>
                    <a:pt x="7745" y="5143"/>
                  </a:lnTo>
                  <a:lnTo>
                    <a:pt x="7352" y="4976"/>
                  </a:lnTo>
                  <a:lnTo>
                    <a:pt x="7001" y="5424"/>
                  </a:lnTo>
                  <a:lnTo>
                    <a:pt x="6991" y="5436"/>
                  </a:lnTo>
                  <a:lnTo>
                    <a:pt x="6978" y="5447"/>
                  </a:lnTo>
                  <a:lnTo>
                    <a:pt x="6965" y="5456"/>
                  </a:lnTo>
                  <a:lnTo>
                    <a:pt x="6950" y="5463"/>
                  </a:lnTo>
                  <a:lnTo>
                    <a:pt x="6935" y="5468"/>
                  </a:lnTo>
                  <a:lnTo>
                    <a:pt x="6919" y="5471"/>
                  </a:lnTo>
                  <a:lnTo>
                    <a:pt x="6903" y="5472"/>
                  </a:lnTo>
                  <a:lnTo>
                    <a:pt x="6887" y="5471"/>
                  </a:lnTo>
                  <a:lnTo>
                    <a:pt x="6871" y="5468"/>
                  </a:lnTo>
                  <a:lnTo>
                    <a:pt x="6856" y="5463"/>
                  </a:lnTo>
                  <a:lnTo>
                    <a:pt x="6841" y="5456"/>
                  </a:lnTo>
                  <a:lnTo>
                    <a:pt x="6828" y="5447"/>
                  </a:lnTo>
                  <a:lnTo>
                    <a:pt x="6815" y="5436"/>
                  </a:lnTo>
                  <a:lnTo>
                    <a:pt x="6805" y="5424"/>
                  </a:lnTo>
                  <a:lnTo>
                    <a:pt x="6454" y="4976"/>
                  </a:lnTo>
                  <a:lnTo>
                    <a:pt x="6061" y="5143"/>
                  </a:lnTo>
                  <a:lnTo>
                    <a:pt x="6122" y="5701"/>
                  </a:lnTo>
                  <a:lnTo>
                    <a:pt x="6123" y="5717"/>
                  </a:lnTo>
                  <a:lnTo>
                    <a:pt x="6122" y="5733"/>
                  </a:lnTo>
                  <a:lnTo>
                    <a:pt x="6118" y="5749"/>
                  </a:lnTo>
                  <a:lnTo>
                    <a:pt x="6113" y="5764"/>
                  </a:lnTo>
                  <a:lnTo>
                    <a:pt x="6106" y="5778"/>
                  </a:lnTo>
                  <a:lnTo>
                    <a:pt x="6097" y="5791"/>
                  </a:lnTo>
                  <a:lnTo>
                    <a:pt x="6086" y="5803"/>
                  </a:lnTo>
                  <a:lnTo>
                    <a:pt x="6074" y="5814"/>
                  </a:lnTo>
                  <a:lnTo>
                    <a:pt x="6061" y="5823"/>
                  </a:lnTo>
                  <a:lnTo>
                    <a:pt x="6047" y="5830"/>
                  </a:lnTo>
                  <a:lnTo>
                    <a:pt x="6032" y="5835"/>
                  </a:lnTo>
                  <a:lnTo>
                    <a:pt x="6016" y="5839"/>
                  </a:lnTo>
                  <a:lnTo>
                    <a:pt x="6000" y="5840"/>
                  </a:lnTo>
                  <a:lnTo>
                    <a:pt x="5984" y="5839"/>
                  </a:lnTo>
                  <a:lnTo>
                    <a:pt x="5426" y="5778"/>
                  </a:lnTo>
                  <a:lnTo>
                    <a:pt x="5259" y="6171"/>
                  </a:lnTo>
                  <a:lnTo>
                    <a:pt x="5707" y="6522"/>
                  </a:lnTo>
                  <a:lnTo>
                    <a:pt x="5719" y="6532"/>
                  </a:lnTo>
                  <a:lnTo>
                    <a:pt x="5730" y="6545"/>
                  </a:lnTo>
                  <a:lnTo>
                    <a:pt x="5739" y="6558"/>
                  </a:lnTo>
                  <a:lnTo>
                    <a:pt x="5746" y="6573"/>
                  </a:lnTo>
                  <a:lnTo>
                    <a:pt x="5751" y="6588"/>
                  </a:lnTo>
                  <a:lnTo>
                    <a:pt x="5754" y="6604"/>
                  </a:lnTo>
                  <a:lnTo>
                    <a:pt x="5755" y="6620"/>
                  </a:lnTo>
                  <a:lnTo>
                    <a:pt x="5754" y="6636"/>
                  </a:lnTo>
                  <a:lnTo>
                    <a:pt x="5751" y="6652"/>
                  </a:lnTo>
                  <a:lnTo>
                    <a:pt x="5746" y="6667"/>
                  </a:lnTo>
                  <a:lnTo>
                    <a:pt x="5739" y="6682"/>
                  </a:lnTo>
                  <a:lnTo>
                    <a:pt x="5730" y="6695"/>
                  </a:lnTo>
                  <a:lnTo>
                    <a:pt x="5719" y="6708"/>
                  </a:lnTo>
                  <a:lnTo>
                    <a:pt x="5707" y="6718"/>
                  </a:lnTo>
                  <a:lnTo>
                    <a:pt x="5259" y="7069"/>
                  </a:lnTo>
                  <a:lnTo>
                    <a:pt x="5426" y="7462"/>
                  </a:lnTo>
                  <a:lnTo>
                    <a:pt x="5985" y="7402"/>
                  </a:lnTo>
                  <a:lnTo>
                    <a:pt x="6001" y="7401"/>
                  </a:lnTo>
                  <a:lnTo>
                    <a:pt x="6016" y="7402"/>
                  </a:lnTo>
                  <a:lnTo>
                    <a:pt x="6032" y="7406"/>
                  </a:lnTo>
                  <a:lnTo>
                    <a:pt x="6047" y="7411"/>
                  </a:lnTo>
                  <a:lnTo>
                    <a:pt x="6061" y="7418"/>
                  </a:lnTo>
                  <a:lnTo>
                    <a:pt x="6075" y="7427"/>
                  </a:lnTo>
                  <a:lnTo>
                    <a:pt x="6086" y="7438"/>
                  </a:lnTo>
                  <a:lnTo>
                    <a:pt x="6097" y="7450"/>
                  </a:lnTo>
                  <a:lnTo>
                    <a:pt x="6106" y="7463"/>
                  </a:lnTo>
                  <a:lnTo>
                    <a:pt x="6113" y="7477"/>
                  </a:lnTo>
                  <a:lnTo>
                    <a:pt x="6118" y="7492"/>
                  </a:lnTo>
                  <a:lnTo>
                    <a:pt x="6122" y="7508"/>
                  </a:lnTo>
                  <a:lnTo>
                    <a:pt x="6123" y="7524"/>
                  </a:lnTo>
                  <a:lnTo>
                    <a:pt x="6122" y="7540"/>
                  </a:lnTo>
                  <a:lnTo>
                    <a:pt x="6061" y="8097"/>
                  </a:lnTo>
                  <a:lnTo>
                    <a:pt x="6454" y="8264"/>
                  </a:lnTo>
                  <a:lnTo>
                    <a:pt x="6805" y="7816"/>
                  </a:lnTo>
                  <a:lnTo>
                    <a:pt x="6815" y="7804"/>
                  </a:lnTo>
                  <a:lnTo>
                    <a:pt x="6828" y="7793"/>
                  </a:lnTo>
                  <a:lnTo>
                    <a:pt x="6841" y="7784"/>
                  </a:lnTo>
                  <a:lnTo>
                    <a:pt x="6856" y="7777"/>
                  </a:lnTo>
                  <a:lnTo>
                    <a:pt x="6871" y="7772"/>
                  </a:lnTo>
                  <a:lnTo>
                    <a:pt x="6887" y="7769"/>
                  </a:lnTo>
                  <a:lnTo>
                    <a:pt x="6903" y="7768"/>
                  </a:lnTo>
                  <a:lnTo>
                    <a:pt x="6919" y="7769"/>
                  </a:lnTo>
                  <a:lnTo>
                    <a:pt x="6935" y="7772"/>
                  </a:lnTo>
                  <a:lnTo>
                    <a:pt x="6950" y="7777"/>
                  </a:lnTo>
                  <a:lnTo>
                    <a:pt x="6965" y="7784"/>
                  </a:lnTo>
                  <a:lnTo>
                    <a:pt x="6978" y="7793"/>
                  </a:lnTo>
                  <a:lnTo>
                    <a:pt x="6991" y="7804"/>
                  </a:lnTo>
                  <a:lnTo>
                    <a:pt x="7001" y="7816"/>
                  </a:lnTo>
                  <a:lnTo>
                    <a:pt x="7352" y="8264"/>
                  </a:lnTo>
                  <a:lnTo>
                    <a:pt x="7745" y="8097"/>
                  </a:lnTo>
                  <a:lnTo>
                    <a:pt x="7685" y="7539"/>
                  </a:lnTo>
                  <a:lnTo>
                    <a:pt x="7684" y="7523"/>
                  </a:lnTo>
                  <a:lnTo>
                    <a:pt x="7685" y="7508"/>
                  </a:lnTo>
                  <a:lnTo>
                    <a:pt x="7689" y="7492"/>
                  </a:lnTo>
                  <a:lnTo>
                    <a:pt x="7694" y="7477"/>
                  </a:lnTo>
                  <a:lnTo>
                    <a:pt x="7701" y="7463"/>
                  </a:lnTo>
                  <a:lnTo>
                    <a:pt x="7710" y="7450"/>
                  </a:lnTo>
                  <a:lnTo>
                    <a:pt x="7721" y="7438"/>
                  </a:lnTo>
                  <a:lnTo>
                    <a:pt x="7733" y="7427"/>
                  </a:lnTo>
                  <a:lnTo>
                    <a:pt x="7746" y="7418"/>
                  </a:lnTo>
                  <a:lnTo>
                    <a:pt x="7760" y="7411"/>
                  </a:lnTo>
                  <a:lnTo>
                    <a:pt x="7775" y="7406"/>
                  </a:lnTo>
                  <a:lnTo>
                    <a:pt x="7791" y="7402"/>
                  </a:lnTo>
                  <a:lnTo>
                    <a:pt x="7806" y="7401"/>
                  </a:lnTo>
                  <a:lnTo>
                    <a:pt x="7822" y="7402"/>
                  </a:lnTo>
                  <a:lnTo>
                    <a:pt x="8380" y="7462"/>
                  </a:lnTo>
                  <a:lnTo>
                    <a:pt x="8547" y="7069"/>
                  </a:lnTo>
                  <a:lnTo>
                    <a:pt x="8099" y="6718"/>
                  </a:lnTo>
                  <a:lnTo>
                    <a:pt x="8087" y="6708"/>
                  </a:lnTo>
                  <a:lnTo>
                    <a:pt x="8076" y="6695"/>
                  </a:lnTo>
                  <a:lnTo>
                    <a:pt x="8067" y="6682"/>
                  </a:lnTo>
                  <a:lnTo>
                    <a:pt x="8060" y="6667"/>
                  </a:lnTo>
                  <a:lnTo>
                    <a:pt x="8055" y="6652"/>
                  </a:lnTo>
                  <a:lnTo>
                    <a:pt x="8052" y="6636"/>
                  </a:lnTo>
                  <a:lnTo>
                    <a:pt x="8051" y="6620"/>
                  </a:lnTo>
                  <a:lnTo>
                    <a:pt x="8052" y="6604"/>
                  </a:lnTo>
                  <a:lnTo>
                    <a:pt x="8055" y="6588"/>
                  </a:lnTo>
                  <a:lnTo>
                    <a:pt x="8060" y="6573"/>
                  </a:lnTo>
                  <a:lnTo>
                    <a:pt x="8067" y="6558"/>
                  </a:lnTo>
                  <a:close/>
                  <a:moveTo>
                    <a:pt x="5874" y="3402"/>
                  </a:moveTo>
                  <a:lnTo>
                    <a:pt x="5858" y="3421"/>
                  </a:lnTo>
                  <a:lnTo>
                    <a:pt x="5838" y="3439"/>
                  </a:lnTo>
                  <a:lnTo>
                    <a:pt x="5389" y="3790"/>
                  </a:lnTo>
                  <a:lnTo>
                    <a:pt x="5838" y="4143"/>
                  </a:lnTo>
                  <a:lnTo>
                    <a:pt x="5858" y="4160"/>
                  </a:lnTo>
                  <a:lnTo>
                    <a:pt x="5875" y="4179"/>
                  </a:lnTo>
                  <a:lnTo>
                    <a:pt x="5889" y="4201"/>
                  </a:lnTo>
                  <a:lnTo>
                    <a:pt x="5900" y="4224"/>
                  </a:lnTo>
                  <a:lnTo>
                    <a:pt x="5908" y="4249"/>
                  </a:lnTo>
                  <a:lnTo>
                    <a:pt x="5913" y="4274"/>
                  </a:lnTo>
                  <a:lnTo>
                    <a:pt x="5915" y="4300"/>
                  </a:lnTo>
                  <a:lnTo>
                    <a:pt x="5913" y="4326"/>
                  </a:lnTo>
                  <a:lnTo>
                    <a:pt x="5908" y="4351"/>
                  </a:lnTo>
                  <a:lnTo>
                    <a:pt x="5900" y="4376"/>
                  </a:lnTo>
                  <a:lnTo>
                    <a:pt x="5617" y="5069"/>
                  </a:lnTo>
                  <a:lnTo>
                    <a:pt x="5606" y="5092"/>
                  </a:lnTo>
                  <a:lnTo>
                    <a:pt x="5591" y="5114"/>
                  </a:lnTo>
                  <a:lnTo>
                    <a:pt x="5574" y="5133"/>
                  </a:lnTo>
                  <a:lnTo>
                    <a:pt x="5555" y="5151"/>
                  </a:lnTo>
                  <a:lnTo>
                    <a:pt x="5533" y="5165"/>
                  </a:lnTo>
                  <a:lnTo>
                    <a:pt x="5510" y="5177"/>
                  </a:lnTo>
                  <a:lnTo>
                    <a:pt x="5486" y="5186"/>
                  </a:lnTo>
                  <a:lnTo>
                    <a:pt x="5460" y="5191"/>
                  </a:lnTo>
                  <a:lnTo>
                    <a:pt x="5434" y="5193"/>
                  </a:lnTo>
                  <a:lnTo>
                    <a:pt x="5408" y="5192"/>
                  </a:lnTo>
                  <a:lnTo>
                    <a:pt x="4840" y="5123"/>
                  </a:lnTo>
                  <a:lnTo>
                    <a:pt x="4909" y="5691"/>
                  </a:lnTo>
                  <a:lnTo>
                    <a:pt x="4910" y="5717"/>
                  </a:lnTo>
                  <a:lnTo>
                    <a:pt x="4908" y="5743"/>
                  </a:lnTo>
                  <a:lnTo>
                    <a:pt x="4903" y="5769"/>
                  </a:lnTo>
                  <a:lnTo>
                    <a:pt x="4894" y="5793"/>
                  </a:lnTo>
                  <a:lnTo>
                    <a:pt x="4882" y="5816"/>
                  </a:lnTo>
                  <a:lnTo>
                    <a:pt x="4868" y="5838"/>
                  </a:lnTo>
                  <a:lnTo>
                    <a:pt x="4850" y="5857"/>
                  </a:lnTo>
                  <a:lnTo>
                    <a:pt x="4831" y="5874"/>
                  </a:lnTo>
                  <a:lnTo>
                    <a:pt x="4809" y="5889"/>
                  </a:lnTo>
                  <a:lnTo>
                    <a:pt x="4786" y="5900"/>
                  </a:lnTo>
                  <a:lnTo>
                    <a:pt x="4093" y="6183"/>
                  </a:lnTo>
                  <a:lnTo>
                    <a:pt x="4068" y="6191"/>
                  </a:lnTo>
                  <a:lnTo>
                    <a:pt x="4043" y="6196"/>
                  </a:lnTo>
                  <a:lnTo>
                    <a:pt x="4017" y="6198"/>
                  </a:lnTo>
                  <a:lnTo>
                    <a:pt x="3991" y="6196"/>
                  </a:lnTo>
                  <a:lnTo>
                    <a:pt x="3966" y="6191"/>
                  </a:lnTo>
                  <a:lnTo>
                    <a:pt x="3941" y="6183"/>
                  </a:lnTo>
                  <a:lnTo>
                    <a:pt x="3918" y="6172"/>
                  </a:lnTo>
                  <a:lnTo>
                    <a:pt x="3896" y="6158"/>
                  </a:lnTo>
                  <a:lnTo>
                    <a:pt x="3877" y="6141"/>
                  </a:lnTo>
                  <a:lnTo>
                    <a:pt x="3860" y="6121"/>
                  </a:lnTo>
                  <a:lnTo>
                    <a:pt x="3507" y="5672"/>
                  </a:lnTo>
                  <a:lnTo>
                    <a:pt x="3156" y="6121"/>
                  </a:lnTo>
                  <a:lnTo>
                    <a:pt x="3138" y="6141"/>
                  </a:lnTo>
                  <a:lnTo>
                    <a:pt x="3119" y="6157"/>
                  </a:lnTo>
                  <a:lnTo>
                    <a:pt x="3097" y="6172"/>
                  </a:lnTo>
                  <a:lnTo>
                    <a:pt x="3074" y="6183"/>
                  </a:lnTo>
                  <a:lnTo>
                    <a:pt x="3049" y="6191"/>
                  </a:lnTo>
                  <a:lnTo>
                    <a:pt x="3024" y="6196"/>
                  </a:lnTo>
                  <a:lnTo>
                    <a:pt x="2998" y="6198"/>
                  </a:lnTo>
                  <a:lnTo>
                    <a:pt x="2972" y="6196"/>
                  </a:lnTo>
                  <a:lnTo>
                    <a:pt x="2947" y="6191"/>
                  </a:lnTo>
                  <a:lnTo>
                    <a:pt x="2922" y="6183"/>
                  </a:lnTo>
                  <a:lnTo>
                    <a:pt x="2229" y="5900"/>
                  </a:lnTo>
                  <a:lnTo>
                    <a:pt x="2206" y="5889"/>
                  </a:lnTo>
                  <a:lnTo>
                    <a:pt x="2184" y="5874"/>
                  </a:lnTo>
                  <a:lnTo>
                    <a:pt x="2165" y="5857"/>
                  </a:lnTo>
                  <a:lnTo>
                    <a:pt x="2147" y="5838"/>
                  </a:lnTo>
                  <a:lnTo>
                    <a:pt x="2133" y="5816"/>
                  </a:lnTo>
                  <a:lnTo>
                    <a:pt x="2121" y="5793"/>
                  </a:lnTo>
                  <a:lnTo>
                    <a:pt x="2112" y="5769"/>
                  </a:lnTo>
                  <a:lnTo>
                    <a:pt x="2107" y="5743"/>
                  </a:lnTo>
                  <a:lnTo>
                    <a:pt x="2105" y="5717"/>
                  </a:lnTo>
                  <a:lnTo>
                    <a:pt x="2106" y="5691"/>
                  </a:lnTo>
                  <a:lnTo>
                    <a:pt x="2175" y="5123"/>
                  </a:lnTo>
                  <a:lnTo>
                    <a:pt x="1607" y="5192"/>
                  </a:lnTo>
                  <a:lnTo>
                    <a:pt x="1581" y="5193"/>
                  </a:lnTo>
                  <a:lnTo>
                    <a:pt x="1555" y="5191"/>
                  </a:lnTo>
                  <a:lnTo>
                    <a:pt x="1529" y="5186"/>
                  </a:lnTo>
                  <a:lnTo>
                    <a:pt x="1505" y="5177"/>
                  </a:lnTo>
                  <a:lnTo>
                    <a:pt x="1482" y="5165"/>
                  </a:lnTo>
                  <a:lnTo>
                    <a:pt x="1460" y="5151"/>
                  </a:lnTo>
                  <a:lnTo>
                    <a:pt x="1441" y="5133"/>
                  </a:lnTo>
                  <a:lnTo>
                    <a:pt x="1424" y="5114"/>
                  </a:lnTo>
                  <a:lnTo>
                    <a:pt x="1409" y="5092"/>
                  </a:lnTo>
                  <a:lnTo>
                    <a:pt x="1398" y="5069"/>
                  </a:lnTo>
                  <a:lnTo>
                    <a:pt x="1115" y="4376"/>
                  </a:lnTo>
                  <a:lnTo>
                    <a:pt x="1107" y="4351"/>
                  </a:lnTo>
                  <a:lnTo>
                    <a:pt x="1102" y="4326"/>
                  </a:lnTo>
                  <a:lnTo>
                    <a:pt x="1100" y="4300"/>
                  </a:lnTo>
                  <a:lnTo>
                    <a:pt x="1102" y="4274"/>
                  </a:lnTo>
                  <a:lnTo>
                    <a:pt x="1107" y="4249"/>
                  </a:lnTo>
                  <a:lnTo>
                    <a:pt x="1115" y="4224"/>
                  </a:lnTo>
                  <a:lnTo>
                    <a:pt x="1126" y="4201"/>
                  </a:lnTo>
                  <a:lnTo>
                    <a:pt x="1140" y="4179"/>
                  </a:lnTo>
                  <a:lnTo>
                    <a:pt x="1157" y="4160"/>
                  </a:lnTo>
                  <a:lnTo>
                    <a:pt x="1177" y="4143"/>
                  </a:lnTo>
                  <a:lnTo>
                    <a:pt x="1626" y="3790"/>
                  </a:lnTo>
                  <a:lnTo>
                    <a:pt x="1177" y="3439"/>
                  </a:lnTo>
                  <a:lnTo>
                    <a:pt x="1157" y="3421"/>
                  </a:lnTo>
                  <a:lnTo>
                    <a:pt x="1141" y="3402"/>
                  </a:lnTo>
                  <a:lnTo>
                    <a:pt x="1126" y="3380"/>
                  </a:lnTo>
                  <a:lnTo>
                    <a:pt x="1115" y="3357"/>
                  </a:lnTo>
                  <a:lnTo>
                    <a:pt x="1107" y="3332"/>
                  </a:lnTo>
                  <a:lnTo>
                    <a:pt x="1102" y="3307"/>
                  </a:lnTo>
                  <a:lnTo>
                    <a:pt x="1100" y="3281"/>
                  </a:lnTo>
                  <a:lnTo>
                    <a:pt x="1102" y="3255"/>
                  </a:lnTo>
                  <a:lnTo>
                    <a:pt x="1107" y="3230"/>
                  </a:lnTo>
                  <a:lnTo>
                    <a:pt x="1115" y="3205"/>
                  </a:lnTo>
                  <a:lnTo>
                    <a:pt x="1398" y="2512"/>
                  </a:lnTo>
                  <a:lnTo>
                    <a:pt x="1409" y="2489"/>
                  </a:lnTo>
                  <a:lnTo>
                    <a:pt x="1424" y="2467"/>
                  </a:lnTo>
                  <a:lnTo>
                    <a:pt x="1441" y="2448"/>
                  </a:lnTo>
                  <a:lnTo>
                    <a:pt x="1460" y="2430"/>
                  </a:lnTo>
                  <a:lnTo>
                    <a:pt x="1482" y="2416"/>
                  </a:lnTo>
                  <a:lnTo>
                    <a:pt x="1505" y="2404"/>
                  </a:lnTo>
                  <a:lnTo>
                    <a:pt x="1529" y="2395"/>
                  </a:lnTo>
                  <a:lnTo>
                    <a:pt x="1555" y="2390"/>
                  </a:lnTo>
                  <a:lnTo>
                    <a:pt x="1581" y="2388"/>
                  </a:lnTo>
                  <a:lnTo>
                    <a:pt x="1607" y="2389"/>
                  </a:lnTo>
                  <a:lnTo>
                    <a:pt x="2175" y="2458"/>
                  </a:lnTo>
                  <a:lnTo>
                    <a:pt x="2106" y="1890"/>
                  </a:lnTo>
                  <a:lnTo>
                    <a:pt x="2105" y="1864"/>
                  </a:lnTo>
                  <a:lnTo>
                    <a:pt x="2107" y="1838"/>
                  </a:lnTo>
                  <a:lnTo>
                    <a:pt x="2112" y="1812"/>
                  </a:lnTo>
                  <a:lnTo>
                    <a:pt x="2121" y="1788"/>
                  </a:lnTo>
                  <a:lnTo>
                    <a:pt x="2133" y="1765"/>
                  </a:lnTo>
                  <a:lnTo>
                    <a:pt x="2147" y="1743"/>
                  </a:lnTo>
                  <a:lnTo>
                    <a:pt x="2165" y="1724"/>
                  </a:lnTo>
                  <a:lnTo>
                    <a:pt x="2184" y="1707"/>
                  </a:lnTo>
                  <a:lnTo>
                    <a:pt x="2206" y="1692"/>
                  </a:lnTo>
                  <a:lnTo>
                    <a:pt x="2229" y="1681"/>
                  </a:lnTo>
                  <a:lnTo>
                    <a:pt x="2922" y="1398"/>
                  </a:lnTo>
                  <a:lnTo>
                    <a:pt x="2947" y="1390"/>
                  </a:lnTo>
                  <a:lnTo>
                    <a:pt x="2972" y="1385"/>
                  </a:lnTo>
                  <a:lnTo>
                    <a:pt x="2998" y="1383"/>
                  </a:lnTo>
                  <a:lnTo>
                    <a:pt x="3024" y="1385"/>
                  </a:lnTo>
                  <a:lnTo>
                    <a:pt x="3049" y="1390"/>
                  </a:lnTo>
                  <a:lnTo>
                    <a:pt x="3074" y="1398"/>
                  </a:lnTo>
                  <a:lnTo>
                    <a:pt x="3097" y="1409"/>
                  </a:lnTo>
                  <a:lnTo>
                    <a:pt x="3119" y="1424"/>
                  </a:lnTo>
                  <a:lnTo>
                    <a:pt x="3138" y="1440"/>
                  </a:lnTo>
                  <a:lnTo>
                    <a:pt x="3156" y="1460"/>
                  </a:lnTo>
                  <a:lnTo>
                    <a:pt x="3507" y="1909"/>
                  </a:lnTo>
                  <a:lnTo>
                    <a:pt x="3860" y="1460"/>
                  </a:lnTo>
                  <a:lnTo>
                    <a:pt x="3877" y="1440"/>
                  </a:lnTo>
                  <a:lnTo>
                    <a:pt x="3896" y="1423"/>
                  </a:lnTo>
                  <a:lnTo>
                    <a:pt x="3918" y="1409"/>
                  </a:lnTo>
                  <a:lnTo>
                    <a:pt x="3941" y="1398"/>
                  </a:lnTo>
                  <a:lnTo>
                    <a:pt x="3966" y="1390"/>
                  </a:lnTo>
                  <a:lnTo>
                    <a:pt x="3991" y="1385"/>
                  </a:lnTo>
                  <a:lnTo>
                    <a:pt x="4017" y="1383"/>
                  </a:lnTo>
                  <a:lnTo>
                    <a:pt x="4043" y="1385"/>
                  </a:lnTo>
                  <a:lnTo>
                    <a:pt x="4068" y="1390"/>
                  </a:lnTo>
                  <a:lnTo>
                    <a:pt x="4093" y="1398"/>
                  </a:lnTo>
                  <a:lnTo>
                    <a:pt x="4786" y="1681"/>
                  </a:lnTo>
                  <a:lnTo>
                    <a:pt x="4809" y="1692"/>
                  </a:lnTo>
                  <a:lnTo>
                    <a:pt x="4831" y="1707"/>
                  </a:lnTo>
                  <a:lnTo>
                    <a:pt x="4850" y="1724"/>
                  </a:lnTo>
                  <a:lnTo>
                    <a:pt x="4868" y="1743"/>
                  </a:lnTo>
                  <a:lnTo>
                    <a:pt x="4882" y="1765"/>
                  </a:lnTo>
                  <a:lnTo>
                    <a:pt x="4894" y="1788"/>
                  </a:lnTo>
                  <a:lnTo>
                    <a:pt x="4903" y="1812"/>
                  </a:lnTo>
                  <a:lnTo>
                    <a:pt x="4908" y="1838"/>
                  </a:lnTo>
                  <a:lnTo>
                    <a:pt x="4910" y="1864"/>
                  </a:lnTo>
                  <a:lnTo>
                    <a:pt x="4909" y="1890"/>
                  </a:lnTo>
                  <a:lnTo>
                    <a:pt x="4840" y="2458"/>
                  </a:lnTo>
                  <a:lnTo>
                    <a:pt x="5408" y="2389"/>
                  </a:lnTo>
                  <a:lnTo>
                    <a:pt x="5434" y="2388"/>
                  </a:lnTo>
                  <a:lnTo>
                    <a:pt x="5460" y="2390"/>
                  </a:lnTo>
                  <a:lnTo>
                    <a:pt x="5486" y="2395"/>
                  </a:lnTo>
                  <a:lnTo>
                    <a:pt x="5510" y="2404"/>
                  </a:lnTo>
                  <a:lnTo>
                    <a:pt x="5533" y="2416"/>
                  </a:lnTo>
                  <a:lnTo>
                    <a:pt x="5555" y="2430"/>
                  </a:lnTo>
                  <a:lnTo>
                    <a:pt x="5574" y="2448"/>
                  </a:lnTo>
                  <a:lnTo>
                    <a:pt x="5591" y="2467"/>
                  </a:lnTo>
                  <a:lnTo>
                    <a:pt x="5606" y="2489"/>
                  </a:lnTo>
                  <a:lnTo>
                    <a:pt x="5617" y="2512"/>
                  </a:lnTo>
                  <a:lnTo>
                    <a:pt x="5900" y="3205"/>
                  </a:lnTo>
                  <a:lnTo>
                    <a:pt x="5908" y="3230"/>
                  </a:lnTo>
                  <a:lnTo>
                    <a:pt x="5913" y="3255"/>
                  </a:lnTo>
                  <a:lnTo>
                    <a:pt x="5915" y="3281"/>
                  </a:lnTo>
                  <a:lnTo>
                    <a:pt x="5913" y="3307"/>
                  </a:lnTo>
                  <a:lnTo>
                    <a:pt x="5908" y="3332"/>
                  </a:lnTo>
                  <a:lnTo>
                    <a:pt x="5900" y="3357"/>
                  </a:lnTo>
                  <a:lnTo>
                    <a:pt x="5889" y="3380"/>
                  </a:lnTo>
                  <a:lnTo>
                    <a:pt x="5874" y="3402"/>
                  </a:lnTo>
                  <a:close/>
                  <a:moveTo>
                    <a:pt x="4890" y="3691"/>
                  </a:moveTo>
                  <a:lnTo>
                    <a:pt x="4905" y="3669"/>
                  </a:lnTo>
                  <a:lnTo>
                    <a:pt x="4921" y="3650"/>
                  </a:lnTo>
                  <a:lnTo>
                    <a:pt x="4941" y="3632"/>
                  </a:lnTo>
                  <a:lnTo>
                    <a:pt x="5473" y="3217"/>
                  </a:lnTo>
                  <a:lnTo>
                    <a:pt x="5305" y="2805"/>
                  </a:lnTo>
                  <a:lnTo>
                    <a:pt x="4635" y="2886"/>
                  </a:lnTo>
                  <a:lnTo>
                    <a:pt x="4609" y="2887"/>
                  </a:lnTo>
                  <a:lnTo>
                    <a:pt x="4583" y="2885"/>
                  </a:lnTo>
                  <a:lnTo>
                    <a:pt x="4558" y="2880"/>
                  </a:lnTo>
                  <a:lnTo>
                    <a:pt x="4534" y="2871"/>
                  </a:lnTo>
                  <a:lnTo>
                    <a:pt x="4510" y="2860"/>
                  </a:lnTo>
                  <a:lnTo>
                    <a:pt x="4489" y="2845"/>
                  </a:lnTo>
                  <a:lnTo>
                    <a:pt x="4470" y="2828"/>
                  </a:lnTo>
                  <a:lnTo>
                    <a:pt x="4453" y="2809"/>
                  </a:lnTo>
                  <a:lnTo>
                    <a:pt x="4438" y="2788"/>
                  </a:lnTo>
                  <a:lnTo>
                    <a:pt x="4427" y="2764"/>
                  </a:lnTo>
                  <a:lnTo>
                    <a:pt x="4418" y="2740"/>
                  </a:lnTo>
                  <a:lnTo>
                    <a:pt x="4413" y="2715"/>
                  </a:lnTo>
                  <a:lnTo>
                    <a:pt x="4411" y="2689"/>
                  </a:lnTo>
                  <a:lnTo>
                    <a:pt x="4412" y="2663"/>
                  </a:lnTo>
                  <a:lnTo>
                    <a:pt x="4493" y="1993"/>
                  </a:lnTo>
                  <a:lnTo>
                    <a:pt x="4081" y="1825"/>
                  </a:lnTo>
                  <a:lnTo>
                    <a:pt x="3664" y="2357"/>
                  </a:lnTo>
                  <a:lnTo>
                    <a:pt x="3647" y="2377"/>
                  </a:lnTo>
                  <a:lnTo>
                    <a:pt x="3628" y="2394"/>
                  </a:lnTo>
                  <a:lnTo>
                    <a:pt x="3606" y="2408"/>
                  </a:lnTo>
                  <a:lnTo>
                    <a:pt x="3583" y="2419"/>
                  </a:lnTo>
                  <a:lnTo>
                    <a:pt x="3558" y="2427"/>
                  </a:lnTo>
                  <a:lnTo>
                    <a:pt x="3533" y="2432"/>
                  </a:lnTo>
                  <a:lnTo>
                    <a:pt x="3507" y="2434"/>
                  </a:lnTo>
                  <a:lnTo>
                    <a:pt x="3481" y="2432"/>
                  </a:lnTo>
                  <a:lnTo>
                    <a:pt x="3456" y="2427"/>
                  </a:lnTo>
                  <a:lnTo>
                    <a:pt x="3431" y="2419"/>
                  </a:lnTo>
                  <a:lnTo>
                    <a:pt x="3408" y="2408"/>
                  </a:lnTo>
                  <a:lnTo>
                    <a:pt x="3386" y="2393"/>
                  </a:lnTo>
                  <a:lnTo>
                    <a:pt x="3367" y="2377"/>
                  </a:lnTo>
                  <a:lnTo>
                    <a:pt x="3349" y="2357"/>
                  </a:lnTo>
                  <a:lnTo>
                    <a:pt x="2934" y="1825"/>
                  </a:lnTo>
                  <a:lnTo>
                    <a:pt x="2522" y="1993"/>
                  </a:lnTo>
                  <a:lnTo>
                    <a:pt x="2603" y="2663"/>
                  </a:lnTo>
                  <a:lnTo>
                    <a:pt x="2604" y="2689"/>
                  </a:lnTo>
                  <a:lnTo>
                    <a:pt x="2602" y="2715"/>
                  </a:lnTo>
                  <a:lnTo>
                    <a:pt x="2597" y="2740"/>
                  </a:lnTo>
                  <a:lnTo>
                    <a:pt x="2588" y="2764"/>
                  </a:lnTo>
                  <a:lnTo>
                    <a:pt x="2577" y="2788"/>
                  </a:lnTo>
                  <a:lnTo>
                    <a:pt x="2562" y="2809"/>
                  </a:lnTo>
                  <a:lnTo>
                    <a:pt x="2545" y="2828"/>
                  </a:lnTo>
                  <a:lnTo>
                    <a:pt x="2526" y="2845"/>
                  </a:lnTo>
                  <a:lnTo>
                    <a:pt x="2505" y="2860"/>
                  </a:lnTo>
                  <a:lnTo>
                    <a:pt x="2481" y="2871"/>
                  </a:lnTo>
                  <a:lnTo>
                    <a:pt x="2457" y="2880"/>
                  </a:lnTo>
                  <a:lnTo>
                    <a:pt x="2432" y="2885"/>
                  </a:lnTo>
                  <a:lnTo>
                    <a:pt x="2406" y="2887"/>
                  </a:lnTo>
                  <a:lnTo>
                    <a:pt x="2380" y="2886"/>
                  </a:lnTo>
                  <a:lnTo>
                    <a:pt x="1710" y="2805"/>
                  </a:lnTo>
                  <a:lnTo>
                    <a:pt x="1542" y="3217"/>
                  </a:lnTo>
                  <a:lnTo>
                    <a:pt x="2074" y="3632"/>
                  </a:lnTo>
                  <a:lnTo>
                    <a:pt x="2094" y="3650"/>
                  </a:lnTo>
                  <a:lnTo>
                    <a:pt x="2110" y="3669"/>
                  </a:lnTo>
                  <a:lnTo>
                    <a:pt x="2125" y="3691"/>
                  </a:lnTo>
                  <a:lnTo>
                    <a:pt x="2136" y="3714"/>
                  </a:lnTo>
                  <a:lnTo>
                    <a:pt x="2144" y="3739"/>
                  </a:lnTo>
                  <a:lnTo>
                    <a:pt x="2149" y="3764"/>
                  </a:lnTo>
                  <a:lnTo>
                    <a:pt x="2151" y="3790"/>
                  </a:lnTo>
                  <a:lnTo>
                    <a:pt x="2149" y="3816"/>
                  </a:lnTo>
                  <a:lnTo>
                    <a:pt x="2144" y="3841"/>
                  </a:lnTo>
                  <a:lnTo>
                    <a:pt x="2136" y="3866"/>
                  </a:lnTo>
                  <a:lnTo>
                    <a:pt x="2125" y="3889"/>
                  </a:lnTo>
                  <a:lnTo>
                    <a:pt x="2111" y="3911"/>
                  </a:lnTo>
                  <a:lnTo>
                    <a:pt x="2094" y="3930"/>
                  </a:lnTo>
                  <a:lnTo>
                    <a:pt x="2074" y="3947"/>
                  </a:lnTo>
                  <a:lnTo>
                    <a:pt x="1542" y="4364"/>
                  </a:lnTo>
                  <a:lnTo>
                    <a:pt x="1710" y="4776"/>
                  </a:lnTo>
                  <a:lnTo>
                    <a:pt x="2380" y="4695"/>
                  </a:lnTo>
                  <a:lnTo>
                    <a:pt x="2406" y="4694"/>
                  </a:lnTo>
                  <a:lnTo>
                    <a:pt x="2432" y="4696"/>
                  </a:lnTo>
                  <a:lnTo>
                    <a:pt x="2457" y="4701"/>
                  </a:lnTo>
                  <a:lnTo>
                    <a:pt x="2481" y="4710"/>
                  </a:lnTo>
                  <a:lnTo>
                    <a:pt x="2505" y="4721"/>
                  </a:lnTo>
                  <a:lnTo>
                    <a:pt x="2526" y="4736"/>
                  </a:lnTo>
                  <a:lnTo>
                    <a:pt x="2545" y="4753"/>
                  </a:lnTo>
                  <a:lnTo>
                    <a:pt x="2562" y="4772"/>
                  </a:lnTo>
                  <a:lnTo>
                    <a:pt x="2577" y="4793"/>
                  </a:lnTo>
                  <a:lnTo>
                    <a:pt x="2588" y="4817"/>
                  </a:lnTo>
                  <a:lnTo>
                    <a:pt x="2597" y="4841"/>
                  </a:lnTo>
                  <a:lnTo>
                    <a:pt x="2602" y="4866"/>
                  </a:lnTo>
                  <a:lnTo>
                    <a:pt x="2604" y="4892"/>
                  </a:lnTo>
                  <a:lnTo>
                    <a:pt x="2603" y="4918"/>
                  </a:lnTo>
                  <a:lnTo>
                    <a:pt x="2522" y="5588"/>
                  </a:lnTo>
                  <a:lnTo>
                    <a:pt x="2934" y="5756"/>
                  </a:lnTo>
                  <a:lnTo>
                    <a:pt x="3349" y="5224"/>
                  </a:lnTo>
                  <a:lnTo>
                    <a:pt x="3367" y="5204"/>
                  </a:lnTo>
                  <a:lnTo>
                    <a:pt x="3386" y="5188"/>
                  </a:lnTo>
                  <a:lnTo>
                    <a:pt x="3408" y="5173"/>
                  </a:lnTo>
                  <a:lnTo>
                    <a:pt x="3431" y="5162"/>
                  </a:lnTo>
                  <a:lnTo>
                    <a:pt x="3456" y="5154"/>
                  </a:lnTo>
                  <a:lnTo>
                    <a:pt x="3481" y="5149"/>
                  </a:lnTo>
                  <a:lnTo>
                    <a:pt x="3507" y="5147"/>
                  </a:lnTo>
                  <a:lnTo>
                    <a:pt x="3533" y="5149"/>
                  </a:lnTo>
                  <a:lnTo>
                    <a:pt x="3558" y="5154"/>
                  </a:lnTo>
                  <a:lnTo>
                    <a:pt x="3583" y="5162"/>
                  </a:lnTo>
                  <a:lnTo>
                    <a:pt x="3606" y="5173"/>
                  </a:lnTo>
                  <a:lnTo>
                    <a:pt x="3628" y="5187"/>
                  </a:lnTo>
                  <a:lnTo>
                    <a:pt x="3647" y="5204"/>
                  </a:lnTo>
                  <a:lnTo>
                    <a:pt x="3664" y="5224"/>
                  </a:lnTo>
                  <a:lnTo>
                    <a:pt x="4081" y="5756"/>
                  </a:lnTo>
                  <a:lnTo>
                    <a:pt x="4493" y="5588"/>
                  </a:lnTo>
                  <a:lnTo>
                    <a:pt x="4412" y="4918"/>
                  </a:lnTo>
                  <a:lnTo>
                    <a:pt x="4411" y="4892"/>
                  </a:lnTo>
                  <a:lnTo>
                    <a:pt x="4413" y="4866"/>
                  </a:lnTo>
                  <a:lnTo>
                    <a:pt x="4418" y="4841"/>
                  </a:lnTo>
                  <a:lnTo>
                    <a:pt x="4427" y="4817"/>
                  </a:lnTo>
                  <a:lnTo>
                    <a:pt x="4438" y="4793"/>
                  </a:lnTo>
                  <a:lnTo>
                    <a:pt x="4453" y="4772"/>
                  </a:lnTo>
                  <a:lnTo>
                    <a:pt x="4470" y="4753"/>
                  </a:lnTo>
                  <a:lnTo>
                    <a:pt x="4489" y="4736"/>
                  </a:lnTo>
                  <a:lnTo>
                    <a:pt x="4510" y="4721"/>
                  </a:lnTo>
                  <a:lnTo>
                    <a:pt x="4534" y="4710"/>
                  </a:lnTo>
                  <a:lnTo>
                    <a:pt x="4558" y="4701"/>
                  </a:lnTo>
                  <a:lnTo>
                    <a:pt x="4583" y="4696"/>
                  </a:lnTo>
                  <a:lnTo>
                    <a:pt x="4609" y="4694"/>
                  </a:lnTo>
                  <a:lnTo>
                    <a:pt x="4635" y="4695"/>
                  </a:lnTo>
                  <a:lnTo>
                    <a:pt x="5305" y="4776"/>
                  </a:lnTo>
                  <a:lnTo>
                    <a:pt x="5473" y="4364"/>
                  </a:lnTo>
                  <a:lnTo>
                    <a:pt x="4941" y="3947"/>
                  </a:lnTo>
                  <a:lnTo>
                    <a:pt x="4921" y="3930"/>
                  </a:lnTo>
                  <a:lnTo>
                    <a:pt x="4904" y="3911"/>
                  </a:lnTo>
                  <a:lnTo>
                    <a:pt x="4890" y="3889"/>
                  </a:lnTo>
                  <a:lnTo>
                    <a:pt x="4879" y="3866"/>
                  </a:lnTo>
                  <a:lnTo>
                    <a:pt x="4871" y="3841"/>
                  </a:lnTo>
                  <a:lnTo>
                    <a:pt x="4866" y="3816"/>
                  </a:lnTo>
                  <a:lnTo>
                    <a:pt x="4864" y="3790"/>
                  </a:lnTo>
                  <a:lnTo>
                    <a:pt x="4866" y="3764"/>
                  </a:lnTo>
                  <a:lnTo>
                    <a:pt x="4871" y="3739"/>
                  </a:lnTo>
                  <a:lnTo>
                    <a:pt x="4879" y="3714"/>
                  </a:lnTo>
                  <a:lnTo>
                    <a:pt x="4890" y="3691"/>
                  </a:lnTo>
                  <a:close/>
                  <a:moveTo>
                    <a:pt x="4389" y="3754"/>
                  </a:moveTo>
                  <a:lnTo>
                    <a:pt x="4389" y="3760"/>
                  </a:lnTo>
                  <a:lnTo>
                    <a:pt x="4390" y="3787"/>
                  </a:lnTo>
                  <a:lnTo>
                    <a:pt x="4390" y="3793"/>
                  </a:lnTo>
                  <a:lnTo>
                    <a:pt x="4389" y="3820"/>
                  </a:lnTo>
                  <a:lnTo>
                    <a:pt x="4389" y="3826"/>
                  </a:lnTo>
                  <a:lnTo>
                    <a:pt x="4388" y="3853"/>
                  </a:lnTo>
                  <a:lnTo>
                    <a:pt x="4387" y="3860"/>
                  </a:lnTo>
                  <a:lnTo>
                    <a:pt x="4385" y="3886"/>
                  </a:lnTo>
                  <a:lnTo>
                    <a:pt x="4384" y="3892"/>
                  </a:lnTo>
                  <a:lnTo>
                    <a:pt x="4380" y="3919"/>
                  </a:lnTo>
                  <a:lnTo>
                    <a:pt x="4380" y="3925"/>
                  </a:lnTo>
                  <a:lnTo>
                    <a:pt x="4375" y="3951"/>
                  </a:lnTo>
                  <a:lnTo>
                    <a:pt x="4374" y="3957"/>
                  </a:lnTo>
                  <a:lnTo>
                    <a:pt x="4368" y="3983"/>
                  </a:lnTo>
                  <a:lnTo>
                    <a:pt x="4367" y="3990"/>
                  </a:lnTo>
                  <a:lnTo>
                    <a:pt x="4361" y="4015"/>
                  </a:lnTo>
                  <a:lnTo>
                    <a:pt x="4359" y="4022"/>
                  </a:lnTo>
                  <a:lnTo>
                    <a:pt x="4352" y="4047"/>
                  </a:lnTo>
                  <a:lnTo>
                    <a:pt x="4350" y="4053"/>
                  </a:lnTo>
                  <a:lnTo>
                    <a:pt x="4341" y="4078"/>
                  </a:lnTo>
                  <a:lnTo>
                    <a:pt x="4339" y="4084"/>
                  </a:lnTo>
                  <a:lnTo>
                    <a:pt x="4330" y="4109"/>
                  </a:lnTo>
                  <a:lnTo>
                    <a:pt x="4328" y="4115"/>
                  </a:lnTo>
                  <a:lnTo>
                    <a:pt x="4318" y="4140"/>
                  </a:lnTo>
                  <a:lnTo>
                    <a:pt x="4315" y="4146"/>
                  </a:lnTo>
                  <a:lnTo>
                    <a:pt x="4304" y="4170"/>
                  </a:lnTo>
                  <a:lnTo>
                    <a:pt x="4301" y="4176"/>
                  </a:lnTo>
                  <a:lnTo>
                    <a:pt x="4289" y="4199"/>
                  </a:lnTo>
                  <a:lnTo>
                    <a:pt x="4286" y="4205"/>
                  </a:lnTo>
                  <a:lnTo>
                    <a:pt x="4273" y="4228"/>
                  </a:lnTo>
                  <a:lnTo>
                    <a:pt x="4270" y="4234"/>
                  </a:lnTo>
                  <a:lnTo>
                    <a:pt x="4256" y="4257"/>
                  </a:lnTo>
                  <a:lnTo>
                    <a:pt x="4253" y="4262"/>
                  </a:lnTo>
                  <a:lnTo>
                    <a:pt x="4238" y="4285"/>
                  </a:lnTo>
                  <a:lnTo>
                    <a:pt x="4235" y="4290"/>
                  </a:lnTo>
                  <a:lnTo>
                    <a:pt x="4219" y="4312"/>
                  </a:lnTo>
                  <a:lnTo>
                    <a:pt x="4215" y="4317"/>
                  </a:lnTo>
                  <a:lnTo>
                    <a:pt x="4199" y="4338"/>
                  </a:lnTo>
                  <a:lnTo>
                    <a:pt x="4195" y="4343"/>
                  </a:lnTo>
                  <a:lnTo>
                    <a:pt x="4178" y="4364"/>
                  </a:lnTo>
                  <a:lnTo>
                    <a:pt x="4174" y="4369"/>
                  </a:lnTo>
                  <a:lnTo>
                    <a:pt x="4157" y="4388"/>
                  </a:lnTo>
                  <a:lnTo>
                    <a:pt x="4152" y="4393"/>
                  </a:lnTo>
                  <a:lnTo>
                    <a:pt x="4134" y="4412"/>
                  </a:lnTo>
                  <a:lnTo>
                    <a:pt x="4129" y="4417"/>
                  </a:lnTo>
                  <a:lnTo>
                    <a:pt x="4110" y="4435"/>
                  </a:lnTo>
                  <a:lnTo>
                    <a:pt x="4105" y="4440"/>
                  </a:lnTo>
                  <a:lnTo>
                    <a:pt x="4086" y="4457"/>
                  </a:lnTo>
                  <a:lnTo>
                    <a:pt x="4081" y="4461"/>
                  </a:lnTo>
                  <a:lnTo>
                    <a:pt x="4060" y="4478"/>
                  </a:lnTo>
                  <a:lnTo>
                    <a:pt x="4055" y="4482"/>
                  </a:lnTo>
                  <a:lnTo>
                    <a:pt x="4034" y="4498"/>
                  </a:lnTo>
                  <a:lnTo>
                    <a:pt x="4029" y="4502"/>
                  </a:lnTo>
                  <a:lnTo>
                    <a:pt x="4007" y="4518"/>
                  </a:lnTo>
                  <a:lnTo>
                    <a:pt x="4002" y="4521"/>
                  </a:lnTo>
                  <a:lnTo>
                    <a:pt x="3979" y="4536"/>
                  </a:lnTo>
                  <a:lnTo>
                    <a:pt x="3974" y="4539"/>
                  </a:lnTo>
                  <a:lnTo>
                    <a:pt x="3951" y="4553"/>
                  </a:lnTo>
                  <a:lnTo>
                    <a:pt x="3945" y="4556"/>
                  </a:lnTo>
                  <a:lnTo>
                    <a:pt x="3922" y="4569"/>
                  </a:lnTo>
                  <a:lnTo>
                    <a:pt x="3916" y="4572"/>
                  </a:lnTo>
                  <a:lnTo>
                    <a:pt x="3893" y="4584"/>
                  </a:lnTo>
                  <a:lnTo>
                    <a:pt x="3887" y="4587"/>
                  </a:lnTo>
                  <a:lnTo>
                    <a:pt x="3863" y="4598"/>
                  </a:lnTo>
                  <a:lnTo>
                    <a:pt x="3857" y="4601"/>
                  </a:lnTo>
                  <a:lnTo>
                    <a:pt x="3832" y="4611"/>
                  </a:lnTo>
                  <a:lnTo>
                    <a:pt x="3826" y="4613"/>
                  </a:lnTo>
                  <a:lnTo>
                    <a:pt x="3801" y="4622"/>
                  </a:lnTo>
                  <a:lnTo>
                    <a:pt x="3795" y="4624"/>
                  </a:lnTo>
                  <a:lnTo>
                    <a:pt x="3770" y="4633"/>
                  </a:lnTo>
                  <a:lnTo>
                    <a:pt x="3764" y="4635"/>
                  </a:lnTo>
                  <a:lnTo>
                    <a:pt x="3739" y="4642"/>
                  </a:lnTo>
                  <a:lnTo>
                    <a:pt x="3732" y="4644"/>
                  </a:lnTo>
                  <a:lnTo>
                    <a:pt x="3707" y="4650"/>
                  </a:lnTo>
                  <a:lnTo>
                    <a:pt x="3700" y="4651"/>
                  </a:lnTo>
                  <a:lnTo>
                    <a:pt x="3674" y="4657"/>
                  </a:lnTo>
                  <a:lnTo>
                    <a:pt x="3668" y="4658"/>
                  </a:lnTo>
                  <a:lnTo>
                    <a:pt x="3642" y="4663"/>
                  </a:lnTo>
                  <a:lnTo>
                    <a:pt x="3636" y="4663"/>
                  </a:lnTo>
                  <a:lnTo>
                    <a:pt x="3609" y="4667"/>
                  </a:lnTo>
                  <a:lnTo>
                    <a:pt x="3603" y="4668"/>
                  </a:lnTo>
                  <a:lnTo>
                    <a:pt x="3577" y="4670"/>
                  </a:lnTo>
                  <a:lnTo>
                    <a:pt x="3570" y="4671"/>
                  </a:lnTo>
                  <a:lnTo>
                    <a:pt x="3543" y="4672"/>
                  </a:lnTo>
                  <a:lnTo>
                    <a:pt x="3537" y="4672"/>
                  </a:lnTo>
                  <a:lnTo>
                    <a:pt x="3510" y="4673"/>
                  </a:lnTo>
                  <a:lnTo>
                    <a:pt x="3504" y="4673"/>
                  </a:lnTo>
                  <a:lnTo>
                    <a:pt x="3477" y="4672"/>
                  </a:lnTo>
                  <a:lnTo>
                    <a:pt x="3471" y="4672"/>
                  </a:lnTo>
                  <a:lnTo>
                    <a:pt x="3444" y="4671"/>
                  </a:lnTo>
                  <a:lnTo>
                    <a:pt x="3437" y="4670"/>
                  </a:lnTo>
                  <a:lnTo>
                    <a:pt x="3411" y="4668"/>
                  </a:lnTo>
                  <a:lnTo>
                    <a:pt x="3405" y="4667"/>
                  </a:lnTo>
                  <a:lnTo>
                    <a:pt x="3378" y="4663"/>
                  </a:lnTo>
                  <a:lnTo>
                    <a:pt x="3372" y="4662"/>
                  </a:lnTo>
                  <a:lnTo>
                    <a:pt x="3346" y="4658"/>
                  </a:lnTo>
                  <a:lnTo>
                    <a:pt x="3340" y="4657"/>
                  </a:lnTo>
                  <a:lnTo>
                    <a:pt x="3314" y="4651"/>
                  </a:lnTo>
                  <a:lnTo>
                    <a:pt x="3307" y="4650"/>
                  </a:lnTo>
                  <a:lnTo>
                    <a:pt x="3282" y="4644"/>
                  </a:lnTo>
                  <a:lnTo>
                    <a:pt x="3275" y="4642"/>
                  </a:lnTo>
                  <a:lnTo>
                    <a:pt x="3250" y="4635"/>
                  </a:lnTo>
                  <a:lnTo>
                    <a:pt x="3244" y="4633"/>
                  </a:lnTo>
                  <a:lnTo>
                    <a:pt x="3219" y="4624"/>
                  </a:lnTo>
                  <a:lnTo>
                    <a:pt x="3213" y="4622"/>
                  </a:lnTo>
                  <a:lnTo>
                    <a:pt x="3188" y="4613"/>
                  </a:lnTo>
                  <a:lnTo>
                    <a:pt x="3182" y="4611"/>
                  </a:lnTo>
                  <a:lnTo>
                    <a:pt x="3158" y="4600"/>
                  </a:lnTo>
                  <a:lnTo>
                    <a:pt x="3152" y="4598"/>
                  </a:lnTo>
                  <a:lnTo>
                    <a:pt x="3128" y="4587"/>
                  </a:lnTo>
                  <a:lnTo>
                    <a:pt x="3122" y="4584"/>
                  </a:lnTo>
                  <a:lnTo>
                    <a:pt x="3098" y="4572"/>
                  </a:lnTo>
                  <a:lnTo>
                    <a:pt x="3092" y="4569"/>
                  </a:lnTo>
                  <a:lnTo>
                    <a:pt x="3069" y="4556"/>
                  </a:lnTo>
                  <a:lnTo>
                    <a:pt x="3064" y="4553"/>
                  </a:lnTo>
                  <a:lnTo>
                    <a:pt x="3041" y="4539"/>
                  </a:lnTo>
                  <a:lnTo>
                    <a:pt x="3036" y="4536"/>
                  </a:lnTo>
                  <a:lnTo>
                    <a:pt x="3013" y="4521"/>
                  </a:lnTo>
                  <a:lnTo>
                    <a:pt x="3008" y="4518"/>
                  </a:lnTo>
                  <a:lnTo>
                    <a:pt x="2986" y="4502"/>
                  </a:lnTo>
                  <a:lnTo>
                    <a:pt x="2981" y="4498"/>
                  </a:lnTo>
                  <a:lnTo>
                    <a:pt x="2960" y="4482"/>
                  </a:lnTo>
                  <a:lnTo>
                    <a:pt x="2955" y="4478"/>
                  </a:lnTo>
                  <a:lnTo>
                    <a:pt x="2934" y="4461"/>
                  </a:lnTo>
                  <a:lnTo>
                    <a:pt x="2929" y="4457"/>
                  </a:lnTo>
                  <a:lnTo>
                    <a:pt x="2910" y="4440"/>
                  </a:lnTo>
                  <a:lnTo>
                    <a:pt x="2905" y="4435"/>
                  </a:lnTo>
                  <a:lnTo>
                    <a:pt x="2886" y="4417"/>
                  </a:lnTo>
                  <a:lnTo>
                    <a:pt x="2881" y="4412"/>
                  </a:lnTo>
                  <a:lnTo>
                    <a:pt x="2863" y="4393"/>
                  </a:lnTo>
                  <a:lnTo>
                    <a:pt x="2858" y="4388"/>
                  </a:lnTo>
                  <a:lnTo>
                    <a:pt x="2841" y="4369"/>
                  </a:lnTo>
                  <a:lnTo>
                    <a:pt x="2837" y="4364"/>
                  </a:lnTo>
                  <a:lnTo>
                    <a:pt x="2820" y="4343"/>
                  </a:lnTo>
                  <a:lnTo>
                    <a:pt x="2816" y="4338"/>
                  </a:lnTo>
                  <a:lnTo>
                    <a:pt x="2800" y="4317"/>
                  </a:lnTo>
                  <a:lnTo>
                    <a:pt x="2796" y="4312"/>
                  </a:lnTo>
                  <a:lnTo>
                    <a:pt x="2780" y="4290"/>
                  </a:lnTo>
                  <a:lnTo>
                    <a:pt x="2777" y="4285"/>
                  </a:lnTo>
                  <a:lnTo>
                    <a:pt x="2762" y="4262"/>
                  </a:lnTo>
                  <a:lnTo>
                    <a:pt x="2759" y="4257"/>
                  </a:lnTo>
                  <a:lnTo>
                    <a:pt x="2745" y="4234"/>
                  </a:lnTo>
                  <a:lnTo>
                    <a:pt x="2742" y="4228"/>
                  </a:lnTo>
                  <a:lnTo>
                    <a:pt x="2729" y="4205"/>
                  </a:lnTo>
                  <a:lnTo>
                    <a:pt x="2726" y="4199"/>
                  </a:lnTo>
                  <a:lnTo>
                    <a:pt x="2714" y="4176"/>
                  </a:lnTo>
                  <a:lnTo>
                    <a:pt x="2711" y="4170"/>
                  </a:lnTo>
                  <a:lnTo>
                    <a:pt x="2700" y="4146"/>
                  </a:lnTo>
                  <a:lnTo>
                    <a:pt x="2697" y="4140"/>
                  </a:lnTo>
                  <a:lnTo>
                    <a:pt x="2687" y="4115"/>
                  </a:lnTo>
                  <a:lnTo>
                    <a:pt x="2685" y="4109"/>
                  </a:lnTo>
                  <a:lnTo>
                    <a:pt x="2676" y="4084"/>
                  </a:lnTo>
                  <a:lnTo>
                    <a:pt x="2674" y="4078"/>
                  </a:lnTo>
                  <a:lnTo>
                    <a:pt x="2665" y="4053"/>
                  </a:lnTo>
                  <a:lnTo>
                    <a:pt x="2663" y="4047"/>
                  </a:lnTo>
                  <a:lnTo>
                    <a:pt x="2656" y="4022"/>
                  </a:lnTo>
                  <a:lnTo>
                    <a:pt x="2654" y="4015"/>
                  </a:lnTo>
                  <a:lnTo>
                    <a:pt x="2648" y="3990"/>
                  </a:lnTo>
                  <a:lnTo>
                    <a:pt x="2647" y="3983"/>
                  </a:lnTo>
                  <a:lnTo>
                    <a:pt x="2641" y="3957"/>
                  </a:lnTo>
                  <a:lnTo>
                    <a:pt x="2640" y="3951"/>
                  </a:lnTo>
                  <a:lnTo>
                    <a:pt x="2635" y="3925"/>
                  </a:lnTo>
                  <a:lnTo>
                    <a:pt x="2635" y="3919"/>
                  </a:lnTo>
                  <a:lnTo>
                    <a:pt x="2631" y="3892"/>
                  </a:lnTo>
                  <a:lnTo>
                    <a:pt x="2630" y="3886"/>
                  </a:lnTo>
                  <a:lnTo>
                    <a:pt x="2628" y="3860"/>
                  </a:lnTo>
                  <a:lnTo>
                    <a:pt x="2627" y="3853"/>
                  </a:lnTo>
                  <a:lnTo>
                    <a:pt x="2626" y="3826"/>
                  </a:lnTo>
                  <a:lnTo>
                    <a:pt x="2626" y="3820"/>
                  </a:lnTo>
                  <a:lnTo>
                    <a:pt x="2625" y="3793"/>
                  </a:lnTo>
                  <a:lnTo>
                    <a:pt x="2625" y="3787"/>
                  </a:lnTo>
                  <a:lnTo>
                    <a:pt x="2626" y="3760"/>
                  </a:lnTo>
                  <a:lnTo>
                    <a:pt x="2626" y="3754"/>
                  </a:lnTo>
                  <a:lnTo>
                    <a:pt x="2627" y="3727"/>
                  </a:lnTo>
                  <a:lnTo>
                    <a:pt x="2628" y="3720"/>
                  </a:lnTo>
                  <a:lnTo>
                    <a:pt x="2630" y="3694"/>
                  </a:lnTo>
                  <a:lnTo>
                    <a:pt x="2631" y="3688"/>
                  </a:lnTo>
                  <a:lnTo>
                    <a:pt x="2635" y="3661"/>
                  </a:lnTo>
                  <a:lnTo>
                    <a:pt x="2636" y="3655"/>
                  </a:lnTo>
                  <a:lnTo>
                    <a:pt x="2640" y="3629"/>
                  </a:lnTo>
                  <a:lnTo>
                    <a:pt x="2641" y="3623"/>
                  </a:lnTo>
                  <a:lnTo>
                    <a:pt x="2647" y="3597"/>
                  </a:lnTo>
                  <a:lnTo>
                    <a:pt x="2648" y="3590"/>
                  </a:lnTo>
                  <a:lnTo>
                    <a:pt x="2654" y="3565"/>
                  </a:lnTo>
                  <a:lnTo>
                    <a:pt x="2656" y="3558"/>
                  </a:lnTo>
                  <a:lnTo>
                    <a:pt x="2663" y="3533"/>
                  </a:lnTo>
                  <a:lnTo>
                    <a:pt x="2665" y="3527"/>
                  </a:lnTo>
                  <a:lnTo>
                    <a:pt x="2674" y="3502"/>
                  </a:lnTo>
                  <a:lnTo>
                    <a:pt x="2676" y="3496"/>
                  </a:lnTo>
                  <a:lnTo>
                    <a:pt x="2685" y="3471"/>
                  </a:lnTo>
                  <a:lnTo>
                    <a:pt x="2687" y="3465"/>
                  </a:lnTo>
                  <a:lnTo>
                    <a:pt x="2698" y="3441"/>
                  </a:lnTo>
                  <a:lnTo>
                    <a:pt x="2700" y="3435"/>
                  </a:lnTo>
                  <a:lnTo>
                    <a:pt x="2711" y="3411"/>
                  </a:lnTo>
                  <a:lnTo>
                    <a:pt x="2714" y="3405"/>
                  </a:lnTo>
                  <a:lnTo>
                    <a:pt x="2726" y="3381"/>
                  </a:lnTo>
                  <a:lnTo>
                    <a:pt x="2729" y="3375"/>
                  </a:lnTo>
                  <a:lnTo>
                    <a:pt x="2742" y="3352"/>
                  </a:lnTo>
                  <a:lnTo>
                    <a:pt x="2745" y="3347"/>
                  </a:lnTo>
                  <a:lnTo>
                    <a:pt x="2759" y="3324"/>
                  </a:lnTo>
                  <a:lnTo>
                    <a:pt x="2762" y="3319"/>
                  </a:lnTo>
                  <a:lnTo>
                    <a:pt x="2777" y="3296"/>
                  </a:lnTo>
                  <a:lnTo>
                    <a:pt x="2780" y="3291"/>
                  </a:lnTo>
                  <a:lnTo>
                    <a:pt x="2796" y="3269"/>
                  </a:lnTo>
                  <a:lnTo>
                    <a:pt x="2800" y="3264"/>
                  </a:lnTo>
                  <a:lnTo>
                    <a:pt x="2816" y="3243"/>
                  </a:lnTo>
                  <a:lnTo>
                    <a:pt x="2820" y="3238"/>
                  </a:lnTo>
                  <a:lnTo>
                    <a:pt x="2837" y="3217"/>
                  </a:lnTo>
                  <a:lnTo>
                    <a:pt x="2841" y="3212"/>
                  </a:lnTo>
                  <a:lnTo>
                    <a:pt x="2858" y="3193"/>
                  </a:lnTo>
                  <a:lnTo>
                    <a:pt x="2863" y="3188"/>
                  </a:lnTo>
                  <a:lnTo>
                    <a:pt x="2881" y="3169"/>
                  </a:lnTo>
                  <a:lnTo>
                    <a:pt x="2886" y="3164"/>
                  </a:lnTo>
                  <a:lnTo>
                    <a:pt x="2905" y="3146"/>
                  </a:lnTo>
                  <a:lnTo>
                    <a:pt x="2910" y="3141"/>
                  </a:lnTo>
                  <a:lnTo>
                    <a:pt x="2929" y="3124"/>
                  </a:lnTo>
                  <a:lnTo>
                    <a:pt x="2934" y="3120"/>
                  </a:lnTo>
                  <a:lnTo>
                    <a:pt x="2955" y="3103"/>
                  </a:lnTo>
                  <a:lnTo>
                    <a:pt x="2960" y="3099"/>
                  </a:lnTo>
                  <a:lnTo>
                    <a:pt x="2981" y="3083"/>
                  </a:lnTo>
                  <a:lnTo>
                    <a:pt x="2986" y="3079"/>
                  </a:lnTo>
                  <a:lnTo>
                    <a:pt x="3008" y="3063"/>
                  </a:lnTo>
                  <a:lnTo>
                    <a:pt x="3013" y="3060"/>
                  </a:lnTo>
                  <a:lnTo>
                    <a:pt x="3036" y="3045"/>
                  </a:lnTo>
                  <a:lnTo>
                    <a:pt x="3041" y="3042"/>
                  </a:lnTo>
                  <a:lnTo>
                    <a:pt x="3064" y="3028"/>
                  </a:lnTo>
                  <a:lnTo>
                    <a:pt x="3068" y="3025"/>
                  </a:lnTo>
                  <a:lnTo>
                    <a:pt x="3091" y="3012"/>
                  </a:lnTo>
                  <a:lnTo>
                    <a:pt x="3097" y="3009"/>
                  </a:lnTo>
                  <a:lnTo>
                    <a:pt x="3121" y="2997"/>
                  </a:lnTo>
                  <a:lnTo>
                    <a:pt x="3127" y="2994"/>
                  </a:lnTo>
                  <a:lnTo>
                    <a:pt x="3151" y="2983"/>
                  </a:lnTo>
                  <a:lnTo>
                    <a:pt x="3157" y="2980"/>
                  </a:lnTo>
                  <a:lnTo>
                    <a:pt x="3182" y="2970"/>
                  </a:lnTo>
                  <a:lnTo>
                    <a:pt x="3188" y="2968"/>
                  </a:lnTo>
                  <a:lnTo>
                    <a:pt x="3213" y="2958"/>
                  </a:lnTo>
                  <a:lnTo>
                    <a:pt x="3219" y="2956"/>
                  </a:lnTo>
                  <a:lnTo>
                    <a:pt x="3244" y="2948"/>
                  </a:lnTo>
                  <a:lnTo>
                    <a:pt x="3250" y="2946"/>
                  </a:lnTo>
                  <a:lnTo>
                    <a:pt x="3276" y="2939"/>
                  </a:lnTo>
                  <a:lnTo>
                    <a:pt x="3282" y="2937"/>
                  </a:lnTo>
                  <a:lnTo>
                    <a:pt x="3308" y="2931"/>
                  </a:lnTo>
                  <a:lnTo>
                    <a:pt x="3314" y="2929"/>
                  </a:lnTo>
                  <a:lnTo>
                    <a:pt x="3340" y="2924"/>
                  </a:lnTo>
                  <a:lnTo>
                    <a:pt x="3346" y="2923"/>
                  </a:lnTo>
                  <a:lnTo>
                    <a:pt x="3372" y="2918"/>
                  </a:lnTo>
                  <a:lnTo>
                    <a:pt x="3379" y="2917"/>
                  </a:lnTo>
                  <a:lnTo>
                    <a:pt x="3405" y="2914"/>
                  </a:lnTo>
                  <a:lnTo>
                    <a:pt x="3412" y="2913"/>
                  </a:lnTo>
                  <a:lnTo>
                    <a:pt x="3438" y="2911"/>
                  </a:lnTo>
                  <a:lnTo>
                    <a:pt x="3444" y="2910"/>
                  </a:lnTo>
                  <a:lnTo>
                    <a:pt x="3471" y="2909"/>
                  </a:lnTo>
                  <a:lnTo>
                    <a:pt x="3477" y="2909"/>
                  </a:lnTo>
                  <a:lnTo>
                    <a:pt x="3504" y="2908"/>
                  </a:lnTo>
                  <a:lnTo>
                    <a:pt x="3510" y="2908"/>
                  </a:lnTo>
                  <a:lnTo>
                    <a:pt x="3537" y="2909"/>
                  </a:lnTo>
                  <a:lnTo>
                    <a:pt x="3543" y="2909"/>
                  </a:lnTo>
                  <a:lnTo>
                    <a:pt x="3570" y="2910"/>
                  </a:lnTo>
                  <a:lnTo>
                    <a:pt x="3576" y="2911"/>
                  </a:lnTo>
                  <a:lnTo>
                    <a:pt x="3602" y="2913"/>
                  </a:lnTo>
                  <a:lnTo>
                    <a:pt x="3609" y="2914"/>
                  </a:lnTo>
                  <a:lnTo>
                    <a:pt x="3635" y="2917"/>
                  </a:lnTo>
                  <a:lnTo>
                    <a:pt x="3642" y="2918"/>
                  </a:lnTo>
                  <a:lnTo>
                    <a:pt x="3668" y="2923"/>
                  </a:lnTo>
                  <a:lnTo>
                    <a:pt x="3674" y="2924"/>
                  </a:lnTo>
                  <a:lnTo>
                    <a:pt x="3700" y="2929"/>
                  </a:lnTo>
                  <a:lnTo>
                    <a:pt x="3706" y="2931"/>
                  </a:lnTo>
                  <a:lnTo>
                    <a:pt x="3732" y="2937"/>
                  </a:lnTo>
                  <a:lnTo>
                    <a:pt x="3738" y="2939"/>
                  </a:lnTo>
                  <a:lnTo>
                    <a:pt x="3764" y="2946"/>
                  </a:lnTo>
                  <a:lnTo>
                    <a:pt x="3770" y="2948"/>
                  </a:lnTo>
                  <a:lnTo>
                    <a:pt x="3795" y="2956"/>
                  </a:lnTo>
                  <a:lnTo>
                    <a:pt x="3801" y="2958"/>
                  </a:lnTo>
                  <a:lnTo>
                    <a:pt x="3826" y="2968"/>
                  </a:lnTo>
                  <a:lnTo>
                    <a:pt x="3832" y="2970"/>
                  </a:lnTo>
                  <a:lnTo>
                    <a:pt x="3857" y="2980"/>
                  </a:lnTo>
                  <a:lnTo>
                    <a:pt x="3863" y="2983"/>
                  </a:lnTo>
                  <a:lnTo>
                    <a:pt x="3887" y="2994"/>
                  </a:lnTo>
                  <a:lnTo>
                    <a:pt x="3893" y="2997"/>
                  </a:lnTo>
                  <a:lnTo>
                    <a:pt x="3917" y="3009"/>
                  </a:lnTo>
                  <a:lnTo>
                    <a:pt x="3923" y="3012"/>
                  </a:lnTo>
                  <a:lnTo>
                    <a:pt x="3946" y="3025"/>
                  </a:lnTo>
                  <a:lnTo>
                    <a:pt x="3951" y="3028"/>
                  </a:lnTo>
                  <a:lnTo>
                    <a:pt x="3974" y="3042"/>
                  </a:lnTo>
                  <a:lnTo>
                    <a:pt x="3979" y="3045"/>
                  </a:lnTo>
                  <a:lnTo>
                    <a:pt x="4002" y="3060"/>
                  </a:lnTo>
                  <a:lnTo>
                    <a:pt x="4007" y="3063"/>
                  </a:lnTo>
                  <a:lnTo>
                    <a:pt x="4029" y="3079"/>
                  </a:lnTo>
                  <a:lnTo>
                    <a:pt x="4034" y="3083"/>
                  </a:lnTo>
                  <a:lnTo>
                    <a:pt x="4055" y="3099"/>
                  </a:lnTo>
                  <a:lnTo>
                    <a:pt x="4060" y="3103"/>
                  </a:lnTo>
                  <a:lnTo>
                    <a:pt x="4081" y="3120"/>
                  </a:lnTo>
                  <a:lnTo>
                    <a:pt x="4086" y="3124"/>
                  </a:lnTo>
                  <a:lnTo>
                    <a:pt x="4105" y="3141"/>
                  </a:lnTo>
                  <a:lnTo>
                    <a:pt x="4110" y="3146"/>
                  </a:lnTo>
                  <a:lnTo>
                    <a:pt x="4129" y="3164"/>
                  </a:lnTo>
                  <a:lnTo>
                    <a:pt x="4134" y="3169"/>
                  </a:lnTo>
                  <a:lnTo>
                    <a:pt x="4152" y="3188"/>
                  </a:lnTo>
                  <a:lnTo>
                    <a:pt x="4157" y="3193"/>
                  </a:lnTo>
                  <a:lnTo>
                    <a:pt x="4174" y="3212"/>
                  </a:lnTo>
                  <a:lnTo>
                    <a:pt x="4178" y="3217"/>
                  </a:lnTo>
                  <a:lnTo>
                    <a:pt x="4195" y="3238"/>
                  </a:lnTo>
                  <a:lnTo>
                    <a:pt x="4199" y="3243"/>
                  </a:lnTo>
                  <a:lnTo>
                    <a:pt x="4215" y="3264"/>
                  </a:lnTo>
                  <a:lnTo>
                    <a:pt x="4219" y="3269"/>
                  </a:lnTo>
                  <a:lnTo>
                    <a:pt x="4235" y="3291"/>
                  </a:lnTo>
                  <a:lnTo>
                    <a:pt x="4238" y="3296"/>
                  </a:lnTo>
                  <a:lnTo>
                    <a:pt x="4253" y="3319"/>
                  </a:lnTo>
                  <a:lnTo>
                    <a:pt x="4256" y="3324"/>
                  </a:lnTo>
                  <a:lnTo>
                    <a:pt x="4270" y="3347"/>
                  </a:lnTo>
                  <a:lnTo>
                    <a:pt x="4273" y="3352"/>
                  </a:lnTo>
                  <a:lnTo>
                    <a:pt x="4286" y="3375"/>
                  </a:lnTo>
                  <a:lnTo>
                    <a:pt x="4289" y="3381"/>
                  </a:lnTo>
                  <a:lnTo>
                    <a:pt x="4301" y="3405"/>
                  </a:lnTo>
                  <a:lnTo>
                    <a:pt x="4304" y="3411"/>
                  </a:lnTo>
                  <a:lnTo>
                    <a:pt x="4315" y="3435"/>
                  </a:lnTo>
                  <a:lnTo>
                    <a:pt x="4317" y="3441"/>
                  </a:lnTo>
                  <a:lnTo>
                    <a:pt x="4328" y="3465"/>
                  </a:lnTo>
                  <a:lnTo>
                    <a:pt x="4330" y="3471"/>
                  </a:lnTo>
                  <a:lnTo>
                    <a:pt x="4339" y="3496"/>
                  </a:lnTo>
                  <a:lnTo>
                    <a:pt x="4341" y="3502"/>
                  </a:lnTo>
                  <a:lnTo>
                    <a:pt x="4350" y="3527"/>
                  </a:lnTo>
                  <a:lnTo>
                    <a:pt x="4352" y="3533"/>
                  </a:lnTo>
                  <a:lnTo>
                    <a:pt x="4359" y="3558"/>
                  </a:lnTo>
                  <a:lnTo>
                    <a:pt x="4361" y="3565"/>
                  </a:lnTo>
                  <a:lnTo>
                    <a:pt x="4367" y="3590"/>
                  </a:lnTo>
                  <a:lnTo>
                    <a:pt x="4368" y="3597"/>
                  </a:lnTo>
                  <a:lnTo>
                    <a:pt x="4374" y="3623"/>
                  </a:lnTo>
                  <a:lnTo>
                    <a:pt x="4375" y="3629"/>
                  </a:lnTo>
                  <a:lnTo>
                    <a:pt x="4379" y="3655"/>
                  </a:lnTo>
                  <a:lnTo>
                    <a:pt x="4380" y="3661"/>
                  </a:lnTo>
                  <a:lnTo>
                    <a:pt x="4384" y="3688"/>
                  </a:lnTo>
                  <a:lnTo>
                    <a:pt x="4385" y="3694"/>
                  </a:lnTo>
                  <a:lnTo>
                    <a:pt x="4387" y="3720"/>
                  </a:lnTo>
                  <a:lnTo>
                    <a:pt x="4388" y="3727"/>
                  </a:lnTo>
                  <a:lnTo>
                    <a:pt x="4389" y="3754"/>
                  </a:lnTo>
                  <a:close/>
                  <a:moveTo>
                    <a:pt x="4038" y="3830"/>
                  </a:moveTo>
                  <a:lnTo>
                    <a:pt x="4040" y="3810"/>
                  </a:lnTo>
                  <a:lnTo>
                    <a:pt x="4040" y="3790"/>
                  </a:lnTo>
                  <a:lnTo>
                    <a:pt x="4040" y="3770"/>
                  </a:lnTo>
                  <a:lnTo>
                    <a:pt x="4038" y="3750"/>
                  </a:lnTo>
                  <a:lnTo>
                    <a:pt x="4037" y="3730"/>
                  </a:lnTo>
                  <a:lnTo>
                    <a:pt x="4034" y="3711"/>
                  </a:lnTo>
                  <a:lnTo>
                    <a:pt x="4031" y="3691"/>
                  </a:lnTo>
                  <a:lnTo>
                    <a:pt x="4027" y="3672"/>
                  </a:lnTo>
                  <a:lnTo>
                    <a:pt x="4022" y="3653"/>
                  </a:lnTo>
                  <a:lnTo>
                    <a:pt x="4016" y="3634"/>
                  </a:lnTo>
                  <a:lnTo>
                    <a:pt x="4010" y="3615"/>
                  </a:lnTo>
                  <a:lnTo>
                    <a:pt x="4003" y="3596"/>
                  </a:lnTo>
                  <a:lnTo>
                    <a:pt x="3995" y="3578"/>
                  </a:lnTo>
                  <a:lnTo>
                    <a:pt x="3987" y="3560"/>
                  </a:lnTo>
                  <a:lnTo>
                    <a:pt x="3978" y="3542"/>
                  </a:lnTo>
                  <a:lnTo>
                    <a:pt x="3968" y="3524"/>
                  </a:lnTo>
                  <a:lnTo>
                    <a:pt x="3958" y="3507"/>
                  </a:lnTo>
                  <a:lnTo>
                    <a:pt x="3947" y="3490"/>
                  </a:lnTo>
                  <a:lnTo>
                    <a:pt x="3936" y="3474"/>
                  </a:lnTo>
                  <a:lnTo>
                    <a:pt x="3923" y="3458"/>
                  </a:lnTo>
                  <a:lnTo>
                    <a:pt x="3911" y="3443"/>
                  </a:lnTo>
                  <a:lnTo>
                    <a:pt x="3898" y="3428"/>
                  </a:lnTo>
                  <a:lnTo>
                    <a:pt x="3884" y="3414"/>
                  </a:lnTo>
                  <a:lnTo>
                    <a:pt x="3870" y="3400"/>
                  </a:lnTo>
                  <a:lnTo>
                    <a:pt x="3855" y="3387"/>
                  </a:lnTo>
                  <a:lnTo>
                    <a:pt x="3840" y="3375"/>
                  </a:lnTo>
                  <a:lnTo>
                    <a:pt x="3824" y="3362"/>
                  </a:lnTo>
                  <a:lnTo>
                    <a:pt x="3808" y="3351"/>
                  </a:lnTo>
                  <a:lnTo>
                    <a:pt x="3791" y="3340"/>
                  </a:lnTo>
                  <a:lnTo>
                    <a:pt x="3773" y="3330"/>
                  </a:lnTo>
                  <a:lnTo>
                    <a:pt x="3755" y="3319"/>
                  </a:lnTo>
                  <a:lnTo>
                    <a:pt x="3738" y="3310"/>
                  </a:lnTo>
                  <a:lnTo>
                    <a:pt x="3720" y="3302"/>
                  </a:lnTo>
                  <a:lnTo>
                    <a:pt x="3701" y="3295"/>
                  </a:lnTo>
                  <a:lnTo>
                    <a:pt x="3683" y="3288"/>
                  </a:lnTo>
                  <a:lnTo>
                    <a:pt x="3664" y="3281"/>
                  </a:lnTo>
                  <a:lnTo>
                    <a:pt x="3645" y="3276"/>
                  </a:lnTo>
                  <a:lnTo>
                    <a:pt x="3626" y="3271"/>
                  </a:lnTo>
                  <a:lnTo>
                    <a:pt x="3606" y="3267"/>
                  </a:lnTo>
                  <a:lnTo>
                    <a:pt x="3587" y="3264"/>
                  </a:lnTo>
                  <a:lnTo>
                    <a:pt x="3567" y="3261"/>
                  </a:lnTo>
                  <a:lnTo>
                    <a:pt x="3547" y="3260"/>
                  </a:lnTo>
                  <a:lnTo>
                    <a:pt x="3527" y="3258"/>
                  </a:lnTo>
                  <a:lnTo>
                    <a:pt x="3507" y="3258"/>
                  </a:lnTo>
                  <a:lnTo>
                    <a:pt x="3487" y="3258"/>
                  </a:lnTo>
                  <a:lnTo>
                    <a:pt x="3467" y="3260"/>
                  </a:lnTo>
                  <a:lnTo>
                    <a:pt x="3447" y="3261"/>
                  </a:lnTo>
                  <a:lnTo>
                    <a:pt x="3427" y="3264"/>
                  </a:lnTo>
                  <a:lnTo>
                    <a:pt x="3408" y="3267"/>
                  </a:lnTo>
                  <a:lnTo>
                    <a:pt x="3388" y="3271"/>
                  </a:lnTo>
                  <a:lnTo>
                    <a:pt x="3369" y="3276"/>
                  </a:lnTo>
                  <a:lnTo>
                    <a:pt x="3350" y="3281"/>
                  </a:lnTo>
                  <a:lnTo>
                    <a:pt x="3332" y="3288"/>
                  </a:lnTo>
                  <a:lnTo>
                    <a:pt x="3313" y="3294"/>
                  </a:lnTo>
                  <a:lnTo>
                    <a:pt x="3295" y="3302"/>
                  </a:lnTo>
                  <a:lnTo>
                    <a:pt x="3277" y="3310"/>
                  </a:lnTo>
                  <a:lnTo>
                    <a:pt x="3260" y="3319"/>
                  </a:lnTo>
                  <a:lnTo>
                    <a:pt x="3242" y="3329"/>
                  </a:lnTo>
                  <a:lnTo>
                    <a:pt x="3224" y="3340"/>
                  </a:lnTo>
                  <a:lnTo>
                    <a:pt x="3207" y="3351"/>
                  </a:lnTo>
                  <a:lnTo>
                    <a:pt x="3191" y="3362"/>
                  </a:lnTo>
                  <a:lnTo>
                    <a:pt x="3175" y="3375"/>
                  </a:lnTo>
                  <a:lnTo>
                    <a:pt x="3160" y="3387"/>
                  </a:lnTo>
                  <a:lnTo>
                    <a:pt x="3145" y="3400"/>
                  </a:lnTo>
                  <a:lnTo>
                    <a:pt x="3131" y="3414"/>
                  </a:lnTo>
                  <a:lnTo>
                    <a:pt x="3117" y="3428"/>
                  </a:lnTo>
                  <a:lnTo>
                    <a:pt x="3104" y="3443"/>
                  </a:lnTo>
                  <a:lnTo>
                    <a:pt x="3092" y="3458"/>
                  </a:lnTo>
                  <a:lnTo>
                    <a:pt x="3079" y="3474"/>
                  </a:lnTo>
                  <a:lnTo>
                    <a:pt x="3068" y="3490"/>
                  </a:lnTo>
                  <a:lnTo>
                    <a:pt x="3057" y="3507"/>
                  </a:lnTo>
                  <a:lnTo>
                    <a:pt x="3047" y="3524"/>
                  </a:lnTo>
                  <a:lnTo>
                    <a:pt x="3037" y="3542"/>
                  </a:lnTo>
                  <a:lnTo>
                    <a:pt x="3028" y="3560"/>
                  </a:lnTo>
                  <a:lnTo>
                    <a:pt x="3020" y="3578"/>
                  </a:lnTo>
                  <a:lnTo>
                    <a:pt x="3012" y="3596"/>
                  </a:lnTo>
                  <a:lnTo>
                    <a:pt x="3005" y="3615"/>
                  </a:lnTo>
                  <a:lnTo>
                    <a:pt x="2999" y="3634"/>
                  </a:lnTo>
                  <a:lnTo>
                    <a:pt x="2993" y="3653"/>
                  </a:lnTo>
                  <a:lnTo>
                    <a:pt x="2988" y="3672"/>
                  </a:lnTo>
                  <a:lnTo>
                    <a:pt x="2984" y="3691"/>
                  </a:lnTo>
                  <a:lnTo>
                    <a:pt x="2981" y="3711"/>
                  </a:lnTo>
                  <a:lnTo>
                    <a:pt x="2978" y="3730"/>
                  </a:lnTo>
                  <a:lnTo>
                    <a:pt x="2977" y="3750"/>
                  </a:lnTo>
                  <a:lnTo>
                    <a:pt x="2975" y="3770"/>
                  </a:lnTo>
                  <a:lnTo>
                    <a:pt x="2975" y="3790"/>
                  </a:lnTo>
                  <a:lnTo>
                    <a:pt x="2975" y="3810"/>
                  </a:lnTo>
                  <a:lnTo>
                    <a:pt x="2977" y="3830"/>
                  </a:lnTo>
                  <a:lnTo>
                    <a:pt x="2978" y="3850"/>
                  </a:lnTo>
                  <a:lnTo>
                    <a:pt x="2981" y="3869"/>
                  </a:lnTo>
                  <a:lnTo>
                    <a:pt x="2984" y="3889"/>
                  </a:lnTo>
                  <a:lnTo>
                    <a:pt x="2988" y="3908"/>
                  </a:lnTo>
                  <a:lnTo>
                    <a:pt x="2993" y="3928"/>
                  </a:lnTo>
                  <a:lnTo>
                    <a:pt x="2999" y="3947"/>
                  </a:lnTo>
                  <a:lnTo>
                    <a:pt x="3005" y="3966"/>
                  </a:lnTo>
                  <a:lnTo>
                    <a:pt x="3012" y="3984"/>
                  </a:lnTo>
                  <a:lnTo>
                    <a:pt x="3020" y="4003"/>
                  </a:lnTo>
                  <a:lnTo>
                    <a:pt x="3028" y="4021"/>
                  </a:lnTo>
                  <a:lnTo>
                    <a:pt x="3037" y="4039"/>
                  </a:lnTo>
                  <a:lnTo>
                    <a:pt x="3047" y="4057"/>
                  </a:lnTo>
                  <a:lnTo>
                    <a:pt x="3057" y="4074"/>
                  </a:lnTo>
                  <a:lnTo>
                    <a:pt x="3068" y="4091"/>
                  </a:lnTo>
                  <a:lnTo>
                    <a:pt x="3079" y="4107"/>
                  </a:lnTo>
                  <a:lnTo>
                    <a:pt x="3092" y="4123"/>
                  </a:lnTo>
                  <a:lnTo>
                    <a:pt x="3104" y="4138"/>
                  </a:lnTo>
                  <a:lnTo>
                    <a:pt x="3117" y="4153"/>
                  </a:lnTo>
                  <a:lnTo>
                    <a:pt x="3131" y="4167"/>
                  </a:lnTo>
                  <a:lnTo>
                    <a:pt x="3145" y="4181"/>
                  </a:lnTo>
                  <a:lnTo>
                    <a:pt x="3160" y="4194"/>
                  </a:lnTo>
                  <a:lnTo>
                    <a:pt x="3175" y="4206"/>
                  </a:lnTo>
                  <a:lnTo>
                    <a:pt x="3191" y="4219"/>
                  </a:lnTo>
                  <a:lnTo>
                    <a:pt x="3207" y="4230"/>
                  </a:lnTo>
                  <a:lnTo>
                    <a:pt x="3224" y="4241"/>
                  </a:lnTo>
                  <a:lnTo>
                    <a:pt x="3241" y="4251"/>
                  </a:lnTo>
                  <a:lnTo>
                    <a:pt x="3259" y="4261"/>
                  </a:lnTo>
                  <a:lnTo>
                    <a:pt x="3277" y="4270"/>
                  </a:lnTo>
                  <a:lnTo>
                    <a:pt x="3295" y="4278"/>
                  </a:lnTo>
                  <a:lnTo>
                    <a:pt x="3313" y="4286"/>
                  </a:lnTo>
                  <a:lnTo>
                    <a:pt x="3332" y="4293"/>
                  </a:lnTo>
                  <a:lnTo>
                    <a:pt x="3351" y="4299"/>
                  </a:lnTo>
                  <a:lnTo>
                    <a:pt x="3370" y="4305"/>
                  </a:lnTo>
                  <a:lnTo>
                    <a:pt x="3389" y="4310"/>
                  </a:lnTo>
                  <a:lnTo>
                    <a:pt x="3408" y="4314"/>
                  </a:lnTo>
                  <a:lnTo>
                    <a:pt x="3428" y="4317"/>
                  </a:lnTo>
                  <a:lnTo>
                    <a:pt x="3447" y="4320"/>
                  </a:lnTo>
                  <a:lnTo>
                    <a:pt x="3467" y="4321"/>
                  </a:lnTo>
                  <a:lnTo>
                    <a:pt x="3487" y="4323"/>
                  </a:lnTo>
                  <a:lnTo>
                    <a:pt x="3507" y="4323"/>
                  </a:lnTo>
                  <a:lnTo>
                    <a:pt x="3527" y="4323"/>
                  </a:lnTo>
                  <a:lnTo>
                    <a:pt x="3547" y="4321"/>
                  </a:lnTo>
                  <a:lnTo>
                    <a:pt x="3567" y="4320"/>
                  </a:lnTo>
                  <a:lnTo>
                    <a:pt x="3586" y="4317"/>
                  </a:lnTo>
                  <a:lnTo>
                    <a:pt x="3606" y="4314"/>
                  </a:lnTo>
                  <a:lnTo>
                    <a:pt x="3625" y="4310"/>
                  </a:lnTo>
                  <a:lnTo>
                    <a:pt x="3645" y="4305"/>
                  </a:lnTo>
                  <a:lnTo>
                    <a:pt x="3664" y="4299"/>
                  </a:lnTo>
                  <a:lnTo>
                    <a:pt x="3683" y="4293"/>
                  </a:lnTo>
                  <a:lnTo>
                    <a:pt x="3701" y="4286"/>
                  </a:lnTo>
                  <a:lnTo>
                    <a:pt x="3720" y="4278"/>
                  </a:lnTo>
                  <a:lnTo>
                    <a:pt x="3738" y="4270"/>
                  </a:lnTo>
                  <a:lnTo>
                    <a:pt x="3756" y="4261"/>
                  </a:lnTo>
                  <a:lnTo>
                    <a:pt x="3774" y="4251"/>
                  </a:lnTo>
                  <a:lnTo>
                    <a:pt x="3791" y="4241"/>
                  </a:lnTo>
                  <a:lnTo>
                    <a:pt x="3808" y="4230"/>
                  </a:lnTo>
                  <a:lnTo>
                    <a:pt x="3824" y="4219"/>
                  </a:lnTo>
                  <a:lnTo>
                    <a:pt x="3840" y="4206"/>
                  </a:lnTo>
                  <a:lnTo>
                    <a:pt x="3855" y="4194"/>
                  </a:lnTo>
                  <a:lnTo>
                    <a:pt x="3870" y="4181"/>
                  </a:lnTo>
                  <a:lnTo>
                    <a:pt x="3884" y="4167"/>
                  </a:lnTo>
                  <a:lnTo>
                    <a:pt x="3898" y="4153"/>
                  </a:lnTo>
                  <a:lnTo>
                    <a:pt x="3911" y="4138"/>
                  </a:lnTo>
                  <a:lnTo>
                    <a:pt x="3923" y="4123"/>
                  </a:lnTo>
                  <a:lnTo>
                    <a:pt x="3936" y="4107"/>
                  </a:lnTo>
                  <a:lnTo>
                    <a:pt x="3947" y="4091"/>
                  </a:lnTo>
                  <a:lnTo>
                    <a:pt x="3958" y="4074"/>
                  </a:lnTo>
                  <a:lnTo>
                    <a:pt x="3968" y="4057"/>
                  </a:lnTo>
                  <a:lnTo>
                    <a:pt x="3978" y="4039"/>
                  </a:lnTo>
                  <a:lnTo>
                    <a:pt x="3987" y="4021"/>
                  </a:lnTo>
                  <a:lnTo>
                    <a:pt x="3995" y="4003"/>
                  </a:lnTo>
                  <a:lnTo>
                    <a:pt x="4003" y="3984"/>
                  </a:lnTo>
                  <a:lnTo>
                    <a:pt x="4010" y="3966"/>
                  </a:lnTo>
                  <a:lnTo>
                    <a:pt x="4016" y="3947"/>
                  </a:lnTo>
                  <a:lnTo>
                    <a:pt x="4022" y="3928"/>
                  </a:lnTo>
                  <a:lnTo>
                    <a:pt x="4027" y="3908"/>
                  </a:lnTo>
                  <a:lnTo>
                    <a:pt x="4031" y="3889"/>
                  </a:lnTo>
                  <a:lnTo>
                    <a:pt x="4034" y="3869"/>
                  </a:lnTo>
                  <a:lnTo>
                    <a:pt x="4037" y="3850"/>
                  </a:lnTo>
                  <a:lnTo>
                    <a:pt x="4038" y="383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3" name="Shape 903"/>
        <p:cNvGrpSpPr/>
        <p:nvPr/>
      </p:nvGrpSpPr>
      <p:grpSpPr>
        <a:xfrm>
          <a:off x="0" y="0"/>
          <a:ext cx="0" cy="0"/>
          <a:chOff x="0" y="0"/>
          <a:chExt cx="0" cy="0"/>
        </a:xfrm>
      </p:grpSpPr>
      <p:grpSp>
        <p:nvGrpSpPr>
          <p:cNvPr id="904" name="Google Shape;904;p29"/>
          <p:cNvGrpSpPr/>
          <p:nvPr/>
        </p:nvGrpSpPr>
        <p:grpSpPr>
          <a:xfrm>
            <a:off x="363794" y="1940734"/>
            <a:ext cx="3665172" cy="3980959"/>
            <a:chOff x="631058" y="1940734"/>
            <a:chExt cx="3461570" cy="3980959"/>
          </a:xfrm>
        </p:grpSpPr>
        <p:grpSp>
          <p:nvGrpSpPr>
            <p:cNvPr id="905" name="Google Shape;905;p29"/>
            <p:cNvGrpSpPr/>
            <p:nvPr/>
          </p:nvGrpSpPr>
          <p:grpSpPr>
            <a:xfrm>
              <a:off x="631058" y="1940734"/>
              <a:ext cx="3461570" cy="3980959"/>
              <a:chOff x="631058" y="1940734"/>
              <a:chExt cx="3461570" cy="3980959"/>
            </a:xfrm>
          </p:grpSpPr>
          <p:sp>
            <p:nvSpPr>
              <p:cNvPr id="906" name="Google Shape;906;p29"/>
              <p:cNvSpPr/>
              <p:nvPr/>
            </p:nvSpPr>
            <p:spPr>
              <a:xfrm>
                <a:off x="631058" y="2081213"/>
                <a:ext cx="3461570" cy="3840480"/>
              </a:xfrm>
              <a:prstGeom prst="rect">
                <a:avLst/>
              </a:prstGeom>
              <a:noFill/>
              <a:ln cap="rnd" cmpd="sng" w="9525">
                <a:solidFill>
                  <a:srgbClr val="BFBFBF"/>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ctr">
                  <a:spcBef>
                    <a:spcPts val="0"/>
                  </a:spcBef>
                  <a:spcAft>
                    <a:spcPts val="0"/>
                  </a:spcAft>
                  <a:buNone/>
                </a:pPr>
                <a:r>
                  <a:t/>
                </a:r>
                <a:endParaRPr sz="1200">
                  <a:solidFill>
                    <a:srgbClr val="FFFFFF"/>
                  </a:solidFill>
                  <a:latin typeface="Arial"/>
                  <a:ea typeface="Arial"/>
                  <a:cs typeface="Arial"/>
                  <a:sym typeface="Arial"/>
                </a:endParaRPr>
              </a:p>
            </p:txBody>
          </p:sp>
          <p:sp>
            <p:nvSpPr>
              <p:cNvPr id="907" name="Google Shape;907;p29"/>
              <p:cNvSpPr/>
              <p:nvPr/>
            </p:nvSpPr>
            <p:spPr>
              <a:xfrm>
                <a:off x="714865" y="1940734"/>
                <a:ext cx="3291840" cy="280958"/>
              </a:xfrm>
              <a:prstGeom prst="roundRect">
                <a:avLst>
                  <a:gd fmla="val 73356" name="adj"/>
                </a:avLst>
              </a:prstGeom>
              <a:solidFill>
                <a:schemeClr val="dk2"/>
              </a:solidFill>
              <a:ln cap="rnd" cmpd="sng" w="38100">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r>
                  <a:t/>
                </a:r>
                <a:endParaRPr b="1" sz="1600">
                  <a:solidFill>
                    <a:srgbClr val="FFFFFF"/>
                  </a:solidFill>
                  <a:latin typeface="Libre Franklin"/>
                  <a:ea typeface="Libre Franklin"/>
                  <a:cs typeface="Libre Franklin"/>
                  <a:sym typeface="Libre Franklin"/>
                </a:endParaRPr>
              </a:p>
            </p:txBody>
          </p:sp>
        </p:grpSp>
        <p:sp>
          <p:nvSpPr>
            <p:cNvPr id="908" name="Google Shape;908;p29"/>
            <p:cNvSpPr txBox="1"/>
            <p:nvPr/>
          </p:nvSpPr>
          <p:spPr>
            <a:xfrm>
              <a:off x="877191" y="2431876"/>
              <a:ext cx="2969304" cy="497031"/>
            </a:xfrm>
            <a:prstGeom prst="rect">
              <a:avLst/>
            </a:prstGeom>
            <a:noFill/>
            <a:ln>
              <a:noFill/>
            </a:ln>
          </p:spPr>
          <p:txBody>
            <a:bodyPr anchorCtr="0" anchor="b" bIns="0" lIns="0" spcFirstLastPara="1" rIns="0" wrap="square" tIns="0">
              <a:noAutofit/>
            </a:bodyPr>
            <a:lstStyle/>
            <a:p>
              <a:pPr indent="0" lvl="0" marL="0" marR="0" rtl="0" algn="ctr">
                <a:spcBef>
                  <a:spcPts val="0"/>
                </a:spcBef>
                <a:spcAft>
                  <a:spcPts val="0"/>
                </a:spcAft>
                <a:buNone/>
              </a:pPr>
              <a:r>
                <a:rPr b="1" lang="en-US" sz="1800">
                  <a:solidFill>
                    <a:schemeClr val="dk2"/>
                  </a:solidFill>
                  <a:latin typeface="Georgia"/>
                  <a:ea typeface="Georgia"/>
                  <a:cs typeface="Georgia"/>
                  <a:sym typeface="Georgia"/>
                </a:rPr>
                <a:t>Augment the workforce</a:t>
              </a:r>
              <a:endParaRPr/>
            </a:p>
          </p:txBody>
        </p:sp>
        <p:sp>
          <p:nvSpPr>
            <p:cNvPr id="909" name="Google Shape;909;p29"/>
            <p:cNvSpPr txBox="1"/>
            <p:nvPr/>
          </p:nvSpPr>
          <p:spPr>
            <a:xfrm>
              <a:off x="877191" y="3743515"/>
              <a:ext cx="2969304" cy="239205"/>
            </a:xfrm>
            <a:prstGeom prst="rect">
              <a:avLst/>
            </a:prstGeom>
            <a:noFill/>
            <a:ln>
              <a:noFill/>
            </a:ln>
          </p:spPr>
          <p:txBody>
            <a:bodyPr anchorCtr="0" anchor="t" bIns="0" lIns="0" spcFirstLastPara="1" rIns="0" wrap="square" tIns="0">
              <a:normAutofit/>
            </a:bodyPr>
            <a:lstStyle/>
            <a:p>
              <a:pPr indent="0" lvl="0" marL="0" marR="0" rtl="0" algn="ctr">
                <a:spcBef>
                  <a:spcPts val="0"/>
                </a:spcBef>
                <a:spcAft>
                  <a:spcPts val="0"/>
                </a:spcAft>
                <a:buNone/>
              </a:pPr>
              <a:r>
                <a:rPr b="1" lang="en-US" sz="1400">
                  <a:solidFill>
                    <a:schemeClr val="dk1"/>
                  </a:solidFill>
                  <a:latin typeface="Arial"/>
                  <a:ea typeface="Arial"/>
                  <a:cs typeface="Arial"/>
                  <a:sym typeface="Arial"/>
                </a:rPr>
                <a:t>Pillar 1</a:t>
              </a:r>
              <a:endParaRPr b="1" sz="1400">
                <a:solidFill>
                  <a:schemeClr val="dk1"/>
                </a:solidFill>
                <a:latin typeface="Arial"/>
                <a:ea typeface="Arial"/>
                <a:cs typeface="Arial"/>
                <a:sym typeface="Arial"/>
              </a:endParaRPr>
            </a:p>
          </p:txBody>
        </p:sp>
        <p:sp>
          <p:nvSpPr>
            <p:cNvPr id="910" name="Google Shape;910;p29"/>
            <p:cNvSpPr txBox="1"/>
            <p:nvPr/>
          </p:nvSpPr>
          <p:spPr>
            <a:xfrm>
              <a:off x="877191" y="3151534"/>
              <a:ext cx="2969304" cy="543818"/>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3200">
                  <a:solidFill>
                    <a:srgbClr val="4599D4"/>
                  </a:solidFill>
                  <a:latin typeface="Georgia"/>
                  <a:ea typeface="Georgia"/>
                  <a:cs typeface="Georgia"/>
                  <a:sym typeface="Georgia"/>
                </a:rPr>
                <a:t>+28%</a:t>
              </a:r>
              <a:endParaRPr b="1" sz="3200">
                <a:solidFill>
                  <a:srgbClr val="4599D4"/>
                </a:solidFill>
                <a:latin typeface="Georgia"/>
                <a:ea typeface="Georgia"/>
                <a:cs typeface="Georgia"/>
                <a:sym typeface="Georgia"/>
              </a:endParaRPr>
            </a:p>
          </p:txBody>
        </p:sp>
        <p:sp>
          <p:nvSpPr>
            <p:cNvPr id="911" name="Google Shape;911;p29"/>
            <p:cNvSpPr txBox="1"/>
            <p:nvPr/>
          </p:nvSpPr>
          <p:spPr>
            <a:xfrm>
              <a:off x="877191" y="4142922"/>
              <a:ext cx="2969304" cy="1434918"/>
            </a:xfrm>
            <a:prstGeom prst="rect">
              <a:avLst/>
            </a:prstGeom>
            <a:noFill/>
            <a:ln>
              <a:noFill/>
            </a:ln>
          </p:spPr>
          <p:txBody>
            <a:bodyPr anchorCtr="0" anchor="t" bIns="0" lIns="0" spcFirstLastPara="1" rIns="0" wrap="square" tIns="0">
              <a:normAutofit lnSpcReduction="10000"/>
            </a:bodyPr>
            <a:lstStyle/>
            <a:p>
              <a:pPr indent="0" lvl="0" marL="0" marR="0" rtl="0" algn="ctr">
                <a:spcBef>
                  <a:spcPts val="0"/>
                </a:spcBef>
                <a:spcAft>
                  <a:spcPts val="0"/>
                </a:spcAft>
                <a:buNone/>
              </a:pPr>
              <a:r>
                <a:rPr lang="en-US" sz="1400">
                  <a:solidFill>
                    <a:schemeClr val="dk1"/>
                  </a:solidFill>
                  <a:latin typeface="Arial"/>
                  <a:ea typeface="Arial"/>
                  <a:cs typeface="Arial"/>
                  <a:sym typeface="Arial"/>
                </a:rPr>
                <a:t>Roll out copilots for service, sales, finance, and engineering. Automate routine tasks, surface knowledge instantly, and free experts to focus on judgment and relationships. Target a 28% productivity gain in priority workflows.</a:t>
              </a:r>
              <a:endParaRPr sz="1400">
                <a:solidFill>
                  <a:schemeClr val="dk1"/>
                </a:solidFill>
                <a:latin typeface="Arial"/>
                <a:ea typeface="Arial"/>
                <a:cs typeface="Arial"/>
                <a:sym typeface="Arial"/>
              </a:endParaRPr>
            </a:p>
          </p:txBody>
        </p:sp>
      </p:grpSp>
      <p:grpSp>
        <p:nvGrpSpPr>
          <p:cNvPr id="912" name="Google Shape;912;p29"/>
          <p:cNvGrpSpPr/>
          <p:nvPr/>
        </p:nvGrpSpPr>
        <p:grpSpPr>
          <a:xfrm>
            <a:off x="4248542" y="1940734"/>
            <a:ext cx="3665172" cy="3980959"/>
            <a:chOff x="631058" y="1940734"/>
            <a:chExt cx="3461570" cy="3980959"/>
          </a:xfrm>
        </p:grpSpPr>
        <p:grpSp>
          <p:nvGrpSpPr>
            <p:cNvPr id="913" name="Google Shape;913;p29"/>
            <p:cNvGrpSpPr/>
            <p:nvPr/>
          </p:nvGrpSpPr>
          <p:grpSpPr>
            <a:xfrm>
              <a:off x="631058" y="1940734"/>
              <a:ext cx="3461570" cy="3980959"/>
              <a:chOff x="631058" y="1940734"/>
              <a:chExt cx="3461570" cy="3980959"/>
            </a:xfrm>
          </p:grpSpPr>
          <p:sp>
            <p:nvSpPr>
              <p:cNvPr id="914" name="Google Shape;914;p29"/>
              <p:cNvSpPr/>
              <p:nvPr/>
            </p:nvSpPr>
            <p:spPr>
              <a:xfrm>
                <a:off x="631058" y="2081213"/>
                <a:ext cx="3461570" cy="3840480"/>
              </a:xfrm>
              <a:prstGeom prst="rect">
                <a:avLst/>
              </a:prstGeom>
              <a:noFill/>
              <a:ln cap="rnd" cmpd="sng" w="9525">
                <a:solidFill>
                  <a:srgbClr val="BFBFBF"/>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ctr">
                  <a:spcBef>
                    <a:spcPts val="0"/>
                  </a:spcBef>
                  <a:spcAft>
                    <a:spcPts val="0"/>
                  </a:spcAft>
                  <a:buNone/>
                </a:pPr>
                <a:r>
                  <a:t/>
                </a:r>
                <a:endParaRPr sz="1200">
                  <a:solidFill>
                    <a:srgbClr val="FFFFFF"/>
                  </a:solidFill>
                  <a:latin typeface="Arial"/>
                  <a:ea typeface="Arial"/>
                  <a:cs typeface="Arial"/>
                  <a:sym typeface="Arial"/>
                </a:endParaRPr>
              </a:p>
            </p:txBody>
          </p:sp>
          <p:sp>
            <p:nvSpPr>
              <p:cNvPr id="915" name="Google Shape;915;p29"/>
              <p:cNvSpPr/>
              <p:nvPr/>
            </p:nvSpPr>
            <p:spPr>
              <a:xfrm>
                <a:off x="714865" y="1940734"/>
                <a:ext cx="3291840" cy="280958"/>
              </a:xfrm>
              <a:prstGeom prst="roundRect">
                <a:avLst>
                  <a:gd fmla="val 73356" name="adj"/>
                </a:avLst>
              </a:prstGeom>
              <a:solidFill>
                <a:schemeClr val="dk2"/>
              </a:solidFill>
              <a:ln cap="rnd" cmpd="sng" w="38100">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r>
                  <a:t/>
                </a:r>
                <a:endParaRPr b="1" sz="1600">
                  <a:solidFill>
                    <a:srgbClr val="FFFFFF"/>
                  </a:solidFill>
                  <a:latin typeface="Libre Franklin"/>
                  <a:ea typeface="Libre Franklin"/>
                  <a:cs typeface="Libre Franklin"/>
                  <a:sym typeface="Libre Franklin"/>
                </a:endParaRPr>
              </a:p>
            </p:txBody>
          </p:sp>
        </p:grpSp>
        <p:sp>
          <p:nvSpPr>
            <p:cNvPr id="916" name="Google Shape;916;p29"/>
            <p:cNvSpPr txBox="1"/>
            <p:nvPr/>
          </p:nvSpPr>
          <p:spPr>
            <a:xfrm>
              <a:off x="877191" y="2431876"/>
              <a:ext cx="2969304" cy="497031"/>
            </a:xfrm>
            <a:prstGeom prst="rect">
              <a:avLst/>
            </a:prstGeom>
            <a:noFill/>
            <a:ln>
              <a:noFill/>
            </a:ln>
          </p:spPr>
          <p:txBody>
            <a:bodyPr anchorCtr="0" anchor="b" bIns="0" lIns="0" spcFirstLastPara="1" rIns="0" wrap="square" tIns="0">
              <a:noAutofit/>
            </a:bodyPr>
            <a:lstStyle/>
            <a:p>
              <a:pPr indent="0" lvl="0" marL="0" marR="0" rtl="0" algn="ctr">
                <a:spcBef>
                  <a:spcPts val="0"/>
                </a:spcBef>
                <a:spcAft>
                  <a:spcPts val="0"/>
                </a:spcAft>
                <a:buNone/>
              </a:pPr>
              <a:r>
                <a:rPr b="1" lang="en-US" sz="1800">
                  <a:solidFill>
                    <a:schemeClr val="dk2"/>
                  </a:solidFill>
                  <a:latin typeface="Georgia"/>
                  <a:ea typeface="Georgia"/>
                  <a:cs typeface="Georgia"/>
                  <a:sym typeface="Georgia"/>
                </a:rPr>
                <a:t>Reinvent experience</a:t>
              </a:r>
              <a:endParaRPr/>
            </a:p>
          </p:txBody>
        </p:sp>
        <p:sp>
          <p:nvSpPr>
            <p:cNvPr id="917" name="Google Shape;917;p29"/>
            <p:cNvSpPr txBox="1"/>
            <p:nvPr/>
          </p:nvSpPr>
          <p:spPr>
            <a:xfrm>
              <a:off x="877191" y="3743515"/>
              <a:ext cx="2969304" cy="239205"/>
            </a:xfrm>
            <a:prstGeom prst="rect">
              <a:avLst/>
            </a:prstGeom>
            <a:noFill/>
            <a:ln>
              <a:noFill/>
            </a:ln>
          </p:spPr>
          <p:txBody>
            <a:bodyPr anchorCtr="0" anchor="t" bIns="0" lIns="0" spcFirstLastPara="1" rIns="0" wrap="square" tIns="0">
              <a:normAutofit/>
            </a:bodyPr>
            <a:lstStyle/>
            <a:p>
              <a:pPr indent="0" lvl="0" marL="0" marR="0" rtl="0" algn="ctr">
                <a:spcBef>
                  <a:spcPts val="0"/>
                </a:spcBef>
                <a:spcAft>
                  <a:spcPts val="0"/>
                </a:spcAft>
                <a:buNone/>
              </a:pPr>
              <a:r>
                <a:rPr b="1" lang="en-US" sz="1400">
                  <a:solidFill>
                    <a:schemeClr val="dk1"/>
                  </a:solidFill>
                  <a:latin typeface="Arial"/>
                  <a:ea typeface="Arial"/>
                  <a:cs typeface="Arial"/>
                  <a:sym typeface="Arial"/>
                </a:rPr>
                <a:t>Pillar 2</a:t>
              </a:r>
              <a:endParaRPr b="1" sz="1400">
                <a:solidFill>
                  <a:schemeClr val="dk1"/>
                </a:solidFill>
                <a:latin typeface="Arial"/>
                <a:ea typeface="Arial"/>
                <a:cs typeface="Arial"/>
                <a:sym typeface="Arial"/>
              </a:endParaRPr>
            </a:p>
          </p:txBody>
        </p:sp>
        <p:sp>
          <p:nvSpPr>
            <p:cNvPr id="918" name="Google Shape;918;p29"/>
            <p:cNvSpPr txBox="1"/>
            <p:nvPr/>
          </p:nvSpPr>
          <p:spPr>
            <a:xfrm>
              <a:off x="877191" y="3151534"/>
              <a:ext cx="2969304" cy="543818"/>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3200">
                  <a:solidFill>
                    <a:srgbClr val="4599D4"/>
                  </a:solidFill>
                  <a:latin typeface="Georgia"/>
                  <a:ea typeface="Georgia"/>
                  <a:cs typeface="Georgia"/>
                  <a:sym typeface="Georgia"/>
                </a:rPr>
                <a:t>+15%</a:t>
              </a:r>
              <a:endParaRPr b="1" sz="3200">
                <a:solidFill>
                  <a:srgbClr val="4599D4"/>
                </a:solidFill>
                <a:latin typeface="Georgia"/>
                <a:ea typeface="Georgia"/>
                <a:cs typeface="Georgia"/>
                <a:sym typeface="Georgia"/>
              </a:endParaRPr>
            </a:p>
          </p:txBody>
        </p:sp>
        <p:sp>
          <p:nvSpPr>
            <p:cNvPr id="919" name="Google Shape;919;p29"/>
            <p:cNvSpPr txBox="1"/>
            <p:nvPr/>
          </p:nvSpPr>
          <p:spPr>
            <a:xfrm>
              <a:off x="877191" y="4142922"/>
              <a:ext cx="2969304" cy="1434918"/>
            </a:xfrm>
            <a:prstGeom prst="rect">
              <a:avLst/>
            </a:prstGeom>
            <a:noFill/>
            <a:ln>
              <a:noFill/>
            </a:ln>
          </p:spPr>
          <p:txBody>
            <a:bodyPr anchorCtr="0" anchor="t" bIns="0" lIns="0" spcFirstLastPara="1" rIns="0" wrap="square" tIns="0">
              <a:normAutofit/>
            </a:bodyPr>
            <a:lstStyle/>
            <a:p>
              <a:pPr indent="0" lvl="0" marL="0" marR="0" rtl="0" algn="ctr">
                <a:spcBef>
                  <a:spcPts val="0"/>
                </a:spcBef>
                <a:spcAft>
                  <a:spcPts val="0"/>
                </a:spcAft>
                <a:buNone/>
              </a:pPr>
              <a:r>
                <a:rPr lang="en-US" sz="1400">
                  <a:solidFill>
                    <a:schemeClr val="dk1"/>
                  </a:solidFill>
                  <a:latin typeface="Arial"/>
                  <a:ea typeface="Arial"/>
                  <a:cs typeface="Arial"/>
                  <a:sym typeface="Arial"/>
                </a:rPr>
                <a:t>Personalize every journey, anticipate needs, and resolve issues autonomously where it is safe to do so. Lift conversion, retention, and satisfaction while lowering cost to serve across channels.</a:t>
              </a:r>
              <a:endParaRPr sz="1400">
                <a:solidFill>
                  <a:schemeClr val="dk1"/>
                </a:solidFill>
                <a:latin typeface="Arial"/>
                <a:ea typeface="Arial"/>
                <a:cs typeface="Arial"/>
                <a:sym typeface="Arial"/>
              </a:endParaRPr>
            </a:p>
          </p:txBody>
        </p:sp>
      </p:grpSp>
      <p:grpSp>
        <p:nvGrpSpPr>
          <p:cNvPr id="920" name="Google Shape;920;p29"/>
          <p:cNvGrpSpPr/>
          <p:nvPr/>
        </p:nvGrpSpPr>
        <p:grpSpPr>
          <a:xfrm>
            <a:off x="8133290" y="1940734"/>
            <a:ext cx="3665172" cy="3980959"/>
            <a:chOff x="631058" y="1940734"/>
            <a:chExt cx="3461570" cy="3980959"/>
          </a:xfrm>
        </p:grpSpPr>
        <p:grpSp>
          <p:nvGrpSpPr>
            <p:cNvPr id="921" name="Google Shape;921;p29"/>
            <p:cNvGrpSpPr/>
            <p:nvPr/>
          </p:nvGrpSpPr>
          <p:grpSpPr>
            <a:xfrm>
              <a:off x="631058" y="1940734"/>
              <a:ext cx="3461570" cy="3980959"/>
              <a:chOff x="631058" y="1940734"/>
              <a:chExt cx="3461570" cy="3980959"/>
            </a:xfrm>
          </p:grpSpPr>
          <p:sp>
            <p:nvSpPr>
              <p:cNvPr id="922" name="Google Shape;922;p29"/>
              <p:cNvSpPr/>
              <p:nvPr/>
            </p:nvSpPr>
            <p:spPr>
              <a:xfrm>
                <a:off x="631058" y="2081213"/>
                <a:ext cx="3461570" cy="3840480"/>
              </a:xfrm>
              <a:prstGeom prst="rect">
                <a:avLst/>
              </a:prstGeom>
              <a:noFill/>
              <a:ln cap="rnd" cmpd="sng" w="9525">
                <a:solidFill>
                  <a:srgbClr val="BFBFBF"/>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ctr">
                  <a:spcBef>
                    <a:spcPts val="0"/>
                  </a:spcBef>
                  <a:spcAft>
                    <a:spcPts val="0"/>
                  </a:spcAft>
                  <a:buNone/>
                </a:pPr>
                <a:r>
                  <a:t/>
                </a:r>
                <a:endParaRPr sz="1200">
                  <a:solidFill>
                    <a:srgbClr val="FFFFFF"/>
                  </a:solidFill>
                  <a:latin typeface="Arial"/>
                  <a:ea typeface="Arial"/>
                  <a:cs typeface="Arial"/>
                  <a:sym typeface="Arial"/>
                </a:endParaRPr>
              </a:p>
            </p:txBody>
          </p:sp>
          <p:sp>
            <p:nvSpPr>
              <p:cNvPr id="923" name="Google Shape;923;p29"/>
              <p:cNvSpPr/>
              <p:nvPr/>
            </p:nvSpPr>
            <p:spPr>
              <a:xfrm>
                <a:off x="714865" y="1940734"/>
                <a:ext cx="3291840" cy="280958"/>
              </a:xfrm>
              <a:prstGeom prst="roundRect">
                <a:avLst>
                  <a:gd fmla="val 73356" name="adj"/>
                </a:avLst>
              </a:prstGeom>
              <a:solidFill>
                <a:schemeClr val="dk2"/>
              </a:solidFill>
              <a:ln cap="rnd" cmpd="sng" w="38100">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r>
                  <a:t/>
                </a:r>
                <a:endParaRPr b="1" sz="1600">
                  <a:solidFill>
                    <a:srgbClr val="FFFFFF"/>
                  </a:solidFill>
                  <a:latin typeface="Libre Franklin"/>
                  <a:ea typeface="Libre Franklin"/>
                  <a:cs typeface="Libre Franklin"/>
                  <a:sym typeface="Libre Franklin"/>
                </a:endParaRPr>
              </a:p>
            </p:txBody>
          </p:sp>
        </p:grpSp>
        <p:sp>
          <p:nvSpPr>
            <p:cNvPr id="924" name="Google Shape;924;p29"/>
            <p:cNvSpPr txBox="1"/>
            <p:nvPr/>
          </p:nvSpPr>
          <p:spPr>
            <a:xfrm>
              <a:off x="877191" y="2431876"/>
              <a:ext cx="2969304" cy="497031"/>
            </a:xfrm>
            <a:prstGeom prst="rect">
              <a:avLst/>
            </a:prstGeom>
            <a:noFill/>
            <a:ln>
              <a:noFill/>
            </a:ln>
          </p:spPr>
          <p:txBody>
            <a:bodyPr anchorCtr="0" anchor="b" bIns="0" lIns="0" spcFirstLastPara="1" rIns="0" wrap="square" tIns="0">
              <a:noAutofit/>
            </a:bodyPr>
            <a:lstStyle/>
            <a:p>
              <a:pPr indent="0" lvl="0" marL="0" marR="0" rtl="0" algn="ctr">
                <a:spcBef>
                  <a:spcPts val="0"/>
                </a:spcBef>
                <a:spcAft>
                  <a:spcPts val="0"/>
                </a:spcAft>
                <a:buNone/>
              </a:pPr>
              <a:r>
                <a:rPr b="1" lang="en-US" sz="1800">
                  <a:solidFill>
                    <a:schemeClr val="dk2"/>
                  </a:solidFill>
                  <a:latin typeface="Georgia"/>
                  <a:ea typeface="Georgia"/>
                  <a:cs typeface="Georgia"/>
                  <a:sym typeface="Georgia"/>
                </a:rPr>
                <a:t>Smart operations</a:t>
              </a:r>
              <a:endParaRPr/>
            </a:p>
          </p:txBody>
        </p:sp>
        <p:sp>
          <p:nvSpPr>
            <p:cNvPr id="925" name="Google Shape;925;p29"/>
            <p:cNvSpPr txBox="1"/>
            <p:nvPr/>
          </p:nvSpPr>
          <p:spPr>
            <a:xfrm>
              <a:off x="877191" y="3743515"/>
              <a:ext cx="2969304" cy="239205"/>
            </a:xfrm>
            <a:prstGeom prst="rect">
              <a:avLst/>
            </a:prstGeom>
            <a:noFill/>
            <a:ln>
              <a:noFill/>
            </a:ln>
          </p:spPr>
          <p:txBody>
            <a:bodyPr anchorCtr="0" anchor="t" bIns="0" lIns="0" spcFirstLastPara="1" rIns="0" wrap="square" tIns="0">
              <a:normAutofit/>
            </a:bodyPr>
            <a:lstStyle/>
            <a:p>
              <a:pPr indent="0" lvl="0" marL="0" marR="0" rtl="0" algn="ctr">
                <a:spcBef>
                  <a:spcPts val="0"/>
                </a:spcBef>
                <a:spcAft>
                  <a:spcPts val="0"/>
                </a:spcAft>
                <a:buNone/>
              </a:pPr>
              <a:r>
                <a:rPr b="1" lang="en-US" sz="1400">
                  <a:solidFill>
                    <a:schemeClr val="dk1"/>
                  </a:solidFill>
                  <a:latin typeface="Arial"/>
                  <a:ea typeface="Arial"/>
                  <a:cs typeface="Arial"/>
                  <a:sym typeface="Arial"/>
                </a:rPr>
                <a:t>Pillar 3</a:t>
              </a:r>
              <a:endParaRPr b="1" sz="1400">
                <a:solidFill>
                  <a:schemeClr val="dk1"/>
                </a:solidFill>
                <a:latin typeface="Arial"/>
                <a:ea typeface="Arial"/>
                <a:cs typeface="Arial"/>
                <a:sym typeface="Arial"/>
              </a:endParaRPr>
            </a:p>
          </p:txBody>
        </p:sp>
        <p:sp>
          <p:nvSpPr>
            <p:cNvPr id="926" name="Google Shape;926;p29"/>
            <p:cNvSpPr txBox="1"/>
            <p:nvPr/>
          </p:nvSpPr>
          <p:spPr>
            <a:xfrm>
              <a:off x="877191" y="3151534"/>
              <a:ext cx="2969304" cy="543818"/>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3200">
                  <a:solidFill>
                    <a:srgbClr val="4599D4"/>
                  </a:solidFill>
                  <a:latin typeface="Georgia"/>
                  <a:ea typeface="Georgia"/>
                  <a:cs typeface="Georgia"/>
                  <a:sym typeface="Georgia"/>
                </a:rPr>
                <a:t>-20%</a:t>
              </a:r>
              <a:endParaRPr b="1" sz="3200">
                <a:solidFill>
                  <a:srgbClr val="4599D4"/>
                </a:solidFill>
                <a:latin typeface="Georgia"/>
                <a:ea typeface="Georgia"/>
                <a:cs typeface="Georgia"/>
                <a:sym typeface="Georgia"/>
              </a:endParaRPr>
            </a:p>
          </p:txBody>
        </p:sp>
        <p:sp>
          <p:nvSpPr>
            <p:cNvPr id="927" name="Google Shape;927;p29"/>
            <p:cNvSpPr txBox="1"/>
            <p:nvPr/>
          </p:nvSpPr>
          <p:spPr>
            <a:xfrm>
              <a:off x="877191" y="4142922"/>
              <a:ext cx="2969304" cy="1434918"/>
            </a:xfrm>
            <a:prstGeom prst="rect">
              <a:avLst/>
            </a:prstGeom>
            <a:noFill/>
            <a:ln>
              <a:noFill/>
            </a:ln>
          </p:spPr>
          <p:txBody>
            <a:bodyPr anchorCtr="0" anchor="t" bIns="0" lIns="0" spcFirstLastPara="1" rIns="0" wrap="square" tIns="0">
              <a:normAutofit/>
            </a:bodyPr>
            <a:lstStyle/>
            <a:p>
              <a:pPr indent="0" lvl="0" marL="0" marR="0" rtl="0" algn="ctr">
                <a:spcBef>
                  <a:spcPts val="0"/>
                </a:spcBef>
                <a:spcAft>
                  <a:spcPts val="0"/>
                </a:spcAft>
                <a:buNone/>
              </a:pPr>
              <a:r>
                <a:rPr lang="en-US" sz="1400">
                  <a:solidFill>
                    <a:schemeClr val="dk1"/>
                  </a:solidFill>
                  <a:latin typeface="Arial"/>
                  <a:ea typeface="Arial"/>
                  <a:cs typeface="Arial"/>
                  <a:sym typeface="Arial"/>
                </a:rPr>
                <a:t>Apply AI to forecasting, planning, pricing, and back-office processes. Reduce working capital and cost while improving service levels, resilience, and decision speed across the value chain.</a:t>
              </a:r>
              <a:endParaRPr sz="1400">
                <a:solidFill>
                  <a:schemeClr val="dk1"/>
                </a:solidFill>
                <a:latin typeface="Arial"/>
                <a:ea typeface="Arial"/>
                <a:cs typeface="Arial"/>
                <a:sym typeface="Arial"/>
              </a:endParaRPr>
            </a:p>
          </p:txBody>
        </p:sp>
      </p:grpSp>
      <p:sp>
        <p:nvSpPr>
          <p:cNvPr id="928" name="Google Shape;928;p29"/>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lang="en-US"/>
              <a:t>Pillar Deep-Dive</a:t>
            </a:r>
            <a:endParaRPr/>
          </a:p>
        </p:txBody>
      </p:sp>
      <p:grpSp>
        <p:nvGrpSpPr>
          <p:cNvPr id="929" name="Google Shape;929;p29"/>
          <p:cNvGrpSpPr/>
          <p:nvPr/>
        </p:nvGrpSpPr>
        <p:grpSpPr>
          <a:xfrm>
            <a:off x="1780744" y="1665577"/>
            <a:ext cx="831273" cy="831273"/>
            <a:chOff x="1945149" y="1665577"/>
            <a:chExt cx="831273" cy="831273"/>
          </a:xfrm>
        </p:grpSpPr>
        <p:sp>
          <p:nvSpPr>
            <p:cNvPr id="930" name="Google Shape;930;p29"/>
            <p:cNvSpPr/>
            <p:nvPr/>
          </p:nvSpPr>
          <p:spPr>
            <a:xfrm>
              <a:off x="1945149" y="1665577"/>
              <a:ext cx="831273" cy="831273"/>
            </a:xfrm>
            <a:prstGeom prst="ellipse">
              <a:avLst/>
            </a:prstGeom>
            <a:solidFill>
              <a:srgbClr val="FFFFFF"/>
            </a:solidFill>
            <a:ln>
              <a:noFill/>
            </a:ln>
          </p:spPr>
          <p:txBody>
            <a:bodyPr anchorCtr="0" anchor="ctr" bIns="0" lIns="0" spcFirstLastPara="1" rIns="0" wrap="square" tIns="0">
              <a:noAutofit/>
            </a:bodyPr>
            <a:lstStyle/>
            <a:p>
              <a:pPr indent="0" lvl="0" marL="0" marR="0" rtl="0" algn="ctr">
                <a:spcBef>
                  <a:spcPts val="0"/>
                </a:spcBef>
                <a:spcAft>
                  <a:spcPts val="0"/>
                </a:spcAft>
                <a:buNone/>
              </a:pPr>
              <a:r>
                <a:t/>
              </a:r>
              <a:endParaRPr sz="1600">
                <a:solidFill>
                  <a:schemeClr val="accent4"/>
                </a:solidFill>
                <a:latin typeface="Libre Franklin"/>
                <a:ea typeface="Libre Franklin"/>
                <a:cs typeface="Libre Franklin"/>
                <a:sym typeface="Libre Franklin"/>
              </a:endParaRPr>
            </a:p>
          </p:txBody>
        </p:sp>
        <p:grpSp>
          <p:nvGrpSpPr>
            <p:cNvPr id="931" name="Google Shape;931;p29"/>
            <p:cNvGrpSpPr/>
            <p:nvPr/>
          </p:nvGrpSpPr>
          <p:grpSpPr>
            <a:xfrm>
              <a:off x="2044889" y="1765317"/>
              <a:ext cx="631792" cy="631792"/>
              <a:chOff x="363794" y="3060504"/>
              <a:chExt cx="631792" cy="631792"/>
            </a:xfrm>
          </p:grpSpPr>
          <p:sp>
            <p:nvSpPr>
              <p:cNvPr id="932" name="Google Shape;932;p29"/>
              <p:cNvSpPr/>
              <p:nvPr/>
            </p:nvSpPr>
            <p:spPr>
              <a:xfrm>
                <a:off x="363794" y="3060504"/>
                <a:ext cx="631792" cy="631792"/>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933" name="Google Shape;933;p29"/>
              <p:cNvGrpSpPr/>
              <p:nvPr/>
            </p:nvGrpSpPr>
            <p:grpSpPr>
              <a:xfrm>
                <a:off x="418810" y="3115520"/>
                <a:ext cx="521760" cy="521760"/>
                <a:chOff x="6968299" y="3230880"/>
                <a:chExt cx="914400" cy="914400"/>
              </a:xfrm>
            </p:grpSpPr>
            <p:sp>
              <p:nvSpPr>
                <p:cNvPr id="934" name="Google Shape;934;p29"/>
                <p:cNvSpPr/>
                <p:nvPr/>
              </p:nvSpPr>
              <p:spPr>
                <a:xfrm>
                  <a:off x="6968299" y="3230880"/>
                  <a:ext cx="914400" cy="914400"/>
                </a:xfrm>
                <a:custGeom>
                  <a:rect b="b" l="l" r="r" t="t"/>
                  <a:pathLst>
                    <a:path extrusionOk="0" h="10000" w="10000">
                      <a:moveTo>
                        <a:pt x="7091" y="7788"/>
                      </a:moveTo>
                      <a:lnTo>
                        <a:pt x="2909" y="7788"/>
                      </a:lnTo>
                      <a:lnTo>
                        <a:pt x="2970" y="7418"/>
                      </a:lnTo>
                      <a:lnTo>
                        <a:pt x="3141" y="7105"/>
                      </a:lnTo>
                      <a:lnTo>
                        <a:pt x="3403" y="6849"/>
                      </a:lnTo>
                      <a:lnTo>
                        <a:pt x="3738" y="6650"/>
                      </a:lnTo>
                      <a:lnTo>
                        <a:pt x="4128" y="6508"/>
                      </a:lnTo>
                      <a:lnTo>
                        <a:pt x="4555" y="6422"/>
                      </a:lnTo>
                      <a:lnTo>
                        <a:pt x="5000" y="6394"/>
                      </a:lnTo>
                      <a:lnTo>
                        <a:pt x="5445" y="6422"/>
                      </a:lnTo>
                      <a:lnTo>
                        <a:pt x="5872" y="6508"/>
                      </a:lnTo>
                      <a:lnTo>
                        <a:pt x="6262" y="6650"/>
                      </a:lnTo>
                      <a:lnTo>
                        <a:pt x="6597" y="6849"/>
                      </a:lnTo>
                      <a:lnTo>
                        <a:pt x="6859" y="7105"/>
                      </a:lnTo>
                      <a:lnTo>
                        <a:pt x="7030" y="7418"/>
                      </a:lnTo>
                      <a:lnTo>
                        <a:pt x="7091" y="7788"/>
                      </a:lnTo>
                      <a:close/>
                      <a:moveTo>
                        <a:pt x="6161" y="3330"/>
                      </a:moveTo>
                      <a:lnTo>
                        <a:pt x="6162" y="3374"/>
                      </a:lnTo>
                      <a:lnTo>
                        <a:pt x="6161" y="3417"/>
                      </a:lnTo>
                      <a:lnTo>
                        <a:pt x="6159" y="3461"/>
                      </a:lnTo>
                      <a:lnTo>
                        <a:pt x="6155" y="3504"/>
                      </a:lnTo>
                      <a:lnTo>
                        <a:pt x="6149" y="3547"/>
                      </a:lnTo>
                      <a:lnTo>
                        <a:pt x="6142" y="3590"/>
                      </a:lnTo>
                      <a:lnTo>
                        <a:pt x="6133" y="3632"/>
                      </a:lnTo>
                      <a:lnTo>
                        <a:pt x="6122" y="3674"/>
                      </a:lnTo>
                      <a:lnTo>
                        <a:pt x="6110" y="3716"/>
                      </a:lnTo>
                      <a:lnTo>
                        <a:pt x="6097" y="3757"/>
                      </a:lnTo>
                      <a:lnTo>
                        <a:pt x="6082" y="3798"/>
                      </a:lnTo>
                      <a:lnTo>
                        <a:pt x="6065" y="3838"/>
                      </a:lnTo>
                      <a:lnTo>
                        <a:pt x="6047" y="3877"/>
                      </a:lnTo>
                      <a:lnTo>
                        <a:pt x="6027" y="3916"/>
                      </a:lnTo>
                      <a:lnTo>
                        <a:pt x="6006" y="3954"/>
                      </a:lnTo>
                      <a:lnTo>
                        <a:pt x="5983" y="3991"/>
                      </a:lnTo>
                      <a:lnTo>
                        <a:pt x="5960" y="4028"/>
                      </a:lnTo>
                      <a:lnTo>
                        <a:pt x="5934" y="4064"/>
                      </a:lnTo>
                      <a:lnTo>
                        <a:pt x="5908" y="4098"/>
                      </a:lnTo>
                      <a:lnTo>
                        <a:pt x="5880" y="4131"/>
                      </a:lnTo>
                      <a:lnTo>
                        <a:pt x="5851" y="4164"/>
                      </a:lnTo>
                      <a:lnTo>
                        <a:pt x="5821" y="4195"/>
                      </a:lnTo>
                      <a:lnTo>
                        <a:pt x="5790" y="4225"/>
                      </a:lnTo>
                      <a:lnTo>
                        <a:pt x="5758" y="4254"/>
                      </a:lnTo>
                      <a:lnTo>
                        <a:pt x="5724" y="4282"/>
                      </a:lnTo>
                      <a:lnTo>
                        <a:pt x="5690" y="4308"/>
                      </a:lnTo>
                      <a:lnTo>
                        <a:pt x="5655" y="4334"/>
                      </a:lnTo>
                      <a:lnTo>
                        <a:pt x="5618" y="4357"/>
                      </a:lnTo>
                      <a:lnTo>
                        <a:pt x="5581" y="4380"/>
                      </a:lnTo>
                      <a:lnTo>
                        <a:pt x="5543" y="4401"/>
                      </a:lnTo>
                      <a:lnTo>
                        <a:pt x="5504" y="4421"/>
                      </a:lnTo>
                      <a:lnTo>
                        <a:pt x="5464" y="4439"/>
                      </a:lnTo>
                      <a:lnTo>
                        <a:pt x="5424" y="4455"/>
                      </a:lnTo>
                      <a:lnTo>
                        <a:pt x="5383" y="4470"/>
                      </a:lnTo>
                      <a:lnTo>
                        <a:pt x="5342" y="4484"/>
                      </a:lnTo>
                      <a:lnTo>
                        <a:pt x="5301" y="4496"/>
                      </a:lnTo>
                      <a:lnTo>
                        <a:pt x="5259" y="4506"/>
                      </a:lnTo>
                      <a:lnTo>
                        <a:pt x="5216" y="4515"/>
                      </a:lnTo>
                      <a:lnTo>
                        <a:pt x="5173" y="4522"/>
                      </a:lnTo>
                      <a:lnTo>
                        <a:pt x="5130" y="4528"/>
                      </a:lnTo>
                      <a:lnTo>
                        <a:pt x="5087" y="4532"/>
                      </a:lnTo>
                      <a:lnTo>
                        <a:pt x="5044" y="4534"/>
                      </a:lnTo>
                      <a:lnTo>
                        <a:pt x="5000" y="4535"/>
                      </a:lnTo>
                      <a:lnTo>
                        <a:pt x="4956" y="4534"/>
                      </a:lnTo>
                      <a:lnTo>
                        <a:pt x="4913" y="4532"/>
                      </a:lnTo>
                      <a:lnTo>
                        <a:pt x="4870" y="4528"/>
                      </a:lnTo>
                      <a:lnTo>
                        <a:pt x="4827" y="4522"/>
                      </a:lnTo>
                      <a:lnTo>
                        <a:pt x="4784" y="4515"/>
                      </a:lnTo>
                      <a:lnTo>
                        <a:pt x="4741" y="4506"/>
                      </a:lnTo>
                      <a:lnTo>
                        <a:pt x="4699" y="4496"/>
                      </a:lnTo>
                      <a:lnTo>
                        <a:pt x="4658" y="4484"/>
                      </a:lnTo>
                      <a:lnTo>
                        <a:pt x="4617" y="4470"/>
                      </a:lnTo>
                      <a:lnTo>
                        <a:pt x="4576" y="4455"/>
                      </a:lnTo>
                      <a:lnTo>
                        <a:pt x="4536" y="4439"/>
                      </a:lnTo>
                      <a:lnTo>
                        <a:pt x="4496" y="4421"/>
                      </a:lnTo>
                      <a:lnTo>
                        <a:pt x="4457" y="4401"/>
                      </a:lnTo>
                      <a:lnTo>
                        <a:pt x="4419" y="4380"/>
                      </a:lnTo>
                      <a:lnTo>
                        <a:pt x="4382" y="4357"/>
                      </a:lnTo>
                      <a:lnTo>
                        <a:pt x="4345" y="4334"/>
                      </a:lnTo>
                      <a:lnTo>
                        <a:pt x="4310" y="4308"/>
                      </a:lnTo>
                      <a:lnTo>
                        <a:pt x="4276" y="4282"/>
                      </a:lnTo>
                      <a:lnTo>
                        <a:pt x="4242" y="4254"/>
                      </a:lnTo>
                      <a:lnTo>
                        <a:pt x="4210" y="4225"/>
                      </a:lnTo>
                      <a:lnTo>
                        <a:pt x="4179" y="4195"/>
                      </a:lnTo>
                      <a:lnTo>
                        <a:pt x="4149" y="4164"/>
                      </a:lnTo>
                      <a:lnTo>
                        <a:pt x="4120" y="4131"/>
                      </a:lnTo>
                      <a:lnTo>
                        <a:pt x="4092" y="4098"/>
                      </a:lnTo>
                      <a:lnTo>
                        <a:pt x="4066" y="4064"/>
                      </a:lnTo>
                      <a:lnTo>
                        <a:pt x="4040" y="4028"/>
                      </a:lnTo>
                      <a:lnTo>
                        <a:pt x="4017" y="3991"/>
                      </a:lnTo>
                      <a:lnTo>
                        <a:pt x="3994" y="3954"/>
                      </a:lnTo>
                      <a:lnTo>
                        <a:pt x="3973" y="3916"/>
                      </a:lnTo>
                      <a:lnTo>
                        <a:pt x="3953" y="3877"/>
                      </a:lnTo>
                      <a:lnTo>
                        <a:pt x="3935" y="3838"/>
                      </a:lnTo>
                      <a:lnTo>
                        <a:pt x="3918" y="3798"/>
                      </a:lnTo>
                      <a:lnTo>
                        <a:pt x="3903" y="3757"/>
                      </a:lnTo>
                      <a:lnTo>
                        <a:pt x="3890" y="3716"/>
                      </a:lnTo>
                      <a:lnTo>
                        <a:pt x="3878" y="3674"/>
                      </a:lnTo>
                      <a:lnTo>
                        <a:pt x="3867" y="3632"/>
                      </a:lnTo>
                      <a:lnTo>
                        <a:pt x="3858" y="3590"/>
                      </a:lnTo>
                      <a:lnTo>
                        <a:pt x="3851" y="3547"/>
                      </a:lnTo>
                      <a:lnTo>
                        <a:pt x="3845" y="3504"/>
                      </a:lnTo>
                      <a:lnTo>
                        <a:pt x="3841" y="3461"/>
                      </a:lnTo>
                      <a:lnTo>
                        <a:pt x="3839" y="3417"/>
                      </a:lnTo>
                      <a:lnTo>
                        <a:pt x="3838" y="3374"/>
                      </a:lnTo>
                      <a:lnTo>
                        <a:pt x="3839" y="3330"/>
                      </a:lnTo>
                      <a:lnTo>
                        <a:pt x="3841" y="3287"/>
                      </a:lnTo>
                      <a:lnTo>
                        <a:pt x="3845" y="3243"/>
                      </a:lnTo>
                      <a:lnTo>
                        <a:pt x="3851" y="3200"/>
                      </a:lnTo>
                      <a:lnTo>
                        <a:pt x="3858" y="3158"/>
                      </a:lnTo>
                      <a:lnTo>
                        <a:pt x="3867" y="3115"/>
                      </a:lnTo>
                      <a:lnTo>
                        <a:pt x="3878" y="3073"/>
                      </a:lnTo>
                      <a:lnTo>
                        <a:pt x="3890" y="3031"/>
                      </a:lnTo>
                      <a:lnTo>
                        <a:pt x="3903" y="2990"/>
                      </a:lnTo>
                      <a:lnTo>
                        <a:pt x="3918" y="2949"/>
                      </a:lnTo>
                      <a:lnTo>
                        <a:pt x="3935" y="2909"/>
                      </a:lnTo>
                      <a:lnTo>
                        <a:pt x="3953" y="2870"/>
                      </a:lnTo>
                      <a:lnTo>
                        <a:pt x="3973" y="2831"/>
                      </a:lnTo>
                      <a:lnTo>
                        <a:pt x="3994" y="2793"/>
                      </a:lnTo>
                      <a:lnTo>
                        <a:pt x="4017" y="2756"/>
                      </a:lnTo>
                      <a:lnTo>
                        <a:pt x="4040" y="2719"/>
                      </a:lnTo>
                      <a:lnTo>
                        <a:pt x="4066" y="2683"/>
                      </a:lnTo>
                      <a:lnTo>
                        <a:pt x="4092" y="2649"/>
                      </a:lnTo>
                      <a:lnTo>
                        <a:pt x="4120" y="2616"/>
                      </a:lnTo>
                      <a:lnTo>
                        <a:pt x="4149" y="2583"/>
                      </a:lnTo>
                      <a:lnTo>
                        <a:pt x="4179" y="2552"/>
                      </a:lnTo>
                      <a:lnTo>
                        <a:pt x="4210" y="2522"/>
                      </a:lnTo>
                      <a:lnTo>
                        <a:pt x="4242" y="2493"/>
                      </a:lnTo>
                      <a:lnTo>
                        <a:pt x="4276" y="2465"/>
                      </a:lnTo>
                      <a:lnTo>
                        <a:pt x="4310" y="2439"/>
                      </a:lnTo>
                      <a:lnTo>
                        <a:pt x="4345" y="2413"/>
                      </a:lnTo>
                      <a:lnTo>
                        <a:pt x="4382" y="2390"/>
                      </a:lnTo>
                      <a:lnTo>
                        <a:pt x="4419" y="2367"/>
                      </a:lnTo>
                      <a:lnTo>
                        <a:pt x="4457" y="2346"/>
                      </a:lnTo>
                      <a:lnTo>
                        <a:pt x="4496" y="2326"/>
                      </a:lnTo>
                      <a:lnTo>
                        <a:pt x="4536" y="2308"/>
                      </a:lnTo>
                      <a:lnTo>
                        <a:pt x="4576" y="2292"/>
                      </a:lnTo>
                      <a:lnTo>
                        <a:pt x="4617" y="2277"/>
                      </a:lnTo>
                      <a:lnTo>
                        <a:pt x="4658" y="2263"/>
                      </a:lnTo>
                      <a:lnTo>
                        <a:pt x="4699" y="2251"/>
                      </a:lnTo>
                      <a:lnTo>
                        <a:pt x="4741" y="2241"/>
                      </a:lnTo>
                      <a:lnTo>
                        <a:pt x="4784" y="2232"/>
                      </a:lnTo>
                      <a:lnTo>
                        <a:pt x="4827" y="2225"/>
                      </a:lnTo>
                      <a:lnTo>
                        <a:pt x="4870" y="2219"/>
                      </a:lnTo>
                      <a:lnTo>
                        <a:pt x="4913" y="2215"/>
                      </a:lnTo>
                      <a:lnTo>
                        <a:pt x="4956" y="2213"/>
                      </a:lnTo>
                      <a:lnTo>
                        <a:pt x="5000" y="2212"/>
                      </a:lnTo>
                      <a:lnTo>
                        <a:pt x="5044" y="2213"/>
                      </a:lnTo>
                      <a:lnTo>
                        <a:pt x="5087" y="2215"/>
                      </a:lnTo>
                      <a:lnTo>
                        <a:pt x="5130" y="2219"/>
                      </a:lnTo>
                      <a:lnTo>
                        <a:pt x="5173" y="2225"/>
                      </a:lnTo>
                      <a:lnTo>
                        <a:pt x="5216" y="2232"/>
                      </a:lnTo>
                      <a:lnTo>
                        <a:pt x="5259" y="2241"/>
                      </a:lnTo>
                      <a:lnTo>
                        <a:pt x="5301" y="2251"/>
                      </a:lnTo>
                      <a:lnTo>
                        <a:pt x="5342" y="2263"/>
                      </a:lnTo>
                      <a:lnTo>
                        <a:pt x="5383" y="2277"/>
                      </a:lnTo>
                      <a:lnTo>
                        <a:pt x="5424" y="2292"/>
                      </a:lnTo>
                      <a:lnTo>
                        <a:pt x="5464" y="2308"/>
                      </a:lnTo>
                      <a:lnTo>
                        <a:pt x="5504" y="2326"/>
                      </a:lnTo>
                      <a:lnTo>
                        <a:pt x="5543" y="2346"/>
                      </a:lnTo>
                      <a:lnTo>
                        <a:pt x="5581" y="2367"/>
                      </a:lnTo>
                      <a:lnTo>
                        <a:pt x="5618" y="2390"/>
                      </a:lnTo>
                      <a:lnTo>
                        <a:pt x="5655" y="2413"/>
                      </a:lnTo>
                      <a:lnTo>
                        <a:pt x="5690" y="2439"/>
                      </a:lnTo>
                      <a:lnTo>
                        <a:pt x="5724" y="2465"/>
                      </a:lnTo>
                      <a:lnTo>
                        <a:pt x="5758" y="2493"/>
                      </a:lnTo>
                      <a:lnTo>
                        <a:pt x="5790" y="2522"/>
                      </a:lnTo>
                      <a:lnTo>
                        <a:pt x="5821" y="2552"/>
                      </a:lnTo>
                      <a:lnTo>
                        <a:pt x="5851" y="2583"/>
                      </a:lnTo>
                      <a:lnTo>
                        <a:pt x="5880" y="2616"/>
                      </a:lnTo>
                      <a:lnTo>
                        <a:pt x="5908" y="2649"/>
                      </a:lnTo>
                      <a:lnTo>
                        <a:pt x="5934" y="2683"/>
                      </a:lnTo>
                      <a:lnTo>
                        <a:pt x="5960" y="2719"/>
                      </a:lnTo>
                      <a:lnTo>
                        <a:pt x="5983" y="2756"/>
                      </a:lnTo>
                      <a:lnTo>
                        <a:pt x="6006" y="2793"/>
                      </a:lnTo>
                      <a:lnTo>
                        <a:pt x="6027" y="2831"/>
                      </a:lnTo>
                      <a:lnTo>
                        <a:pt x="6047" y="2870"/>
                      </a:lnTo>
                      <a:lnTo>
                        <a:pt x="6065" y="2909"/>
                      </a:lnTo>
                      <a:lnTo>
                        <a:pt x="6082" y="2949"/>
                      </a:lnTo>
                      <a:lnTo>
                        <a:pt x="6097" y="2990"/>
                      </a:lnTo>
                      <a:lnTo>
                        <a:pt x="6110" y="3031"/>
                      </a:lnTo>
                      <a:lnTo>
                        <a:pt x="6122" y="3073"/>
                      </a:lnTo>
                      <a:lnTo>
                        <a:pt x="6133" y="3115"/>
                      </a:lnTo>
                      <a:lnTo>
                        <a:pt x="6142" y="3158"/>
                      </a:lnTo>
                      <a:lnTo>
                        <a:pt x="6149" y="3200"/>
                      </a:lnTo>
                      <a:lnTo>
                        <a:pt x="6155" y="3243"/>
                      </a:lnTo>
                      <a:lnTo>
                        <a:pt x="6159" y="3287"/>
                      </a:lnTo>
                      <a:lnTo>
                        <a:pt x="6161" y="333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35" name="Google Shape;935;p29"/>
                <p:cNvSpPr/>
                <p:nvPr/>
              </p:nvSpPr>
              <p:spPr>
                <a:xfrm>
                  <a:off x="6968299" y="3230880"/>
                  <a:ext cx="914400" cy="914400"/>
                </a:xfrm>
                <a:custGeom>
                  <a:rect b="b" l="l" r="r" t="t"/>
                  <a:pathLst>
                    <a:path extrusionOk="0" h="10000" w="10000">
                      <a:moveTo>
                        <a:pt x="6231" y="6357"/>
                      </a:moveTo>
                      <a:lnTo>
                        <a:pt x="6076" y="6503"/>
                      </a:lnTo>
                      <a:lnTo>
                        <a:pt x="5983" y="6667"/>
                      </a:lnTo>
                      <a:lnTo>
                        <a:pt x="5943" y="6901"/>
                      </a:lnTo>
                      <a:lnTo>
                        <a:pt x="5936" y="6933"/>
                      </a:lnTo>
                      <a:lnTo>
                        <a:pt x="5924" y="6963"/>
                      </a:lnTo>
                      <a:lnTo>
                        <a:pt x="5909" y="6992"/>
                      </a:lnTo>
                      <a:lnTo>
                        <a:pt x="5889" y="7019"/>
                      </a:lnTo>
                      <a:lnTo>
                        <a:pt x="5867" y="7042"/>
                      </a:lnTo>
                      <a:lnTo>
                        <a:pt x="5841" y="7063"/>
                      </a:lnTo>
                      <a:lnTo>
                        <a:pt x="5814" y="7080"/>
                      </a:lnTo>
                      <a:lnTo>
                        <a:pt x="5784" y="7093"/>
                      </a:lnTo>
                      <a:lnTo>
                        <a:pt x="5752" y="7103"/>
                      </a:lnTo>
                      <a:lnTo>
                        <a:pt x="5720" y="7108"/>
                      </a:lnTo>
                      <a:lnTo>
                        <a:pt x="5687" y="7109"/>
                      </a:lnTo>
                      <a:lnTo>
                        <a:pt x="5655" y="7105"/>
                      </a:lnTo>
                      <a:lnTo>
                        <a:pt x="5623" y="7098"/>
                      </a:lnTo>
                      <a:lnTo>
                        <a:pt x="5593" y="7086"/>
                      </a:lnTo>
                      <a:lnTo>
                        <a:pt x="5564" y="7071"/>
                      </a:lnTo>
                      <a:lnTo>
                        <a:pt x="5537" y="7051"/>
                      </a:lnTo>
                      <a:lnTo>
                        <a:pt x="5514" y="7029"/>
                      </a:lnTo>
                      <a:lnTo>
                        <a:pt x="5493" y="7003"/>
                      </a:lnTo>
                      <a:lnTo>
                        <a:pt x="5476" y="6976"/>
                      </a:lnTo>
                      <a:lnTo>
                        <a:pt x="5463" y="6946"/>
                      </a:lnTo>
                      <a:lnTo>
                        <a:pt x="5453" y="6914"/>
                      </a:lnTo>
                      <a:lnTo>
                        <a:pt x="5448" y="6882"/>
                      </a:lnTo>
                      <a:lnTo>
                        <a:pt x="5447" y="6849"/>
                      </a:lnTo>
                      <a:lnTo>
                        <a:pt x="5451" y="6817"/>
                      </a:lnTo>
                      <a:lnTo>
                        <a:pt x="5498" y="6539"/>
                      </a:lnTo>
                      <a:lnTo>
                        <a:pt x="5504" y="6511"/>
                      </a:lnTo>
                      <a:lnTo>
                        <a:pt x="5514" y="6484"/>
                      </a:lnTo>
                      <a:lnTo>
                        <a:pt x="5527" y="6459"/>
                      </a:lnTo>
                      <a:lnTo>
                        <a:pt x="5660" y="6224"/>
                      </a:lnTo>
                      <a:lnTo>
                        <a:pt x="5680" y="6193"/>
                      </a:lnTo>
                      <a:lnTo>
                        <a:pt x="5706" y="6165"/>
                      </a:lnTo>
                      <a:lnTo>
                        <a:pt x="5910" y="5973"/>
                      </a:lnTo>
                      <a:lnTo>
                        <a:pt x="5932" y="5954"/>
                      </a:lnTo>
                      <a:lnTo>
                        <a:pt x="5957" y="5938"/>
                      </a:lnTo>
                      <a:lnTo>
                        <a:pt x="6218" y="5789"/>
                      </a:lnTo>
                      <a:lnTo>
                        <a:pt x="6259" y="5770"/>
                      </a:lnTo>
                      <a:lnTo>
                        <a:pt x="6562" y="5663"/>
                      </a:lnTo>
                      <a:lnTo>
                        <a:pt x="6598" y="5653"/>
                      </a:lnTo>
                      <a:lnTo>
                        <a:pt x="6930" y="5589"/>
                      </a:lnTo>
                      <a:lnTo>
                        <a:pt x="6962" y="5585"/>
                      </a:lnTo>
                      <a:lnTo>
                        <a:pt x="7308" y="5564"/>
                      </a:lnTo>
                      <a:lnTo>
                        <a:pt x="7339" y="5564"/>
                      </a:lnTo>
                      <a:lnTo>
                        <a:pt x="7685" y="5585"/>
                      </a:lnTo>
                      <a:lnTo>
                        <a:pt x="7717" y="5589"/>
                      </a:lnTo>
                      <a:lnTo>
                        <a:pt x="8049" y="5653"/>
                      </a:lnTo>
                      <a:lnTo>
                        <a:pt x="8085" y="5663"/>
                      </a:lnTo>
                      <a:lnTo>
                        <a:pt x="8388" y="5770"/>
                      </a:lnTo>
                      <a:lnTo>
                        <a:pt x="8429" y="5789"/>
                      </a:lnTo>
                      <a:lnTo>
                        <a:pt x="8690" y="5938"/>
                      </a:lnTo>
                      <a:lnTo>
                        <a:pt x="8715" y="5954"/>
                      </a:lnTo>
                      <a:lnTo>
                        <a:pt x="8737" y="5973"/>
                      </a:lnTo>
                      <a:lnTo>
                        <a:pt x="8941" y="6165"/>
                      </a:lnTo>
                      <a:lnTo>
                        <a:pt x="8967" y="6193"/>
                      </a:lnTo>
                      <a:lnTo>
                        <a:pt x="8987" y="6224"/>
                      </a:lnTo>
                      <a:lnTo>
                        <a:pt x="9120" y="6459"/>
                      </a:lnTo>
                      <a:lnTo>
                        <a:pt x="9133" y="6484"/>
                      </a:lnTo>
                      <a:lnTo>
                        <a:pt x="9143" y="6511"/>
                      </a:lnTo>
                      <a:lnTo>
                        <a:pt x="9149" y="6539"/>
                      </a:lnTo>
                      <a:lnTo>
                        <a:pt x="9196" y="6817"/>
                      </a:lnTo>
                      <a:lnTo>
                        <a:pt x="9200" y="6849"/>
                      </a:lnTo>
                      <a:lnTo>
                        <a:pt x="9199" y="6882"/>
                      </a:lnTo>
                      <a:lnTo>
                        <a:pt x="9194" y="6914"/>
                      </a:lnTo>
                      <a:lnTo>
                        <a:pt x="9184" y="6946"/>
                      </a:lnTo>
                      <a:lnTo>
                        <a:pt x="9171" y="6976"/>
                      </a:lnTo>
                      <a:lnTo>
                        <a:pt x="9154" y="7003"/>
                      </a:lnTo>
                      <a:lnTo>
                        <a:pt x="9133" y="7029"/>
                      </a:lnTo>
                      <a:lnTo>
                        <a:pt x="9110" y="7051"/>
                      </a:lnTo>
                      <a:lnTo>
                        <a:pt x="9083" y="7071"/>
                      </a:lnTo>
                      <a:lnTo>
                        <a:pt x="9054" y="7086"/>
                      </a:lnTo>
                      <a:lnTo>
                        <a:pt x="9024" y="7098"/>
                      </a:lnTo>
                      <a:lnTo>
                        <a:pt x="8992" y="7105"/>
                      </a:lnTo>
                      <a:lnTo>
                        <a:pt x="8960" y="7109"/>
                      </a:lnTo>
                      <a:lnTo>
                        <a:pt x="8927" y="7108"/>
                      </a:lnTo>
                      <a:lnTo>
                        <a:pt x="8895" y="7103"/>
                      </a:lnTo>
                      <a:lnTo>
                        <a:pt x="8863" y="7093"/>
                      </a:lnTo>
                      <a:lnTo>
                        <a:pt x="8833" y="7080"/>
                      </a:lnTo>
                      <a:lnTo>
                        <a:pt x="8806" y="7063"/>
                      </a:lnTo>
                      <a:lnTo>
                        <a:pt x="8780" y="7042"/>
                      </a:lnTo>
                      <a:lnTo>
                        <a:pt x="8758" y="7019"/>
                      </a:lnTo>
                      <a:lnTo>
                        <a:pt x="8738" y="6992"/>
                      </a:lnTo>
                      <a:lnTo>
                        <a:pt x="8723" y="6963"/>
                      </a:lnTo>
                      <a:lnTo>
                        <a:pt x="8711" y="6933"/>
                      </a:lnTo>
                      <a:lnTo>
                        <a:pt x="8704" y="6901"/>
                      </a:lnTo>
                      <a:lnTo>
                        <a:pt x="8664" y="6667"/>
                      </a:lnTo>
                      <a:lnTo>
                        <a:pt x="8571" y="6503"/>
                      </a:lnTo>
                      <a:lnTo>
                        <a:pt x="8416" y="6357"/>
                      </a:lnTo>
                      <a:lnTo>
                        <a:pt x="8201" y="6234"/>
                      </a:lnTo>
                      <a:lnTo>
                        <a:pt x="7936" y="6141"/>
                      </a:lnTo>
                      <a:lnTo>
                        <a:pt x="7638" y="6083"/>
                      </a:lnTo>
                      <a:lnTo>
                        <a:pt x="7323" y="6064"/>
                      </a:lnTo>
                      <a:lnTo>
                        <a:pt x="7009" y="6083"/>
                      </a:lnTo>
                      <a:lnTo>
                        <a:pt x="6711" y="6141"/>
                      </a:lnTo>
                      <a:lnTo>
                        <a:pt x="6446" y="6234"/>
                      </a:lnTo>
                      <a:lnTo>
                        <a:pt x="6231" y="6357"/>
                      </a:lnTo>
                      <a:close/>
                      <a:moveTo>
                        <a:pt x="8502" y="4022"/>
                      </a:moveTo>
                      <a:lnTo>
                        <a:pt x="8502" y="4031"/>
                      </a:lnTo>
                      <a:lnTo>
                        <a:pt x="8503" y="4066"/>
                      </a:lnTo>
                      <a:lnTo>
                        <a:pt x="8503" y="4076"/>
                      </a:lnTo>
                      <a:lnTo>
                        <a:pt x="8502" y="4111"/>
                      </a:lnTo>
                      <a:lnTo>
                        <a:pt x="8502" y="4120"/>
                      </a:lnTo>
                      <a:lnTo>
                        <a:pt x="8500" y="4155"/>
                      </a:lnTo>
                      <a:lnTo>
                        <a:pt x="8499" y="4164"/>
                      </a:lnTo>
                      <a:lnTo>
                        <a:pt x="8496" y="4199"/>
                      </a:lnTo>
                      <a:lnTo>
                        <a:pt x="8495" y="4208"/>
                      </a:lnTo>
                      <a:lnTo>
                        <a:pt x="8490" y="4242"/>
                      </a:lnTo>
                      <a:lnTo>
                        <a:pt x="8489" y="4252"/>
                      </a:lnTo>
                      <a:lnTo>
                        <a:pt x="8483" y="4286"/>
                      </a:lnTo>
                      <a:lnTo>
                        <a:pt x="8481" y="4295"/>
                      </a:lnTo>
                      <a:lnTo>
                        <a:pt x="8474" y="4329"/>
                      </a:lnTo>
                      <a:lnTo>
                        <a:pt x="8472" y="4338"/>
                      </a:lnTo>
                      <a:lnTo>
                        <a:pt x="8464" y="4372"/>
                      </a:lnTo>
                      <a:lnTo>
                        <a:pt x="8461" y="4381"/>
                      </a:lnTo>
                      <a:lnTo>
                        <a:pt x="8452" y="4414"/>
                      </a:lnTo>
                      <a:lnTo>
                        <a:pt x="8449" y="4423"/>
                      </a:lnTo>
                      <a:lnTo>
                        <a:pt x="8438" y="4456"/>
                      </a:lnTo>
                      <a:lnTo>
                        <a:pt x="8435" y="4465"/>
                      </a:lnTo>
                      <a:lnTo>
                        <a:pt x="8423" y="4497"/>
                      </a:lnTo>
                      <a:lnTo>
                        <a:pt x="8419" y="4506"/>
                      </a:lnTo>
                      <a:lnTo>
                        <a:pt x="8406" y="4538"/>
                      </a:lnTo>
                      <a:lnTo>
                        <a:pt x="8402" y="4547"/>
                      </a:lnTo>
                      <a:lnTo>
                        <a:pt x="8388" y="4578"/>
                      </a:lnTo>
                      <a:lnTo>
                        <a:pt x="8384" y="4587"/>
                      </a:lnTo>
                      <a:lnTo>
                        <a:pt x="8368" y="4618"/>
                      </a:lnTo>
                      <a:lnTo>
                        <a:pt x="8363" y="4626"/>
                      </a:lnTo>
                      <a:lnTo>
                        <a:pt x="8346" y="4657"/>
                      </a:lnTo>
                      <a:lnTo>
                        <a:pt x="8343" y="4663"/>
                      </a:lnTo>
                      <a:lnTo>
                        <a:pt x="8325" y="4693"/>
                      </a:lnTo>
                      <a:lnTo>
                        <a:pt x="8320" y="4701"/>
                      </a:lnTo>
                      <a:lnTo>
                        <a:pt x="8301" y="4730"/>
                      </a:lnTo>
                      <a:lnTo>
                        <a:pt x="8295" y="4738"/>
                      </a:lnTo>
                      <a:lnTo>
                        <a:pt x="8275" y="4767"/>
                      </a:lnTo>
                      <a:lnTo>
                        <a:pt x="8270" y="4774"/>
                      </a:lnTo>
                      <a:lnTo>
                        <a:pt x="8249" y="4802"/>
                      </a:lnTo>
                      <a:lnTo>
                        <a:pt x="8243" y="4809"/>
                      </a:lnTo>
                      <a:lnTo>
                        <a:pt x="8221" y="4836"/>
                      </a:lnTo>
                      <a:lnTo>
                        <a:pt x="8215" y="4843"/>
                      </a:lnTo>
                      <a:lnTo>
                        <a:pt x="8191" y="4869"/>
                      </a:lnTo>
                      <a:lnTo>
                        <a:pt x="8185" y="4876"/>
                      </a:lnTo>
                      <a:lnTo>
                        <a:pt x="8161" y="4901"/>
                      </a:lnTo>
                      <a:lnTo>
                        <a:pt x="8154" y="4908"/>
                      </a:lnTo>
                      <a:lnTo>
                        <a:pt x="8129" y="4932"/>
                      </a:lnTo>
                      <a:lnTo>
                        <a:pt x="8122" y="4938"/>
                      </a:lnTo>
                      <a:lnTo>
                        <a:pt x="8096" y="4962"/>
                      </a:lnTo>
                      <a:lnTo>
                        <a:pt x="8089" y="4968"/>
                      </a:lnTo>
                      <a:lnTo>
                        <a:pt x="8062" y="4990"/>
                      </a:lnTo>
                      <a:lnTo>
                        <a:pt x="8055" y="4996"/>
                      </a:lnTo>
                      <a:lnTo>
                        <a:pt x="8027" y="5017"/>
                      </a:lnTo>
                      <a:lnTo>
                        <a:pt x="8020" y="5022"/>
                      </a:lnTo>
                      <a:lnTo>
                        <a:pt x="7991" y="5042"/>
                      </a:lnTo>
                      <a:lnTo>
                        <a:pt x="7983" y="5048"/>
                      </a:lnTo>
                      <a:lnTo>
                        <a:pt x="7954" y="5067"/>
                      </a:lnTo>
                      <a:lnTo>
                        <a:pt x="7946" y="5072"/>
                      </a:lnTo>
                      <a:lnTo>
                        <a:pt x="7916" y="5090"/>
                      </a:lnTo>
                      <a:lnTo>
                        <a:pt x="7910" y="5093"/>
                      </a:lnTo>
                      <a:lnTo>
                        <a:pt x="7879" y="5110"/>
                      </a:lnTo>
                      <a:lnTo>
                        <a:pt x="7871" y="5115"/>
                      </a:lnTo>
                      <a:lnTo>
                        <a:pt x="7840" y="5131"/>
                      </a:lnTo>
                      <a:lnTo>
                        <a:pt x="7831" y="5135"/>
                      </a:lnTo>
                      <a:lnTo>
                        <a:pt x="7800" y="5149"/>
                      </a:lnTo>
                      <a:lnTo>
                        <a:pt x="7791" y="5153"/>
                      </a:lnTo>
                      <a:lnTo>
                        <a:pt x="7759" y="5166"/>
                      </a:lnTo>
                      <a:lnTo>
                        <a:pt x="7750" y="5170"/>
                      </a:lnTo>
                      <a:lnTo>
                        <a:pt x="7718" y="5182"/>
                      </a:lnTo>
                      <a:lnTo>
                        <a:pt x="7709" y="5185"/>
                      </a:lnTo>
                      <a:lnTo>
                        <a:pt x="7676" y="5196"/>
                      </a:lnTo>
                      <a:lnTo>
                        <a:pt x="7667" y="5199"/>
                      </a:lnTo>
                      <a:lnTo>
                        <a:pt x="7634" y="5208"/>
                      </a:lnTo>
                      <a:lnTo>
                        <a:pt x="7625" y="5211"/>
                      </a:lnTo>
                      <a:lnTo>
                        <a:pt x="7591" y="5219"/>
                      </a:lnTo>
                      <a:lnTo>
                        <a:pt x="7582" y="5221"/>
                      </a:lnTo>
                      <a:lnTo>
                        <a:pt x="7548" y="5228"/>
                      </a:lnTo>
                      <a:lnTo>
                        <a:pt x="7539" y="5230"/>
                      </a:lnTo>
                      <a:lnTo>
                        <a:pt x="7505" y="5236"/>
                      </a:lnTo>
                      <a:lnTo>
                        <a:pt x="7495" y="5237"/>
                      </a:lnTo>
                      <a:lnTo>
                        <a:pt x="7461" y="5242"/>
                      </a:lnTo>
                      <a:lnTo>
                        <a:pt x="7452" y="5243"/>
                      </a:lnTo>
                      <a:lnTo>
                        <a:pt x="7417" y="5246"/>
                      </a:lnTo>
                      <a:lnTo>
                        <a:pt x="7408" y="5247"/>
                      </a:lnTo>
                      <a:lnTo>
                        <a:pt x="7373" y="5249"/>
                      </a:lnTo>
                      <a:lnTo>
                        <a:pt x="7364" y="5249"/>
                      </a:lnTo>
                      <a:lnTo>
                        <a:pt x="7329" y="5250"/>
                      </a:lnTo>
                      <a:lnTo>
                        <a:pt x="7319" y="5250"/>
                      </a:lnTo>
                      <a:lnTo>
                        <a:pt x="7284" y="5249"/>
                      </a:lnTo>
                      <a:lnTo>
                        <a:pt x="7275" y="5249"/>
                      </a:lnTo>
                      <a:lnTo>
                        <a:pt x="7240" y="5247"/>
                      </a:lnTo>
                      <a:lnTo>
                        <a:pt x="7231" y="5246"/>
                      </a:lnTo>
                      <a:lnTo>
                        <a:pt x="7196" y="5243"/>
                      </a:lnTo>
                      <a:lnTo>
                        <a:pt x="7187" y="5242"/>
                      </a:lnTo>
                      <a:lnTo>
                        <a:pt x="7152" y="5237"/>
                      </a:lnTo>
                      <a:lnTo>
                        <a:pt x="7143" y="5236"/>
                      </a:lnTo>
                      <a:lnTo>
                        <a:pt x="7109" y="5230"/>
                      </a:lnTo>
                      <a:lnTo>
                        <a:pt x="7099" y="5228"/>
                      </a:lnTo>
                      <a:lnTo>
                        <a:pt x="7065" y="5221"/>
                      </a:lnTo>
                      <a:lnTo>
                        <a:pt x="7056" y="5219"/>
                      </a:lnTo>
                      <a:lnTo>
                        <a:pt x="7023" y="5211"/>
                      </a:lnTo>
                      <a:lnTo>
                        <a:pt x="7013" y="5208"/>
                      </a:lnTo>
                      <a:lnTo>
                        <a:pt x="6980" y="5199"/>
                      </a:lnTo>
                      <a:lnTo>
                        <a:pt x="6971" y="5196"/>
                      </a:lnTo>
                      <a:lnTo>
                        <a:pt x="6938" y="5185"/>
                      </a:lnTo>
                      <a:lnTo>
                        <a:pt x="6929" y="5182"/>
                      </a:lnTo>
                      <a:lnTo>
                        <a:pt x="6897" y="5170"/>
                      </a:lnTo>
                      <a:lnTo>
                        <a:pt x="6888" y="5166"/>
                      </a:lnTo>
                      <a:lnTo>
                        <a:pt x="6856" y="5153"/>
                      </a:lnTo>
                      <a:lnTo>
                        <a:pt x="6847" y="5149"/>
                      </a:lnTo>
                      <a:lnTo>
                        <a:pt x="6816" y="5135"/>
                      </a:lnTo>
                      <a:lnTo>
                        <a:pt x="6807" y="5131"/>
                      </a:lnTo>
                      <a:lnTo>
                        <a:pt x="6776" y="5115"/>
                      </a:lnTo>
                      <a:lnTo>
                        <a:pt x="6768" y="5110"/>
                      </a:lnTo>
                      <a:lnTo>
                        <a:pt x="6737" y="5093"/>
                      </a:lnTo>
                      <a:lnTo>
                        <a:pt x="6730" y="5089"/>
                      </a:lnTo>
                      <a:lnTo>
                        <a:pt x="6701" y="5072"/>
                      </a:lnTo>
                      <a:lnTo>
                        <a:pt x="6693" y="5067"/>
                      </a:lnTo>
                      <a:lnTo>
                        <a:pt x="6664" y="5048"/>
                      </a:lnTo>
                      <a:lnTo>
                        <a:pt x="6656" y="5042"/>
                      </a:lnTo>
                      <a:lnTo>
                        <a:pt x="6627" y="5022"/>
                      </a:lnTo>
                      <a:lnTo>
                        <a:pt x="6620" y="5017"/>
                      </a:lnTo>
                      <a:lnTo>
                        <a:pt x="6592" y="4996"/>
                      </a:lnTo>
                      <a:lnTo>
                        <a:pt x="6585" y="4990"/>
                      </a:lnTo>
                      <a:lnTo>
                        <a:pt x="6558" y="4968"/>
                      </a:lnTo>
                      <a:lnTo>
                        <a:pt x="6551" y="4962"/>
                      </a:lnTo>
                      <a:lnTo>
                        <a:pt x="6525" y="4939"/>
                      </a:lnTo>
                      <a:lnTo>
                        <a:pt x="6518" y="4932"/>
                      </a:lnTo>
                      <a:lnTo>
                        <a:pt x="6493" y="4908"/>
                      </a:lnTo>
                      <a:lnTo>
                        <a:pt x="6487" y="4901"/>
                      </a:lnTo>
                      <a:lnTo>
                        <a:pt x="6463" y="4877"/>
                      </a:lnTo>
                      <a:lnTo>
                        <a:pt x="6456" y="4870"/>
                      </a:lnTo>
                      <a:lnTo>
                        <a:pt x="6433" y="4844"/>
                      </a:lnTo>
                      <a:lnTo>
                        <a:pt x="6427" y="4837"/>
                      </a:lnTo>
                      <a:lnTo>
                        <a:pt x="6405" y="4810"/>
                      </a:lnTo>
                      <a:lnTo>
                        <a:pt x="6399" y="4802"/>
                      </a:lnTo>
                      <a:lnTo>
                        <a:pt x="6378" y="4775"/>
                      </a:lnTo>
                      <a:lnTo>
                        <a:pt x="6372" y="4767"/>
                      </a:lnTo>
                      <a:lnTo>
                        <a:pt x="6352" y="4739"/>
                      </a:lnTo>
                      <a:lnTo>
                        <a:pt x="6346" y="4731"/>
                      </a:lnTo>
                      <a:lnTo>
                        <a:pt x="6327" y="4701"/>
                      </a:lnTo>
                      <a:lnTo>
                        <a:pt x="6322" y="4693"/>
                      </a:lnTo>
                      <a:lnTo>
                        <a:pt x="6304" y="4663"/>
                      </a:lnTo>
                      <a:lnTo>
                        <a:pt x="6301" y="4657"/>
                      </a:lnTo>
                      <a:lnTo>
                        <a:pt x="6284" y="4626"/>
                      </a:lnTo>
                      <a:lnTo>
                        <a:pt x="6279" y="4618"/>
                      </a:lnTo>
                      <a:lnTo>
                        <a:pt x="6263" y="4587"/>
                      </a:lnTo>
                      <a:lnTo>
                        <a:pt x="6259" y="4578"/>
                      </a:lnTo>
                      <a:lnTo>
                        <a:pt x="6245" y="4547"/>
                      </a:lnTo>
                      <a:lnTo>
                        <a:pt x="6241" y="4538"/>
                      </a:lnTo>
                      <a:lnTo>
                        <a:pt x="6228" y="4506"/>
                      </a:lnTo>
                      <a:lnTo>
                        <a:pt x="6224" y="4497"/>
                      </a:lnTo>
                      <a:lnTo>
                        <a:pt x="6212" y="4465"/>
                      </a:lnTo>
                      <a:lnTo>
                        <a:pt x="6209" y="4456"/>
                      </a:lnTo>
                      <a:lnTo>
                        <a:pt x="6198" y="4423"/>
                      </a:lnTo>
                      <a:lnTo>
                        <a:pt x="6195" y="4414"/>
                      </a:lnTo>
                      <a:lnTo>
                        <a:pt x="6186" y="4381"/>
                      </a:lnTo>
                      <a:lnTo>
                        <a:pt x="6183" y="4372"/>
                      </a:lnTo>
                      <a:lnTo>
                        <a:pt x="6175" y="4338"/>
                      </a:lnTo>
                      <a:lnTo>
                        <a:pt x="6173" y="4329"/>
                      </a:lnTo>
                      <a:lnTo>
                        <a:pt x="6166" y="4295"/>
                      </a:lnTo>
                      <a:lnTo>
                        <a:pt x="6164" y="4286"/>
                      </a:lnTo>
                      <a:lnTo>
                        <a:pt x="6158" y="4252"/>
                      </a:lnTo>
                      <a:lnTo>
                        <a:pt x="6157" y="4242"/>
                      </a:lnTo>
                      <a:lnTo>
                        <a:pt x="6152" y="4208"/>
                      </a:lnTo>
                      <a:lnTo>
                        <a:pt x="6151" y="4199"/>
                      </a:lnTo>
                      <a:lnTo>
                        <a:pt x="6148" y="4164"/>
                      </a:lnTo>
                      <a:lnTo>
                        <a:pt x="6147" y="4155"/>
                      </a:lnTo>
                      <a:lnTo>
                        <a:pt x="6145" y="4120"/>
                      </a:lnTo>
                      <a:lnTo>
                        <a:pt x="6145" y="4111"/>
                      </a:lnTo>
                      <a:lnTo>
                        <a:pt x="6144" y="4076"/>
                      </a:lnTo>
                      <a:lnTo>
                        <a:pt x="6144" y="4066"/>
                      </a:lnTo>
                      <a:lnTo>
                        <a:pt x="6145" y="4031"/>
                      </a:lnTo>
                      <a:lnTo>
                        <a:pt x="6145" y="4022"/>
                      </a:lnTo>
                      <a:lnTo>
                        <a:pt x="6147" y="3987"/>
                      </a:lnTo>
                      <a:lnTo>
                        <a:pt x="6148" y="3978"/>
                      </a:lnTo>
                      <a:lnTo>
                        <a:pt x="6151" y="3943"/>
                      </a:lnTo>
                      <a:lnTo>
                        <a:pt x="6152" y="3934"/>
                      </a:lnTo>
                      <a:lnTo>
                        <a:pt x="6157" y="3899"/>
                      </a:lnTo>
                      <a:lnTo>
                        <a:pt x="6158" y="3890"/>
                      </a:lnTo>
                      <a:lnTo>
                        <a:pt x="6164" y="3856"/>
                      </a:lnTo>
                      <a:lnTo>
                        <a:pt x="6166" y="3846"/>
                      </a:lnTo>
                      <a:lnTo>
                        <a:pt x="6173" y="3812"/>
                      </a:lnTo>
                      <a:lnTo>
                        <a:pt x="6175" y="3803"/>
                      </a:lnTo>
                      <a:lnTo>
                        <a:pt x="6183" y="3770"/>
                      </a:lnTo>
                      <a:lnTo>
                        <a:pt x="6186" y="3760"/>
                      </a:lnTo>
                      <a:lnTo>
                        <a:pt x="6195" y="3727"/>
                      </a:lnTo>
                      <a:lnTo>
                        <a:pt x="6198" y="3718"/>
                      </a:lnTo>
                      <a:lnTo>
                        <a:pt x="6209" y="3685"/>
                      </a:lnTo>
                      <a:lnTo>
                        <a:pt x="6212" y="3676"/>
                      </a:lnTo>
                      <a:lnTo>
                        <a:pt x="6224" y="3644"/>
                      </a:lnTo>
                      <a:lnTo>
                        <a:pt x="6228" y="3635"/>
                      </a:lnTo>
                      <a:lnTo>
                        <a:pt x="6241" y="3603"/>
                      </a:lnTo>
                      <a:lnTo>
                        <a:pt x="6245" y="3594"/>
                      </a:lnTo>
                      <a:lnTo>
                        <a:pt x="6259" y="3563"/>
                      </a:lnTo>
                      <a:lnTo>
                        <a:pt x="6263" y="3554"/>
                      </a:lnTo>
                      <a:lnTo>
                        <a:pt x="6279" y="3523"/>
                      </a:lnTo>
                      <a:lnTo>
                        <a:pt x="6284" y="3515"/>
                      </a:lnTo>
                      <a:lnTo>
                        <a:pt x="6301" y="3484"/>
                      </a:lnTo>
                      <a:lnTo>
                        <a:pt x="6305" y="3477"/>
                      </a:lnTo>
                      <a:lnTo>
                        <a:pt x="6323" y="3447"/>
                      </a:lnTo>
                      <a:lnTo>
                        <a:pt x="6328" y="3439"/>
                      </a:lnTo>
                      <a:lnTo>
                        <a:pt x="6347" y="3410"/>
                      </a:lnTo>
                      <a:lnTo>
                        <a:pt x="6352" y="3402"/>
                      </a:lnTo>
                      <a:lnTo>
                        <a:pt x="6372" y="3374"/>
                      </a:lnTo>
                      <a:lnTo>
                        <a:pt x="6378" y="3367"/>
                      </a:lnTo>
                      <a:lnTo>
                        <a:pt x="6399" y="3339"/>
                      </a:lnTo>
                      <a:lnTo>
                        <a:pt x="6405" y="3332"/>
                      </a:lnTo>
                      <a:lnTo>
                        <a:pt x="6427" y="3305"/>
                      </a:lnTo>
                      <a:lnTo>
                        <a:pt x="6433" y="3298"/>
                      </a:lnTo>
                      <a:lnTo>
                        <a:pt x="6456" y="3272"/>
                      </a:lnTo>
                      <a:lnTo>
                        <a:pt x="6462" y="3265"/>
                      </a:lnTo>
                      <a:lnTo>
                        <a:pt x="6486" y="3240"/>
                      </a:lnTo>
                      <a:lnTo>
                        <a:pt x="6493" y="3233"/>
                      </a:lnTo>
                      <a:lnTo>
                        <a:pt x="6518" y="3209"/>
                      </a:lnTo>
                      <a:lnTo>
                        <a:pt x="6525" y="3203"/>
                      </a:lnTo>
                      <a:lnTo>
                        <a:pt x="6551" y="3180"/>
                      </a:lnTo>
                      <a:lnTo>
                        <a:pt x="6558" y="3174"/>
                      </a:lnTo>
                      <a:lnTo>
                        <a:pt x="6585" y="3152"/>
                      </a:lnTo>
                      <a:lnTo>
                        <a:pt x="6592" y="3146"/>
                      </a:lnTo>
                      <a:lnTo>
                        <a:pt x="6620" y="3125"/>
                      </a:lnTo>
                      <a:lnTo>
                        <a:pt x="6627" y="3119"/>
                      </a:lnTo>
                      <a:lnTo>
                        <a:pt x="6655" y="3099"/>
                      </a:lnTo>
                      <a:lnTo>
                        <a:pt x="6663" y="3094"/>
                      </a:lnTo>
                      <a:lnTo>
                        <a:pt x="6692" y="3075"/>
                      </a:lnTo>
                      <a:lnTo>
                        <a:pt x="6700" y="3070"/>
                      </a:lnTo>
                      <a:lnTo>
                        <a:pt x="6730" y="3052"/>
                      </a:lnTo>
                      <a:lnTo>
                        <a:pt x="6737" y="3048"/>
                      </a:lnTo>
                      <a:lnTo>
                        <a:pt x="6768" y="3031"/>
                      </a:lnTo>
                      <a:lnTo>
                        <a:pt x="6776" y="3026"/>
                      </a:lnTo>
                      <a:lnTo>
                        <a:pt x="6807" y="3010"/>
                      </a:lnTo>
                      <a:lnTo>
                        <a:pt x="6816" y="3006"/>
                      </a:lnTo>
                      <a:lnTo>
                        <a:pt x="6847" y="2992"/>
                      </a:lnTo>
                      <a:lnTo>
                        <a:pt x="6856" y="2988"/>
                      </a:lnTo>
                      <a:lnTo>
                        <a:pt x="6888" y="2975"/>
                      </a:lnTo>
                      <a:lnTo>
                        <a:pt x="6897" y="2971"/>
                      </a:lnTo>
                      <a:lnTo>
                        <a:pt x="6929" y="2959"/>
                      </a:lnTo>
                      <a:lnTo>
                        <a:pt x="6938" y="2956"/>
                      </a:lnTo>
                      <a:lnTo>
                        <a:pt x="6971" y="2945"/>
                      </a:lnTo>
                      <a:lnTo>
                        <a:pt x="6980" y="2942"/>
                      </a:lnTo>
                      <a:lnTo>
                        <a:pt x="7013" y="2933"/>
                      </a:lnTo>
                      <a:lnTo>
                        <a:pt x="7023" y="2930"/>
                      </a:lnTo>
                      <a:lnTo>
                        <a:pt x="7056" y="2922"/>
                      </a:lnTo>
                      <a:lnTo>
                        <a:pt x="7065" y="2920"/>
                      </a:lnTo>
                      <a:lnTo>
                        <a:pt x="7099" y="2913"/>
                      </a:lnTo>
                      <a:lnTo>
                        <a:pt x="7109" y="2911"/>
                      </a:lnTo>
                      <a:lnTo>
                        <a:pt x="7143" y="2905"/>
                      </a:lnTo>
                      <a:lnTo>
                        <a:pt x="7152" y="2904"/>
                      </a:lnTo>
                      <a:lnTo>
                        <a:pt x="7187" y="2899"/>
                      </a:lnTo>
                      <a:lnTo>
                        <a:pt x="7196" y="2898"/>
                      </a:lnTo>
                      <a:lnTo>
                        <a:pt x="7231" y="2895"/>
                      </a:lnTo>
                      <a:lnTo>
                        <a:pt x="7240" y="2894"/>
                      </a:lnTo>
                      <a:lnTo>
                        <a:pt x="7275" y="2892"/>
                      </a:lnTo>
                      <a:lnTo>
                        <a:pt x="7284" y="2892"/>
                      </a:lnTo>
                      <a:lnTo>
                        <a:pt x="7319" y="2891"/>
                      </a:lnTo>
                      <a:lnTo>
                        <a:pt x="7329" y="2891"/>
                      </a:lnTo>
                      <a:lnTo>
                        <a:pt x="7364" y="2892"/>
                      </a:lnTo>
                      <a:lnTo>
                        <a:pt x="7373" y="2892"/>
                      </a:lnTo>
                      <a:lnTo>
                        <a:pt x="7408" y="2894"/>
                      </a:lnTo>
                      <a:lnTo>
                        <a:pt x="7417" y="2895"/>
                      </a:lnTo>
                      <a:lnTo>
                        <a:pt x="7452" y="2898"/>
                      </a:lnTo>
                      <a:lnTo>
                        <a:pt x="7461" y="2899"/>
                      </a:lnTo>
                      <a:lnTo>
                        <a:pt x="7495" y="2904"/>
                      </a:lnTo>
                      <a:lnTo>
                        <a:pt x="7505" y="2905"/>
                      </a:lnTo>
                      <a:lnTo>
                        <a:pt x="7539" y="2911"/>
                      </a:lnTo>
                      <a:lnTo>
                        <a:pt x="7548" y="2913"/>
                      </a:lnTo>
                      <a:lnTo>
                        <a:pt x="7582" y="2920"/>
                      </a:lnTo>
                      <a:lnTo>
                        <a:pt x="7591" y="2922"/>
                      </a:lnTo>
                      <a:lnTo>
                        <a:pt x="7625" y="2930"/>
                      </a:lnTo>
                      <a:lnTo>
                        <a:pt x="7634" y="2933"/>
                      </a:lnTo>
                      <a:lnTo>
                        <a:pt x="7667" y="2942"/>
                      </a:lnTo>
                      <a:lnTo>
                        <a:pt x="7676" y="2945"/>
                      </a:lnTo>
                      <a:lnTo>
                        <a:pt x="7709" y="2956"/>
                      </a:lnTo>
                      <a:lnTo>
                        <a:pt x="7718" y="2959"/>
                      </a:lnTo>
                      <a:lnTo>
                        <a:pt x="7750" y="2971"/>
                      </a:lnTo>
                      <a:lnTo>
                        <a:pt x="7759" y="2975"/>
                      </a:lnTo>
                      <a:lnTo>
                        <a:pt x="7791" y="2988"/>
                      </a:lnTo>
                      <a:lnTo>
                        <a:pt x="7800" y="2992"/>
                      </a:lnTo>
                      <a:lnTo>
                        <a:pt x="7831" y="3006"/>
                      </a:lnTo>
                      <a:lnTo>
                        <a:pt x="7840" y="3010"/>
                      </a:lnTo>
                      <a:lnTo>
                        <a:pt x="7871" y="3026"/>
                      </a:lnTo>
                      <a:lnTo>
                        <a:pt x="7879" y="3031"/>
                      </a:lnTo>
                      <a:lnTo>
                        <a:pt x="7910" y="3048"/>
                      </a:lnTo>
                      <a:lnTo>
                        <a:pt x="7916" y="3051"/>
                      </a:lnTo>
                      <a:lnTo>
                        <a:pt x="7946" y="3069"/>
                      </a:lnTo>
                      <a:lnTo>
                        <a:pt x="7954" y="3074"/>
                      </a:lnTo>
                      <a:lnTo>
                        <a:pt x="7984" y="3093"/>
                      </a:lnTo>
                      <a:lnTo>
                        <a:pt x="7992" y="3099"/>
                      </a:lnTo>
                      <a:lnTo>
                        <a:pt x="8020" y="3119"/>
                      </a:lnTo>
                      <a:lnTo>
                        <a:pt x="8028" y="3125"/>
                      </a:lnTo>
                      <a:lnTo>
                        <a:pt x="8055" y="3146"/>
                      </a:lnTo>
                      <a:lnTo>
                        <a:pt x="8063" y="3152"/>
                      </a:lnTo>
                      <a:lnTo>
                        <a:pt x="8090" y="3174"/>
                      </a:lnTo>
                      <a:lnTo>
                        <a:pt x="8097" y="3180"/>
                      </a:lnTo>
                      <a:lnTo>
                        <a:pt x="8123" y="3203"/>
                      </a:lnTo>
                      <a:lnTo>
                        <a:pt x="8130" y="3210"/>
                      </a:lnTo>
                      <a:lnTo>
                        <a:pt x="8154" y="3234"/>
                      </a:lnTo>
                      <a:lnTo>
                        <a:pt x="8161" y="3240"/>
                      </a:lnTo>
                      <a:lnTo>
                        <a:pt x="8185" y="3265"/>
                      </a:lnTo>
                      <a:lnTo>
                        <a:pt x="8192" y="3272"/>
                      </a:lnTo>
                      <a:lnTo>
                        <a:pt x="8215" y="3298"/>
                      </a:lnTo>
                      <a:lnTo>
                        <a:pt x="8221" y="3305"/>
                      </a:lnTo>
                      <a:lnTo>
                        <a:pt x="8243" y="3332"/>
                      </a:lnTo>
                      <a:lnTo>
                        <a:pt x="8249" y="3339"/>
                      </a:lnTo>
                      <a:lnTo>
                        <a:pt x="8270" y="3367"/>
                      </a:lnTo>
                      <a:lnTo>
                        <a:pt x="8275" y="3374"/>
                      </a:lnTo>
                      <a:lnTo>
                        <a:pt x="8295" y="3403"/>
                      </a:lnTo>
                      <a:lnTo>
                        <a:pt x="8301" y="3411"/>
                      </a:lnTo>
                      <a:lnTo>
                        <a:pt x="8320" y="3440"/>
                      </a:lnTo>
                      <a:lnTo>
                        <a:pt x="8325" y="3448"/>
                      </a:lnTo>
                      <a:lnTo>
                        <a:pt x="8342" y="3477"/>
                      </a:lnTo>
                      <a:lnTo>
                        <a:pt x="8346" y="3484"/>
                      </a:lnTo>
                      <a:lnTo>
                        <a:pt x="8363" y="3515"/>
                      </a:lnTo>
                      <a:lnTo>
                        <a:pt x="8368" y="3523"/>
                      </a:lnTo>
                      <a:lnTo>
                        <a:pt x="8384" y="3554"/>
                      </a:lnTo>
                      <a:lnTo>
                        <a:pt x="8388" y="3563"/>
                      </a:lnTo>
                      <a:lnTo>
                        <a:pt x="8402" y="3594"/>
                      </a:lnTo>
                      <a:lnTo>
                        <a:pt x="8406" y="3603"/>
                      </a:lnTo>
                      <a:lnTo>
                        <a:pt x="8419" y="3635"/>
                      </a:lnTo>
                      <a:lnTo>
                        <a:pt x="8423" y="3644"/>
                      </a:lnTo>
                      <a:lnTo>
                        <a:pt x="8435" y="3676"/>
                      </a:lnTo>
                      <a:lnTo>
                        <a:pt x="8438" y="3685"/>
                      </a:lnTo>
                      <a:lnTo>
                        <a:pt x="8449" y="3718"/>
                      </a:lnTo>
                      <a:lnTo>
                        <a:pt x="8452" y="3727"/>
                      </a:lnTo>
                      <a:lnTo>
                        <a:pt x="8461" y="3760"/>
                      </a:lnTo>
                      <a:lnTo>
                        <a:pt x="8464" y="3770"/>
                      </a:lnTo>
                      <a:lnTo>
                        <a:pt x="8472" y="3803"/>
                      </a:lnTo>
                      <a:lnTo>
                        <a:pt x="8474" y="3812"/>
                      </a:lnTo>
                      <a:lnTo>
                        <a:pt x="8481" y="3846"/>
                      </a:lnTo>
                      <a:lnTo>
                        <a:pt x="8483" y="3856"/>
                      </a:lnTo>
                      <a:lnTo>
                        <a:pt x="8489" y="3890"/>
                      </a:lnTo>
                      <a:lnTo>
                        <a:pt x="8490" y="3899"/>
                      </a:lnTo>
                      <a:lnTo>
                        <a:pt x="8495" y="3934"/>
                      </a:lnTo>
                      <a:lnTo>
                        <a:pt x="8496" y="3943"/>
                      </a:lnTo>
                      <a:lnTo>
                        <a:pt x="8499" y="3978"/>
                      </a:lnTo>
                      <a:lnTo>
                        <a:pt x="8500" y="3987"/>
                      </a:lnTo>
                      <a:lnTo>
                        <a:pt x="8502" y="4022"/>
                      </a:lnTo>
                      <a:close/>
                      <a:moveTo>
                        <a:pt x="8001" y="4122"/>
                      </a:moveTo>
                      <a:lnTo>
                        <a:pt x="8002" y="4096"/>
                      </a:lnTo>
                      <a:lnTo>
                        <a:pt x="8003" y="4071"/>
                      </a:lnTo>
                      <a:lnTo>
                        <a:pt x="8002" y="4045"/>
                      </a:lnTo>
                      <a:lnTo>
                        <a:pt x="8001" y="4020"/>
                      </a:lnTo>
                      <a:lnTo>
                        <a:pt x="7999" y="3994"/>
                      </a:lnTo>
                      <a:lnTo>
                        <a:pt x="7995" y="3969"/>
                      </a:lnTo>
                      <a:lnTo>
                        <a:pt x="7991" y="3944"/>
                      </a:lnTo>
                      <a:lnTo>
                        <a:pt x="7986" y="3919"/>
                      </a:lnTo>
                      <a:lnTo>
                        <a:pt x="7980" y="3895"/>
                      </a:lnTo>
                      <a:lnTo>
                        <a:pt x="7973" y="3871"/>
                      </a:lnTo>
                      <a:lnTo>
                        <a:pt x="7965" y="3847"/>
                      </a:lnTo>
                      <a:lnTo>
                        <a:pt x="7956" y="3823"/>
                      </a:lnTo>
                      <a:lnTo>
                        <a:pt x="7946" y="3800"/>
                      </a:lnTo>
                      <a:lnTo>
                        <a:pt x="7936" y="3777"/>
                      </a:lnTo>
                      <a:lnTo>
                        <a:pt x="7924" y="3754"/>
                      </a:lnTo>
                      <a:lnTo>
                        <a:pt x="7912" y="3731"/>
                      </a:lnTo>
                      <a:lnTo>
                        <a:pt x="7898" y="3709"/>
                      </a:lnTo>
                      <a:lnTo>
                        <a:pt x="7884" y="3687"/>
                      </a:lnTo>
                      <a:lnTo>
                        <a:pt x="7870" y="3667"/>
                      </a:lnTo>
                      <a:lnTo>
                        <a:pt x="7854" y="3647"/>
                      </a:lnTo>
                      <a:lnTo>
                        <a:pt x="7838" y="3627"/>
                      </a:lnTo>
                      <a:lnTo>
                        <a:pt x="7821" y="3608"/>
                      </a:lnTo>
                      <a:lnTo>
                        <a:pt x="7804" y="3590"/>
                      </a:lnTo>
                      <a:lnTo>
                        <a:pt x="7786" y="3573"/>
                      </a:lnTo>
                      <a:lnTo>
                        <a:pt x="7767" y="3556"/>
                      </a:lnTo>
                      <a:lnTo>
                        <a:pt x="7748" y="3540"/>
                      </a:lnTo>
                      <a:lnTo>
                        <a:pt x="7728" y="3524"/>
                      </a:lnTo>
                      <a:lnTo>
                        <a:pt x="7707" y="3510"/>
                      </a:lnTo>
                      <a:lnTo>
                        <a:pt x="7686" y="3496"/>
                      </a:lnTo>
                      <a:lnTo>
                        <a:pt x="7663" y="3483"/>
                      </a:lnTo>
                      <a:lnTo>
                        <a:pt x="7640" y="3470"/>
                      </a:lnTo>
                      <a:lnTo>
                        <a:pt x="7617" y="3458"/>
                      </a:lnTo>
                      <a:lnTo>
                        <a:pt x="7594" y="3448"/>
                      </a:lnTo>
                      <a:lnTo>
                        <a:pt x="7571" y="3438"/>
                      </a:lnTo>
                      <a:lnTo>
                        <a:pt x="7547" y="3429"/>
                      </a:lnTo>
                      <a:lnTo>
                        <a:pt x="7523" y="3421"/>
                      </a:lnTo>
                      <a:lnTo>
                        <a:pt x="7499" y="3414"/>
                      </a:lnTo>
                      <a:lnTo>
                        <a:pt x="7475" y="3408"/>
                      </a:lnTo>
                      <a:lnTo>
                        <a:pt x="7450" y="3403"/>
                      </a:lnTo>
                      <a:lnTo>
                        <a:pt x="7425" y="3399"/>
                      </a:lnTo>
                      <a:lnTo>
                        <a:pt x="7400" y="3395"/>
                      </a:lnTo>
                      <a:lnTo>
                        <a:pt x="7375" y="3393"/>
                      </a:lnTo>
                      <a:lnTo>
                        <a:pt x="7349" y="3392"/>
                      </a:lnTo>
                      <a:lnTo>
                        <a:pt x="7324" y="3391"/>
                      </a:lnTo>
                      <a:lnTo>
                        <a:pt x="7298" y="3392"/>
                      </a:lnTo>
                      <a:lnTo>
                        <a:pt x="7273" y="3393"/>
                      </a:lnTo>
                      <a:lnTo>
                        <a:pt x="7247" y="3395"/>
                      </a:lnTo>
                      <a:lnTo>
                        <a:pt x="7222" y="3399"/>
                      </a:lnTo>
                      <a:lnTo>
                        <a:pt x="7197" y="3403"/>
                      </a:lnTo>
                      <a:lnTo>
                        <a:pt x="7172" y="3408"/>
                      </a:lnTo>
                      <a:lnTo>
                        <a:pt x="7148" y="3414"/>
                      </a:lnTo>
                      <a:lnTo>
                        <a:pt x="7124" y="3421"/>
                      </a:lnTo>
                      <a:lnTo>
                        <a:pt x="7100" y="3429"/>
                      </a:lnTo>
                      <a:lnTo>
                        <a:pt x="7076" y="3438"/>
                      </a:lnTo>
                      <a:lnTo>
                        <a:pt x="7053" y="3448"/>
                      </a:lnTo>
                      <a:lnTo>
                        <a:pt x="7030" y="3458"/>
                      </a:lnTo>
                      <a:lnTo>
                        <a:pt x="7007" y="3470"/>
                      </a:lnTo>
                      <a:lnTo>
                        <a:pt x="6984" y="3482"/>
                      </a:lnTo>
                      <a:lnTo>
                        <a:pt x="6962" y="3496"/>
                      </a:lnTo>
                      <a:lnTo>
                        <a:pt x="6941" y="3510"/>
                      </a:lnTo>
                      <a:lnTo>
                        <a:pt x="6920" y="3524"/>
                      </a:lnTo>
                      <a:lnTo>
                        <a:pt x="6900" y="3540"/>
                      </a:lnTo>
                      <a:lnTo>
                        <a:pt x="6880" y="3556"/>
                      </a:lnTo>
                      <a:lnTo>
                        <a:pt x="6862" y="3573"/>
                      </a:lnTo>
                      <a:lnTo>
                        <a:pt x="6843" y="3590"/>
                      </a:lnTo>
                      <a:lnTo>
                        <a:pt x="6826" y="3609"/>
                      </a:lnTo>
                      <a:lnTo>
                        <a:pt x="6809" y="3627"/>
                      </a:lnTo>
                      <a:lnTo>
                        <a:pt x="6793" y="3647"/>
                      </a:lnTo>
                      <a:lnTo>
                        <a:pt x="6777" y="3667"/>
                      </a:lnTo>
                      <a:lnTo>
                        <a:pt x="6763" y="3688"/>
                      </a:lnTo>
                      <a:lnTo>
                        <a:pt x="6749" y="3709"/>
                      </a:lnTo>
                      <a:lnTo>
                        <a:pt x="6735" y="3731"/>
                      </a:lnTo>
                      <a:lnTo>
                        <a:pt x="6723" y="3754"/>
                      </a:lnTo>
                      <a:lnTo>
                        <a:pt x="6711" y="3777"/>
                      </a:lnTo>
                      <a:lnTo>
                        <a:pt x="6701" y="3800"/>
                      </a:lnTo>
                      <a:lnTo>
                        <a:pt x="6691" y="3823"/>
                      </a:lnTo>
                      <a:lnTo>
                        <a:pt x="6682" y="3847"/>
                      </a:lnTo>
                      <a:lnTo>
                        <a:pt x="6674" y="3871"/>
                      </a:lnTo>
                      <a:lnTo>
                        <a:pt x="6667" y="3895"/>
                      </a:lnTo>
                      <a:lnTo>
                        <a:pt x="6661" y="3919"/>
                      </a:lnTo>
                      <a:lnTo>
                        <a:pt x="6656" y="3944"/>
                      </a:lnTo>
                      <a:lnTo>
                        <a:pt x="6652" y="3969"/>
                      </a:lnTo>
                      <a:lnTo>
                        <a:pt x="6648" y="3994"/>
                      </a:lnTo>
                      <a:lnTo>
                        <a:pt x="6646" y="4020"/>
                      </a:lnTo>
                      <a:lnTo>
                        <a:pt x="6645" y="4045"/>
                      </a:lnTo>
                      <a:lnTo>
                        <a:pt x="6644" y="4071"/>
                      </a:lnTo>
                      <a:lnTo>
                        <a:pt x="6645" y="4096"/>
                      </a:lnTo>
                      <a:lnTo>
                        <a:pt x="6646" y="4122"/>
                      </a:lnTo>
                      <a:lnTo>
                        <a:pt x="6648" y="4147"/>
                      </a:lnTo>
                      <a:lnTo>
                        <a:pt x="6652" y="4172"/>
                      </a:lnTo>
                      <a:lnTo>
                        <a:pt x="6656" y="4197"/>
                      </a:lnTo>
                      <a:lnTo>
                        <a:pt x="6661" y="4222"/>
                      </a:lnTo>
                      <a:lnTo>
                        <a:pt x="6667" y="4246"/>
                      </a:lnTo>
                      <a:lnTo>
                        <a:pt x="6674" y="4270"/>
                      </a:lnTo>
                      <a:lnTo>
                        <a:pt x="6682" y="4294"/>
                      </a:lnTo>
                      <a:lnTo>
                        <a:pt x="6691" y="4318"/>
                      </a:lnTo>
                      <a:lnTo>
                        <a:pt x="6701" y="4341"/>
                      </a:lnTo>
                      <a:lnTo>
                        <a:pt x="6711" y="4364"/>
                      </a:lnTo>
                      <a:lnTo>
                        <a:pt x="6723" y="4387"/>
                      </a:lnTo>
                      <a:lnTo>
                        <a:pt x="6736" y="4410"/>
                      </a:lnTo>
                      <a:lnTo>
                        <a:pt x="6749" y="4433"/>
                      </a:lnTo>
                      <a:lnTo>
                        <a:pt x="6763" y="4454"/>
                      </a:lnTo>
                      <a:lnTo>
                        <a:pt x="6777" y="4475"/>
                      </a:lnTo>
                      <a:lnTo>
                        <a:pt x="6793" y="4495"/>
                      </a:lnTo>
                      <a:lnTo>
                        <a:pt x="6809" y="4514"/>
                      </a:lnTo>
                      <a:lnTo>
                        <a:pt x="6826" y="4533"/>
                      </a:lnTo>
                      <a:lnTo>
                        <a:pt x="6843" y="4551"/>
                      </a:lnTo>
                      <a:lnTo>
                        <a:pt x="6861" y="4568"/>
                      </a:lnTo>
                      <a:lnTo>
                        <a:pt x="6880" y="4585"/>
                      </a:lnTo>
                      <a:lnTo>
                        <a:pt x="6900" y="4601"/>
                      </a:lnTo>
                      <a:lnTo>
                        <a:pt x="6920" y="4617"/>
                      </a:lnTo>
                      <a:lnTo>
                        <a:pt x="6940" y="4631"/>
                      </a:lnTo>
                      <a:lnTo>
                        <a:pt x="6962" y="4645"/>
                      </a:lnTo>
                      <a:lnTo>
                        <a:pt x="6984" y="4659"/>
                      </a:lnTo>
                      <a:lnTo>
                        <a:pt x="7007" y="4671"/>
                      </a:lnTo>
                      <a:lnTo>
                        <a:pt x="7030" y="4683"/>
                      </a:lnTo>
                      <a:lnTo>
                        <a:pt x="7053" y="4693"/>
                      </a:lnTo>
                      <a:lnTo>
                        <a:pt x="7076" y="4703"/>
                      </a:lnTo>
                      <a:lnTo>
                        <a:pt x="7100" y="4712"/>
                      </a:lnTo>
                      <a:lnTo>
                        <a:pt x="7124" y="4720"/>
                      </a:lnTo>
                      <a:lnTo>
                        <a:pt x="7148" y="4727"/>
                      </a:lnTo>
                      <a:lnTo>
                        <a:pt x="7172" y="4733"/>
                      </a:lnTo>
                      <a:lnTo>
                        <a:pt x="7197" y="4738"/>
                      </a:lnTo>
                      <a:lnTo>
                        <a:pt x="7222" y="4742"/>
                      </a:lnTo>
                      <a:lnTo>
                        <a:pt x="7247" y="4746"/>
                      </a:lnTo>
                      <a:lnTo>
                        <a:pt x="7273" y="4748"/>
                      </a:lnTo>
                      <a:lnTo>
                        <a:pt x="7298" y="4749"/>
                      </a:lnTo>
                      <a:lnTo>
                        <a:pt x="7324" y="4750"/>
                      </a:lnTo>
                      <a:lnTo>
                        <a:pt x="7349" y="4749"/>
                      </a:lnTo>
                      <a:lnTo>
                        <a:pt x="7375" y="4748"/>
                      </a:lnTo>
                      <a:lnTo>
                        <a:pt x="7400" y="4746"/>
                      </a:lnTo>
                      <a:lnTo>
                        <a:pt x="7425" y="4742"/>
                      </a:lnTo>
                      <a:lnTo>
                        <a:pt x="7450" y="4738"/>
                      </a:lnTo>
                      <a:lnTo>
                        <a:pt x="7475" y="4733"/>
                      </a:lnTo>
                      <a:lnTo>
                        <a:pt x="7499" y="4727"/>
                      </a:lnTo>
                      <a:lnTo>
                        <a:pt x="7523" y="4720"/>
                      </a:lnTo>
                      <a:lnTo>
                        <a:pt x="7547" y="4712"/>
                      </a:lnTo>
                      <a:lnTo>
                        <a:pt x="7571" y="4703"/>
                      </a:lnTo>
                      <a:lnTo>
                        <a:pt x="7594" y="4693"/>
                      </a:lnTo>
                      <a:lnTo>
                        <a:pt x="7617" y="4683"/>
                      </a:lnTo>
                      <a:lnTo>
                        <a:pt x="7640" y="4671"/>
                      </a:lnTo>
                      <a:lnTo>
                        <a:pt x="7663" y="4658"/>
                      </a:lnTo>
                      <a:lnTo>
                        <a:pt x="7686" y="4645"/>
                      </a:lnTo>
                      <a:lnTo>
                        <a:pt x="7707" y="4631"/>
                      </a:lnTo>
                      <a:lnTo>
                        <a:pt x="7728" y="4616"/>
                      </a:lnTo>
                      <a:lnTo>
                        <a:pt x="7748" y="4601"/>
                      </a:lnTo>
                      <a:lnTo>
                        <a:pt x="7767" y="4585"/>
                      </a:lnTo>
                      <a:lnTo>
                        <a:pt x="7786" y="4568"/>
                      </a:lnTo>
                      <a:lnTo>
                        <a:pt x="7804" y="4551"/>
                      </a:lnTo>
                      <a:lnTo>
                        <a:pt x="7821" y="4533"/>
                      </a:lnTo>
                      <a:lnTo>
                        <a:pt x="7838" y="4514"/>
                      </a:lnTo>
                      <a:lnTo>
                        <a:pt x="7854" y="4495"/>
                      </a:lnTo>
                      <a:lnTo>
                        <a:pt x="7869" y="4475"/>
                      </a:lnTo>
                      <a:lnTo>
                        <a:pt x="7884" y="4454"/>
                      </a:lnTo>
                      <a:lnTo>
                        <a:pt x="7898" y="4433"/>
                      </a:lnTo>
                      <a:lnTo>
                        <a:pt x="7911" y="4410"/>
                      </a:lnTo>
                      <a:lnTo>
                        <a:pt x="7924" y="4387"/>
                      </a:lnTo>
                      <a:lnTo>
                        <a:pt x="7936" y="4364"/>
                      </a:lnTo>
                      <a:lnTo>
                        <a:pt x="7946" y="4341"/>
                      </a:lnTo>
                      <a:lnTo>
                        <a:pt x="7956" y="4318"/>
                      </a:lnTo>
                      <a:lnTo>
                        <a:pt x="7965" y="4294"/>
                      </a:lnTo>
                      <a:lnTo>
                        <a:pt x="7973" y="4270"/>
                      </a:lnTo>
                      <a:lnTo>
                        <a:pt x="7980" y="4246"/>
                      </a:lnTo>
                      <a:lnTo>
                        <a:pt x="7986" y="4222"/>
                      </a:lnTo>
                      <a:lnTo>
                        <a:pt x="7991" y="4197"/>
                      </a:lnTo>
                      <a:lnTo>
                        <a:pt x="7995" y="4172"/>
                      </a:lnTo>
                      <a:lnTo>
                        <a:pt x="7999" y="4147"/>
                      </a:lnTo>
                      <a:lnTo>
                        <a:pt x="8001" y="4122"/>
                      </a:lnTo>
                      <a:close/>
                      <a:moveTo>
                        <a:pt x="1584" y="6357"/>
                      </a:moveTo>
                      <a:lnTo>
                        <a:pt x="1429" y="6503"/>
                      </a:lnTo>
                      <a:lnTo>
                        <a:pt x="1336" y="6667"/>
                      </a:lnTo>
                      <a:lnTo>
                        <a:pt x="1296" y="6901"/>
                      </a:lnTo>
                      <a:lnTo>
                        <a:pt x="1289" y="6933"/>
                      </a:lnTo>
                      <a:lnTo>
                        <a:pt x="1277" y="6963"/>
                      </a:lnTo>
                      <a:lnTo>
                        <a:pt x="1262" y="6992"/>
                      </a:lnTo>
                      <a:lnTo>
                        <a:pt x="1242" y="7019"/>
                      </a:lnTo>
                      <a:lnTo>
                        <a:pt x="1220" y="7042"/>
                      </a:lnTo>
                      <a:lnTo>
                        <a:pt x="1194" y="7063"/>
                      </a:lnTo>
                      <a:lnTo>
                        <a:pt x="1167" y="7080"/>
                      </a:lnTo>
                      <a:lnTo>
                        <a:pt x="1137" y="7093"/>
                      </a:lnTo>
                      <a:lnTo>
                        <a:pt x="1105" y="7103"/>
                      </a:lnTo>
                      <a:lnTo>
                        <a:pt x="1073" y="7108"/>
                      </a:lnTo>
                      <a:lnTo>
                        <a:pt x="1040" y="7109"/>
                      </a:lnTo>
                      <a:lnTo>
                        <a:pt x="1008" y="7105"/>
                      </a:lnTo>
                      <a:lnTo>
                        <a:pt x="976" y="7098"/>
                      </a:lnTo>
                      <a:lnTo>
                        <a:pt x="946" y="7086"/>
                      </a:lnTo>
                      <a:lnTo>
                        <a:pt x="917" y="7071"/>
                      </a:lnTo>
                      <a:lnTo>
                        <a:pt x="890" y="7051"/>
                      </a:lnTo>
                      <a:lnTo>
                        <a:pt x="867" y="7029"/>
                      </a:lnTo>
                      <a:lnTo>
                        <a:pt x="846" y="7003"/>
                      </a:lnTo>
                      <a:lnTo>
                        <a:pt x="829" y="6976"/>
                      </a:lnTo>
                      <a:lnTo>
                        <a:pt x="816" y="6946"/>
                      </a:lnTo>
                      <a:lnTo>
                        <a:pt x="806" y="6914"/>
                      </a:lnTo>
                      <a:lnTo>
                        <a:pt x="801" y="6882"/>
                      </a:lnTo>
                      <a:lnTo>
                        <a:pt x="800" y="6849"/>
                      </a:lnTo>
                      <a:lnTo>
                        <a:pt x="804" y="6817"/>
                      </a:lnTo>
                      <a:lnTo>
                        <a:pt x="851" y="6539"/>
                      </a:lnTo>
                      <a:lnTo>
                        <a:pt x="857" y="6511"/>
                      </a:lnTo>
                      <a:lnTo>
                        <a:pt x="867" y="6484"/>
                      </a:lnTo>
                      <a:lnTo>
                        <a:pt x="880" y="6459"/>
                      </a:lnTo>
                      <a:lnTo>
                        <a:pt x="1013" y="6224"/>
                      </a:lnTo>
                      <a:lnTo>
                        <a:pt x="1033" y="6193"/>
                      </a:lnTo>
                      <a:lnTo>
                        <a:pt x="1059" y="6165"/>
                      </a:lnTo>
                      <a:lnTo>
                        <a:pt x="1263" y="5973"/>
                      </a:lnTo>
                      <a:lnTo>
                        <a:pt x="1285" y="5954"/>
                      </a:lnTo>
                      <a:lnTo>
                        <a:pt x="1310" y="5938"/>
                      </a:lnTo>
                      <a:lnTo>
                        <a:pt x="1571" y="5789"/>
                      </a:lnTo>
                      <a:lnTo>
                        <a:pt x="1612" y="5770"/>
                      </a:lnTo>
                      <a:lnTo>
                        <a:pt x="1915" y="5663"/>
                      </a:lnTo>
                      <a:lnTo>
                        <a:pt x="1951" y="5653"/>
                      </a:lnTo>
                      <a:lnTo>
                        <a:pt x="2283" y="5589"/>
                      </a:lnTo>
                      <a:lnTo>
                        <a:pt x="2315" y="5585"/>
                      </a:lnTo>
                      <a:lnTo>
                        <a:pt x="2661" y="5564"/>
                      </a:lnTo>
                      <a:lnTo>
                        <a:pt x="2692" y="5564"/>
                      </a:lnTo>
                      <a:lnTo>
                        <a:pt x="3038" y="5585"/>
                      </a:lnTo>
                      <a:lnTo>
                        <a:pt x="3070" y="5589"/>
                      </a:lnTo>
                      <a:lnTo>
                        <a:pt x="3402" y="5653"/>
                      </a:lnTo>
                      <a:lnTo>
                        <a:pt x="3438" y="5663"/>
                      </a:lnTo>
                      <a:lnTo>
                        <a:pt x="3741" y="5770"/>
                      </a:lnTo>
                      <a:lnTo>
                        <a:pt x="3782" y="5789"/>
                      </a:lnTo>
                      <a:lnTo>
                        <a:pt x="4043" y="5938"/>
                      </a:lnTo>
                      <a:lnTo>
                        <a:pt x="4068" y="5954"/>
                      </a:lnTo>
                      <a:lnTo>
                        <a:pt x="4090" y="5973"/>
                      </a:lnTo>
                      <a:lnTo>
                        <a:pt x="4294" y="6165"/>
                      </a:lnTo>
                      <a:lnTo>
                        <a:pt x="4320" y="6193"/>
                      </a:lnTo>
                      <a:lnTo>
                        <a:pt x="4340" y="6224"/>
                      </a:lnTo>
                      <a:lnTo>
                        <a:pt x="4473" y="6459"/>
                      </a:lnTo>
                      <a:lnTo>
                        <a:pt x="4486" y="6484"/>
                      </a:lnTo>
                      <a:lnTo>
                        <a:pt x="4496" y="6511"/>
                      </a:lnTo>
                      <a:lnTo>
                        <a:pt x="4502" y="6539"/>
                      </a:lnTo>
                      <a:lnTo>
                        <a:pt x="4549" y="6817"/>
                      </a:lnTo>
                      <a:lnTo>
                        <a:pt x="4553" y="6849"/>
                      </a:lnTo>
                      <a:lnTo>
                        <a:pt x="4552" y="6882"/>
                      </a:lnTo>
                      <a:lnTo>
                        <a:pt x="4547" y="6914"/>
                      </a:lnTo>
                      <a:lnTo>
                        <a:pt x="4537" y="6946"/>
                      </a:lnTo>
                      <a:lnTo>
                        <a:pt x="4524" y="6976"/>
                      </a:lnTo>
                      <a:lnTo>
                        <a:pt x="4507" y="7003"/>
                      </a:lnTo>
                      <a:lnTo>
                        <a:pt x="4486" y="7029"/>
                      </a:lnTo>
                      <a:lnTo>
                        <a:pt x="4463" y="7051"/>
                      </a:lnTo>
                      <a:lnTo>
                        <a:pt x="4436" y="7071"/>
                      </a:lnTo>
                      <a:lnTo>
                        <a:pt x="4407" y="7086"/>
                      </a:lnTo>
                      <a:lnTo>
                        <a:pt x="4377" y="7098"/>
                      </a:lnTo>
                      <a:lnTo>
                        <a:pt x="4345" y="7105"/>
                      </a:lnTo>
                      <a:lnTo>
                        <a:pt x="4313" y="7109"/>
                      </a:lnTo>
                      <a:lnTo>
                        <a:pt x="4280" y="7108"/>
                      </a:lnTo>
                      <a:lnTo>
                        <a:pt x="4248" y="7103"/>
                      </a:lnTo>
                      <a:lnTo>
                        <a:pt x="4216" y="7093"/>
                      </a:lnTo>
                      <a:lnTo>
                        <a:pt x="4186" y="7080"/>
                      </a:lnTo>
                      <a:lnTo>
                        <a:pt x="4159" y="7063"/>
                      </a:lnTo>
                      <a:lnTo>
                        <a:pt x="4133" y="7042"/>
                      </a:lnTo>
                      <a:lnTo>
                        <a:pt x="4111" y="7019"/>
                      </a:lnTo>
                      <a:lnTo>
                        <a:pt x="4091" y="6992"/>
                      </a:lnTo>
                      <a:lnTo>
                        <a:pt x="4076" y="6963"/>
                      </a:lnTo>
                      <a:lnTo>
                        <a:pt x="4064" y="6933"/>
                      </a:lnTo>
                      <a:lnTo>
                        <a:pt x="4057" y="6901"/>
                      </a:lnTo>
                      <a:lnTo>
                        <a:pt x="4017" y="6667"/>
                      </a:lnTo>
                      <a:lnTo>
                        <a:pt x="3924" y="6503"/>
                      </a:lnTo>
                      <a:lnTo>
                        <a:pt x="3769" y="6357"/>
                      </a:lnTo>
                      <a:lnTo>
                        <a:pt x="3554" y="6234"/>
                      </a:lnTo>
                      <a:lnTo>
                        <a:pt x="3289" y="6141"/>
                      </a:lnTo>
                      <a:lnTo>
                        <a:pt x="2991" y="6083"/>
                      </a:lnTo>
                      <a:lnTo>
                        <a:pt x="2676" y="6064"/>
                      </a:lnTo>
                      <a:lnTo>
                        <a:pt x="2362" y="6083"/>
                      </a:lnTo>
                      <a:lnTo>
                        <a:pt x="2064" y="6141"/>
                      </a:lnTo>
                      <a:lnTo>
                        <a:pt x="1799" y="6234"/>
                      </a:lnTo>
                      <a:lnTo>
                        <a:pt x="1584" y="6357"/>
                      </a:lnTo>
                      <a:close/>
                      <a:moveTo>
                        <a:pt x="3855" y="4022"/>
                      </a:moveTo>
                      <a:lnTo>
                        <a:pt x="3855" y="4031"/>
                      </a:lnTo>
                      <a:lnTo>
                        <a:pt x="3856" y="4066"/>
                      </a:lnTo>
                      <a:lnTo>
                        <a:pt x="3856" y="4076"/>
                      </a:lnTo>
                      <a:lnTo>
                        <a:pt x="3855" y="4111"/>
                      </a:lnTo>
                      <a:lnTo>
                        <a:pt x="3855" y="4120"/>
                      </a:lnTo>
                      <a:lnTo>
                        <a:pt x="3853" y="4155"/>
                      </a:lnTo>
                      <a:lnTo>
                        <a:pt x="3852" y="4164"/>
                      </a:lnTo>
                      <a:lnTo>
                        <a:pt x="3849" y="4199"/>
                      </a:lnTo>
                      <a:lnTo>
                        <a:pt x="3848" y="4208"/>
                      </a:lnTo>
                      <a:lnTo>
                        <a:pt x="3843" y="4242"/>
                      </a:lnTo>
                      <a:lnTo>
                        <a:pt x="3842" y="4252"/>
                      </a:lnTo>
                      <a:lnTo>
                        <a:pt x="3836" y="4286"/>
                      </a:lnTo>
                      <a:lnTo>
                        <a:pt x="3834" y="4295"/>
                      </a:lnTo>
                      <a:lnTo>
                        <a:pt x="3827" y="4329"/>
                      </a:lnTo>
                      <a:lnTo>
                        <a:pt x="3825" y="4338"/>
                      </a:lnTo>
                      <a:lnTo>
                        <a:pt x="3817" y="4372"/>
                      </a:lnTo>
                      <a:lnTo>
                        <a:pt x="3814" y="4381"/>
                      </a:lnTo>
                      <a:lnTo>
                        <a:pt x="3805" y="4414"/>
                      </a:lnTo>
                      <a:lnTo>
                        <a:pt x="3802" y="4423"/>
                      </a:lnTo>
                      <a:lnTo>
                        <a:pt x="3791" y="4456"/>
                      </a:lnTo>
                      <a:lnTo>
                        <a:pt x="3788" y="4465"/>
                      </a:lnTo>
                      <a:lnTo>
                        <a:pt x="3776" y="4497"/>
                      </a:lnTo>
                      <a:lnTo>
                        <a:pt x="3772" y="4506"/>
                      </a:lnTo>
                      <a:lnTo>
                        <a:pt x="3759" y="4538"/>
                      </a:lnTo>
                      <a:lnTo>
                        <a:pt x="3755" y="4547"/>
                      </a:lnTo>
                      <a:lnTo>
                        <a:pt x="3741" y="4578"/>
                      </a:lnTo>
                      <a:lnTo>
                        <a:pt x="3737" y="4587"/>
                      </a:lnTo>
                      <a:lnTo>
                        <a:pt x="3721" y="4618"/>
                      </a:lnTo>
                      <a:lnTo>
                        <a:pt x="3716" y="4626"/>
                      </a:lnTo>
                      <a:lnTo>
                        <a:pt x="3699" y="4657"/>
                      </a:lnTo>
                      <a:lnTo>
                        <a:pt x="3696" y="4663"/>
                      </a:lnTo>
                      <a:lnTo>
                        <a:pt x="3678" y="4693"/>
                      </a:lnTo>
                      <a:lnTo>
                        <a:pt x="3673" y="4701"/>
                      </a:lnTo>
                      <a:lnTo>
                        <a:pt x="3654" y="4731"/>
                      </a:lnTo>
                      <a:lnTo>
                        <a:pt x="3648" y="4739"/>
                      </a:lnTo>
                      <a:lnTo>
                        <a:pt x="3628" y="4767"/>
                      </a:lnTo>
                      <a:lnTo>
                        <a:pt x="3622" y="4775"/>
                      </a:lnTo>
                      <a:lnTo>
                        <a:pt x="3601" y="4802"/>
                      </a:lnTo>
                      <a:lnTo>
                        <a:pt x="3595" y="4810"/>
                      </a:lnTo>
                      <a:lnTo>
                        <a:pt x="3573" y="4837"/>
                      </a:lnTo>
                      <a:lnTo>
                        <a:pt x="3567" y="4844"/>
                      </a:lnTo>
                      <a:lnTo>
                        <a:pt x="3544" y="4870"/>
                      </a:lnTo>
                      <a:lnTo>
                        <a:pt x="3537" y="4877"/>
                      </a:lnTo>
                      <a:lnTo>
                        <a:pt x="3513" y="4901"/>
                      </a:lnTo>
                      <a:lnTo>
                        <a:pt x="3507" y="4908"/>
                      </a:lnTo>
                      <a:lnTo>
                        <a:pt x="3482" y="4932"/>
                      </a:lnTo>
                      <a:lnTo>
                        <a:pt x="3475" y="4939"/>
                      </a:lnTo>
                      <a:lnTo>
                        <a:pt x="3449" y="4962"/>
                      </a:lnTo>
                      <a:lnTo>
                        <a:pt x="3442" y="4968"/>
                      </a:lnTo>
                      <a:lnTo>
                        <a:pt x="3415" y="4990"/>
                      </a:lnTo>
                      <a:lnTo>
                        <a:pt x="3408" y="4996"/>
                      </a:lnTo>
                      <a:lnTo>
                        <a:pt x="3380" y="5017"/>
                      </a:lnTo>
                      <a:lnTo>
                        <a:pt x="3373" y="5022"/>
                      </a:lnTo>
                      <a:lnTo>
                        <a:pt x="3344" y="5042"/>
                      </a:lnTo>
                      <a:lnTo>
                        <a:pt x="3336" y="5048"/>
                      </a:lnTo>
                      <a:lnTo>
                        <a:pt x="3307" y="5067"/>
                      </a:lnTo>
                      <a:lnTo>
                        <a:pt x="3299" y="5072"/>
                      </a:lnTo>
                      <a:lnTo>
                        <a:pt x="3270" y="5089"/>
                      </a:lnTo>
                      <a:lnTo>
                        <a:pt x="3263" y="5093"/>
                      </a:lnTo>
                      <a:lnTo>
                        <a:pt x="3232" y="5110"/>
                      </a:lnTo>
                      <a:lnTo>
                        <a:pt x="3224" y="5115"/>
                      </a:lnTo>
                      <a:lnTo>
                        <a:pt x="3193" y="5131"/>
                      </a:lnTo>
                      <a:lnTo>
                        <a:pt x="3184" y="5135"/>
                      </a:lnTo>
                      <a:lnTo>
                        <a:pt x="3153" y="5149"/>
                      </a:lnTo>
                      <a:lnTo>
                        <a:pt x="3144" y="5153"/>
                      </a:lnTo>
                      <a:lnTo>
                        <a:pt x="3112" y="5166"/>
                      </a:lnTo>
                      <a:lnTo>
                        <a:pt x="3103" y="5170"/>
                      </a:lnTo>
                      <a:lnTo>
                        <a:pt x="3071" y="5182"/>
                      </a:lnTo>
                      <a:lnTo>
                        <a:pt x="3062" y="5185"/>
                      </a:lnTo>
                      <a:lnTo>
                        <a:pt x="3029" y="5196"/>
                      </a:lnTo>
                      <a:lnTo>
                        <a:pt x="3020" y="5199"/>
                      </a:lnTo>
                      <a:lnTo>
                        <a:pt x="2987" y="5208"/>
                      </a:lnTo>
                      <a:lnTo>
                        <a:pt x="2977" y="5211"/>
                      </a:lnTo>
                      <a:lnTo>
                        <a:pt x="2944" y="5219"/>
                      </a:lnTo>
                      <a:lnTo>
                        <a:pt x="2935" y="5221"/>
                      </a:lnTo>
                      <a:lnTo>
                        <a:pt x="2901" y="5228"/>
                      </a:lnTo>
                      <a:lnTo>
                        <a:pt x="2891" y="5230"/>
                      </a:lnTo>
                      <a:lnTo>
                        <a:pt x="2857" y="5236"/>
                      </a:lnTo>
                      <a:lnTo>
                        <a:pt x="2848" y="5237"/>
                      </a:lnTo>
                      <a:lnTo>
                        <a:pt x="2813" y="5242"/>
                      </a:lnTo>
                      <a:lnTo>
                        <a:pt x="2804" y="5243"/>
                      </a:lnTo>
                      <a:lnTo>
                        <a:pt x="2769" y="5246"/>
                      </a:lnTo>
                      <a:lnTo>
                        <a:pt x="2760" y="5247"/>
                      </a:lnTo>
                      <a:lnTo>
                        <a:pt x="2725" y="5249"/>
                      </a:lnTo>
                      <a:lnTo>
                        <a:pt x="2716" y="5249"/>
                      </a:lnTo>
                      <a:lnTo>
                        <a:pt x="2681" y="5250"/>
                      </a:lnTo>
                      <a:lnTo>
                        <a:pt x="2671" y="5250"/>
                      </a:lnTo>
                      <a:lnTo>
                        <a:pt x="2636" y="5249"/>
                      </a:lnTo>
                      <a:lnTo>
                        <a:pt x="2627" y="5249"/>
                      </a:lnTo>
                      <a:lnTo>
                        <a:pt x="2592" y="5247"/>
                      </a:lnTo>
                      <a:lnTo>
                        <a:pt x="2583" y="5246"/>
                      </a:lnTo>
                      <a:lnTo>
                        <a:pt x="2548" y="5243"/>
                      </a:lnTo>
                      <a:lnTo>
                        <a:pt x="2539" y="5242"/>
                      </a:lnTo>
                      <a:lnTo>
                        <a:pt x="2505" y="5237"/>
                      </a:lnTo>
                      <a:lnTo>
                        <a:pt x="2495" y="5236"/>
                      </a:lnTo>
                      <a:lnTo>
                        <a:pt x="2461" y="5230"/>
                      </a:lnTo>
                      <a:lnTo>
                        <a:pt x="2452" y="5228"/>
                      </a:lnTo>
                      <a:lnTo>
                        <a:pt x="2418" y="5221"/>
                      </a:lnTo>
                      <a:lnTo>
                        <a:pt x="2409" y="5219"/>
                      </a:lnTo>
                      <a:lnTo>
                        <a:pt x="2375" y="5211"/>
                      </a:lnTo>
                      <a:lnTo>
                        <a:pt x="2366" y="5208"/>
                      </a:lnTo>
                      <a:lnTo>
                        <a:pt x="2333" y="5199"/>
                      </a:lnTo>
                      <a:lnTo>
                        <a:pt x="2324" y="5196"/>
                      </a:lnTo>
                      <a:lnTo>
                        <a:pt x="2291" y="5185"/>
                      </a:lnTo>
                      <a:lnTo>
                        <a:pt x="2282" y="5182"/>
                      </a:lnTo>
                      <a:lnTo>
                        <a:pt x="2250" y="5170"/>
                      </a:lnTo>
                      <a:lnTo>
                        <a:pt x="2241" y="5166"/>
                      </a:lnTo>
                      <a:lnTo>
                        <a:pt x="2209" y="5153"/>
                      </a:lnTo>
                      <a:lnTo>
                        <a:pt x="2200" y="5149"/>
                      </a:lnTo>
                      <a:lnTo>
                        <a:pt x="2169" y="5135"/>
                      </a:lnTo>
                      <a:lnTo>
                        <a:pt x="2160" y="5131"/>
                      </a:lnTo>
                      <a:lnTo>
                        <a:pt x="2129" y="5115"/>
                      </a:lnTo>
                      <a:lnTo>
                        <a:pt x="2121" y="5110"/>
                      </a:lnTo>
                      <a:lnTo>
                        <a:pt x="2090" y="5093"/>
                      </a:lnTo>
                      <a:lnTo>
                        <a:pt x="2084" y="5090"/>
                      </a:lnTo>
                      <a:lnTo>
                        <a:pt x="2054" y="5072"/>
                      </a:lnTo>
                      <a:lnTo>
                        <a:pt x="2046" y="5067"/>
                      </a:lnTo>
                      <a:lnTo>
                        <a:pt x="2017" y="5048"/>
                      </a:lnTo>
                      <a:lnTo>
                        <a:pt x="2009" y="5042"/>
                      </a:lnTo>
                      <a:lnTo>
                        <a:pt x="1980" y="5022"/>
                      </a:lnTo>
                      <a:lnTo>
                        <a:pt x="1973" y="5017"/>
                      </a:lnTo>
                      <a:lnTo>
                        <a:pt x="1945" y="4996"/>
                      </a:lnTo>
                      <a:lnTo>
                        <a:pt x="1938" y="4990"/>
                      </a:lnTo>
                      <a:lnTo>
                        <a:pt x="1911" y="4968"/>
                      </a:lnTo>
                      <a:lnTo>
                        <a:pt x="1904" y="4962"/>
                      </a:lnTo>
                      <a:lnTo>
                        <a:pt x="1878" y="4938"/>
                      </a:lnTo>
                      <a:lnTo>
                        <a:pt x="1871" y="4932"/>
                      </a:lnTo>
                      <a:lnTo>
                        <a:pt x="1846" y="4908"/>
                      </a:lnTo>
                      <a:lnTo>
                        <a:pt x="1839" y="4901"/>
                      </a:lnTo>
                      <a:lnTo>
                        <a:pt x="1815" y="4876"/>
                      </a:lnTo>
                      <a:lnTo>
                        <a:pt x="1809" y="4869"/>
                      </a:lnTo>
                      <a:lnTo>
                        <a:pt x="1785" y="4843"/>
                      </a:lnTo>
                      <a:lnTo>
                        <a:pt x="1779" y="4836"/>
                      </a:lnTo>
                      <a:lnTo>
                        <a:pt x="1757" y="4809"/>
                      </a:lnTo>
                      <a:lnTo>
                        <a:pt x="1751" y="4802"/>
                      </a:lnTo>
                      <a:lnTo>
                        <a:pt x="1730" y="4774"/>
                      </a:lnTo>
                      <a:lnTo>
                        <a:pt x="1725" y="4767"/>
                      </a:lnTo>
                      <a:lnTo>
                        <a:pt x="1705" y="4738"/>
                      </a:lnTo>
                      <a:lnTo>
                        <a:pt x="1699" y="4730"/>
                      </a:lnTo>
                      <a:lnTo>
                        <a:pt x="1680" y="4701"/>
                      </a:lnTo>
                      <a:lnTo>
                        <a:pt x="1675" y="4693"/>
                      </a:lnTo>
                      <a:lnTo>
                        <a:pt x="1657" y="4663"/>
                      </a:lnTo>
                      <a:lnTo>
                        <a:pt x="1654" y="4657"/>
                      </a:lnTo>
                      <a:lnTo>
                        <a:pt x="1637" y="4626"/>
                      </a:lnTo>
                      <a:lnTo>
                        <a:pt x="1632" y="4618"/>
                      </a:lnTo>
                      <a:lnTo>
                        <a:pt x="1616" y="4587"/>
                      </a:lnTo>
                      <a:lnTo>
                        <a:pt x="1612" y="4578"/>
                      </a:lnTo>
                      <a:lnTo>
                        <a:pt x="1598" y="4547"/>
                      </a:lnTo>
                      <a:lnTo>
                        <a:pt x="1594" y="4538"/>
                      </a:lnTo>
                      <a:lnTo>
                        <a:pt x="1581" y="4506"/>
                      </a:lnTo>
                      <a:lnTo>
                        <a:pt x="1577" y="4497"/>
                      </a:lnTo>
                      <a:lnTo>
                        <a:pt x="1565" y="4465"/>
                      </a:lnTo>
                      <a:lnTo>
                        <a:pt x="1562" y="4456"/>
                      </a:lnTo>
                      <a:lnTo>
                        <a:pt x="1551" y="4423"/>
                      </a:lnTo>
                      <a:lnTo>
                        <a:pt x="1548" y="4414"/>
                      </a:lnTo>
                      <a:lnTo>
                        <a:pt x="1539" y="4381"/>
                      </a:lnTo>
                      <a:lnTo>
                        <a:pt x="1536" y="4372"/>
                      </a:lnTo>
                      <a:lnTo>
                        <a:pt x="1528" y="4338"/>
                      </a:lnTo>
                      <a:lnTo>
                        <a:pt x="1526" y="4329"/>
                      </a:lnTo>
                      <a:lnTo>
                        <a:pt x="1519" y="4295"/>
                      </a:lnTo>
                      <a:lnTo>
                        <a:pt x="1517" y="4286"/>
                      </a:lnTo>
                      <a:lnTo>
                        <a:pt x="1511" y="4252"/>
                      </a:lnTo>
                      <a:lnTo>
                        <a:pt x="1510" y="4242"/>
                      </a:lnTo>
                      <a:lnTo>
                        <a:pt x="1505" y="4208"/>
                      </a:lnTo>
                      <a:lnTo>
                        <a:pt x="1504" y="4199"/>
                      </a:lnTo>
                      <a:lnTo>
                        <a:pt x="1501" y="4164"/>
                      </a:lnTo>
                      <a:lnTo>
                        <a:pt x="1500" y="4155"/>
                      </a:lnTo>
                      <a:lnTo>
                        <a:pt x="1498" y="4120"/>
                      </a:lnTo>
                      <a:lnTo>
                        <a:pt x="1498" y="4111"/>
                      </a:lnTo>
                      <a:lnTo>
                        <a:pt x="1497" y="4076"/>
                      </a:lnTo>
                      <a:lnTo>
                        <a:pt x="1497" y="4066"/>
                      </a:lnTo>
                      <a:lnTo>
                        <a:pt x="1498" y="4031"/>
                      </a:lnTo>
                      <a:lnTo>
                        <a:pt x="1498" y="4022"/>
                      </a:lnTo>
                      <a:lnTo>
                        <a:pt x="1500" y="3987"/>
                      </a:lnTo>
                      <a:lnTo>
                        <a:pt x="1501" y="3978"/>
                      </a:lnTo>
                      <a:lnTo>
                        <a:pt x="1504" y="3943"/>
                      </a:lnTo>
                      <a:lnTo>
                        <a:pt x="1505" y="3934"/>
                      </a:lnTo>
                      <a:lnTo>
                        <a:pt x="1510" y="3899"/>
                      </a:lnTo>
                      <a:lnTo>
                        <a:pt x="1511" y="3890"/>
                      </a:lnTo>
                      <a:lnTo>
                        <a:pt x="1517" y="3856"/>
                      </a:lnTo>
                      <a:lnTo>
                        <a:pt x="1519" y="3846"/>
                      </a:lnTo>
                      <a:lnTo>
                        <a:pt x="1526" y="3812"/>
                      </a:lnTo>
                      <a:lnTo>
                        <a:pt x="1528" y="3803"/>
                      </a:lnTo>
                      <a:lnTo>
                        <a:pt x="1536" y="3770"/>
                      </a:lnTo>
                      <a:lnTo>
                        <a:pt x="1539" y="3760"/>
                      </a:lnTo>
                      <a:lnTo>
                        <a:pt x="1548" y="3727"/>
                      </a:lnTo>
                      <a:lnTo>
                        <a:pt x="1551" y="3718"/>
                      </a:lnTo>
                      <a:lnTo>
                        <a:pt x="1562" y="3685"/>
                      </a:lnTo>
                      <a:lnTo>
                        <a:pt x="1565" y="3676"/>
                      </a:lnTo>
                      <a:lnTo>
                        <a:pt x="1577" y="3644"/>
                      </a:lnTo>
                      <a:lnTo>
                        <a:pt x="1581" y="3635"/>
                      </a:lnTo>
                      <a:lnTo>
                        <a:pt x="1594" y="3603"/>
                      </a:lnTo>
                      <a:lnTo>
                        <a:pt x="1598" y="3594"/>
                      </a:lnTo>
                      <a:lnTo>
                        <a:pt x="1612" y="3563"/>
                      </a:lnTo>
                      <a:lnTo>
                        <a:pt x="1616" y="3554"/>
                      </a:lnTo>
                      <a:lnTo>
                        <a:pt x="1632" y="3523"/>
                      </a:lnTo>
                      <a:lnTo>
                        <a:pt x="1637" y="3515"/>
                      </a:lnTo>
                      <a:lnTo>
                        <a:pt x="1654" y="3484"/>
                      </a:lnTo>
                      <a:lnTo>
                        <a:pt x="1658" y="3477"/>
                      </a:lnTo>
                      <a:lnTo>
                        <a:pt x="1675" y="3448"/>
                      </a:lnTo>
                      <a:lnTo>
                        <a:pt x="1680" y="3440"/>
                      </a:lnTo>
                      <a:lnTo>
                        <a:pt x="1699" y="3411"/>
                      </a:lnTo>
                      <a:lnTo>
                        <a:pt x="1705" y="3403"/>
                      </a:lnTo>
                      <a:lnTo>
                        <a:pt x="1725" y="3374"/>
                      </a:lnTo>
                      <a:lnTo>
                        <a:pt x="1730" y="3367"/>
                      </a:lnTo>
                      <a:lnTo>
                        <a:pt x="1751" y="3339"/>
                      </a:lnTo>
                      <a:lnTo>
                        <a:pt x="1757" y="3332"/>
                      </a:lnTo>
                      <a:lnTo>
                        <a:pt x="1779" y="3305"/>
                      </a:lnTo>
                      <a:lnTo>
                        <a:pt x="1785" y="3298"/>
                      </a:lnTo>
                      <a:lnTo>
                        <a:pt x="1808" y="3272"/>
                      </a:lnTo>
                      <a:lnTo>
                        <a:pt x="1815" y="3265"/>
                      </a:lnTo>
                      <a:lnTo>
                        <a:pt x="1839" y="3240"/>
                      </a:lnTo>
                      <a:lnTo>
                        <a:pt x="1846" y="3234"/>
                      </a:lnTo>
                      <a:lnTo>
                        <a:pt x="1870" y="3210"/>
                      </a:lnTo>
                      <a:lnTo>
                        <a:pt x="1877" y="3203"/>
                      </a:lnTo>
                      <a:lnTo>
                        <a:pt x="1903" y="3180"/>
                      </a:lnTo>
                      <a:lnTo>
                        <a:pt x="1910" y="3174"/>
                      </a:lnTo>
                      <a:lnTo>
                        <a:pt x="1937" y="3152"/>
                      </a:lnTo>
                      <a:lnTo>
                        <a:pt x="1945" y="3146"/>
                      </a:lnTo>
                      <a:lnTo>
                        <a:pt x="1972" y="3125"/>
                      </a:lnTo>
                      <a:lnTo>
                        <a:pt x="1980" y="3119"/>
                      </a:lnTo>
                      <a:lnTo>
                        <a:pt x="2008" y="3099"/>
                      </a:lnTo>
                      <a:lnTo>
                        <a:pt x="2016" y="3093"/>
                      </a:lnTo>
                      <a:lnTo>
                        <a:pt x="2046" y="3074"/>
                      </a:lnTo>
                      <a:lnTo>
                        <a:pt x="2054" y="3069"/>
                      </a:lnTo>
                      <a:lnTo>
                        <a:pt x="2084" y="3051"/>
                      </a:lnTo>
                      <a:lnTo>
                        <a:pt x="2090" y="3048"/>
                      </a:lnTo>
                      <a:lnTo>
                        <a:pt x="2121" y="3031"/>
                      </a:lnTo>
                      <a:lnTo>
                        <a:pt x="2129" y="3026"/>
                      </a:lnTo>
                      <a:lnTo>
                        <a:pt x="2160" y="3010"/>
                      </a:lnTo>
                      <a:lnTo>
                        <a:pt x="2169" y="3006"/>
                      </a:lnTo>
                      <a:lnTo>
                        <a:pt x="2200" y="2992"/>
                      </a:lnTo>
                      <a:lnTo>
                        <a:pt x="2209" y="2988"/>
                      </a:lnTo>
                      <a:lnTo>
                        <a:pt x="2241" y="2975"/>
                      </a:lnTo>
                      <a:lnTo>
                        <a:pt x="2250" y="2971"/>
                      </a:lnTo>
                      <a:lnTo>
                        <a:pt x="2282" y="2959"/>
                      </a:lnTo>
                      <a:lnTo>
                        <a:pt x="2291" y="2956"/>
                      </a:lnTo>
                      <a:lnTo>
                        <a:pt x="2324" y="2945"/>
                      </a:lnTo>
                      <a:lnTo>
                        <a:pt x="2333" y="2942"/>
                      </a:lnTo>
                      <a:lnTo>
                        <a:pt x="2366" y="2933"/>
                      </a:lnTo>
                      <a:lnTo>
                        <a:pt x="2375" y="2930"/>
                      </a:lnTo>
                      <a:lnTo>
                        <a:pt x="2409" y="2922"/>
                      </a:lnTo>
                      <a:lnTo>
                        <a:pt x="2418" y="2920"/>
                      </a:lnTo>
                      <a:lnTo>
                        <a:pt x="2452" y="2913"/>
                      </a:lnTo>
                      <a:lnTo>
                        <a:pt x="2461" y="2911"/>
                      </a:lnTo>
                      <a:lnTo>
                        <a:pt x="2495" y="2905"/>
                      </a:lnTo>
                      <a:lnTo>
                        <a:pt x="2505" y="2904"/>
                      </a:lnTo>
                      <a:lnTo>
                        <a:pt x="2539" y="2899"/>
                      </a:lnTo>
                      <a:lnTo>
                        <a:pt x="2548" y="2898"/>
                      </a:lnTo>
                      <a:lnTo>
                        <a:pt x="2583" y="2895"/>
                      </a:lnTo>
                      <a:lnTo>
                        <a:pt x="2592" y="2894"/>
                      </a:lnTo>
                      <a:lnTo>
                        <a:pt x="2627" y="2892"/>
                      </a:lnTo>
                      <a:lnTo>
                        <a:pt x="2636" y="2892"/>
                      </a:lnTo>
                      <a:lnTo>
                        <a:pt x="2671" y="2891"/>
                      </a:lnTo>
                      <a:lnTo>
                        <a:pt x="2681" y="2891"/>
                      </a:lnTo>
                      <a:lnTo>
                        <a:pt x="2716" y="2892"/>
                      </a:lnTo>
                      <a:lnTo>
                        <a:pt x="2725" y="2892"/>
                      </a:lnTo>
                      <a:lnTo>
                        <a:pt x="2760" y="2894"/>
                      </a:lnTo>
                      <a:lnTo>
                        <a:pt x="2769" y="2895"/>
                      </a:lnTo>
                      <a:lnTo>
                        <a:pt x="2804" y="2898"/>
                      </a:lnTo>
                      <a:lnTo>
                        <a:pt x="2813" y="2899"/>
                      </a:lnTo>
                      <a:lnTo>
                        <a:pt x="2848" y="2904"/>
                      </a:lnTo>
                      <a:lnTo>
                        <a:pt x="2857" y="2905"/>
                      </a:lnTo>
                      <a:lnTo>
                        <a:pt x="2891" y="2911"/>
                      </a:lnTo>
                      <a:lnTo>
                        <a:pt x="2901" y="2913"/>
                      </a:lnTo>
                      <a:lnTo>
                        <a:pt x="2935" y="2920"/>
                      </a:lnTo>
                      <a:lnTo>
                        <a:pt x="2944" y="2922"/>
                      </a:lnTo>
                      <a:lnTo>
                        <a:pt x="2977" y="2930"/>
                      </a:lnTo>
                      <a:lnTo>
                        <a:pt x="2987" y="2933"/>
                      </a:lnTo>
                      <a:lnTo>
                        <a:pt x="3020" y="2942"/>
                      </a:lnTo>
                      <a:lnTo>
                        <a:pt x="3029" y="2945"/>
                      </a:lnTo>
                      <a:lnTo>
                        <a:pt x="3062" y="2956"/>
                      </a:lnTo>
                      <a:lnTo>
                        <a:pt x="3071" y="2959"/>
                      </a:lnTo>
                      <a:lnTo>
                        <a:pt x="3103" y="2971"/>
                      </a:lnTo>
                      <a:lnTo>
                        <a:pt x="3112" y="2975"/>
                      </a:lnTo>
                      <a:lnTo>
                        <a:pt x="3144" y="2988"/>
                      </a:lnTo>
                      <a:lnTo>
                        <a:pt x="3153" y="2992"/>
                      </a:lnTo>
                      <a:lnTo>
                        <a:pt x="3184" y="3006"/>
                      </a:lnTo>
                      <a:lnTo>
                        <a:pt x="3193" y="3010"/>
                      </a:lnTo>
                      <a:lnTo>
                        <a:pt x="3224" y="3026"/>
                      </a:lnTo>
                      <a:lnTo>
                        <a:pt x="3232" y="3031"/>
                      </a:lnTo>
                      <a:lnTo>
                        <a:pt x="3263" y="3048"/>
                      </a:lnTo>
                      <a:lnTo>
                        <a:pt x="3270" y="3052"/>
                      </a:lnTo>
                      <a:lnTo>
                        <a:pt x="3300" y="3070"/>
                      </a:lnTo>
                      <a:lnTo>
                        <a:pt x="3308" y="3075"/>
                      </a:lnTo>
                      <a:lnTo>
                        <a:pt x="3337" y="3094"/>
                      </a:lnTo>
                      <a:lnTo>
                        <a:pt x="3345" y="3099"/>
                      </a:lnTo>
                      <a:lnTo>
                        <a:pt x="3373" y="3119"/>
                      </a:lnTo>
                      <a:lnTo>
                        <a:pt x="3380" y="3125"/>
                      </a:lnTo>
                      <a:lnTo>
                        <a:pt x="3408" y="3146"/>
                      </a:lnTo>
                      <a:lnTo>
                        <a:pt x="3415" y="3152"/>
                      </a:lnTo>
                      <a:lnTo>
                        <a:pt x="3442" y="3174"/>
                      </a:lnTo>
                      <a:lnTo>
                        <a:pt x="3449" y="3180"/>
                      </a:lnTo>
                      <a:lnTo>
                        <a:pt x="3475" y="3203"/>
                      </a:lnTo>
                      <a:lnTo>
                        <a:pt x="3482" y="3209"/>
                      </a:lnTo>
                      <a:lnTo>
                        <a:pt x="3507" y="3233"/>
                      </a:lnTo>
                      <a:lnTo>
                        <a:pt x="3514" y="3240"/>
                      </a:lnTo>
                      <a:lnTo>
                        <a:pt x="3538" y="3265"/>
                      </a:lnTo>
                      <a:lnTo>
                        <a:pt x="3544" y="3272"/>
                      </a:lnTo>
                      <a:lnTo>
                        <a:pt x="3567" y="3298"/>
                      </a:lnTo>
                      <a:lnTo>
                        <a:pt x="3573" y="3305"/>
                      </a:lnTo>
                      <a:lnTo>
                        <a:pt x="3595" y="3332"/>
                      </a:lnTo>
                      <a:lnTo>
                        <a:pt x="3601" y="3339"/>
                      </a:lnTo>
                      <a:lnTo>
                        <a:pt x="3622" y="3367"/>
                      </a:lnTo>
                      <a:lnTo>
                        <a:pt x="3628" y="3374"/>
                      </a:lnTo>
                      <a:lnTo>
                        <a:pt x="3648" y="3402"/>
                      </a:lnTo>
                      <a:lnTo>
                        <a:pt x="3653" y="3410"/>
                      </a:lnTo>
                      <a:lnTo>
                        <a:pt x="3672" y="3439"/>
                      </a:lnTo>
                      <a:lnTo>
                        <a:pt x="3677" y="3447"/>
                      </a:lnTo>
                      <a:lnTo>
                        <a:pt x="3695" y="3477"/>
                      </a:lnTo>
                      <a:lnTo>
                        <a:pt x="3699" y="3484"/>
                      </a:lnTo>
                      <a:lnTo>
                        <a:pt x="3716" y="3515"/>
                      </a:lnTo>
                      <a:lnTo>
                        <a:pt x="3721" y="3523"/>
                      </a:lnTo>
                      <a:lnTo>
                        <a:pt x="3737" y="3554"/>
                      </a:lnTo>
                      <a:lnTo>
                        <a:pt x="3741" y="3563"/>
                      </a:lnTo>
                      <a:lnTo>
                        <a:pt x="3755" y="3594"/>
                      </a:lnTo>
                      <a:lnTo>
                        <a:pt x="3759" y="3603"/>
                      </a:lnTo>
                      <a:lnTo>
                        <a:pt x="3772" y="3635"/>
                      </a:lnTo>
                      <a:lnTo>
                        <a:pt x="3776" y="3644"/>
                      </a:lnTo>
                      <a:lnTo>
                        <a:pt x="3788" y="3676"/>
                      </a:lnTo>
                      <a:lnTo>
                        <a:pt x="3791" y="3685"/>
                      </a:lnTo>
                      <a:lnTo>
                        <a:pt x="3802" y="3718"/>
                      </a:lnTo>
                      <a:lnTo>
                        <a:pt x="3805" y="3727"/>
                      </a:lnTo>
                      <a:lnTo>
                        <a:pt x="3814" y="3760"/>
                      </a:lnTo>
                      <a:lnTo>
                        <a:pt x="3817" y="3770"/>
                      </a:lnTo>
                      <a:lnTo>
                        <a:pt x="3825" y="3803"/>
                      </a:lnTo>
                      <a:lnTo>
                        <a:pt x="3827" y="3812"/>
                      </a:lnTo>
                      <a:lnTo>
                        <a:pt x="3834" y="3846"/>
                      </a:lnTo>
                      <a:lnTo>
                        <a:pt x="3836" y="3856"/>
                      </a:lnTo>
                      <a:lnTo>
                        <a:pt x="3842" y="3890"/>
                      </a:lnTo>
                      <a:lnTo>
                        <a:pt x="3843" y="3899"/>
                      </a:lnTo>
                      <a:lnTo>
                        <a:pt x="3848" y="3934"/>
                      </a:lnTo>
                      <a:lnTo>
                        <a:pt x="3849" y="3943"/>
                      </a:lnTo>
                      <a:lnTo>
                        <a:pt x="3852" y="3978"/>
                      </a:lnTo>
                      <a:lnTo>
                        <a:pt x="3853" y="3987"/>
                      </a:lnTo>
                      <a:lnTo>
                        <a:pt x="3855" y="4022"/>
                      </a:lnTo>
                      <a:close/>
                      <a:moveTo>
                        <a:pt x="3354" y="4122"/>
                      </a:moveTo>
                      <a:lnTo>
                        <a:pt x="3355" y="4096"/>
                      </a:lnTo>
                      <a:lnTo>
                        <a:pt x="3356" y="4071"/>
                      </a:lnTo>
                      <a:lnTo>
                        <a:pt x="3355" y="4045"/>
                      </a:lnTo>
                      <a:lnTo>
                        <a:pt x="3354" y="4020"/>
                      </a:lnTo>
                      <a:lnTo>
                        <a:pt x="3352" y="3994"/>
                      </a:lnTo>
                      <a:lnTo>
                        <a:pt x="3348" y="3969"/>
                      </a:lnTo>
                      <a:lnTo>
                        <a:pt x="3344" y="3944"/>
                      </a:lnTo>
                      <a:lnTo>
                        <a:pt x="3339" y="3919"/>
                      </a:lnTo>
                      <a:lnTo>
                        <a:pt x="3333" y="3895"/>
                      </a:lnTo>
                      <a:lnTo>
                        <a:pt x="3326" y="3871"/>
                      </a:lnTo>
                      <a:lnTo>
                        <a:pt x="3318" y="3847"/>
                      </a:lnTo>
                      <a:lnTo>
                        <a:pt x="3309" y="3823"/>
                      </a:lnTo>
                      <a:lnTo>
                        <a:pt x="3299" y="3800"/>
                      </a:lnTo>
                      <a:lnTo>
                        <a:pt x="3289" y="3777"/>
                      </a:lnTo>
                      <a:lnTo>
                        <a:pt x="3277" y="3754"/>
                      </a:lnTo>
                      <a:lnTo>
                        <a:pt x="3265" y="3731"/>
                      </a:lnTo>
                      <a:lnTo>
                        <a:pt x="3251" y="3709"/>
                      </a:lnTo>
                      <a:lnTo>
                        <a:pt x="3237" y="3688"/>
                      </a:lnTo>
                      <a:lnTo>
                        <a:pt x="3223" y="3667"/>
                      </a:lnTo>
                      <a:lnTo>
                        <a:pt x="3207" y="3647"/>
                      </a:lnTo>
                      <a:lnTo>
                        <a:pt x="3191" y="3627"/>
                      </a:lnTo>
                      <a:lnTo>
                        <a:pt x="3174" y="3609"/>
                      </a:lnTo>
                      <a:lnTo>
                        <a:pt x="3157" y="3590"/>
                      </a:lnTo>
                      <a:lnTo>
                        <a:pt x="3138" y="3573"/>
                      </a:lnTo>
                      <a:lnTo>
                        <a:pt x="3120" y="3556"/>
                      </a:lnTo>
                      <a:lnTo>
                        <a:pt x="3100" y="3540"/>
                      </a:lnTo>
                      <a:lnTo>
                        <a:pt x="3080" y="3524"/>
                      </a:lnTo>
                      <a:lnTo>
                        <a:pt x="3059" y="3510"/>
                      </a:lnTo>
                      <a:lnTo>
                        <a:pt x="3038" y="3496"/>
                      </a:lnTo>
                      <a:lnTo>
                        <a:pt x="3016" y="3482"/>
                      </a:lnTo>
                      <a:lnTo>
                        <a:pt x="2993" y="3470"/>
                      </a:lnTo>
                      <a:lnTo>
                        <a:pt x="2970" y="3458"/>
                      </a:lnTo>
                      <a:lnTo>
                        <a:pt x="2947" y="3448"/>
                      </a:lnTo>
                      <a:lnTo>
                        <a:pt x="2924" y="3438"/>
                      </a:lnTo>
                      <a:lnTo>
                        <a:pt x="2900" y="3429"/>
                      </a:lnTo>
                      <a:lnTo>
                        <a:pt x="2876" y="3421"/>
                      </a:lnTo>
                      <a:lnTo>
                        <a:pt x="2852" y="3414"/>
                      </a:lnTo>
                      <a:lnTo>
                        <a:pt x="2828" y="3408"/>
                      </a:lnTo>
                      <a:lnTo>
                        <a:pt x="2803" y="3403"/>
                      </a:lnTo>
                      <a:lnTo>
                        <a:pt x="2778" y="3399"/>
                      </a:lnTo>
                      <a:lnTo>
                        <a:pt x="2753" y="3395"/>
                      </a:lnTo>
                      <a:lnTo>
                        <a:pt x="2727" y="3393"/>
                      </a:lnTo>
                      <a:lnTo>
                        <a:pt x="2702" y="3392"/>
                      </a:lnTo>
                      <a:lnTo>
                        <a:pt x="2676" y="3391"/>
                      </a:lnTo>
                      <a:lnTo>
                        <a:pt x="2651" y="3392"/>
                      </a:lnTo>
                      <a:lnTo>
                        <a:pt x="2625" y="3393"/>
                      </a:lnTo>
                      <a:lnTo>
                        <a:pt x="2600" y="3395"/>
                      </a:lnTo>
                      <a:lnTo>
                        <a:pt x="2575" y="3399"/>
                      </a:lnTo>
                      <a:lnTo>
                        <a:pt x="2550" y="3403"/>
                      </a:lnTo>
                      <a:lnTo>
                        <a:pt x="2525" y="3408"/>
                      </a:lnTo>
                      <a:lnTo>
                        <a:pt x="2501" y="3414"/>
                      </a:lnTo>
                      <a:lnTo>
                        <a:pt x="2477" y="3421"/>
                      </a:lnTo>
                      <a:lnTo>
                        <a:pt x="2453" y="3429"/>
                      </a:lnTo>
                      <a:lnTo>
                        <a:pt x="2429" y="3438"/>
                      </a:lnTo>
                      <a:lnTo>
                        <a:pt x="2406" y="3448"/>
                      </a:lnTo>
                      <a:lnTo>
                        <a:pt x="2383" y="3458"/>
                      </a:lnTo>
                      <a:lnTo>
                        <a:pt x="2360" y="3470"/>
                      </a:lnTo>
                      <a:lnTo>
                        <a:pt x="2337" y="3483"/>
                      </a:lnTo>
                      <a:lnTo>
                        <a:pt x="2314" y="3496"/>
                      </a:lnTo>
                      <a:lnTo>
                        <a:pt x="2293" y="3510"/>
                      </a:lnTo>
                      <a:lnTo>
                        <a:pt x="2272" y="3524"/>
                      </a:lnTo>
                      <a:lnTo>
                        <a:pt x="2252" y="3540"/>
                      </a:lnTo>
                      <a:lnTo>
                        <a:pt x="2233" y="3556"/>
                      </a:lnTo>
                      <a:lnTo>
                        <a:pt x="2214" y="3573"/>
                      </a:lnTo>
                      <a:lnTo>
                        <a:pt x="2196" y="3590"/>
                      </a:lnTo>
                      <a:lnTo>
                        <a:pt x="2179" y="3608"/>
                      </a:lnTo>
                      <a:lnTo>
                        <a:pt x="2162" y="3627"/>
                      </a:lnTo>
                      <a:lnTo>
                        <a:pt x="2146" y="3647"/>
                      </a:lnTo>
                      <a:lnTo>
                        <a:pt x="2130" y="3667"/>
                      </a:lnTo>
                      <a:lnTo>
                        <a:pt x="2116" y="3687"/>
                      </a:lnTo>
                      <a:lnTo>
                        <a:pt x="2102" y="3709"/>
                      </a:lnTo>
                      <a:lnTo>
                        <a:pt x="2088" y="3731"/>
                      </a:lnTo>
                      <a:lnTo>
                        <a:pt x="2076" y="3754"/>
                      </a:lnTo>
                      <a:lnTo>
                        <a:pt x="2064" y="3777"/>
                      </a:lnTo>
                      <a:lnTo>
                        <a:pt x="2054" y="3800"/>
                      </a:lnTo>
                      <a:lnTo>
                        <a:pt x="2044" y="3823"/>
                      </a:lnTo>
                      <a:lnTo>
                        <a:pt x="2035" y="3847"/>
                      </a:lnTo>
                      <a:lnTo>
                        <a:pt x="2027" y="3871"/>
                      </a:lnTo>
                      <a:lnTo>
                        <a:pt x="2020" y="3895"/>
                      </a:lnTo>
                      <a:lnTo>
                        <a:pt x="2014" y="3919"/>
                      </a:lnTo>
                      <a:lnTo>
                        <a:pt x="2009" y="3944"/>
                      </a:lnTo>
                      <a:lnTo>
                        <a:pt x="2005" y="3969"/>
                      </a:lnTo>
                      <a:lnTo>
                        <a:pt x="2001" y="3994"/>
                      </a:lnTo>
                      <a:lnTo>
                        <a:pt x="1999" y="4020"/>
                      </a:lnTo>
                      <a:lnTo>
                        <a:pt x="1998" y="4045"/>
                      </a:lnTo>
                      <a:lnTo>
                        <a:pt x="1997" y="4071"/>
                      </a:lnTo>
                      <a:lnTo>
                        <a:pt x="1998" y="4096"/>
                      </a:lnTo>
                      <a:lnTo>
                        <a:pt x="1999" y="4122"/>
                      </a:lnTo>
                      <a:lnTo>
                        <a:pt x="2001" y="4147"/>
                      </a:lnTo>
                      <a:lnTo>
                        <a:pt x="2005" y="4172"/>
                      </a:lnTo>
                      <a:lnTo>
                        <a:pt x="2009" y="4197"/>
                      </a:lnTo>
                      <a:lnTo>
                        <a:pt x="2014" y="4222"/>
                      </a:lnTo>
                      <a:lnTo>
                        <a:pt x="2020" y="4246"/>
                      </a:lnTo>
                      <a:lnTo>
                        <a:pt x="2027" y="4270"/>
                      </a:lnTo>
                      <a:lnTo>
                        <a:pt x="2035" y="4294"/>
                      </a:lnTo>
                      <a:lnTo>
                        <a:pt x="2044" y="4318"/>
                      </a:lnTo>
                      <a:lnTo>
                        <a:pt x="2054" y="4341"/>
                      </a:lnTo>
                      <a:lnTo>
                        <a:pt x="2064" y="4364"/>
                      </a:lnTo>
                      <a:lnTo>
                        <a:pt x="2076" y="4387"/>
                      </a:lnTo>
                      <a:lnTo>
                        <a:pt x="2089" y="4410"/>
                      </a:lnTo>
                      <a:lnTo>
                        <a:pt x="2102" y="4433"/>
                      </a:lnTo>
                      <a:lnTo>
                        <a:pt x="2116" y="4454"/>
                      </a:lnTo>
                      <a:lnTo>
                        <a:pt x="2131" y="4475"/>
                      </a:lnTo>
                      <a:lnTo>
                        <a:pt x="2146" y="4495"/>
                      </a:lnTo>
                      <a:lnTo>
                        <a:pt x="2162" y="4514"/>
                      </a:lnTo>
                      <a:lnTo>
                        <a:pt x="2179" y="4533"/>
                      </a:lnTo>
                      <a:lnTo>
                        <a:pt x="2196" y="4551"/>
                      </a:lnTo>
                      <a:lnTo>
                        <a:pt x="2214" y="4568"/>
                      </a:lnTo>
                      <a:lnTo>
                        <a:pt x="2233" y="4585"/>
                      </a:lnTo>
                      <a:lnTo>
                        <a:pt x="2252" y="4601"/>
                      </a:lnTo>
                      <a:lnTo>
                        <a:pt x="2272" y="4616"/>
                      </a:lnTo>
                      <a:lnTo>
                        <a:pt x="2293" y="4631"/>
                      </a:lnTo>
                      <a:lnTo>
                        <a:pt x="2314" y="4645"/>
                      </a:lnTo>
                      <a:lnTo>
                        <a:pt x="2337" y="4658"/>
                      </a:lnTo>
                      <a:lnTo>
                        <a:pt x="2360" y="4671"/>
                      </a:lnTo>
                      <a:lnTo>
                        <a:pt x="2383" y="4683"/>
                      </a:lnTo>
                      <a:lnTo>
                        <a:pt x="2406" y="4693"/>
                      </a:lnTo>
                      <a:lnTo>
                        <a:pt x="2429" y="4703"/>
                      </a:lnTo>
                      <a:lnTo>
                        <a:pt x="2453" y="4712"/>
                      </a:lnTo>
                      <a:lnTo>
                        <a:pt x="2477" y="4720"/>
                      </a:lnTo>
                      <a:lnTo>
                        <a:pt x="2501" y="4727"/>
                      </a:lnTo>
                      <a:lnTo>
                        <a:pt x="2525" y="4733"/>
                      </a:lnTo>
                      <a:lnTo>
                        <a:pt x="2550" y="4738"/>
                      </a:lnTo>
                      <a:lnTo>
                        <a:pt x="2575" y="4742"/>
                      </a:lnTo>
                      <a:lnTo>
                        <a:pt x="2600" y="4746"/>
                      </a:lnTo>
                      <a:lnTo>
                        <a:pt x="2625" y="4748"/>
                      </a:lnTo>
                      <a:lnTo>
                        <a:pt x="2651" y="4749"/>
                      </a:lnTo>
                      <a:lnTo>
                        <a:pt x="2676" y="4750"/>
                      </a:lnTo>
                      <a:lnTo>
                        <a:pt x="2702" y="4749"/>
                      </a:lnTo>
                      <a:lnTo>
                        <a:pt x="2727" y="4748"/>
                      </a:lnTo>
                      <a:lnTo>
                        <a:pt x="2753" y="4746"/>
                      </a:lnTo>
                      <a:lnTo>
                        <a:pt x="2778" y="4742"/>
                      </a:lnTo>
                      <a:lnTo>
                        <a:pt x="2803" y="4738"/>
                      </a:lnTo>
                      <a:lnTo>
                        <a:pt x="2828" y="4733"/>
                      </a:lnTo>
                      <a:lnTo>
                        <a:pt x="2852" y="4727"/>
                      </a:lnTo>
                      <a:lnTo>
                        <a:pt x="2876" y="4720"/>
                      </a:lnTo>
                      <a:lnTo>
                        <a:pt x="2900" y="4712"/>
                      </a:lnTo>
                      <a:lnTo>
                        <a:pt x="2924" y="4703"/>
                      </a:lnTo>
                      <a:lnTo>
                        <a:pt x="2947" y="4693"/>
                      </a:lnTo>
                      <a:lnTo>
                        <a:pt x="2970" y="4683"/>
                      </a:lnTo>
                      <a:lnTo>
                        <a:pt x="2993" y="4671"/>
                      </a:lnTo>
                      <a:lnTo>
                        <a:pt x="3016" y="4659"/>
                      </a:lnTo>
                      <a:lnTo>
                        <a:pt x="3038" y="4645"/>
                      </a:lnTo>
                      <a:lnTo>
                        <a:pt x="3060" y="4631"/>
                      </a:lnTo>
                      <a:lnTo>
                        <a:pt x="3080" y="4617"/>
                      </a:lnTo>
                      <a:lnTo>
                        <a:pt x="3100" y="4601"/>
                      </a:lnTo>
                      <a:lnTo>
                        <a:pt x="3120" y="4585"/>
                      </a:lnTo>
                      <a:lnTo>
                        <a:pt x="3139" y="4568"/>
                      </a:lnTo>
                      <a:lnTo>
                        <a:pt x="3157" y="4551"/>
                      </a:lnTo>
                      <a:lnTo>
                        <a:pt x="3174" y="4533"/>
                      </a:lnTo>
                      <a:lnTo>
                        <a:pt x="3191" y="4514"/>
                      </a:lnTo>
                      <a:lnTo>
                        <a:pt x="3207" y="4495"/>
                      </a:lnTo>
                      <a:lnTo>
                        <a:pt x="3223" y="4475"/>
                      </a:lnTo>
                      <a:lnTo>
                        <a:pt x="3237" y="4454"/>
                      </a:lnTo>
                      <a:lnTo>
                        <a:pt x="3251" y="4433"/>
                      </a:lnTo>
                      <a:lnTo>
                        <a:pt x="3264" y="4410"/>
                      </a:lnTo>
                      <a:lnTo>
                        <a:pt x="3277" y="4387"/>
                      </a:lnTo>
                      <a:lnTo>
                        <a:pt x="3289" y="4364"/>
                      </a:lnTo>
                      <a:lnTo>
                        <a:pt x="3299" y="4341"/>
                      </a:lnTo>
                      <a:lnTo>
                        <a:pt x="3309" y="4318"/>
                      </a:lnTo>
                      <a:lnTo>
                        <a:pt x="3318" y="4294"/>
                      </a:lnTo>
                      <a:lnTo>
                        <a:pt x="3326" y="4270"/>
                      </a:lnTo>
                      <a:lnTo>
                        <a:pt x="3333" y="4246"/>
                      </a:lnTo>
                      <a:lnTo>
                        <a:pt x="3339" y="4222"/>
                      </a:lnTo>
                      <a:lnTo>
                        <a:pt x="3344" y="4197"/>
                      </a:lnTo>
                      <a:lnTo>
                        <a:pt x="3348" y="4172"/>
                      </a:lnTo>
                      <a:lnTo>
                        <a:pt x="3352" y="4147"/>
                      </a:lnTo>
                      <a:lnTo>
                        <a:pt x="3354" y="4122"/>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grpSp>
      <p:grpSp>
        <p:nvGrpSpPr>
          <p:cNvPr id="936" name="Google Shape;936;p29"/>
          <p:cNvGrpSpPr/>
          <p:nvPr/>
        </p:nvGrpSpPr>
        <p:grpSpPr>
          <a:xfrm>
            <a:off x="5665492" y="1665577"/>
            <a:ext cx="831273" cy="831273"/>
            <a:chOff x="1945149" y="1665577"/>
            <a:chExt cx="831273" cy="831273"/>
          </a:xfrm>
        </p:grpSpPr>
        <p:sp>
          <p:nvSpPr>
            <p:cNvPr id="937" name="Google Shape;937;p29"/>
            <p:cNvSpPr/>
            <p:nvPr/>
          </p:nvSpPr>
          <p:spPr>
            <a:xfrm>
              <a:off x="1945149" y="1665577"/>
              <a:ext cx="831273" cy="831273"/>
            </a:xfrm>
            <a:prstGeom prst="ellipse">
              <a:avLst/>
            </a:prstGeom>
            <a:solidFill>
              <a:srgbClr val="FFFFFF"/>
            </a:solidFill>
            <a:ln>
              <a:noFill/>
            </a:ln>
          </p:spPr>
          <p:txBody>
            <a:bodyPr anchorCtr="0" anchor="ctr" bIns="0" lIns="0" spcFirstLastPara="1" rIns="0" wrap="square" tIns="0">
              <a:noAutofit/>
            </a:bodyPr>
            <a:lstStyle/>
            <a:p>
              <a:pPr indent="0" lvl="0" marL="0" marR="0" rtl="0" algn="ctr">
                <a:spcBef>
                  <a:spcPts val="0"/>
                </a:spcBef>
                <a:spcAft>
                  <a:spcPts val="0"/>
                </a:spcAft>
                <a:buNone/>
              </a:pPr>
              <a:r>
                <a:t/>
              </a:r>
              <a:endParaRPr sz="1600">
                <a:solidFill>
                  <a:schemeClr val="accent4"/>
                </a:solidFill>
                <a:latin typeface="Libre Franklin"/>
                <a:ea typeface="Libre Franklin"/>
                <a:cs typeface="Libre Franklin"/>
                <a:sym typeface="Libre Franklin"/>
              </a:endParaRPr>
            </a:p>
          </p:txBody>
        </p:sp>
        <p:grpSp>
          <p:nvGrpSpPr>
            <p:cNvPr id="938" name="Google Shape;938;p29"/>
            <p:cNvGrpSpPr/>
            <p:nvPr/>
          </p:nvGrpSpPr>
          <p:grpSpPr>
            <a:xfrm>
              <a:off x="2044889" y="1765317"/>
              <a:ext cx="631792" cy="631792"/>
              <a:chOff x="363794" y="3060504"/>
              <a:chExt cx="631792" cy="631792"/>
            </a:xfrm>
          </p:grpSpPr>
          <p:sp>
            <p:nvSpPr>
              <p:cNvPr id="939" name="Google Shape;939;p29"/>
              <p:cNvSpPr/>
              <p:nvPr/>
            </p:nvSpPr>
            <p:spPr>
              <a:xfrm>
                <a:off x="363794" y="3060504"/>
                <a:ext cx="631792" cy="631792"/>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940" name="Google Shape;940;p29"/>
              <p:cNvGrpSpPr/>
              <p:nvPr/>
            </p:nvGrpSpPr>
            <p:grpSpPr>
              <a:xfrm>
                <a:off x="418810" y="3115520"/>
                <a:ext cx="521760" cy="521760"/>
                <a:chOff x="9627603" y="1325880"/>
                <a:chExt cx="914400" cy="914400"/>
              </a:xfrm>
            </p:grpSpPr>
            <p:sp>
              <p:nvSpPr>
                <p:cNvPr id="941" name="Google Shape;941;p29"/>
                <p:cNvSpPr/>
                <p:nvPr/>
              </p:nvSpPr>
              <p:spPr>
                <a:xfrm>
                  <a:off x="9627603" y="1325880"/>
                  <a:ext cx="914400" cy="914400"/>
                </a:xfrm>
                <a:custGeom>
                  <a:rect b="b" l="l" r="r" t="t"/>
                  <a:pathLst>
                    <a:path extrusionOk="0" h="10000" w="10000">
                      <a:moveTo>
                        <a:pt x="5000" y="2188"/>
                      </a:moveTo>
                      <a:lnTo>
                        <a:pt x="5113" y="2021"/>
                      </a:lnTo>
                      <a:lnTo>
                        <a:pt x="5244" y="1881"/>
                      </a:lnTo>
                      <a:lnTo>
                        <a:pt x="5388" y="1767"/>
                      </a:lnTo>
                      <a:lnTo>
                        <a:pt x="5542" y="1681"/>
                      </a:lnTo>
                      <a:lnTo>
                        <a:pt x="5700" y="1622"/>
                      </a:lnTo>
                      <a:lnTo>
                        <a:pt x="5860" y="1591"/>
                      </a:lnTo>
                      <a:lnTo>
                        <a:pt x="6017" y="1589"/>
                      </a:lnTo>
                      <a:lnTo>
                        <a:pt x="6167" y="1617"/>
                      </a:lnTo>
                      <a:lnTo>
                        <a:pt x="6304" y="1674"/>
                      </a:lnTo>
                      <a:lnTo>
                        <a:pt x="6427" y="1762"/>
                      </a:lnTo>
                      <a:lnTo>
                        <a:pt x="6529" y="1881"/>
                      </a:lnTo>
                      <a:lnTo>
                        <a:pt x="6607" y="2031"/>
                      </a:lnTo>
                      <a:lnTo>
                        <a:pt x="6657" y="2213"/>
                      </a:lnTo>
                      <a:lnTo>
                        <a:pt x="6675" y="2427"/>
                      </a:lnTo>
                      <a:lnTo>
                        <a:pt x="6651" y="2632"/>
                      </a:lnTo>
                      <a:lnTo>
                        <a:pt x="6582" y="2834"/>
                      </a:lnTo>
                      <a:lnTo>
                        <a:pt x="6477" y="3033"/>
                      </a:lnTo>
                      <a:lnTo>
                        <a:pt x="6343" y="3225"/>
                      </a:lnTo>
                      <a:lnTo>
                        <a:pt x="6187" y="3409"/>
                      </a:lnTo>
                      <a:lnTo>
                        <a:pt x="6016" y="3582"/>
                      </a:lnTo>
                      <a:lnTo>
                        <a:pt x="5838" y="3743"/>
                      </a:lnTo>
                      <a:lnTo>
                        <a:pt x="5659" y="3890"/>
                      </a:lnTo>
                      <a:lnTo>
                        <a:pt x="5488" y="4019"/>
                      </a:lnTo>
                      <a:lnTo>
                        <a:pt x="5332" y="4130"/>
                      </a:lnTo>
                      <a:lnTo>
                        <a:pt x="5198" y="4219"/>
                      </a:lnTo>
                      <a:lnTo>
                        <a:pt x="5093" y="4286"/>
                      </a:lnTo>
                      <a:lnTo>
                        <a:pt x="5024" y="4328"/>
                      </a:lnTo>
                      <a:lnTo>
                        <a:pt x="5000" y="4342"/>
                      </a:lnTo>
                      <a:lnTo>
                        <a:pt x="4976" y="4328"/>
                      </a:lnTo>
                      <a:lnTo>
                        <a:pt x="4907" y="4286"/>
                      </a:lnTo>
                      <a:lnTo>
                        <a:pt x="4802" y="4219"/>
                      </a:lnTo>
                      <a:lnTo>
                        <a:pt x="4668" y="4130"/>
                      </a:lnTo>
                      <a:lnTo>
                        <a:pt x="4512" y="4019"/>
                      </a:lnTo>
                      <a:lnTo>
                        <a:pt x="4341" y="3890"/>
                      </a:lnTo>
                      <a:lnTo>
                        <a:pt x="4162" y="3743"/>
                      </a:lnTo>
                      <a:lnTo>
                        <a:pt x="3984" y="3582"/>
                      </a:lnTo>
                      <a:lnTo>
                        <a:pt x="3813" y="3409"/>
                      </a:lnTo>
                      <a:lnTo>
                        <a:pt x="3657" y="3225"/>
                      </a:lnTo>
                      <a:lnTo>
                        <a:pt x="3523" y="3033"/>
                      </a:lnTo>
                      <a:lnTo>
                        <a:pt x="3418" y="2834"/>
                      </a:lnTo>
                      <a:lnTo>
                        <a:pt x="3349" y="2632"/>
                      </a:lnTo>
                      <a:lnTo>
                        <a:pt x="3325" y="2427"/>
                      </a:lnTo>
                      <a:lnTo>
                        <a:pt x="3343" y="2213"/>
                      </a:lnTo>
                      <a:lnTo>
                        <a:pt x="3393" y="2031"/>
                      </a:lnTo>
                      <a:lnTo>
                        <a:pt x="3471" y="1881"/>
                      </a:lnTo>
                      <a:lnTo>
                        <a:pt x="3573" y="1762"/>
                      </a:lnTo>
                      <a:lnTo>
                        <a:pt x="3696" y="1674"/>
                      </a:lnTo>
                      <a:lnTo>
                        <a:pt x="3833" y="1617"/>
                      </a:lnTo>
                      <a:lnTo>
                        <a:pt x="3983" y="1589"/>
                      </a:lnTo>
                      <a:lnTo>
                        <a:pt x="4140" y="1591"/>
                      </a:lnTo>
                      <a:lnTo>
                        <a:pt x="4300" y="1622"/>
                      </a:lnTo>
                      <a:lnTo>
                        <a:pt x="4458" y="1681"/>
                      </a:lnTo>
                      <a:lnTo>
                        <a:pt x="4612" y="1767"/>
                      </a:lnTo>
                      <a:lnTo>
                        <a:pt x="4756" y="1881"/>
                      </a:lnTo>
                      <a:lnTo>
                        <a:pt x="4887" y="2021"/>
                      </a:lnTo>
                      <a:lnTo>
                        <a:pt x="5000" y="2188"/>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42" name="Google Shape;942;p29"/>
                <p:cNvSpPr/>
                <p:nvPr/>
              </p:nvSpPr>
              <p:spPr>
                <a:xfrm>
                  <a:off x="9627603" y="1325880"/>
                  <a:ext cx="914400" cy="914400"/>
                </a:xfrm>
                <a:custGeom>
                  <a:rect b="b" l="l" r="r" t="t"/>
                  <a:pathLst>
                    <a:path extrusionOk="0" h="10000" w="10000">
                      <a:moveTo>
                        <a:pt x="2205" y="7693"/>
                      </a:moveTo>
                      <a:lnTo>
                        <a:pt x="1982" y="7863"/>
                      </a:lnTo>
                      <a:lnTo>
                        <a:pt x="1812" y="8076"/>
                      </a:lnTo>
                      <a:lnTo>
                        <a:pt x="1702" y="8335"/>
                      </a:lnTo>
                      <a:lnTo>
                        <a:pt x="1658" y="8682"/>
                      </a:lnTo>
                      <a:lnTo>
                        <a:pt x="1652" y="8714"/>
                      </a:lnTo>
                      <a:lnTo>
                        <a:pt x="1641" y="8745"/>
                      </a:lnTo>
                      <a:lnTo>
                        <a:pt x="1627" y="8774"/>
                      </a:lnTo>
                      <a:lnTo>
                        <a:pt x="1609" y="8802"/>
                      </a:lnTo>
                      <a:lnTo>
                        <a:pt x="1587" y="8826"/>
                      </a:lnTo>
                      <a:lnTo>
                        <a:pt x="1563" y="8848"/>
                      </a:lnTo>
                      <a:lnTo>
                        <a:pt x="1536" y="8866"/>
                      </a:lnTo>
                      <a:lnTo>
                        <a:pt x="1506" y="8881"/>
                      </a:lnTo>
                      <a:lnTo>
                        <a:pt x="1476" y="8891"/>
                      </a:lnTo>
                      <a:lnTo>
                        <a:pt x="1443" y="8898"/>
                      </a:lnTo>
                      <a:lnTo>
                        <a:pt x="1411" y="8900"/>
                      </a:lnTo>
                      <a:lnTo>
                        <a:pt x="1378" y="8898"/>
                      </a:lnTo>
                      <a:lnTo>
                        <a:pt x="1346" y="8892"/>
                      </a:lnTo>
                      <a:lnTo>
                        <a:pt x="1315" y="8881"/>
                      </a:lnTo>
                      <a:lnTo>
                        <a:pt x="1286" y="8867"/>
                      </a:lnTo>
                      <a:lnTo>
                        <a:pt x="1258" y="8849"/>
                      </a:lnTo>
                      <a:lnTo>
                        <a:pt x="1234" y="8827"/>
                      </a:lnTo>
                      <a:lnTo>
                        <a:pt x="1212" y="8803"/>
                      </a:lnTo>
                      <a:lnTo>
                        <a:pt x="1194" y="8776"/>
                      </a:lnTo>
                      <a:lnTo>
                        <a:pt x="1179" y="8746"/>
                      </a:lnTo>
                      <a:lnTo>
                        <a:pt x="1169" y="8716"/>
                      </a:lnTo>
                      <a:lnTo>
                        <a:pt x="1162" y="8683"/>
                      </a:lnTo>
                      <a:lnTo>
                        <a:pt x="1160" y="8651"/>
                      </a:lnTo>
                      <a:lnTo>
                        <a:pt x="1162" y="8618"/>
                      </a:lnTo>
                      <a:lnTo>
                        <a:pt x="1211" y="8237"/>
                      </a:lnTo>
                      <a:lnTo>
                        <a:pt x="1218" y="8204"/>
                      </a:lnTo>
                      <a:lnTo>
                        <a:pt x="1229" y="8171"/>
                      </a:lnTo>
                      <a:lnTo>
                        <a:pt x="1365" y="7849"/>
                      </a:lnTo>
                      <a:lnTo>
                        <a:pt x="1381" y="7819"/>
                      </a:lnTo>
                      <a:lnTo>
                        <a:pt x="1400" y="7791"/>
                      </a:lnTo>
                      <a:lnTo>
                        <a:pt x="1610" y="7527"/>
                      </a:lnTo>
                      <a:lnTo>
                        <a:pt x="1631" y="7504"/>
                      </a:lnTo>
                      <a:lnTo>
                        <a:pt x="1654" y="7484"/>
                      </a:lnTo>
                      <a:lnTo>
                        <a:pt x="1923" y="7279"/>
                      </a:lnTo>
                      <a:lnTo>
                        <a:pt x="1945" y="7264"/>
                      </a:lnTo>
                      <a:lnTo>
                        <a:pt x="1968" y="7251"/>
                      </a:lnTo>
                      <a:lnTo>
                        <a:pt x="2281" y="7105"/>
                      </a:lnTo>
                      <a:lnTo>
                        <a:pt x="2325" y="7089"/>
                      </a:lnTo>
                      <a:lnTo>
                        <a:pt x="2667" y="7001"/>
                      </a:lnTo>
                      <a:lnTo>
                        <a:pt x="2708" y="6994"/>
                      </a:lnTo>
                      <a:lnTo>
                        <a:pt x="3065" y="6965"/>
                      </a:lnTo>
                      <a:lnTo>
                        <a:pt x="3106" y="6965"/>
                      </a:lnTo>
                      <a:lnTo>
                        <a:pt x="3463" y="6994"/>
                      </a:lnTo>
                      <a:lnTo>
                        <a:pt x="3504" y="7001"/>
                      </a:lnTo>
                      <a:lnTo>
                        <a:pt x="3846" y="7089"/>
                      </a:lnTo>
                      <a:lnTo>
                        <a:pt x="3890" y="7105"/>
                      </a:lnTo>
                      <a:lnTo>
                        <a:pt x="4203" y="7251"/>
                      </a:lnTo>
                      <a:lnTo>
                        <a:pt x="4226" y="7264"/>
                      </a:lnTo>
                      <a:lnTo>
                        <a:pt x="4248" y="7279"/>
                      </a:lnTo>
                      <a:lnTo>
                        <a:pt x="4517" y="7484"/>
                      </a:lnTo>
                      <a:lnTo>
                        <a:pt x="4540" y="7504"/>
                      </a:lnTo>
                      <a:lnTo>
                        <a:pt x="4561" y="7527"/>
                      </a:lnTo>
                      <a:lnTo>
                        <a:pt x="4771" y="7791"/>
                      </a:lnTo>
                      <a:lnTo>
                        <a:pt x="4790" y="7819"/>
                      </a:lnTo>
                      <a:lnTo>
                        <a:pt x="4806" y="7849"/>
                      </a:lnTo>
                      <a:lnTo>
                        <a:pt x="4942" y="8171"/>
                      </a:lnTo>
                      <a:lnTo>
                        <a:pt x="4953" y="8204"/>
                      </a:lnTo>
                      <a:lnTo>
                        <a:pt x="4960" y="8237"/>
                      </a:lnTo>
                      <a:lnTo>
                        <a:pt x="5000" y="8548"/>
                      </a:lnTo>
                      <a:lnTo>
                        <a:pt x="5040" y="8237"/>
                      </a:lnTo>
                      <a:lnTo>
                        <a:pt x="5047" y="8204"/>
                      </a:lnTo>
                      <a:lnTo>
                        <a:pt x="5058" y="8171"/>
                      </a:lnTo>
                      <a:lnTo>
                        <a:pt x="5194" y="7849"/>
                      </a:lnTo>
                      <a:lnTo>
                        <a:pt x="5210" y="7819"/>
                      </a:lnTo>
                      <a:lnTo>
                        <a:pt x="5229" y="7791"/>
                      </a:lnTo>
                      <a:lnTo>
                        <a:pt x="5439" y="7527"/>
                      </a:lnTo>
                      <a:lnTo>
                        <a:pt x="5460" y="7504"/>
                      </a:lnTo>
                      <a:lnTo>
                        <a:pt x="5483" y="7484"/>
                      </a:lnTo>
                      <a:lnTo>
                        <a:pt x="5752" y="7279"/>
                      </a:lnTo>
                      <a:lnTo>
                        <a:pt x="5774" y="7264"/>
                      </a:lnTo>
                      <a:lnTo>
                        <a:pt x="5797" y="7251"/>
                      </a:lnTo>
                      <a:lnTo>
                        <a:pt x="6110" y="7105"/>
                      </a:lnTo>
                      <a:lnTo>
                        <a:pt x="6154" y="7089"/>
                      </a:lnTo>
                      <a:lnTo>
                        <a:pt x="6496" y="7001"/>
                      </a:lnTo>
                      <a:lnTo>
                        <a:pt x="6537" y="6994"/>
                      </a:lnTo>
                      <a:lnTo>
                        <a:pt x="6894" y="6965"/>
                      </a:lnTo>
                      <a:lnTo>
                        <a:pt x="6935" y="6965"/>
                      </a:lnTo>
                      <a:lnTo>
                        <a:pt x="7292" y="6994"/>
                      </a:lnTo>
                      <a:lnTo>
                        <a:pt x="7333" y="7001"/>
                      </a:lnTo>
                      <a:lnTo>
                        <a:pt x="7675" y="7089"/>
                      </a:lnTo>
                      <a:lnTo>
                        <a:pt x="7719" y="7105"/>
                      </a:lnTo>
                      <a:lnTo>
                        <a:pt x="8032" y="7251"/>
                      </a:lnTo>
                      <a:lnTo>
                        <a:pt x="8055" y="7264"/>
                      </a:lnTo>
                      <a:lnTo>
                        <a:pt x="8077" y="7279"/>
                      </a:lnTo>
                      <a:lnTo>
                        <a:pt x="8346" y="7484"/>
                      </a:lnTo>
                      <a:lnTo>
                        <a:pt x="8369" y="7504"/>
                      </a:lnTo>
                      <a:lnTo>
                        <a:pt x="8390" y="7527"/>
                      </a:lnTo>
                      <a:lnTo>
                        <a:pt x="8600" y="7791"/>
                      </a:lnTo>
                      <a:lnTo>
                        <a:pt x="8619" y="7819"/>
                      </a:lnTo>
                      <a:lnTo>
                        <a:pt x="8635" y="7849"/>
                      </a:lnTo>
                      <a:lnTo>
                        <a:pt x="8771" y="8171"/>
                      </a:lnTo>
                      <a:lnTo>
                        <a:pt x="8782" y="8204"/>
                      </a:lnTo>
                      <a:lnTo>
                        <a:pt x="8789" y="8237"/>
                      </a:lnTo>
                      <a:lnTo>
                        <a:pt x="8838" y="8618"/>
                      </a:lnTo>
                      <a:lnTo>
                        <a:pt x="8840" y="8651"/>
                      </a:lnTo>
                      <a:lnTo>
                        <a:pt x="8838" y="8683"/>
                      </a:lnTo>
                      <a:lnTo>
                        <a:pt x="8831" y="8716"/>
                      </a:lnTo>
                      <a:lnTo>
                        <a:pt x="8821" y="8746"/>
                      </a:lnTo>
                      <a:lnTo>
                        <a:pt x="8806" y="8776"/>
                      </a:lnTo>
                      <a:lnTo>
                        <a:pt x="8788" y="8803"/>
                      </a:lnTo>
                      <a:lnTo>
                        <a:pt x="8766" y="8827"/>
                      </a:lnTo>
                      <a:lnTo>
                        <a:pt x="8742" y="8849"/>
                      </a:lnTo>
                      <a:lnTo>
                        <a:pt x="8714" y="8867"/>
                      </a:lnTo>
                      <a:lnTo>
                        <a:pt x="8685" y="8881"/>
                      </a:lnTo>
                      <a:lnTo>
                        <a:pt x="8654" y="8892"/>
                      </a:lnTo>
                      <a:lnTo>
                        <a:pt x="8622" y="8898"/>
                      </a:lnTo>
                      <a:lnTo>
                        <a:pt x="8589" y="8900"/>
                      </a:lnTo>
                      <a:lnTo>
                        <a:pt x="8557" y="8898"/>
                      </a:lnTo>
                      <a:lnTo>
                        <a:pt x="8524" y="8891"/>
                      </a:lnTo>
                      <a:lnTo>
                        <a:pt x="8494" y="8881"/>
                      </a:lnTo>
                      <a:lnTo>
                        <a:pt x="8464" y="8866"/>
                      </a:lnTo>
                      <a:lnTo>
                        <a:pt x="8437" y="8848"/>
                      </a:lnTo>
                      <a:lnTo>
                        <a:pt x="8413" y="8826"/>
                      </a:lnTo>
                      <a:lnTo>
                        <a:pt x="8391" y="8802"/>
                      </a:lnTo>
                      <a:lnTo>
                        <a:pt x="8373" y="8774"/>
                      </a:lnTo>
                      <a:lnTo>
                        <a:pt x="8359" y="8745"/>
                      </a:lnTo>
                      <a:lnTo>
                        <a:pt x="8348" y="8714"/>
                      </a:lnTo>
                      <a:lnTo>
                        <a:pt x="8342" y="8682"/>
                      </a:lnTo>
                      <a:lnTo>
                        <a:pt x="8298" y="8335"/>
                      </a:lnTo>
                      <a:lnTo>
                        <a:pt x="8188" y="8076"/>
                      </a:lnTo>
                      <a:lnTo>
                        <a:pt x="8018" y="7863"/>
                      </a:lnTo>
                      <a:lnTo>
                        <a:pt x="7795" y="7693"/>
                      </a:lnTo>
                      <a:lnTo>
                        <a:pt x="7528" y="7567"/>
                      </a:lnTo>
                      <a:lnTo>
                        <a:pt x="7229" y="7490"/>
                      </a:lnTo>
                      <a:lnTo>
                        <a:pt x="6915" y="7465"/>
                      </a:lnTo>
                      <a:lnTo>
                        <a:pt x="6600" y="7490"/>
                      </a:lnTo>
                      <a:lnTo>
                        <a:pt x="6301" y="7567"/>
                      </a:lnTo>
                      <a:lnTo>
                        <a:pt x="6034" y="7693"/>
                      </a:lnTo>
                      <a:lnTo>
                        <a:pt x="5811" y="7863"/>
                      </a:lnTo>
                      <a:lnTo>
                        <a:pt x="5641" y="8076"/>
                      </a:lnTo>
                      <a:lnTo>
                        <a:pt x="5531" y="8335"/>
                      </a:lnTo>
                      <a:lnTo>
                        <a:pt x="5487" y="8682"/>
                      </a:lnTo>
                      <a:lnTo>
                        <a:pt x="5481" y="8714"/>
                      </a:lnTo>
                      <a:lnTo>
                        <a:pt x="5470" y="8745"/>
                      </a:lnTo>
                      <a:lnTo>
                        <a:pt x="5456" y="8774"/>
                      </a:lnTo>
                      <a:lnTo>
                        <a:pt x="5438" y="8802"/>
                      </a:lnTo>
                      <a:lnTo>
                        <a:pt x="5416" y="8826"/>
                      </a:lnTo>
                      <a:lnTo>
                        <a:pt x="5392" y="8848"/>
                      </a:lnTo>
                      <a:lnTo>
                        <a:pt x="5365" y="8866"/>
                      </a:lnTo>
                      <a:lnTo>
                        <a:pt x="5335" y="8881"/>
                      </a:lnTo>
                      <a:lnTo>
                        <a:pt x="5305" y="8891"/>
                      </a:lnTo>
                      <a:lnTo>
                        <a:pt x="5272" y="8898"/>
                      </a:lnTo>
                      <a:lnTo>
                        <a:pt x="5240" y="8900"/>
                      </a:lnTo>
                      <a:lnTo>
                        <a:pt x="5207" y="8898"/>
                      </a:lnTo>
                      <a:lnTo>
                        <a:pt x="5175" y="8892"/>
                      </a:lnTo>
                      <a:lnTo>
                        <a:pt x="5144" y="8881"/>
                      </a:lnTo>
                      <a:lnTo>
                        <a:pt x="5115" y="8867"/>
                      </a:lnTo>
                      <a:lnTo>
                        <a:pt x="5087" y="8849"/>
                      </a:lnTo>
                      <a:lnTo>
                        <a:pt x="5063" y="8827"/>
                      </a:lnTo>
                      <a:lnTo>
                        <a:pt x="5041" y="8803"/>
                      </a:lnTo>
                      <a:lnTo>
                        <a:pt x="5023" y="8776"/>
                      </a:lnTo>
                      <a:lnTo>
                        <a:pt x="5008" y="8746"/>
                      </a:lnTo>
                      <a:lnTo>
                        <a:pt x="5000" y="8722"/>
                      </a:lnTo>
                      <a:lnTo>
                        <a:pt x="4992" y="8746"/>
                      </a:lnTo>
                      <a:lnTo>
                        <a:pt x="4977" y="8776"/>
                      </a:lnTo>
                      <a:lnTo>
                        <a:pt x="4959" y="8803"/>
                      </a:lnTo>
                      <a:lnTo>
                        <a:pt x="4937" y="8827"/>
                      </a:lnTo>
                      <a:lnTo>
                        <a:pt x="4913" y="8849"/>
                      </a:lnTo>
                      <a:lnTo>
                        <a:pt x="4885" y="8867"/>
                      </a:lnTo>
                      <a:lnTo>
                        <a:pt x="4856" y="8881"/>
                      </a:lnTo>
                      <a:lnTo>
                        <a:pt x="4825" y="8892"/>
                      </a:lnTo>
                      <a:lnTo>
                        <a:pt x="4793" y="8898"/>
                      </a:lnTo>
                      <a:lnTo>
                        <a:pt x="4760" y="8900"/>
                      </a:lnTo>
                      <a:lnTo>
                        <a:pt x="4728" y="8898"/>
                      </a:lnTo>
                      <a:lnTo>
                        <a:pt x="4695" y="8891"/>
                      </a:lnTo>
                      <a:lnTo>
                        <a:pt x="4665" y="8881"/>
                      </a:lnTo>
                      <a:lnTo>
                        <a:pt x="4635" y="8866"/>
                      </a:lnTo>
                      <a:lnTo>
                        <a:pt x="4608" y="8848"/>
                      </a:lnTo>
                      <a:lnTo>
                        <a:pt x="4584" y="8826"/>
                      </a:lnTo>
                      <a:lnTo>
                        <a:pt x="4562" y="8802"/>
                      </a:lnTo>
                      <a:lnTo>
                        <a:pt x="4544" y="8774"/>
                      </a:lnTo>
                      <a:lnTo>
                        <a:pt x="4530" y="8745"/>
                      </a:lnTo>
                      <a:lnTo>
                        <a:pt x="4519" y="8714"/>
                      </a:lnTo>
                      <a:lnTo>
                        <a:pt x="4513" y="8682"/>
                      </a:lnTo>
                      <a:lnTo>
                        <a:pt x="4469" y="8335"/>
                      </a:lnTo>
                      <a:lnTo>
                        <a:pt x="4359" y="8076"/>
                      </a:lnTo>
                      <a:lnTo>
                        <a:pt x="4189" y="7863"/>
                      </a:lnTo>
                      <a:lnTo>
                        <a:pt x="3966" y="7693"/>
                      </a:lnTo>
                      <a:lnTo>
                        <a:pt x="3699" y="7567"/>
                      </a:lnTo>
                      <a:lnTo>
                        <a:pt x="3400" y="7490"/>
                      </a:lnTo>
                      <a:lnTo>
                        <a:pt x="3086" y="7465"/>
                      </a:lnTo>
                      <a:lnTo>
                        <a:pt x="2771" y="7490"/>
                      </a:lnTo>
                      <a:lnTo>
                        <a:pt x="2472" y="7567"/>
                      </a:lnTo>
                      <a:lnTo>
                        <a:pt x="2205" y="7693"/>
                      </a:lnTo>
                      <a:close/>
                      <a:moveTo>
                        <a:pt x="8121" y="5489"/>
                      </a:moveTo>
                      <a:lnTo>
                        <a:pt x="8121" y="5498"/>
                      </a:lnTo>
                      <a:lnTo>
                        <a:pt x="8122" y="5534"/>
                      </a:lnTo>
                      <a:lnTo>
                        <a:pt x="8122" y="5544"/>
                      </a:lnTo>
                      <a:lnTo>
                        <a:pt x="8121" y="5580"/>
                      </a:lnTo>
                      <a:lnTo>
                        <a:pt x="8121" y="5589"/>
                      </a:lnTo>
                      <a:lnTo>
                        <a:pt x="8119" y="5625"/>
                      </a:lnTo>
                      <a:lnTo>
                        <a:pt x="8118" y="5634"/>
                      </a:lnTo>
                      <a:lnTo>
                        <a:pt x="8115" y="5670"/>
                      </a:lnTo>
                      <a:lnTo>
                        <a:pt x="8114" y="5679"/>
                      </a:lnTo>
                      <a:lnTo>
                        <a:pt x="8109" y="5714"/>
                      </a:lnTo>
                      <a:lnTo>
                        <a:pt x="8108" y="5724"/>
                      </a:lnTo>
                      <a:lnTo>
                        <a:pt x="8102" y="5759"/>
                      </a:lnTo>
                      <a:lnTo>
                        <a:pt x="8100" y="5768"/>
                      </a:lnTo>
                      <a:lnTo>
                        <a:pt x="8093" y="5803"/>
                      </a:lnTo>
                      <a:lnTo>
                        <a:pt x="8091" y="5812"/>
                      </a:lnTo>
                      <a:lnTo>
                        <a:pt x="8082" y="5847"/>
                      </a:lnTo>
                      <a:lnTo>
                        <a:pt x="8080" y="5856"/>
                      </a:lnTo>
                      <a:lnTo>
                        <a:pt x="8070" y="5890"/>
                      </a:lnTo>
                      <a:lnTo>
                        <a:pt x="8067" y="5899"/>
                      </a:lnTo>
                      <a:lnTo>
                        <a:pt x="8056" y="5933"/>
                      </a:lnTo>
                      <a:lnTo>
                        <a:pt x="8053" y="5942"/>
                      </a:lnTo>
                      <a:lnTo>
                        <a:pt x="8041" y="5975"/>
                      </a:lnTo>
                      <a:lnTo>
                        <a:pt x="8037" y="5984"/>
                      </a:lnTo>
                      <a:lnTo>
                        <a:pt x="8023" y="6017"/>
                      </a:lnTo>
                      <a:lnTo>
                        <a:pt x="8020" y="6025"/>
                      </a:lnTo>
                      <a:lnTo>
                        <a:pt x="8005" y="6058"/>
                      </a:lnTo>
                      <a:lnTo>
                        <a:pt x="8001" y="6066"/>
                      </a:lnTo>
                      <a:lnTo>
                        <a:pt x="7984" y="6098"/>
                      </a:lnTo>
                      <a:lnTo>
                        <a:pt x="7980" y="6107"/>
                      </a:lnTo>
                      <a:lnTo>
                        <a:pt x="7963" y="6138"/>
                      </a:lnTo>
                      <a:lnTo>
                        <a:pt x="7958" y="6146"/>
                      </a:lnTo>
                      <a:lnTo>
                        <a:pt x="7940" y="6177"/>
                      </a:lnTo>
                      <a:lnTo>
                        <a:pt x="7935" y="6185"/>
                      </a:lnTo>
                      <a:lnTo>
                        <a:pt x="7915" y="6215"/>
                      </a:lnTo>
                      <a:lnTo>
                        <a:pt x="7910" y="6223"/>
                      </a:lnTo>
                      <a:lnTo>
                        <a:pt x="7889" y="6252"/>
                      </a:lnTo>
                      <a:lnTo>
                        <a:pt x="7883" y="6259"/>
                      </a:lnTo>
                      <a:lnTo>
                        <a:pt x="7862" y="6288"/>
                      </a:lnTo>
                      <a:lnTo>
                        <a:pt x="7856" y="6295"/>
                      </a:lnTo>
                      <a:lnTo>
                        <a:pt x="7833" y="6323"/>
                      </a:lnTo>
                      <a:lnTo>
                        <a:pt x="7827" y="6330"/>
                      </a:lnTo>
                      <a:lnTo>
                        <a:pt x="7803" y="6357"/>
                      </a:lnTo>
                      <a:lnTo>
                        <a:pt x="7797" y="6363"/>
                      </a:lnTo>
                      <a:lnTo>
                        <a:pt x="7772" y="6389"/>
                      </a:lnTo>
                      <a:lnTo>
                        <a:pt x="7765" y="6396"/>
                      </a:lnTo>
                      <a:lnTo>
                        <a:pt x="7739" y="6421"/>
                      </a:lnTo>
                      <a:lnTo>
                        <a:pt x="7733" y="6427"/>
                      </a:lnTo>
                      <a:lnTo>
                        <a:pt x="7706" y="6451"/>
                      </a:lnTo>
                      <a:lnTo>
                        <a:pt x="7699" y="6457"/>
                      </a:lnTo>
                      <a:lnTo>
                        <a:pt x="7671" y="6480"/>
                      </a:lnTo>
                      <a:lnTo>
                        <a:pt x="7664" y="6486"/>
                      </a:lnTo>
                      <a:lnTo>
                        <a:pt x="7635" y="6507"/>
                      </a:lnTo>
                      <a:lnTo>
                        <a:pt x="7628" y="6513"/>
                      </a:lnTo>
                      <a:lnTo>
                        <a:pt x="7599" y="6534"/>
                      </a:lnTo>
                      <a:lnTo>
                        <a:pt x="7591" y="6539"/>
                      </a:lnTo>
                      <a:lnTo>
                        <a:pt x="7561" y="6559"/>
                      </a:lnTo>
                      <a:lnTo>
                        <a:pt x="7553" y="6564"/>
                      </a:lnTo>
                      <a:lnTo>
                        <a:pt x="7522" y="6582"/>
                      </a:lnTo>
                      <a:lnTo>
                        <a:pt x="7514" y="6587"/>
                      </a:lnTo>
                      <a:lnTo>
                        <a:pt x="7483" y="6604"/>
                      </a:lnTo>
                      <a:lnTo>
                        <a:pt x="7474" y="6608"/>
                      </a:lnTo>
                      <a:lnTo>
                        <a:pt x="7442" y="6625"/>
                      </a:lnTo>
                      <a:lnTo>
                        <a:pt x="7434" y="6629"/>
                      </a:lnTo>
                      <a:lnTo>
                        <a:pt x="7401" y="6644"/>
                      </a:lnTo>
                      <a:lnTo>
                        <a:pt x="7393" y="6647"/>
                      </a:lnTo>
                      <a:lnTo>
                        <a:pt x="7360" y="6661"/>
                      </a:lnTo>
                      <a:lnTo>
                        <a:pt x="7351" y="6665"/>
                      </a:lnTo>
                      <a:lnTo>
                        <a:pt x="7318" y="6677"/>
                      </a:lnTo>
                      <a:lnTo>
                        <a:pt x="7309" y="6680"/>
                      </a:lnTo>
                      <a:lnTo>
                        <a:pt x="7275" y="6691"/>
                      </a:lnTo>
                      <a:lnTo>
                        <a:pt x="7266" y="6694"/>
                      </a:lnTo>
                      <a:lnTo>
                        <a:pt x="7232" y="6704"/>
                      </a:lnTo>
                      <a:lnTo>
                        <a:pt x="7223" y="6706"/>
                      </a:lnTo>
                      <a:lnTo>
                        <a:pt x="7188" y="6715"/>
                      </a:lnTo>
                      <a:lnTo>
                        <a:pt x="7179" y="6717"/>
                      </a:lnTo>
                      <a:lnTo>
                        <a:pt x="7144" y="6724"/>
                      </a:lnTo>
                      <a:lnTo>
                        <a:pt x="7135" y="6726"/>
                      </a:lnTo>
                      <a:lnTo>
                        <a:pt x="7100" y="6732"/>
                      </a:lnTo>
                      <a:lnTo>
                        <a:pt x="7090" y="6733"/>
                      </a:lnTo>
                      <a:lnTo>
                        <a:pt x="7055" y="6738"/>
                      </a:lnTo>
                      <a:lnTo>
                        <a:pt x="7046" y="6739"/>
                      </a:lnTo>
                      <a:lnTo>
                        <a:pt x="7010" y="6742"/>
                      </a:lnTo>
                      <a:lnTo>
                        <a:pt x="7001" y="6743"/>
                      </a:lnTo>
                      <a:lnTo>
                        <a:pt x="6965" y="6745"/>
                      </a:lnTo>
                      <a:lnTo>
                        <a:pt x="6956" y="6745"/>
                      </a:lnTo>
                      <a:lnTo>
                        <a:pt x="6920" y="6746"/>
                      </a:lnTo>
                      <a:lnTo>
                        <a:pt x="6910" y="6746"/>
                      </a:lnTo>
                      <a:lnTo>
                        <a:pt x="6874" y="6745"/>
                      </a:lnTo>
                      <a:lnTo>
                        <a:pt x="6865" y="6745"/>
                      </a:lnTo>
                      <a:lnTo>
                        <a:pt x="6829" y="6743"/>
                      </a:lnTo>
                      <a:lnTo>
                        <a:pt x="6820" y="6742"/>
                      </a:lnTo>
                      <a:lnTo>
                        <a:pt x="6784" y="6739"/>
                      </a:lnTo>
                      <a:lnTo>
                        <a:pt x="6775" y="6738"/>
                      </a:lnTo>
                      <a:lnTo>
                        <a:pt x="6740" y="6733"/>
                      </a:lnTo>
                      <a:lnTo>
                        <a:pt x="6730" y="6732"/>
                      </a:lnTo>
                      <a:lnTo>
                        <a:pt x="6695" y="6726"/>
                      </a:lnTo>
                      <a:lnTo>
                        <a:pt x="6686" y="6724"/>
                      </a:lnTo>
                      <a:lnTo>
                        <a:pt x="6651" y="6717"/>
                      </a:lnTo>
                      <a:lnTo>
                        <a:pt x="6642" y="6715"/>
                      </a:lnTo>
                      <a:lnTo>
                        <a:pt x="6607" y="6706"/>
                      </a:lnTo>
                      <a:lnTo>
                        <a:pt x="6598" y="6704"/>
                      </a:lnTo>
                      <a:lnTo>
                        <a:pt x="6564" y="6694"/>
                      </a:lnTo>
                      <a:lnTo>
                        <a:pt x="6555" y="6691"/>
                      </a:lnTo>
                      <a:lnTo>
                        <a:pt x="6521" y="6680"/>
                      </a:lnTo>
                      <a:lnTo>
                        <a:pt x="6512" y="6677"/>
                      </a:lnTo>
                      <a:lnTo>
                        <a:pt x="6479" y="6665"/>
                      </a:lnTo>
                      <a:lnTo>
                        <a:pt x="6470" y="6661"/>
                      </a:lnTo>
                      <a:lnTo>
                        <a:pt x="6437" y="6648"/>
                      </a:lnTo>
                      <a:lnTo>
                        <a:pt x="6428" y="6644"/>
                      </a:lnTo>
                      <a:lnTo>
                        <a:pt x="6396" y="6629"/>
                      </a:lnTo>
                      <a:lnTo>
                        <a:pt x="6387" y="6625"/>
                      </a:lnTo>
                      <a:lnTo>
                        <a:pt x="6355" y="6609"/>
                      </a:lnTo>
                      <a:lnTo>
                        <a:pt x="6347" y="6604"/>
                      </a:lnTo>
                      <a:lnTo>
                        <a:pt x="6315" y="6587"/>
                      </a:lnTo>
                      <a:lnTo>
                        <a:pt x="6307" y="6582"/>
                      </a:lnTo>
                      <a:lnTo>
                        <a:pt x="6276" y="6563"/>
                      </a:lnTo>
                      <a:lnTo>
                        <a:pt x="6268" y="6558"/>
                      </a:lnTo>
                      <a:lnTo>
                        <a:pt x="6238" y="6539"/>
                      </a:lnTo>
                      <a:lnTo>
                        <a:pt x="6230" y="6533"/>
                      </a:lnTo>
                      <a:lnTo>
                        <a:pt x="6201" y="6513"/>
                      </a:lnTo>
                      <a:lnTo>
                        <a:pt x="6194" y="6507"/>
                      </a:lnTo>
                      <a:lnTo>
                        <a:pt x="6165" y="6485"/>
                      </a:lnTo>
                      <a:lnTo>
                        <a:pt x="6158" y="6480"/>
                      </a:lnTo>
                      <a:lnTo>
                        <a:pt x="6131" y="6457"/>
                      </a:lnTo>
                      <a:lnTo>
                        <a:pt x="6124" y="6451"/>
                      </a:lnTo>
                      <a:lnTo>
                        <a:pt x="6097" y="6427"/>
                      </a:lnTo>
                      <a:lnTo>
                        <a:pt x="6090" y="6420"/>
                      </a:lnTo>
                      <a:lnTo>
                        <a:pt x="6064" y="6396"/>
                      </a:lnTo>
                      <a:lnTo>
                        <a:pt x="6058" y="6389"/>
                      </a:lnTo>
                      <a:lnTo>
                        <a:pt x="6033" y="6363"/>
                      </a:lnTo>
                      <a:lnTo>
                        <a:pt x="6027" y="6356"/>
                      </a:lnTo>
                      <a:lnTo>
                        <a:pt x="6003" y="6330"/>
                      </a:lnTo>
                      <a:lnTo>
                        <a:pt x="5997" y="6323"/>
                      </a:lnTo>
                      <a:lnTo>
                        <a:pt x="5974" y="6295"/>
                      </a:lnTo>
                      <a:lnTo>
                        <a:pt x="5968" y="6288"/>
                      </a:lnTo>
                      <a:lnTo>
                        <a:pt x="5947" y="6259"/>
                      </a:lnTo>
                      <a:lnTo>
                        <a:pt x="5941" y="6252"/>
                      </a:lnTo>
                      <a:lnTo>
                        <a:pt x="5920" y="6222"/>
                      </a:lnTo>
                      <a:lnTo>
                        <a:pt x="5915" y="6215"/>
                      </a:lnTo>
                      <a:lnTo>
                        <a:pt x="5895" y="6185"/>
                      </a:lnTo>
                      <a:lnTo>
                        <a:pt x="5890" y="6177"/>
                      </a:lnTo>
                      <a:lnTo>
                        <a:pt x="5872" y="6146"/>
                      </a:lnTo>
                      <a:lnTo>
                        <a:pt x="5867" y="6138"/>
                      </a:lnTo>
                      <a:lnTo>
                        <a:pt x="5850" y="6107"/>
                      </a:lnTo>
                      <a:lnTo>
                        <a:pt x="5846" y="6099"/>
                      </a:lnTo>
                      <a:lnTo>
                        <a:pt x="5829" y="6067"/>
                      </a:lnTo>
                      <a:lnTo>
                        <a:pt x="5825" y="6058"/>
                      </a:lnTo>
                      <a:lnTo>
                        <a:pt x="5810" y="6026"/>
                      </a:lnTo>
                      <a:lnTo>
                        <a:pt x="5807" y="6017"/>
                      </a:lnTo>
                      <a:lnTo>
                        <a:pt x="5793" y="5984"/>
                      </a:lnTo>
                      <a:lnTo>
                        <a:pt x="5789" y="5976"/>
                      </a:lnTo>
                      <a:lnTo>
                        <a:pt x="5777" y="5942"/>
                      </a:lnTo>
                      <a:lnTo>
                        <a:pt x="5774" y="5933"/>
                      </a:lnTo>
                      <a:lnTo>
                        <a:pt x="5763" y="5900"/>
                      </a:lnTo>
                      <a:lnTo>
                        <a:pt x="5760" y="5891"/>
                      </a:lnTo>
                      <a:lnTo>
                        <a:pt x="5750" y="5856"/>
                      </a:lnTo>
                      <a:lnTo>
                        <a:pt x="5748" y="5847"/>
                      </a:lnTo>
                      <a:lnTo>
                        <a:pt x="5739" y="5813"/>
                      </a:lnTo>
                      <a:lnTo>
                        <a:pt x="5737" y="5804"/>
                      </a:lnTo>
                      <a:lnTo>
                        <a:pt x="5729" y="5769"/>
                      </a:lnTo>
                      <a:lnTo>
                        <a:pt x="5728" y="5760"/>
                      </a:lnTo>
                      <a:lnTo>
                        <a:pt x="5722" y="5724"/>
                      </a:lnTo>
                      <a:lnTo>
                        <a:pt x="5720" y="5715"/>
                      </a:lnTo>
                      <a:lnTo>
                        <a:pt x="5715" y="5680"/>
                      </a:lnTo>
                      <a:lnTo>
                        <a:pt x="5714" y="5670"/>
                      </a:lnTo>
                      <a:lnTo>
                        <a:pt x="5711" y="5635"/>
                      </a:lnTo>
                      <a:lnTo>
                        <a:pt x="5710" y="5625"/>
                      </a:lnTo>
                      <a:lnTo>
                        <a:pt x="5708" y="5589"/>
                      </a:lnTo>
                      <a:lnTo>
                        <a:pt x="5708" y="5580"/>
                      </a:lnTo>
                      <a:lnTo>
                        <a:pt x="5707" y="5544"/>
                      </a:lnTo>
                      <a:lnTo>
                        <a:pt x="5707" y="5534"/>
                      </a:lnTo>
                      <a:lnTo>
                        <a:pt x="5708" y="5498"/>
                      </a:lnTo>
                      <a:lnTo>
                        <a:pt x="5708" y="5489"/>
                      </a:lnTo>
                      <a:lnTo>
                        <a:pt x="5710" y="5453"/>
                      </a:lnTo>
                      <a:lnTo>
                        <a:pt x="5711" y="5443"/>
                      </a:lnTo>
                      <a:lnTo>
                        <a:pt x="5714" y="5407"/>
                      </a:lnTo>
                      <a:lnTo>
                        <a:pt x="5715" y="5398"/>
                      </a:lnTo>
                      <a:lnTo>
                        <a:pt x="5720" y="5362"/>
                      </a:lnTo>
                      <a:lnTo>
                        <a:pt x="5721" y="5353"/>
                      </a:lnTo>
                      <a:lnTo>
                        <a:pt x="5728" y="5318"/>
                      </a:lnTo>
                      <a:lnTo>
                        <a:pt x="5729" y="5309"/>
                      </a:lnTo>
                      <a:lnTo>
                        <a:pt x="5737" y="5274"/>
                      </a:lnTo>
                      <a:lnTo>
                        <a:pt x="5739" y="5264"/>
                      </a:lnTo>
                      <a:lnTo>
                        <a:pt x="5747" y="5230"/>
                      </a:lnTo>
                      <a:lnTo>
                        <a:pt x="5750" y="5221"/>
                      </a:lnTo>
                      <a:lnTo>
                        <a:pt x="5760" y="5186"/>
                      </a:lnTo>
                      <a:lnTo>
                        <a:pt x="5763" y="5178"/>
                      </a:lnTo>
                      <a:lnTo>
                        <a:pt x="5774" y="5144"/>
                      </a:lnTo>
                      <a:lnTo>
                        <a:pt x="5777" y="5135"/>
                      </a:lnTo>
                      <a:lnTo>
                        <a:pt x="5789" y="5101"/>
                      </a:lnTo>
                      <a:lnTo>
                        <a:pt x="5793" y="5093"/>
                      </a:lnTo>
                      <a:lnTo>
                        <a:pt x="5807" y="5060"/>
                      </a:lnTo>
                      <a:lnTo>
                        <a:pt x="5810" y="5051"/>
                      </a:lnTo>
                      <a:lnTo>
                        <a:pt x="5825" y="5019"/>
                      </a:lnTo>
                      <a:lnTo>
                        <a:pt x="5829" y="5010"/>
                      </a:lnTo>
                      <a:lnTo>
                        <a:pt x="5846" y="4978"/>
                      </a:lnTo>
                      <a:lnTo>
                        <a:pt x="5850" y="4970"/>
                      </a:lnTo>
                      <a:lnTo>
                        <a:pt x="5867" y="4939"/>
                      </a:lnTo>
                      <a:lnTo>
                        <a:pt x="5872" y="4931"/>
                      </a:lnTo>
                      <a:lnTo>
                        <a:pt x="5890" y="4900"/>
                      </a:lnTo>
                      <a:lnTo>
                        <a:pt x="5895" y="4892"/>
                      </a:lnTo>
                      <a:lnTo>
                        <a:pt x="5915" y="4862"/>
                      </a:lnTo>
                      <a:lnTo>
                        <a:pt x="5920" y="4855"/>
                      </a:lnTo>
                      <a:lnTo>
                        <a:pt x="5941" y="4825"/>
                      </a:lnTo>
                      <a:lnTo>
                        <a:pt x="5947" y="4818"/>
                      </a:lnTo>
                      <a:lnTo>
                        <a:pt x="5968" y="4789"/>
                      </a:lnTo>
                      <a:lnTo>
                        <a:pt x="5974" y="4782"/>
                      </a:lnTo>
                      <a:lnTo>
                        <a:pt x="5997" y="4754"/>
                      </a:lnTo>
                      <a:lnTo>
                        <a:pt x="6003" y="4747"/>
                      </a:lnTo>
                      <a:lnTo>
                        <a:pt x="6027" y="4721"/>
                      </a:lnTo>
                      <a:lnTo>
                        <a:pt x="6033" y="4714"/>
                      </a:lnTo>
                      <a:lnTo>
                        <a:pt x="6058" y="4688"/>
                      </a:lnTo>
                      <a:lnTo>
                        <a:pt x="6064" y="4681"/>
                      </a:lnTo>
                      <a:lnTo>
                        <a:pt x="6090" y="4657"/>
                      </a:lnTo>
                      <a:lnTo>
                        <a:pt x="6097" y="4650"/>
                      </a:lnTo>
                      <a:lnTo>
                        <a:pt x="6124" y="4626"/>
                      </a:lnTo>
                      <a:lnTo>
                        <a:pt x="6131" y="4620"/>
                      </a:lnTo>
                      <a:lnTo>
                        <a:pt x="6158" y="4597"/>
                      </a:lnTo>
                      <a:lnTo>
                        <a:pt x="6165" y="4592"/>
                      </a:lnTo>
                      <a:lnTo>
                        <a:pt x="6194" y="4570"/>
                      </a:lnTo>
                      <a:lnTo>
                        <a:pt x="6201" y="4564"/>
                      </a:lnTo>
                      <a:lnTo>
                        <a:pt x="6230" y="4544"/>
                      </a:lnTo>
                      <a:lnTo>
                        <a:pt x="6238" y="4538"/>
                      </a:lnTo>
                      <a:lnTo>
                        <a:pt x="6268" y="4519"/>
                      </a:lnTo>
                      <a:lnTo>
                        <a:pt x="6276" y="4514"/>
                      </a:lnTo>
                      <a:lnTo>
                        <a:pt x="6307" y="4495"/>
                      </a:lnTo>
                      <a:lnTo>
                        <a:pt x="6315" y="4490"/>
                      </a:lnTo>
                      <a:lnTo>
                        <a:pt x="6347" y="4473"/>
                      </a:lnTo>
                      <a:lnTo>
                        <a:pt x="6355" y="4468"/>
                      </a:lnTo>
                      <a:lnTo>
                        <a:pt x="6387" y="4452"/>
                      </a:lnTo>
                      <a:lnTo>
                        <a:pt x="6396" y="4448"/>
                      </a:lnTo>
                      <a:lnTo>
                        <a:pt x="6428" y="4433"/>
                      </a:lnTo>
                      <a:lnTo>
                        <a:pt x="6437" y="4429"/>
                      </a:lnTo>
                      <a:lnTo>
                        <a:pt x="6470" y="4416"/>
                      </a:lnTo>
                      <a:lnTo>
                        <a:pt x="6479" y="4412"/>
                      </a:lnTo>
                      <a:lnTo>
                        <a:pt x="6512" y="4400"/>
                      </a:lnTo>
                      <a:lnTo>
                        <a:pt x="6521" y="4397"/>
                      </a:lnTo>
                      <a:lnTo>
                        <a:pt x="6555" y="4386"/>
                      </a:lnTo>
                      <a:lnTo>
                        <a:pt x="6564" y="4383"/>
                      </a:lnTo>
                      <a:lnTo>
                        <a:pt x="6598" y="4373"/>
                      </a:lnTo>
                      <a:lnTo>
                        <a:pt x="6607" y="4371"/>
                      </a:lnTo>
                      <a:lnTo>
                        <a:pt x="6642" y="4362"/>
                      </a:lnTo>
                      <a:lnTo>
                        <a:pt x="6651" y="4360"/>
                      </a:lnTo>
                      <a:lnTo>
                        <a:pt x="6686" y="4353"/>
                      </a:lnTo>
                      <a:lnTo>
                        <a:pt x="6695" y="4351"/>
                      </a:lnTo>
                      <a:lnTo>
                        <a:pt x="6730" y="4345"/>
                      </a:lnTo>
                      <a:lnTo>
                        <a:pt x="6740" y="4344"/>
                      </a:lnTo>
                      <a:lnTo>
                        <a:pt x="6775" y="4339"/>
                      </a:lnTo>
                      <a:lnTo>
                        <a:pt x="6784" y="4338"/>
                      </a:lnTo>
                      <a:lnTo>
                        <a:pt x="6820" y="4335"/>
                      </a:lnTo>
                      <a:lnTo>
                        <a:pt x="6829" y="4334"/>
                      </a:lnTo>
                      <a:lnTo>
                        <a:pt x="6865" y="4332"/>
                      </a:lnTo>
                      <a:lnTo>
                        <a:pt x="6874" y="4332"/>
                      </a:lnTo>
                      <a:lnTo>
                        <a:pt x="6910" y="4331"/>
                      </a:lnTo>
                      <a:lnTo>
                        <a:pt x="6920" y="4331"/>
                      </a:lnTo>
                      <a:lnTo>
                        <a:pt x="6956" y="4332"/>
                      </a:lnTo>
                      <a:lnTo>
                        <a:pt x="6965" y="4332"/>
                      </a:lnTo>
                      <a:lnTo>
                        <a:pt x="7001" y="4334"/>
                      </a:lnTo>
                      <a:lnTo>
                        <a:pt x="7010" y="4335"/>
                      </a:lnTo>
                      <a:lnTo>
                        <a:pt x="7046" y="4338"/>
                      </a:lnTo>
                      <a:lnTo>
                        <a:pt x="7055" y="4339"/>
                      </a:lnTo>
                      <a:lnTo>
                        <a:pt x="7090" y="4344"/>
                      </a:lnTo>
                      <a:lnTo>
                        <a:pt x="7100" y="4345"/>
                      </a:lnTo>
                      <a:lnTo>
                        <a:pt x="7135" y="4351"/>
                      </a:lnTo>
                      <a:lnTo>
                        <a:pt x="7144" y="4353"/>
                      </a:lnTo>
                      <a:lnTo>
                        <a:pt x="7179" y="4360"/>
                      </a:lnTo>
                      <a:lnTo>
                        <a:pt x="7188" y="4362"/>
                      </a:lnTo>
                      <a:lnTo>
                        <a:pt x="7223" y="4371"/>
                      </a:lnTo>
                      <a:lnTo>
                        <a:pt x="7232" y="4373"/>
                      </a:lnTo>
                      <a:lnTo>
                        <a:pt x="7266" y="4383"/>
                      </a:lnTo>
                      <a:lnTo>
                        <a:pt x="7275" y="4386"/>
                      </a:lnTo>
                      <a:lnTo>
                        <a:pt x="7309" y="4397"/>
                      </a:lnTo>
                      <a:lnTo>
                        <a:pt x="7318" y="4400"/>
                      </a:lnTo>
                      <a:lnTo>
                        <a:pt x="7351" y="4412"/>
                      </a:lnTo>
                      <a:lnTo>
                        <a:pt x="7360" y="4416"/>
                      </a:lnTo>
                      <a:lnTo>
                        <a:pt x="7393" y="4430"/>
                      </a:lnTo>
                      <a:lnTo>
                        <a:pt x="7401" y="4433"/>
                      </a:lnTo>
                      <a:lnTo>
                        <a:pt x="7434" y="4448"/>
                      </a:lnTo>
                      <a:lnTo>
                        <a:pt x="7442" y="4452"/>
                      </a:lnTo>
                      <a:lnTo>
                        <a:pt x="7474" y="4469"/>
                      </a:lnTo>
                      <a:lnTo>
                        <a:pt x="7483" y="4473"/>
                      </a:lnTo>
                      <a:lnTo>
                        <a:pt x="7514" y="4490"/>
                      </a:lnTo>
                      <a:lnTo>
                        <a:pt x="7522" y="4495"/>
                      </a:lnTo>
                      <a:lnTo>
                        <a:pt x="7553" y="4513"/>
                      </a:lnTo>
                      <a:lnTo>
                        <a:pt x="7561" y="4518"/>
                      </a:lnTo>
                      <a:lnTo>
                        <a:pt x="7591" y="4538"/>
                      </a:lnTo>
                      <a:lnTo>
                        <a:pt x="7599" y="4543"/>
                      </a:lnTo>
                      <a:lnTo>
                        <a:pt x="7628" y="4564"/>
                      </a:lnTo>
                      <a:lnTo>
                        <a:pt x="7635" y="4570"/>
                      </a:lnTo>
                      <a:lnTo>
                        <a:pt x="7664" y="4591"/>
                      </a:lnTo>
                      <a:lnTo>
                        <a:pt x="7671" y="4597"/>
                      </a:lnTo>
                      <a:lnTo>
                        <a:pt x="7699" y="4620"/>
                      </a:lnTo>
                      <a:lnTo>
                        <a:pt x="7706" y="4626"/>
                      </a:lnTo>
                      <a:lnTo>
                        <a:pt x="7733" y="4650"/>
                      </a:lnTo>
                      <a:lnTo>
                        <a:pt x="7739" y="4656"/>
                      </a:lnTo>
                      <a:lnTo>
                        <a:pt x="7765" y="4681"/>
                      </a:lnTo>
                      <a:lnTo>
                        <a:pt x="7772" y="4688"/>
                      </a:lnTo>
                      <a:lnTo>
                        <a:pt x="7797" y="4714"/>
                      </a:lnTo>
                      <a:lnTo>
                        <a:pt x="7803" y="4720"/>
                      </a:lnTo>
                      <a:lnTo>
                        <a:pt x="7827" y="4747"/>
                      </a:lnTo>
                      <a:lnTo>
                        <a:pt x="7833" y="4754"/>
                      </a:lnTo>
                      <a:lnTo>
                        <a:pt x="7856" y="4782"/>
                      </a:lnTo>
                      <a:lnTo>
                        <a:pt x="7862" y="4789"/>
                      </a:lnTo>
                      <a:lnTo>
                        <a:pt x="7883" y="4818"/>
                      </a:lnTo>
                      <a:lnTo>
                        <a:pt x="7889" y="4825"/>
                      </a:lnTo>
                      <a:lnTo>
                        <a:pt x="7910" y="4854"/>
                      </a:lnTo>
                      <a:lnTo>
                        <a:pt x="7915" y="4862"/>
                      </a:lnTo>
                      <a:lnTo>
                        <a:pt x="7935" y="4892"/>
                      </a:lnTo>
                      <a:lnTo>
                        <a:pt x="7940" y="4900"/>
                      </a:lnTo>
                      <a:lnTo>
                        <a:pt x="7958" y="4931"/>
                      </a:lnTo>
                      <a:lnTo>
                        <a:pt x="7963" y="4939"/>
                      </a:lnTo>
                      <a:lnTo>
                        <a:pt x="7980" y="4970"/>
                      </a:lnTo>
                      <a:lnTo>
                        <a:pt x="7984" y="4979"/>
                      </a:lnTo>
                      <a:lnTo>
                        <a:pt x="8001" y="5011"/>
                      </a:lnTo>
                      <a:lnTo>
                        <a:pt x="8005" y="5019"/>
                      </a:lnTo>
                      <a:lnTo>
                        <a:pt x="8020" y="5052"/>
                      </a:lnTo>
                      <a:lnTo>
                        <a:pt x="8023" y="5060"/>
                      </a:lnTo>
                      <a:lnTo>
                        <a:pt x="8037" y="5093"/>
                      </a:lnTo>
                      <a:lnTo>
                        <a:pt x="8041" y="5102"/>
                      </a:lnTo>
                      <a:lnTo>
                        <a:pt x="8053" y="5135"/>
                      </a:lnTo>
                      <a:lnTo>
                        <a:pt x="8056" y="5144"/>
                      </a:lnTo>
                      <a:lnTo>
                        <a:pt x="8067" y="5178"/>
                      </a:lnTo>
                      <a:lnTo>
                        <a:pt x="8070" y="5187"/>
                      </a:lnTo>
                      <a:lnTo>
                        <a:pt x="8080" y="5221"/>
                      </a:lnTo>
                      <a:lnTo>
                        <a:pt x="8082" y="5231"/>
                      </a:lnTo>
                      <a:lnTo>
                        <a:pt x="8091" y="5265"/>
                      </a:lnTo>
                      <a:lnTo>
                        <a:pt x="8093" y="5274"/>
                      </a:lnTo>
                      <a:lnTo>
                        <a:pt x="8100" y="5309"/>
                      </a:lnTo>
                      <a:lnTo>
                        <a:pt x="8102" y="5318"/>
                      </a:lnTo>
                      <a:lnTo>
                        <a:pt x="8108" y="5354"/>
                      </a:lnTo>
                      <a:lnTo>
                        <a:pt x="8109" y="5363"/>
                      </a:lnTo>
                      <a:lnTo>
                        <a:pt x="8114" y="5399"/>
                      </a:lnTo>
                      <a:lnTo>
                        <a:pt x="8115" y="5408"/>
                      </a:lnTo>
                      <a:lnTo>
                        <a:pt x="8118" y="5444"/>
                      </a:lnTo>
                      <a:lnTo>
                        <a:pt x="8119" y="5453"/>
                      </a:lnTo>
                      <a:lnTo>
                        <a:pt x="8121" y="5489"/>
                      </a:lnTo>
                      <a:close/>
                      <a:moveTo>
                        <a:pt x="7620" y="5592"/>
                      </a:moveTo>
                      <a:lnTo>
                        <a:pt x="7621" y="5566"/>
                      </a:lnTo>
                      <a:lnTo>
                        <a:pt x="7622" y="5539"/>
                      </a:lnTo>
                      <a:lnTo>
                        <a:pt x="7621" y="5512"/>
                      </a:lnTo>
                      <a:lnTo>
                        <a:pt x="7620" y="5485"/>
                      </a:lnTo>
                      <a:lnTo>
                        <a:pt x="7617" y="5459"/>
                      </a:lnTo>
                      <a:lnTo>
                        <a:pt x="7614" y="5433"/>
                      </a:lnTo>
                      <a:lnTo>
                        <a:pt x="7610" y="5406"/>
                      </a:lnTo>
                      <a:lnTo>
                        <a:pt x="7604" y="5381"/>
                      </a:lnTo>
                      <a:lnTo>
                        <a:pt x="7598" y="5355"/>
                      </a:lnTo>
                      <a:lnTo>
                        <a:pt x="7591" y="5330"/>
                      </a:lnTo>
                      <a:lnTo>
                        <a:pt x="7582" y="5305"/>
                      </a:lnTo>
                      <a:lnTo>
                        <a:pt x="7573" y="5280"/>
                      </a:lnTo>
                      <a:lnTo>
                        <a:pt x="7563" y="5256"/>
                      </a:lnTo>
                      <a:lnTo>
                        <a:pt x="7552" y="5232"/>
                      </a:lnTo>
                      <a:lnTo>
                        <a:pt x="7540" y="5208"/>
                      </a:lnTo>
                      <a:lnTo>
                        <a:pt x="7527" y="5185"/>
                      </a:lnTo>
                      <a:lnTo>
                        <a:pt x="7514" y="5162"/>
                      </a:lnTo>
                      <a:lnTo>
                        <a:pt x="7499" y="5140"/>
                      </a:lnTo>
                      <a:lnTo>
                        <a:pt x="7484" y="5118"/>
                      </a:lnTo>
                      <a:lnTo>
                        <a:pt x="7468" y="5097"/>
                      </a:lnTo>
                      <a:lnTo>
                        <a:pt x="7451" y="5077"/>
                      </a:lnTo>
                      <a:lnTo>
                        <a:pt x="7433" y="5057"/>
                      </a:lnTo>
                      <a:lnTo>
                        <a:pt x="7415" y="5038"/>
                      </a:lnTo>
                      <a:lnTo>
                        <a:pt x="7396" y="5020"/>
                      </a:lnTo>
                      <a:lnTo>
                        <a:pt x="7376" y="5002"/>
                      </a:lnTo>
                      <a:lnTo>
                        <a:pt x="7356" y="4985"/>
                      </a:lnTo>
                      <a:lnTo>
                        <a:pt x="7335" y="4969"/>
                      </a:lnTo>
                      <a:lnTo>
                        <a:pt x="7313" y="4954"/>
                      </a:lnTo>
                      <a:lnTo>
                        <a:pt x="7291" y="4939"/>
                      </a:lnTo>
                      <a:lnTo>
                        <a:pt x="7268" y="4926"/>
                      </a:lnTo>
                      <a:lnTo>
                        <a:pt x="7245" y="4913"/>
                      </a:lnTo>
                      <a:lnTo>
                        <a:pt x="7221" y="4901"/>
                      </a:lnTo>
                      <a:lnTo>
                        <a:pt x="7197" y="4890"/>
                      </a:lnTo>
                      <a:lnTo>
                        <a:pt x="7173" y="4880"/>
                      </a:lnTo>
                      <a:lnTo>
                        <a:pt x="7148" y="4871"/>
                      </a:lnTo>
                      <a:lnTo>
                        <a:pt x="7123" y="4862"/>
                      </a:lnTo>
                      <a:lnTo>
                        <a:pt x="7098" y="4855"/>
                      </a:lnTo>
                      <a:lnTo>
                        <a:pt x="7072" y="4849"/>
                      </a:lnTo>
                      <a:lnTo>
                        <a:pt x="7047" y="4843"/>
                      </a:lnTo>
                      <a:lnTo>
                        <a:pt x="7021" y="4839"/>
                      </a:lnTo>
                      <a:lnTo>
                        <a:pt x="6994" y="4835"/>
                      </a:lnTo>
                      <a:lnTo>
                        <a:pt x="6968" y="4833"/>
                      </a:lnTo>
                      <a:lnTo>
                        <a:pt x="6942" y="4832"/>
                      </a:lnTo>
                      <a:lnTo>
                        <a:pt x="6915" y="4831"/>
                      </a:lnTo>
                      <a:lnTo>
                        <a:pt x="6888" y="4832"/>
                      </a:lnTo>
                      <a:lnTo>
                        <a:pt x="6862" y="4833"/>
                      </a:lnTo>
                      <a:lnTo>
                        <a:pt x="6836" y="4835"/>
                      </a:lnTo>
                      <a:lnTo>
                        <a:pt x="6809" y="4839"/>
                      </a:lnTo>
                      <a:lnTo>
                        <a:pt x="6783" y="4843"/>
                      </a:lnTo>
                      <a:lnTo>
                        <a:pt x="6757" y="4849"/>
                      </a:lnTo>
                      <a:lnTo>
                        <a:pt x="6732" y="4855"/>
                      </a:lnTo>
                      <a:lnTo>
                        <a:pt x="6706" y="4862"/>
                      </a:lnTo>
                      <a:lnTo>
                        <a:pt x="6681" y="4871"/>
                      </a:lnTo>
                      <a:lnTo>
                        <a:pt x="6656" y="4880"/>
                      </a:lnTo>
                      <a:lnTo>
                        <a:pt x="6632" y="4890"/>
                      </a:lnTo>
                      <a:lnTo>
                        <a:pt x="6608" y="4901"/>
                      </a:lnTo>
                      <a:lnTo>
                        <a:pt x="6584" y="4913"/>
                      </a:lnTo>
                      <a:lnTo>
                        <a:pt x="6561" y="4926"/>
                      </a:lnTo>
                      <a:lnTo>
                        <a:pt x="6539" y="4939"/>
                      </a:lnTo>
                      <a:lnTo>
                        <a:pt x="6517" y="4954"/>
                      </a:lnTo>
                      <a:lnTo>
                        <a:pt x="6495" y="4969"/>
                      </a:lnTo>
                      <a:lnTo>
                        <a:pt x="6474" y="4985"/>
                      </a:lnTo>
                      <a:lnTo>
                        <a:pt x="6454" y="5002"/>
                      </a:lnTo>
                      <a:lnTo>
                        <a:pt x="6434" y="5020"/>
                      </a:lnTo>
                      <a:lnTo>
                        <a:pt x="6415" y="5038"/>
                      </a:lnTo>
                      <a:lnTo>
                        <a:pt x="6397" y="5057"/>
                      </a:lnTo>
                      <a:lnTo>
                        <a:pt x="6379" y="5077"/>
                      </a:lnTo>
                      <a:lnTo>
                        <a:pt x="6362" y="5097"/>
                      </a:lnTo>
                      <a:lnTo>
                        <a:pt x="6346" y="5118"/>
                      </a:lnTo>
                      <a:lnTo>
                        <a:pt x="6331" y="5140"/>
                      </a:lnTo>
                      <a:lnTo>
                        <a:pt x="6316" y="5162"/>
                      </a:lnTo>
                      <a:lnTo>
                        <a:pt x="6303" y="5185"/>
                      </a:lnTo>
                      <a:lnTo>
                        <a:pt x="6289" y="5209"/>
                      </a:lnTo>
                      <a:lnTo>
                        <a:pt x="6278" y="5232"/>
                      </a:lnTo>
                      <a:lnTo>
                        <a:pt x="6266" y="5256"/>
                      </a:lnTo>
                      <a:lnTo>
                        <a:pt x="6256" y="5281"/>
                      </a:lnTo>
                      <a:lnTo>
                        <a:pt x="6247" y="5305"/>
                      </a:lnTo>
                      <a:lnTo>
                        <a:pt x="6239" y="5330"/>
                      </a:lnTo>
                      <a:lnTo>
                        <a:pt x="6231" y="5356"/>
                      </a:lnTo>
                      <a:lnTo>
                        <a:pt x="6225" y="5381"/>
                      </a:lnTo>
                      <a:lnTo>
                        <a:pt x="6220" y="5407"/>
                      </a:lnTo>
                      <a:lnTo>
                        <a:pt x="6215" y="5433"/>
                      </a:lnTo>
                      <a:lnTo>
                        <a:pt x="6212" y="5459"/>
                      </a:lnTo>
                      <a:lnTo>
                        <a:pt x="6209" y="5486"/>
                      </a:lnTo>
                      <a:lnTo>
                        <a:pt x="6208" y="5512"/>
                      </a:lnTo>
                      <a:lnTo>
                        <a:pt x="6207" y="5539"/>
                      </a:lnTo>
                      <a:lnTo>
                        <a:pt x="6208" y="5565"/>
                      </a:lnTo>
                      <a:lnTo>
                        <a:pt x="6209" y="5592"/>
                      </a:lnTo>
                      <a:lnTo>
                        <a:pt x="6212" y="5618"/>
                      </a:lnTo>
                      <a:lnTo>
                        <a:pt x="6215" y="5644"/>
                      </a:lnTo>
                      <a:lnTo>
                        <a:pt x="6220" y="5670"/>
                      </a:lnTo>
                      <a:lnTo>
                        <a:pt x="6225" y="5696"/>
                      </a:lnTo>
                      <a:lnTo>
                        <a:pt x="6231" y="5721"/>
                      </a:lnTo>
                      <a:lnTo>
                        <a:pt x="6239" y="5747"/>
                      </a:lnTo>
                      <a:lnTo>
                        <a:pt x="6247" y="5772"/>
                      </a:lnTo>
                      <a:lnTo>
                        <a:pt x="6256" y="5796"/>
                      </a:lnTo>
                      <a:lnTo>
                        <a:pt x="6266" y="5821"/>
                      </a:lnTo>
                      <a:lnTo>
                        <a:pt x="6277" y="5845"/>
                      </a:lnTo>
                      <a:lnTo>
                        <a:pt x="6289" y="5868"/>
                      </a:lnTo>
                      <a:lnTo>
                        <a:pt x="6303" y="5892"/>
                      </a:lnTo>
                      <a:lnTo>
                        <a:pt x="6316" y="5915"/>
                      </a:lnTo>
                      <a:lnTo>
                        <a:pt x="6331" y="5937"/>
                      </a:lnTo>
                      <a:lnTo>
                        <a:pt x="6346" y="5959"/>
                      </a:lnTo>
                      <a:lnTo>
                        <a:pt x="6362" y="5980"/>
                      </a:lnTo>
                      <a:lnTo>
                        <a:pt x="6379" y="6000"/>
                      </a:lnTo>
                      <a:lnTo>
                        <a:pt x="6397" y="6020"/>
                      </a:lnTo>
                      <a:lnTo>
                        <a:pt x="6415" y="6039"/>
                      </a:lnTo>
                      <a:lnTo>
                        <a:pt x="6434" y="6057"/>
                      </a:lnTo>
                      <a:lnTo>
                        <a:pt x="6454" y="6075"/>
                      </a:lnTo>
                      <a:lnTo>
                        <a:pt x="6474" y="6092"/>
                      </a:lnTo>
                      <a:lnTo>
                        <a:pt x="6495" y="6108"/>
                      </a:lnTo>
                      <a:lnTo>
                        <a:pt x="6517" y="6123"/>
                      </a:lnTo>
                      <a:lnTo>
                        <a:pt x="6539" y="6138"/>
                      </a:lnTo>
                      <a:lnTo>
                        <a:pt x="6561" y="6151"/>
                      </a:lnTo>
                      <a:lnTo>
                        <a:pt x="6584" y="6164"/>
                      </a:lnTo>
                      <a:lnTo>
                        <a:pt x="6608" y="6176"/>
                      </a:lnTo>
                      <a:lnTo>
                        <a:pt x="6632" y="6187"/>
                      </a:lnTo>
                      <a:lnTo>
                        <a:pt x="6656" y="6197"/>
                      </a:lnTo>
                      <a:lnTo>
                        <a:pt x="6681" y="6206"/>
                      </a:lnTo>
                      <a:lnTo>
                        <a:pt x="6706" y="6215"/>
                      </a:lnTo>
                      <a:lnTo>
                        <a:pt x="6732" y="6222"/>
                      </a:lnTo>
                      <a:lnTo>
                        <a:pt x="6757" y="6228"/>
                      </a:lnTo>
                      <a:lnTo>
                        <a:pt x="6783" y="6234"/>
                      </a:lnTo>
                      <a:lnTo>
                        <a:pt x="6809" y="6238"/>
                      </a:lnTo>
                      <a:lnTo>
                        <a:pt x="6836" y="6242"/>
                      </a:lnTo>
                      <a:lnTo>
                        <a:pt x="6862" y="6244"/>
                      </a:lnTo>
                      <a:lnTo>
                        <a:pt x="6888" y="6245"/>
                      </a:lnTo>
                      <a:lnTo>
                        <a:pt x="6915" y="6246"/>
                      </a:lnTo>
                      <a:lnTo>
                        <a:pt x="6942" y="6245"/>
                      </a:lnTo>
                      <a:lnTo>
                        <a:pt x="6968" y="6244"/>
                      </a:lnTo>
                      <a:lnTo>
                        <a:pt x="6994" y="6242"/>
                      </a:lnTo>
                      <a:lnTo>
                        <a:pt x="7021" y="6238"/>
                      </a:lnTo>
                      <a:lnTo>
                        <a:pt x="7047" y="6234"/>
                      </a:lnTo>
                      <a:lnTo>
                        <a:pt x="7072" y="6228"/>
                      </a:lnTo>
                      <a:lnTo>
                        <a:pt x="7098" y="6222"/>
                      </a:lnTo>
                      <a:lnTo>
                        <a:pt x="7123" y="6215"/>
                      </a:lnTo>
                      <a:lnTo>
                        <a:pt x="7148" y="6206"/>
                      </a:lnTo>
                      <a:lnTo>
                        <a:pt x="7173" y="6197"/>
                      </a:lnTo>
                      <a:lnTo>
                        <a:pt x="7197" y="6187"/>
                      </a:lnTo>
                      <a:lnTo>
                        <a:pt x="7221" y="6176"/>
                      </a:lnTo>
                      <a:lnTo>
                        <a:pt x="7245" y="6164"/>
                      </a:lnTo>
                      <a:lnTo>
                        <a:pt x="7268" y="6151"/>
                      </a:lnTo>
                      <a:lnTo>
                        <a:pt x="7291" y="6138"/>
                      </a:lnTo>
                      <a:lnTo>
                        <a:pt x="7313" y="6123"/>
                      </a:lnTo>
                      <a:lnTo>
                        <a:pt x="7335" y="6108"/>
                      </a:lnTo>
                      <a:lnTo>
                        <a:pt x="7356" y="6092"/>
                      </a:lnTo>
                      <a:lnTo>
                        <a:pt x="7376" y="6075"/>
                      </a:lnTo>
                      <a:lnTo>
                        <a:pt x="7396" y="6057"/>
                      </a:lnTo>
                      <a:lnTo>
                        <a:pt x="7415" y="6039"/>
                      </a:lnTo>
                      <a:lnTo>
                        <a:pt x="7433" y="6020"/>
                      </a:lnTo>
                      <a:lnTo>
                        <a:pt x="7451" y="6000"/>
                      </a:lnTo>
                      <a:lnTo>
                        <a:pt x="7468" y="5980"/>
                      </a:lnTo>
                      <a:lnTo>
                        <a:pt x="7484" y="5959"/>
                      </a:lnTo>
                      <a:lnTo>
                        <a:pt x="7499" y="5937"/>
                      </a:lnTo>
                      <a:lnTo>
                        <a:pt x="7514" y="5915"/>
                      </a:lnTo>
                      <a:lnTo>
                        <a:pt x="7527" y="5892"/>
                      </a:lnTo>
                      <a:lnTo>
                        <a:pt x="7540" y="5869"/>
                      </a:lnTo>
                      <a:lnTo>
                        <a:pt x="7552" y="5845"/>
                      </a:lnTo>
                      <a:lnTo>
                        <a:pt x="7563" y="5821"/>
                      </a:lnTo>
                      <a:lnTo>
                        <a:pt x="7573" y="5797"/>
                      </a:lnTo>
                      <a:lnTo>
                        <a:pt x="7582" y="5772"/>
                      </a:lnTo>
                      <a:lnTo>
                        <a:pt x="7591" y="5747"/>
                      </a:lnTo>
                      <a:lnTo>
                        <a:pt x="7598" y="5722"/>
                      </a:lnTo>
                      <a:lnTo>
                        <a:pt x="7604" y="5696"/>
                      </a:lnTo>
                      <a:lnTo>
                        <a:pt x="7610" y="5671"/>
                      </a:lnTo>
                      <a:lnTo>
                        <a:pt x="7614" y="5645"/>
                      </a:lnTo>
                      <a:lnTo>
                        <a:pt x="7618" y="5618"/>
                      </a:lnTo>
                      <a:lnTo>
                        <a:pt x="7620" y="5592"/>
                      </a:lnTo>
                      <a:close/>
                      <a:moveTo>
                        <a:pt x="4866" y="1779"/>
                      </a:moveTo>
                      <a:lnTo>
                        <a:pt x="4997" y="1919"/>
                      </a:lnTo>
                      <a:lnTo>
                        <a:pt x="5000" y="1923"/>
                      </a:lnTo>
                      <a:lnTo>
                        <a:pt x="5003" y="1919"/>
                      </a:lnTo>
                      <a:lnTo>
                        <a:pt x="5134" y="1779"/>
                      </a:lnTo>
                      <a:lnTo>
                        <a:pt x="5151" y="1763"/>
                      </a:lnTo>
                      <a:lnTo>
                        <a:pt x="5295" y="1649"/>
                      </a:lnTo>
                      <a:lnTo>
                        <a:pt x="5314" y="1636"/>
                      </a:lnTo>
                      <a:lnTo>
                        <a:pt x="5468" y="1550"/>
                      </a:lnTo>
                      <a:lnTo>
                        <a:pt x="5489" y="1540"/>
                      </a:lnTo>
                      <a:lnTo>
                        <a:pt x="5648" y="1481"/>
                      </a:lnTo>
                      <a:lnTo>
                        <a:pt x="5672" y="1474"/>
                      </a:lnTo>
                      <a:lnTo>
                        <a:pt x="5832" y="1444"/>
                      </a:lnTo>
                      <a:lnTo>
                        <a:pt x="5859" y="1441"/>
                      </a:lnTo>
                      <a:lnTo>
                        <a:pt x="6015" y="1439"/>
                      </a:lnTo>
                      <a:lnTo>
                        <a:pt x="6044" y="1442"/>
                      </a:lnTo>
                      <a:lnTo>
                        <a:pt x="6194" y="1469"/>
                      </a:lnTo>
                      <a:lnTo>
                        <a:pt x="6209" y="1473"/>
                      </a:lnTo>
                      <a:lnTo>
                        <a:pt x="6224" y="1478"/>
                      </a:lnTo>
                      <a:lnTo>
                        <a:pt x="6362" y="1536"/>
                      </a:lnTo>
                      <a:lnTo>
                        <a:pt x="6378" y="1543"/>
                      </a:lnTo>
                      <a:lnTo>
                        <a:pt x="6392" y="1552"/>
                      </a:lnTo>
                      <a:lnTo>
                        <a:pt x="6514" y="1640"/>
                      </a:lnTo>
                      <a:lnTo>
                        <a:pt x="6528" y="1651"/>
                      </a:lnTo>
                      <a:lnTo>
                        <a:pt x="6540" y="1664"/>
                      </a:lnTo>
                      <a:lnTo>
                        <a:pt x="6643" y="1783"/>
                      </a:lnTo>
                      <a:lnTo>
                        <a:pt x="6653" y="1796"/>
                      </a:lnTo>
                      <a:lnTo>
                        <a:pt x="6662" y="1811"/>
                      </a:lnTo>
                      <a:lnTo>
                        <a:pt x="6740" y="1961"/>
                      </a:lnTo>
                      <a:lnTo>
                        <a:pt x="6747" y="1976"/>
                      </a:lnTo>
                      <a:lnTo>
                        <a:pt x="6752" y="1991"/>
                      </a:lnTo>
                      <a:lnTo>
                        <a:pt x="6802" y="2173"/>
                      </a:lnTo>
                      <a:lnTo>
                        <a:pt x="6807" y="2200"/>
                      </a:lnTo>
                      <a:lnTo>
                        <a:pt x="6824" y="2415"/>
                      </a:lnTo>
                      <a:lnTo>
                        <a:pt x="6825" y="2430"/>
                      </a:lnTo>
                      <a:lnTo>
                        <a:pt x="6824" y="2445"/>
                      </a:lnTo>
                      <a:lnTo>
                        <a:pt x="6800" y="2650"/>
                      </a:lnTo>
                      <a:lnTo>
                        <a:pt x="6797" y="2665"/>
                      </a:lnTo>
                      <a:lnTo>
                        <a:pt x="6793" y="2680"/>
                      </a:lnTo>
                      <a:lnTo>
                        <a:pt x="6724" y="2882"/>
                      </a:lnTo>
                      <a:lnTo>
                        <a:pt x="6715" y="2905"/>
                      </a:lnTo>
                      <a:lnTo>
                        <a:pt x="6610" y="3103"/>
                      </a:lnTo>
                      <a:lnTo>
                        <a:pt x="6600" y="3119"/>
                      </a:lnTo>
                      <a:lnTo>
                        <a:pt x="6466" y="3311"/>
                      </a:lnTo>
                      <a:lnTo>
                        <a:pt x="6457" y="3322"/>
                      </a:lnTo>
                      <a:lnTo>
                        <a:pt x="6301" y="3506"/>
                      </a:lnTo>
                      <a:lnTo>
                        <a:pt x="6294" y="3514"/>
                      </a:lnTo>
                      <a:lnTo>
                        <a:pt x="6123" y="3688"/>
                      </a:lnTo>
                      <a:lnTo>
                        <a:pt x="6116" y="3694"/>
                      </a:lnTo>
                      <a:lnTo>
                        <a:pt x="5938" y="3855"/>
                      </a:lnTo>
                      <a:lnTo>
                        <a:pt x="5933" y="3859"/>
                      </a:lnTo>
                      <a:lnTo>
                        <a:pt x="5754" y="4006"/>
                      </a:lnTo>
                      <a:lnTo>
                        <a:pt x="5750" y="4009"/>
                      </a:lnTo>
                      <a:lnTo>
                        <a:pt x="5579" y="4139"/>
                      </a:lnTo>
                      <a:lnTo>
                        <a:pt x="5575" y="4142"/>
                      </a:lnTo>
                      <a:lnTo>
                        <a:pt x="5419" y="4252"/>
                      </a:lnTo>
                      <a:lnTo>
                        <a:pt x="5415" y="4254"/>
                      </a:lnTo>
                      <a:lnTo>
                        <a:pt x="5281" y="4344"/>
                      </a:lnTo>
                      <a:lnTo>
                        <a:pt x="5278" y="4346"/>
                      </a:lnTo>
                      <a:lnTo>
                        <a:pt x="5173" y="4413"/>
                      </a:lnTo>
                      <a:lnTo>
                        <a:pt x="5171" y="4414"/>
                      </a:lnTo>
                      <a:lnTo>
                        <a:pt x="5102" y="4456"/>
                      </a:lnTo>
                      <a:lnTo>
                        <a:pt x="5100" y="4457"/>
                      </a:lnTo>
                      <a:lnTo>
                        <a:pt x="5076" y="4471"/>
                      </a:lnTo>
                      <a:lnTo>
                        <a:pt x="5058" y="4480"/>
                      </a:lnTo>
                      <a:lnTo>
                        <a:pt x="5039" y="4487"/>
                      </a:lnTo>
                      <a:lnTo>
                        <a:pt x="5020" y="4491"/>
                      </a:lnTo>
                      <a:lnTo>
                        <a:pt x="5000" y="4492"/>
                      </a:lnTo>
                      <a:lnTo>
                        <a:pt x="4980" y="4491"/>
                      </a:lnTo>
                      <a:lnTo>
                        <a:pt x="4961" y="4487"/>
                      </a:lnTo>
                      <a:lnTo>
                        <a:pt x="4942" y="4480"/>
                      </a:lnTo>
                      <a:lnTo>
                        <a:pt x="4924" y="4471"/>
                      </a:lnTo>
                      <a:lnTo>
                        <a:pt x="4900" y="4457"/>
                      </a:lnTo>
                      <a:lnTo>
                        <a:pt x="4898" y="4456"/>
                      </a:lnTo>
                      <a:lnTo>
                        <a:pt x="4829" y="4414"/>
                      </a:lnTo>
                      <a:lnTo>
                        <a:pt x="4827" y="4413"/>
                      </a:lnTo>
                      <a:lnTo>
                        <a:pt x="4722" y="4346"/>
                      </a:lnTo>
                      <a:lnTo>
                        <a:pt x="4719" y="4344"/>
                      </a:lnTo>
                      <a:lnTo>
                        <a:pt x="4585" y="4254"/>
                      </a:lnTo>
                      <a:lnTo>
                        <a:pt x="4581" y="4252"/>
                      </a:lnTo>
                      <a:lnTo>
                        <a:pt x="4425" y="4142"/>
                      </a:lnTo>
                      <a:lnTo>
                        <a:pt x="4421" y="4139"/>
                      </a:lnTo>
                      <a:lnTo>
                        <a:pt x="4250" y="4009"/>
                      </a:lnTo>
                      <a:lnTo>
                        <a:pt x="4246" y="4006"/>
                      </a:lnTo>
                      <a:lnTo>
                        <a:pt x="4067" y="3859"/>
                      </a:lnTo>
                      <a:lnTo>
                        <a:pt x="4062" y="3855"/>
                      </a:lnTo>
                      <a:lnTo>
                        <a:pt x="3884" y="3694"/>
                      </a:lnTo>
                      <a:lnTo>
                        <a:pt x="3877" y="3688"/>
                      </a:lnTo>
                      <a:lnTo>
                        <a:pt x="3706" y="3514"/>
                      </a:lnTo>
                      <a:lnTo>
                        <a:pt x="3699" y="3506"/>
                      </a:lnTo>
                      <a:lnTo>
                        <a:pt x="3543" y="3322"/>
                      </a:lnTo>
                      <a:lnTo>
                        <a:pt x="3534" y="3311"/>
                      </a:lnTo>
                      <a:lnTo>
                        <a:pt x="3400" y="3119"/>
                      </a:lnTo>
                      <a:lnTo>
                        <a:pt x="3390" y="3103"/>
                      </a:lnTo>
                      <a:lnTo>
                        <a:pt x="3285" y="2905"/>
                      </a:lnTo>
                      <a:lnTo>
                        <a:pt x="3276" y="2882"/>
                      </a:lnTo>
                      <a:lnTo>
                        <a:pt x="3207" y="2680"/>
                      </a:lnTo>
                      <a:lnTo>
                        <a:pt x="3203" y="2665"/>
                      </a:lnTo>
                      <a:lnTo>
                        <a:pt x="3200" y="2650"/>
                      </a:lnTo>
                      <a:lnTo>
                        <a:pt x="3176" y="2445"/>
                      </a:lnTo>
                      <a:lnTo>
                        <a:pt x="3175" y="2430"/>
                      </a:lnTo>
                      <a:lnTo>
                        <a:pt x="3176" y="2415"/>
                      </a:lnTo>
                      <a:lnTo>
                        <a:pt x="3193" y="2200"/>
                      </a:lnTo>
                      <a:lnTo>
                        <a:pt x="3198" y="2173"/>
                      </a:lnTo>
                      <a:lnTo>
                        <a:pt x="3248" y="1991"/>
                      </a:lnTo>
                      <a:lnTo>
                        <a:pt x="3253" y="1976"/>
                      </a:lnTo>
                      <a:lnTo>
                        <a:pt x="3260" y="1961"/>
                      </a:lnTo>
                      <a:lnTo>
                        <a:pt x="3338" y="1811"/>
                      </a:lnTo>
                      <a:lnTo>
                        <a:pt x="3347" y="1796"/>
                      </a:lnTo>
                      <a:lnTo>
                        <a:pt x="3357" y="1783"/>
                      </a:lnTo>
                      <a:lnTo>
                        <a:pt x="3460" y="1664"/>
                      </a:lnTo>
                      <a:lnTo>
                        <a:pt x="3472" y="1651"/>
                      </a:lnTo>
                      <a:lnTo>
                        <a:pt x="3486" y="1640"/>
                      </a:lnTo>
                      <a:lnTo>
                        <a:pt x="3608" y="1552"/>
                      </a:lnTo>
                      <a:lnTo>
                        <a:pt x="3622" y="1543"/>
                      </a:lnTo>
                      <a:lnTo>
                        <a:pt x="3638" y="1536"/>
                      </a:lnTo>
                      <a:lnTo>
                        <a:pt x="3776" y="1478"/>
                      </a:lnTo>
                      <a:lnTo>
                        <a:pt x="3791" y="1473"/>
                      </a:lnTo>
                      <a:lnTo>
                        <a:pt x="3806" y="1469"/>
                      </a:lnTo>
                      <a:lnTo>
                        <a:pt x="3956" y="1442"/>
                      </a:lnTo>
                      <a:lnTo>
                        <a:pt x="3985" y="1439"/>
                      </a:lnTo>
                      <a:lnTo>
                        <a:pt x="4141" y="1441"/>
                      </a:lnTo>
                      <a:lnTo>
                        <a:pt x="4168" y="1444"/>
                      </a:lnTo>
                      <a:lnTo>
                        <a:pt x="4328" y="1474"/>
                      </a:lnTo>
                      <a:lnTo>
                        <a:pt x="4352" y="1481"/>
                      </a:lnTo>
                      <a:lnTo>
                        <a:pt x="4511" y="1540"/>
                      </a:lnTo>
                      <a:lnTo>
                        <a:pt x="4532" y="1550"/>
                      </a:lnTo>
                      <a:lnTo>
                        <a:pt x="4686" y="1636"/>
                      </a:lnTo>
                      <a:lnTo>
                        <a:pt x="4705" y="1649"/>
                      </a:lnTo>
                      <a:lnTo>
                        <a:pt x="4849" y="1763"/>
                      </a:lnTo>
                      <a:lnTo>
                        <a:pt x="4866" y="1779"/>
                      </a:lnTo>
                      <a:close/>
                      <a:moveTo>
                        <a:pt x="4884" y="4094"/>
                      </a:moveTo>
                      <a:lnTo>
                        <a:pt x="4986" y="4159"/>
                      </a:lnTo>
                      <a:lnTo>
                        <a:pt x="5000" y="4167"/>
                      </a:lnTo>
                      <a:lnTo>
                        <a:pt x="5014" y="4159"/>
                      </a:lnTo>
                      <a:lnTo>
                        <a:pt x="5116" y="4094"/>
                      </a:lnTo>
                      <a:lnTo>
                        <a:pt x="5247" y="4006"/>
                      </a:lnTo>
                      <a:lnTo>
                        <a:pt x="5400" y="3898"/>
                      </a:lnTo>
                      <a:lnTo>
                        <a:pt x="5566" y="3772"/>
                      </a:lnTo>
                      <a:lnTo>
                        <a:pt x="5740" y="3630"/>
                      </a:lnTo>
                      <a:lnTo>
                        <a:pt x="5912" y="3474"/>
                      </a:lnTo>
                      <a:lnTo>
                        <a:pt x="6076" y="3308"/>
                      </a:lnTo>
                      <a:lnTo>
                        <a:pt x="6224" y="3133"/>
                      </a:lnTo>
                      <a:lnTo>
                        <a:pt x="6349" y="2955"/>
                      </a:lnTo>
                      <a:lnTo>
                        <a:pt x="6444" y="2775"/>
                      </a:lnTo>
                      <a:lnTo>
                        <a:pt x="6503" y="2599"/>
                      </a:lnTo>
                      <a:lnTo>
                        <a:pt x="6524" y="2424"/>
                      </a:lnTo>
                      <a:lnTo>
                        <a:pt x="6509" y="2239"/>
                      </a:lnTo>
                      <a:lnTo>
                        <a:pt x="6467" y="2086"/>
                      </a:lnTo>
                      <a:lnTo>
                        <a:pt x="6404" y="1965"/>
                      </a:lnTo>
                      <a:lnTo>
                        <a:pt x="6325" y="1874"/>
                      </a:lnTo>
                      <a:lnTo>
                        <a:pt x="6231" y="1806"/>
                      </a:lnTo>
                      <a:lnTo>
                        <a:pt x="6124" y="1762"/>
                      </a:lnTo>
                      <a:lnTo>
                        <a:pt x="6004" y="1740"/>
                      </a:lnTo>
                      <a:lnTo>
                        <a:pt x="5875" y="1741"/>
                      </a:lnTo>
                      <a:lnTo>
                        <a:pt x="5741" y="1767"/>
                      </a:lnTo>
                      <a:lnTo>
                        <a:pt x="5605" y="1817"/>
                      </a:lnTo>
                      <a:lnTo>
                        <a:pt x="5472" y="1892"/>
                      </a:lnTo>
                      <a:lnTo>
                        <a:pt x="5346" y="1991"/>
                      </a:lnTo>
                      <a:lnTo>
                        <a:pt x="5231" y="2115"/>
                      </a:lnTo>
                      <a:lnTo>
                        <a:pt x="5124" y="2272"/>
                      </a:lnTo>
                      <a:lnTo>
                        <a:pt x="5112" y="2288"/>
                      </a:lnTo>
                      <a:lnTo>
                        <a:pt x="5098" y="2301"/>
                      </a:lnTo>
                      <a:lnTo>
                        <a:pt x="5083" y="2313"/>
                      </a:lnTo>
                      <a:lnTo>
                        <a:pt x="5066" y="2323"/>
                      </a:lnTo>
                      <a:lnTo>
                        <a:pt x="5048" y="2330"/>
                      </a:lnTo>
                      <a:lnTo>
                        <a:pt x="5029" y="2335"/>
                      </a:lnTo>
                      <a:lnTo>
                        <a:pt x="5010" y="2338"/>
                      </a:lnTo>
                      <a:lnTo>
                        <a:pt x="4990" y="2338"/>
                      </a:lnTo>
                      <a:lnTo>
                        <a:pt x="4971" y="2335"/>
                      </a:lnTo>
                      <a:lnTo>
                        <a:pt x="4952" y="2330"/>
                      </a:lnTo>
                      <a:lnTo>
                        <a:pt x="4934" y="2323"/>
                      </a:lnTo>
                      <a:lnTo>
                        <a:pt x="4917" y="2313"/>
                      </a:lnTo>
                      <a:lnTo>
                        <a:pt x="4902" y="2301"/>
                      </a:lnTo>
                      <a:lnTo>
                        <a:pt x="4888" y="2288"/>
                      </a:lnTo>
                      <a:lnTo>
                        <a:pt x="4876" y="2272"/>
                      </a:lnTo>
                      <a:lnTo>
                        <a:pt x="4769" y="2115"/>
                      </a:lnTo>
                      <a:lnTo>
                        <a:pt x="4654" y="1991"/>
                      </a:lnTo>
                      <a:lnTo>
                        <a:pt x="4528" y="1892"/>
                      </a:lnTo>
                      <a:lnTo>
                        <a:pt x="4395" y="1817"/>
                      </a:lnTo>
                      <a:lnTo>
                        <a:pt x="4259" y="1767"/>
                      </a:lnTo>
                      <a:lnTo>
                        <a:pt x="4125" y="1741"/>
                      </a:lnTo>
                      <a:lnTo>
                        <a:pt x="3996" y="1740"/>
                      </a:lnTo>
                      <a:lnTo>
                        <a:pt x="3876" y="1762"/>
                      </a:lnTo>
                      <a:lnTo>
                        <a:pt x="3769" y="1806"/>
                      </a:lnTo>
                      <a:lnTo>
                        <a:pt x="3675" y="1874"/>
                      </a:lnTo>
                      <a:lnTo>
                        <a:pt x="3596" y="1965"/>
                      </a:lnTo>
                      <a:lnTo>
                        <a:pt x="3533" y="2086"/>
                      </a:lnTo>
                      <a:lnTo>
                        <a:pt x="3491" y="2239"/>
                      </a:lnTo>
                      <a:lnTo>
                        <a:pt x="3476" y="2424"/>
                      </a:lnTo>
                      <a:lnTo>
                        <a:pt x="3497" y="2599"/>
                      </a:lnTo>
                      <a:lnTo>
                        <a:pt x="3556" y="2775"/>
                      </a:lnTo>
                      <a:lnTo>
                        <a:pt x="3651" y="2955"/>
                      </a:lnTo>
                      <a:lnTo>
                        <a:pt x="3776" y="3133"/>
                      </a:lnTo>
                      <a:lnTo>
                        <a:pt x="3924" y="3308"/>
                      </a:lnTo>
                      <a:lnTo>
                        <a:pt x="4088" y="3474"/>
                      </a:lnTo>
                      <a:lnTo>
                        <a:pt x="4260" y="3630"/>
                      </a:lnTo>
                      <a:lnTo>
                        <a:pt x="4434" y="3772"/>
                      </a:lnTo>
                      <a:lnTo>
                        <a:pt x="4600" y="3898"/>
                      </a:lnTo>
                      <a:lnTo>
                        <a:pt x="4753" y="4006"/>
                      </a:lnTo>
                      <a:lnTo>
                        <a:pt x="4884" y="4094"/>
                      </a:lnTo>
                      <a:close/>
                      <a:moveTo>
                        <a:pt x="4292" y="5489"/>
                      </a:moveTo>
                      <a:lnTo>
                        <a:pt x="4292" y="5498"/>
                      </a:lnTo>
                      <a:lnTo>
                        <a:pt x="4293" y="5534"/>
                      </a:lnTo>
                      <a:lnTo>
                        <a:pt x="4293" y="5544"/>
                      </a:lnTo>
                      <a:lnTo>
                        <a:pt x="4292" y="5580"/>
                      </a:lnTo>
                      <a:lnTo>
                        <a:pt x="4292" y="5589"/>
                      </a:lnTo>
                      <a:lnTo>
                        <a:pt x="4290" y="5625"/>
                      </a:lnTo>
                      <a:lnTo>
                        <a:pt x="4289" y="5635"/>
                      </a:lnTo>
                      <a:lnTo>
                        <a:pt x="4286" y="5670"/>
                      </a:lnTo>
                      <a:lnTo>
                        <a:pt x="4285" y="5680"/>
                      </a:lnTo>
                      <a:lnTo>
                        <a:pt x="4280" y="5715"/>
                      </a:lnTo>
                      <a:lnTo>
                        <a:pt x="4278" y="5724"/>
                      </a:lnTo>
                      <a:lnTo>
                        <a:pt x="4272" y="5760"/>
                      </a:lnTo>
                      <a:lnTo>
                        <a:pt x="4271" y="5769"/>
                      </a:lnTo>
                      <a:lnTo>
                        <a:pt x="4263" y="5804"/>
                      </a:lnTo>
                      <a:lnTo>
                        <a:pt x="4261" y="5813"/>
                      </a:lnTo>
                      <a:lnTo>
                        <a:pt x="4252" y="5847"/>
                      </a:lnTo>
                      <a:lnTo>
                        <a:pt x="4250" y="5856"/>
                      </a:lnTo>
                      <a:lnTo>
                        <a:pt x="4240" y="5891"/>
                      </a:lnTo>
                      <a:lnTo>
                        <a:pt x="4237" y="5900"/>
                      </a:lnTo>
                      <a:lnTo>
                        <a:pt x="4226" y="5933"/>
                      </a:lnTo>
                      <a:lnTo>
                        <a:pt x="4223" y="5942"/>
                      </a:lnTo>
                      <a:lnTo>
                        <a:pt x="4211" y="5976"/>
                      </a:lnTo>
                      <a:lnTo>
                        <a:pt x="4207" y="5984"/>
                      </a:lnTo>
                      <a:lnTo>
                        <a:pt x="4193" y="6017"/>
                      </a:lnTo>
                      <a:lnTo>
                        <a:pt x="4190" y="6026"/>
                      </a:lnTo>
                      <a:lnTo>
                        <a:pt x="4175" y="6058"/>
                      </a:lnTo>
                      <a:lnTo>
                        <a:pt x="4171" y="6067"/>
                      </a:lnTo>
                      <a:lnTo>
                        <a:pt x="4154" y="6099"/>
                      </a:lnTo>
                      <a:lnTo>
                        <a:pt x="4150" y="6107"/>
                      </a:lnTo>
                      <a:lnTo>
                        <a:pt x="4133" y="6138"/>
                      </a:lnTo>
                      <a:lnTo>
                        <a:pt x="4128" y="6146"/>
                      </a:lnTo>
                      <a:lnTo>
                        <a:pt x="4110" y="6177"/>
                      </a:lnTo>
                      <a:lnTo>
                        <a:pt x="4105" y="6185"/>
                      </a:lnTo>
                      <a:lnTo>
                        <a:pt x="4085" y="6215"/>
                      </a:lnTo>
                      <a:lnTo>
                        <a:pt x="4080" y="6222"/>
                      </a:lnTo>
                      <a:lnTo>
                        <a:pt x="4059" y="6252"/>
                      </a:lnTo>
                      <a:lnTo>
                        <a:pt x="4053" y="6259"/>
                      </a:lnTo>
                      <a:lnTo>
                        <a:pt x="4032" y="6288"/>
                      </a:lnTo>
                      <a:lnTo>
                        <a:pt x="4026" y="6295"/>
                      </a:lnTo>
                      <a:lnTo>
                        <a:pt x="4003" y="6323"/>
                      </a:lnTo>
                      <a:lnTo>
                        <a:pt x="3997" y="6330"/>
                      </a:lnTo>
                      <a:lnTo>
                        <a:pt x="3973" y="6356"/>
                      </a:lnTo>
                      <a:lnTo>
                        <a:pt x="3967" y="6363"/>
                      </a:lnTo>
                      <a:lnTo>
                        <a:pt x="3942" y="6389"/>
                      </a:lnTo>
                      <a:lnTo>
                        <a:pt x="3936" y="6396"/>
                      </a:lnTo>
                      <a:lnTo>
                        <a:pt x="3910" y="6420"/>
                      </a:lnTo>
                      <a:lnTo>
                        <a:pt x="3903" y="6427"/>
                      </a:lnTo>
                      <a:lnTo>
                        <a:pt x="3876" y="6451"/>
                      </a:lnTo>
                      <a:lnTo>
                        <a:pt x="3869" y="6457"/>
                      </a:lnTo>
                      <a:lnTo>
                        <a:pt x="3842" y="6480"/>
                      </a:lnTo>
                      <a:lnTo>
                        <a:pt x="3835" y="6485"/>
                      </a:lnTo>
                      <a:lnTo>
                        <a:pt x="3806" y="6507"/>
                      </a:lnTo>
                      <a:lnTo>
                        <a:pt x="3799" y="6513"/>
                      </a:lnTo>
                      <a:lnTo>
                        <a:pt x="3770" y="6533"/>
                      </a:lnTo>
                      <a:lnTo>
                        <a:pt x="3762" y="6539"/>
                      </a:lnTo>
                      <a:lnTo>
                        <a:pt x="3732" y="6558"/>
                      </a:lnTo>
                      <a:lnTo>
                        <a:pt x="3724" y="6563"/>
                      </a:lnTo>
                      <a:lnTo>
                        <a:pt x="3693" y="6582"/>
                      </a:lnTo>
                      <a:lnTo>
                        <a:pt x="3685" y="6587"/>
                      </a:lnTo>
                      <a:lnTo>
                        <a:pt x="3653" y="6604"/>
                      </a:lnTo>
                      <a:lnTo>
                        <a:pt x="3645" y="6609"/>
                      </a:lnTo>
                      <a:lnTo>
                        <a:pt x="3613" y="6625"/>
                      </a:lnTo>
                      <a:lnTo>
                        <a:pt x="3604" y="6629"/>
                      </a:lnTo>
                      <a:lnTo>
                        <a:pt x="3572" y="6644"/>
                      </a:lnTo>
                      <a:lnTo>
                        <a:pt x="3563" y="6648"/>
                      </a:lnTo>
                      <a:lnTo>
                        <a:pt x="3530" y="6661"/>
                      </a:lnTo>
                      <a:lnTo>
                        <a:pt x="3521" y="6665"/>
                      </a:lnTo>
                      <a:lnTo>
                        <a:pt x="3488" y="6677"/>
                      </a:lnTo>
                      <a:lnTo>
                        <a:pt x="3479" y="6680"/>
                      </a:lnTo>
                      <a:lnTo>
                        <a:pt x="3445" y="6691"/>
                      </a:lnTo>
                      <a:lnTo>
                        <a:pt x="3436" y="6694"/>
                      </a:lnTo>
                      <a:lnTo>
                        <a:pt x="3402" y="6704"/>
                      </a:lnTo>
                      <a:lnTo>
                        <a:pt x="3393" y="6706"/>
                      </a:lnTo>
                      <a:lnTo>
                        <a:pt x="3358" y="6715"/>
                      </a:lnTo>
                      <a:lnTo>
                        <a:pt x="3349" y="6717"/>
                      </a:lnTo>
                      <a:lnTo>
                        <a:pt x="3314" y="6724"/>
                      </a:lnTo>
                      <a:lnTo>
                        <a:pt x="3305" y="6726"/>
                      </a:lnTo>
                      <a:lnTo>
                        <a:pt x="3270" y="6732"/>
                      </a:lnTo>
                      <a:lnTo>
                        <a:pt x="3260" y="6733"/>
                      </a:lnTo>
                      <a:lnTo>
                        <a:pt x="3225" y="6738"/>
                      </a:lnTo>
                      <a:lnTo>
                        <a:pt x="3216" y="6739"/>
                      </a:lnTo>
                      <a:lnTo>
                        <a:pt x="3180" y="6742"/>
                      </a:lnTo>
                      <a:lnTo>
                        <a:pt x="3171" y="6743"/>
                      </a:lnTo>
                      <a:lnTo>
                        <a:pt x="3135" y="6745"/>
                      </a:lnTo>
                      <a:lnTo>
                        <a:pt x="3126" y="6745"/>
                      </a:lnTo>
                      <a:lnTo>
                        <a:pt x="3090" y="6746"/>
                      </a:lnTo>
                      <a:lnTo>
                        <a:pt x="3080" y="6746"/>
                      </a:lnTo>
                      <a:lnTo>
                        <a:pt x="3044" y="6745"/>
                      </a:lnTo>
                      <a:lnTo>
                        <a:pt x="3035" y="6745"/>
                      </a:lnTo>
                      <a:lnTo>
                        <a:pt x="2999" y="6743"/>
                      </a:lnTo>
                      <a:lnTo>
                        <a:pt x="2990" y="6742"/>
                      </a:lnTo>
                      <a:lnTo>
                        <a:pt x="2954" y="6739"/>
                      </a:lnTo>
                      <a:lnTo>
                        <a:pt x="2945" y="6738"/>
                      </a:lnTo>
                      <a:lnTo>
                        <a:pt x="2910" y="6733"/>
                      </a:lnTo>
                      <a:lnTo>
                        <a:pt x="2900" y="6732"/>
                      </a:lnTo>
                      <a:lnTo>
                        <a:pt x="2865" y="6726"/>
                      </a:lnTo>
                      <a:lnTo>
                        <a:pt x="2856" y="6724"/>
                      </a:lnTo>
                      <a:lnTo>
                        <a:pt x="2821" y="6717"/>
                      </a:lnTo>
                      <a:lnTo>
                        <a:pt x="2812" y="6715"/>
                      </a:lnTo>
                      <a:lnTo>
                        <a:pt x="2777" y="6706"/>
                      </a:lnTo>
                      <a:lnTo>
                        <a:pt x="2768" y="6704"/>
                      </a:lnTo>
                      <a:lnTo>
                        <a:pt x="2734" y="6694"/>
                      </a:lnTo>
                      <a:lnTo>
                        <a:pt x="2725" y="6691"/>
                      </a:lnTo>
                      <a:lnTo>
                        <a:pt x="2691" y="6680"/>
                      </a:lnTo>
                      <a:lnTo>
                        <a:pt x="2682" y="6677"/>
                      </a:lnTo>
                      <a:lnTo>
                        <a:pt x="2649" y="6665"/>
                      </a:lnTo>
                      <a:lnTo>
                        <a:pt x="2640" y="6661"/>
                      </a:lnTo>
                      <a:lnTo>
                        <a:pt x="2607" y="6647"/>
                      </a:lnTo>
                      <a:lnTo>
                        <a:pt x="2599" y="6644"/>
                      </a:lnTo>
                      <a:lnTo>
                        <a:pt x="2566" y="6629"/>
                      </a:lnTo>
                      <a:lnTo>
                        <a:pt x="2558" y="6625"/>
                      </a:lnTo>
                      <a:lnTo>
                        <a:pt x="2526" y="6608"/>
                      </a:lnTo>
                      <a:lnTo>
                        <a:pt x="2517" y="6604"/>
                      </a:lnTo>
                      <a:lnTo>
                        <a:pt x="2486" y="6587"/>
                      </a:lnTo>
                      <a:lnTo>
                        <a:pt x="2478" y="6582"/>
                      </a:lnTo>
                      <a:lnTo>
                        <a:pt x="2447" y="6564"/>
                      </a:lnTo>
                      <a:lnTo>
                        <a:pt x="2439" y="6559"/>
                      </a:lnTo>
                      <a:lnTo>
                        <a:pt x="2409" y="6539"/>
                      </a:lnTo>
                      <a:lnTo>
                        <a:pt x="2401" y="6534"/>
                      </a:lnTo>
                      <a:lnTo>
                        <a:pt x="2372" y="6513"/>
                      </a:lnTo>
                      <a:lnTo>
                        <a:pt x="2365" y="6507"/>
                      </a:lnTo>
                      <a:lnTo>
                        <a:pt x="2336" y="6486"/>
                      </a:lnTo>
                      <a:lnTo>
                        <a:pt x="2329" y="6480"/>
                      </a:lnTo>
                      <a:lnTo>
                        <a:pt x="2301" y="6457"/>
                      </a:lnTo>
                      <a:lnTo>
                        <a:pt x="2294" y="6451"/>
                      </a:lnTo>
                      <a:lnTo>
                        <a:pt x="2267" y="6427"/>
                      </a:lnTo>
                      <a:lnTo>
                        <a:pt x="2261" y="6421"/>
                      </a:lnTo>
                      <a:lnTo>
                        <a:pt x="2235" y="6396"/>
                      </a:lnTo>
                      <a:lnTo>
                        <a:pt x="2228" y="6389"/>
                      </a:lnTo>
                      <a:lnTo>
                        <a:pt x="2203" y="6363"/>
                      </a:lnTo>
                      <a:lnTo>
                        <a:pt x="2197" y="6357"/>
                      </a:lnTo>
                      <a:lnTo>
                        <a:pt x="2173" y="6330"/>
                      </a:lnTo>
                      <a:lnTo>
                        <a:pt x="2167" y="6323"/>
                      </a:lnTo>
                      <a:lnTo>
                        <a:pt x="2144" y="6295"/>
                      </a:lnTo>
                      <a:lnTo>
                        <a:pt x="2138" y="6288"/>
                      </a:lnTo>
                      <a:lnTo>
                        <a:pt x="2117" y="6259"/>
                      </a:lnTo>
                      <a:lnTo>
                        <a:pt x="2111" y="6252"/>
                      </a:lnTo>
                      <a:lnTo>
                        <a:pt x="2090" y="6223"/>
                      </a:lnTo>
                      <a:lnTo>
                        <a:pt x="2085" y="6215"/>
                      </a:lnTo>
                      <a:lnTo>
                        <a:pt x="2065" y="6185"/>
                      </a:lnTo>
                      <a:lnTo>
                        <a:pt x="2060" y="6177"/>
                      </a:lnTo>
                      <a:lnTo>
                        <a:pt x="2042" y="6146"/>
                      </a:lnTo>
                      <a:lnTo>
                        <a:pt x="2037" y="6138"/>
                      </a:lnTo>
                      <a:lnTo>
                        <a:pt x="2020" y="6107"/>
                      </a:lnTo>
                      <a:lnTo>
                        <a:pt x="2016" y="6098"/>
                      </a:lnTo>
                      <a:lnTo>
                        <a:pt x="1999" y="6066"/>
                      </a:lnTo>
                      <a:lnTo>
                        <a:pt x="1995" y="6058"/>
                      </a:lnTo>
                      <a:lnTo>
                        <a:pt x="1980" y="6025"/>
                      </a:lnTo>
                      <a:lnTo>
                        <a:pt x="1977" y="6017"/>
                      </a:lnTo>
                      <a:lnTo>
                        <a:pt x="1963" y="5984"/>
                      </a:lnTo>
                      <a:lnTo>
                        <a:pt x="1959" y="5975"/>
                      </a:lnTo>
                      <a:lnTo>
                        <a:pt x="1947" y="5942"/>
                      </a:lnTo>
                      <a:lnTo>
                        <a:pt x="1944" y="5933"/>
                      </a:lnTo>
                      <a:lnTo>
                        <a:pt x="1933" y="5899"/>
                      </a:lnTo>
                      <a:lnTo>
                        <a:pt x="1930" y="5890"/>
                      </a:lnTo>
                      <a:lnTo>
                        <a:pt x="1920" y="5856"/>
                      </a:lnTo>
                      <a:lnTo>
                        <a:pt x="1918" y="5847"/>
                      </a:lnTo>
                      <a:lnTo>
                        <a:pt x="1909" y="5812"/>
                      </a:lnTo>
                      <a:lnTo>
                        <a:pt x="1907" y="5803"/>
                      </a:lnTo>
                      <a:lnTo>
                        <a:pt x="1900" y="5768"/>
                      </a:lnTo>
                      <a:lnTo>
                        <a:pt x="1898" y="5759"/>
                      </a:lnTo>
                      <a:lnTo>
                        <a:pt x="1892" y="5724"/>
                      </a:lnTo>
                      <a:lnTo>
                        <a:pt x="1891" y="5714"/>
                      </a:lnTo>
                      <a:lnTo>
                        <a:pt x="1886" y="5679"/>
                      </a:lnTo>
                      <a:lnTo>
                        <a:pt x="1885" y="5670"/>
                      </a:lnTo>
                      <a:lnTo>
                        <a:pt x="1882" y="5634"/>
                      </a:lnTo>
                      <a:lnTo>
                        <a:pt x="1881" y="5625"/>
                      </a:lnTo>
                      <a:lnTo>
                        <a:pt x="1879" y="5589"/>
                      </a:lnTo>
                      <a:lnTo>
                        <a:pt x="1879" y="5580"/>
                      </a:lnTo>
                      <a:lnTo>
                        <a:pt x="1878" y="5544"/>
                      </a:lnTo>
                      <a:lnTo>
                        <a:pt x="1878" y="5534"/>
                      </a:lnTo>
                      <a:lnTo>
                        <a:pt x="1879" y="5498"/>
                      </a:lnTo>
                      <a:lnTo>
                        <a:pt x="1879" y="5489"/>
                      </a:lnTo>
                      <a:lnTo>
                        <a:pt x="1881" y="5453"/>
                      </a:lnTo>
                      <a:lnTo>
                        <a:pt x="1882" y="5444"/>
                      </a:lnTo>
                      <a:lnTo>
                        <a:pt x="1885" y="5408"/>
                      </a:lnTo>
                      <a:lnTo>
                        <a:pt x="1886" y="5399"/>
                      </a:lnTo>
                      <a:lnTo>
                        <a:pt x="1891" y="5363"/>
                      </a:lnTo>
                      <a:lnTo>
                        <a:pt x="1892" y="5354"/>
                      </a:lnTo>
                      <a:lnTo>
                        <a:pt x="1898" y="5318"/>
                      </a:lnTo>
                      <a:lnTo>
                        <a:pt x="1900" y="5309"/>
                      </a:lnTo>
                      <a:lnTo>
                        <a:pt x="1907" y="5274"/>
                      </a:lnTo>
                      <a:lnTo>
                        <a:pt x="1909" y="5265"/>
                      </a:lnTo>
                      <a:lnTo>
                        <a:pt x="1918" y="5231"/>
                      </a:lnTo>
                      <a:lnTo>
                        <a:pt x="1920" y="5221"/>
                      </a:lnTo>
                      <a:lnTo>
                        <a:pt x="1930" y="5187"/>
                      </a:lnTo>
                      <a:lnTo>
                        <a:pt x="1933" y="5178"/>
                      </a:lnTo>
                      <a:lnTo>
                        <a:pt x="1944" y="5144"/>
                      </a:lnTo>
                      <a:lnTo>
                        <a:pt x="1947" y="5135"/>
                      </a:lnTo>
                      <a:lnTo>
                        <a:pt x="1959" y="5102"/>
                      </a:lnTo>
                      <a:lnTo>
                        <a:pt x="1963" y="5093"/>
                      </a:lnTo>
                      <a:lnTo>
                        <a:pt x="1977" y="5060"/>
                      </a:lnTo>
                      <a:lnTo>
                        <a:pt x="1980" y="5052"/>
                      </a:lnTo>
                      <a:lnTo>
                        <a:pt x="1995" y="5019"/>
                      </a:lnTo>
                      <a:lnTo>
                        <a:pt x="1999" y="5011"/>
                      </a:lnTo>
                      <a:lnTo>
                        <a:pt x="2016" y="4979"/>
                      </a:lnTo>
                      <a:lnTo>
                        <a:pt x="2020" y="4970"/>
                      </a:lnTo>
                      <a:lnTo>
                        <a:pt x="2037" y="4939"/>
                      </a:lnTo>
                      <a:lnTo>
                        <a:pt x="2042" y="4931"/>
                      </a:lnTo>
                      <a:lnTo>
                        <a:pt x="2060" y="4900"/>
                      </a:lnTo>
                      <a:lnTo>
                        <a:pt x="2065" y="4892"/>
                      </a:lnTo>
                      <a:lnTo>
                        <a:pt x="2085" y="4862"/>
                      </a:lnTo>
                      <a:lnTo>
                        <a:pt x="2090" y="4854"/>
                      </a:lnTo>
                      <a:lnTo>
                        <a:pt x="2111" y="4825"/>
                      </a:lnTo>
                      <a:lnTo>
                        <a:pt x="2117" y="4818"/>
                      </a:lnTo>
                      <a:lnTo>
                        <a:pt x="2138" y="4789"/>
                      </a:lnTo>
                      <a:lnTo>
                        <a:pt x="2144" y="4782"/>
                      </a:lnTo>
                      <a:lnTo>
                        <a:pt x="2167" y="4754"/>
                      </a:lnTo>
                      <a:lnTo>
                        <a:pt x="2173" y="4747"/>
                      </a:lnTo>
                      <a:lnTo>
                        <a:pt x="2197" y="4720"/>
                      </a:lnTo>
                      <a:lnTo>
                        <a:pt x="2203" y="4714"/>
                      </a:lnTo>
                      <a:lnTo>
                        <a:pt x="2228" y="4688"/>
                      </a:lnTo>
                      <a:lnTo>
                        <a:pt x="2235" y="4681"/>
                      </a:lnTo>
                      <a:lnTo>
                        <a:pt x="2261" y="4656"/>
                      </a:lnTo>
                      <a:lnTo>
                        <a:pt x="2267" y="4650"/>
                      </a:lnTo>
                      <a:lnTo>
                        <a:pt x="2294" y="4626"/>
                      </a:lnTo>
                      <a:lnTo>
                        <a:pt x="2301" y="4620"/>
                      </a:lnTo>
                      <a:lnTo>
                        <a:pt x="2329" y="4597"/>
                      </a:lnTo>
                      <a:lnTo>
                        <a:pt x="2336" y="4591"/>
                      </a:lnTo>
                      <a:lnTo>
                        <a:pt x="2365" y="4570"/>
                      </a:lnTo>
                      <a:lnTo>
                        <a:pt x="2372" y="4564"/>
                      </a:lnTo>
                      <a:lnTo>
                        <a:pt x="2401" y="4543"/>
                      </a:lnTo>
                      <a:lnTo>
                        <a:pt x="2409" y="4538"/>
                      </a:lnTo>
                      <a:lnTo>
                        <a:pt x="2439" y="4518"/>
                      </a:lnTo>
                      <a:lnTo>
                        <a:pt x="2447" y="4513"/>
                      </a:lnTo>
                      <a:lnTo>
                        <a:pt x="2478" y="4495"/>
                      </a:lnTo>
                      <a:lnTo>
                        <a:pt x="2486" y="4490"/>
                      </a:lnTo>
                      <a:lnTo>
                        <a:pt x="2517" y="4473"/>
                      </a:lnTo>
                      <a:lnTo>
                        <a:pt x="2526" y="4469"/>
                      </a:lnTo>
                      <a:lnTo>
                        <a:pt x="2558" y="4452"/>
                      </a:lnTo>
                      <a:lnTo>
                        <a:pt x="2566" y="4448"/>
                      </a:lnTo>
                      <a:lnTo>
                        <a:pt x="2599" y="4433"/>
                      </a:lnTo>
                      <a:lnTo>
                        <a:pt x="2607" y="4430"/>
                      </a:lnTo>
                      <a:lnTo>
                        <a:pt x="2640" y="4416"/>
                      </a:lnTo>
                      <a:lnTo>
                        <a:pt x="2649" y="4412"/>
                      </a:lnTo>
                      <a:lnTo>
                        <a:pt x="2682" y="4400"/>
                      </a:lnTo>
                      <a:lnTo>
                        <a:pt x="2691" y="4397"/>
                      </a:lnTo>
                      <a:lnTo>
                        <a:pt x="2725" y="4386"/>
                      </a:lnTo>
                      <a:lnTo>
                        <a:pt x="2734" y="4383"/>
                      </a:lnTo>
                      <a:lnTo>
                        <a:pt x="2768" y="4373"/>
                      </a:lnTo>
                      <a:lnTo>
                        <a:pt x="2777" y="4371"/>
                      </a:lnTo>
                      <a:lnTo>
                        <a:pt x="2812" y="4362"/>
                      </a:lnTo>
                      <a:lnTo>
                        <a:pt x="2821" y="4360"/>
                      </a:lnTo>
                      <a:lnTo>
                        <a:pt x="2856" y="4353"/>
                      </a:lnTo>
                      <a:lnTo>
                        <a:pt x="2865" y="4351"/>
                      </a:lnTo>
                      <a:lnTo>
                        <a:pt x="2900" y="4345"/>
                      </a:lnTo>
                      <a:lnTo>
                        <a:pt x="2910" y="4344"/>
                      </a:lnTo>
                      <a:lnTo>
                        <a:pt x="2945" y="4339"/>
                      </a:lnTo>
                      <a:lnTo>
                        <a:pt x="2954" y="4338"/>
                      </a:lnTo>
                      <a:lnTo>
                        <a:pt x="2990" y="4335"/>
                      </a:lnTo>
                      <a:lnTo>
                        <a:pt x="2999" y="4334"/>
                      </a:lnTo>
                      <a:lnTo>
                        <a:pt x="3035" y="4332"/>
                      </a:lnTo>
                      <a:lnTo>
                        <a:pt x="3044" y="4332"/>
                      </a:lnTo>
                      <a:lnTo>
                        <a:pt x="3080" y="4331"/>
                      </a:lnTo>
                      <a:lnTo>
                        <a:pt x="3090" y="4331"/>
                      </a:lnTo>
                      <a:lnTo>
                        <a:pt x="3126" y="4332"/>
                      </a:lnTo>
                      <a:lnTo>
                        <a:pt x="3135" y="4332"/>
                      </a:lnTo>
                      <a:lnTo>
                        <a:pt x="3171" y="4334"/>
                      </a:lnTo>
                      <a:lnTo>
                        <a:pt x="3180" y="4335"/>
                      </a:lnTo>
                      <a:lnTo>
                        <a:pt x="3216" y="4338"/>
                      </a:lnTo>
                      <a:lnTo>
                        <a:pt x="3225" y="4339"/>
                      </a:lnTo>
                      <a:lnTo>
                        <a:pt x="3260" y="4344"/>
                      </a:lnTo>
                      <a:lnTo>
                        <a:pt x="3270" y="4345"/>
                      </a:lnTo>
                      <a:lnTo>
                        <a:pt x="3305" y="4351"/>
                      </a:lnTo>
                      <a:lnTo>
                        <a:pt x="3314" y="4353"/>
                      </a:lnTo>
                      <a:lnTo>
                        <a:pt x="3349" y="4360"/>
                      </a:lnTo>
                      <a:lnTo>
                        <a:pt x="3358" y="4362"/>
                      </a:lnTo>
                      <a:lnTo>
                        <a:pt x="3393" y="4371"/>
                      </a:lnTo>
                      <a:lnTo>
                        <a:pt x="3402" y="4373"/>
                      </a:lnTo>
                      <a:lnTo>
                        <a:pt x="3436" y="4383"/>
                      </a:lnTo>
                      <a:lnTo>
                        <a:pt x="3445" y="4386"/>
                      </a:lnTo>
                      <a:lnTo>
                        <a:pt x="3479" y="4397"/>
                      </a:lnTo>
                      <a:lnTo>
                        <a:pt x="3488" y="4400"/>
                      </a:lnTo>
                      <a:lnTo>
                        <a:pt x="3521" y="4412"/>
                      </a:lnTo>
                      <a:lnTo>
                        <a:pt x="3530" y="4416"/>
                      </a:lnTo>
                      <a:lnTo>
                        <a:pt x="3563" y="4429"/>
                      </a:lnTo>
                      <a:lnTo>
                        <a:pt x="3572" y="4433"/>
                      </a:lnTo>
                      <a:lnTo>
                        <a:pt x="3604" y="4448"/>
                      </a:lnTo>
                      <a:lnTo>
                        <a:pt x="3613" y="4452"/>
                      </a:lnTo>
                      <a:lnTo>
                        <a:pt x="3645" y="4468"/>
                      </a:lnTo>
                      <a:lnTo>
                        <a:pt x="3653" y="4473"/>
                      </a:lnTo>
                      <a:lnTo>
                        <a:pt x="3685" y="4490"/>
                      </a:lnTo>
                      <a:lnTo>
                        <a:pt x="3693" y="4495"/>
                      </a:lnTo>
                      <a:lnTo>
                        <a:pt x="3724" y="4514"/>
                      </a:lnTo>
                      <a:lnTo>
                        <a:pt x="3732" y="4519"/>
                      </a:lnTo>
                      <a:lnTo>
                        <a:pt x="3762" y="4538"/>
                      </a:lnTo>
                      <a:lnTo>
                        <a:pt x="3770" y="4544"/>
                      </a:lnTo>
                      <a:lnTo>
                        <a:pt x="3799" y="4564"/>
                      </a:lnTo>
                      <a:lnTo>
                        <a:pt x="3806" y="4570"/>
                      </a:lnTo>
                      <a:lnTo>
                        <a:pt x="3835" y="4592"/>
                      </a:lnTo>
                      <a:lnTo>
                        <a:pt x="3842" y="4597"/>
                      </a:lnTo>
                      <a:lnTo>
                        <a:pt x="3869" y="4620"/>
                      </a:lnTo>
                      <a:lnTo>
                        <a:pt x="3876" y="4626"/>
                      </a:lnTo>
                      <a:lnTo>
                        <a:pt x="3903" y="4650"/>
                      </a:lnTo>
                      <a:lnTo>
                        <a:pt x="3910" y="4657"/>
                      </a:lnTo>
                      <a:lnTo>
                        <a:pt x="3936" y="4681"/>
                      </a:lnTo>
                      <a:lnTo>
                        <a:pt x="3942" y="4688"/>
                      </a:lnTo>
                      <a:lnTo>
                        <a:pt x="3967" y="4714"/>
                      </a:lnTo>
                      <a:lnTo>
                        <a:pt x="3973" y="4721"/>
                      </a:lnTo>
                      <a:lnTo>
                        <a:pt x="3997" y="4747"/>
                      </a:lnTo>
                      <a:lnTo>
                        <a:pt x="4003" y="4754"/>
                      </a:lnTo>
                      <a:lnTo>
                        <a:pt x="4026" y="4782"/>
                      </a:lnTo>
                      <a:lnTo>
                        <a:pt x="4032" y="4789"/>
                      </a:lnTo>
                      <a:lnTo>
                        <a:pt x="4053" y="4818"/>
                      </a:lnTo>
                      <a:lnTo>
                        <a:pt x="4059" y="4825"/>
                      </a:lnTo>
                      <a:lnTo>
                        <a:pt x="4080" y="4855"/>
                      </a:lnTo>
                      <a:lnTo>
                        <a:pt x="4085" y="4862"/>
                      </a:lnTo>
                      <a:lnTo>
                        <a:pt x="4105" y="4892"/>
                      </a:lnTo>
                      <a:lnTo>
                        <a:pt x="4110" y="4900"/>
                      </a:lnTo>
                      <a:lnTo>
                        <a:pt x="4128" y="4931"/>
                      </a:lnTo>
                      <a:lnTo>
                        <a:pt x="4133" y="4939"/>
                      </a:lnTo>
                      <a:lnTo>
                        <a:pt x="4150" y="4970"/>
                      </a:lnTo>
                      <a:lnTo>
                        <a:pt x="4154" y="4978"/>
                      </a:lnTo>
                      <a:lnTo>
                        <a:pt x="4171" y="5010"/>
                      </a:lnTo>
                      <a:lnTo>
                        <a:pt x="4175" y="5019"/>
                      </a:lnTo>
                      <a:lnTo>
                        <a:pt x="4190" y="5051"/>
                      </a:lnTo>
                      <a:lnTo>
                        <a:pt x="4193" y="5060"/>
                      </a:lnTo>
                      <a:lnTo>
                        <a:pt x="4207" y="5093"/>
                      </a:lnTo>
                      <a:lnTo>
                        <a:pt x="4211" y="5101"/>
                      </a:lnTo>
                      <a:lnTo>
                        <a:pt x="4223" y="5135"/>
                      </a:lnTo>
                      <a:lnTo>
                        <a:pt x="4226" y="5144"/>
                      </a:lnTo>
                      <a:lnTo>
                        <a:pt x="4237" y="5178"/>
                      </a:lnTo>
                      <a:lnTo>
                        <a:pt x="4240" y="5186"/>
                      </a:lnTo>
                      <a:lnTo>
                        <a:pt x="4250" y="5221"/>
                      </a:lnTo>
                      <a:lnTo>
                        <a:pt x="4253" y="5230"/>
                      </a:lnTo>
                      <a:lnTo>
                        <a:pt x="4261" y="5264"/>
                      </a:lnTo>
                      <a:lnTo>
                        <a:pt x="4263" y="5274"/>
                      </a:lnTo>
                      <a:lnTo>
                        <a:pt x="4271" y="5309"/>
                      </a:lnTo>
                      <a:lnTo>
                        <a:pt x="4272" y="5318"/>
                      </a:lnTo>
                      <a:lnTo>
                        <a:pt x="4279" y="5353"/>
                      </a:lnTo>
                      <a:lnTo>
                        <a:pt x="4280" y="5362"/>
                      </a:lnTo>
                      <a:lnTo>
                        <a:pt x="4285" y="5398"/>
                      </a:lnTo>
                      <a:lnTo>
                        <a:pt x="4286" y="5407"/>
                      </a:lnTo>
                      <a:lnTo>
                        <a:pt x="4289" y="5443"/>
                      </a:lnTo>
                      <a:lnTo>
                        <a:pt x="4290" y="5453"/>
                      </a:lnTo>
                      <a:lnTo>
                        <a:pt x="4292" y="5489"/>
                      </a:lnTo>
                      <a:close/>
                      <a:moveTo>
                        <a:pt x="3791" y="5592"/>
                      </a:moveTo>
                      <a:lnTo>
                        <a:pt x="3792" y="5565"/>
                      </a:lnTo>
                      <a:lnTo>
                        <a:pt x="3793" y="5539"/>
                      </a:lnTo>
                      <a:lnTo>
                        <a:pt x="3792" y="5512"/>
                      </a:lnTo>
                      <a:lnTo>
                        <a:pt x="3791" y="5486"/>
                      </a:lnTo>
                      <a:lnTo>
                        <a:pt x="3788" y="5459"/>
                      </a:lnTo>
                      <a:lnTo>
                        <a:pt x="3785" y="5433"/>
                      </a:lnTo>
                      <a:lnTo>
                        <a:pt x="3780" y="5407"/>
                      </a:lnTo>
                      <a:lnTo>
                        <a:pt x="3775" y="5381"/>
                      </a:lnTo>
                      <a:lnTo>
                        <a:pt x="3769" y="5356"/>
                      </a:lnTo>
                      <a:lnTo>
                        <a:pt x="3761" y="5330"/>
                      </a:lnTo>
                      <a:lnTo>
                        <a:pt x="3753" y="5305"/>
                      </a:lnTo>
                      <a:lnTo>
                        <a:pt x="3744" y="5281"/>
                      </a:lnTo>
                      <a:lnTo>
                        <a:pt x="3734" y="5256"/>
                      </a:lnTo>
                      <a:lnTo>
                        <a:pt x="3722" y="5232"/>
                      </a:lnTo>
                      <a:lnTo>
                        <a:pt x="3711" y="5209"/>
                      </a:lnTo>
                      <a:lnTo>
                        <a:pt x="3697" y="5185"/>
                      </a:lnTo>
                      <a:lnTo>
                        <a:pt x="3684" y="5162"/>
                      </a:lnTo>
                      <a:lnTo>
                        <a:pt x="3669" y="5140"/>
                      </a:lnTo>
                      <a:lnTo>
                        <a:pt x="3654" y="5118"/>
                      </a:lnTo>
                      <a:lnTo>
                        <a:pt x="3638" y="5097"/>
                      </a:lnTo>
                      <a:lnTo>
                        <a:pt x="3621" y="5077"/>
                      </a:lnTo>
                      <a:lnTo>
                        <a:pt x="3603" y="5057"/>
                      </a:lnTo>
                      <a:lnTo>
                        <a:pt x="3585" y="5038"/>
                      </a:lnTo>
                      <a:lnTo>
                        <a:pt x="3566" y="5020"/>
                      </a:lnTo>
                      <a:lnTo>
                        <a:pt x="3546" y="5002"/>
                      </a:lnTo>
                      <a:lnTo>
                        <a:pt x="3526" y="4985"/>
                      </a:lnTo>
                      <a:lnTo>
                        <a:pt x="3505" y="4969"/>
                      </a:lnTo>
                      <a:lnTo>
                        <a:pt x="3483" y="4954"/>
                      </a:lnTo>
                      <a:lnTo>
                        <a:pt x="3461" y="4939"/>
                      </a:lnTo>
                      <a:lnTo>
                        <a:pt x="3439" y="4926"/>
                      </a:lnTo>
                      <a:lnTo>
                        <a:pt x="3416" y="4913"/>
                      </a:lnTo>
                      <a:lnTo>
                        <a:pt x="3392" y="4901"/>
                      </a:lnTo>
                      <a:lnTo>
                        <a:pt x="3368" y="4890"/>
                      </a:lnTo>
                      <a:lnTo>
                        <a:pt x="3344" y="4880"/>
                      </a:lnTo>
                      <a:lnTo>
                        <a:pt x="3319" y="4871"/>
                      </a:lnTo>
                      <a:lnTo>
                        <a:pt x="3294" y="4862"/>
                      </a:lnTo>
                      <a:lnTo>
                        <a:pt x="3268" y="4855"/>
                      </a:lnTo>
                      <a:lnTo>
                        <a:pt x="3243" y="4849"/>
                      </a:lnTo>
                      <a:lnTo>
                        <a:pt x="3217" y="4843"/>
                      </a:lnTo>
                      <a:lnTo>
                        <a:pt x="3191" y="4839"/>
                      </a:lnTo>
                      <a:lnTo>
                        <a:pt x="3164" y="4835"/>
                      </a:lnTo>
                      <a:lnTo>
                        <a:pt x="3138" y="4833"/>
                      </a:lnTo>
                      <a:lnTo>
                        <a:pt x="3112" y="4832"/>
                      </a:lnTo>
                      <a:lnTo>
                        <a:pt x="3085" y="4831"/>
                      </a:lnTo>
                      <a:lnTo>
                        <a:pt x="3058" y="4832"/>
                      </a:lnTo>
                      <a:lnTo>
                        <a:pt x="3032" y="4833"/>
                      </a:lnTo>
                      <a:lnTo>
                        <a:pt x="3006" y="4835"/>
                      </a:lnTo>
                      <a:lnTo>
                        <a:pt x="2979" y="4839"/>
                      </a:lnTo>
                      <a:lnTo>
                        <a:pt x="2953" y="4843"/>
                      </a:lnTo>
                      <a:lnTo>
                        <a:pt x="2928" y="4849"/>
                      </a:lnTo>
                      <a:lnTo>
                        <a:pt x="2902" y="4855"/>
                      </a:lnTo>
                      <a:lnTo>
                        <a:pt x="2877" y="4862"/>
                      </a:lnTo>
                      <a:lnTo>
                        <a:pt x="2852" y="4871"/>
                      </a:lnTo>
                      <a:lnTo>
                        <a:pt x="2827" y="4880"/>
                      </a:lnTo>
                      <a:lnTo>
                        <a:pt x="2803" y="4890"/>
                      </a:lnTo>
                      <a:lnTo>
                        <a:pt x="2779" y="4901"/>
                      </a:lnTo>
                      <a:lnTo>
                        <a:pt x="2755" y="4913"/>
                      </a:lnTo>
                      <a:lnTo>
                        <a:pt x="2732" y="4926"/>
                      </a:lnTo>
                      <a:lnTo>
                        <a:pt x="2709" y="4939"/>
                      </a:lnTo>
                      <a:lnTo>
                        <a:pt x="2687" y="4954"/>
                      </a:lnTo>
                      <a:lnTo>
                        <a:pt x="2665" y="4969"/>
                      </a:lnTo>
                      <a:lnTo>
                        <a:pt x="2644" y="4985"/>
                      </a:lnTo>
                      <a:lnTo>
                        <a:pt x="2624" y="5002"/>
                      </a:lnTo>
                      <a:lnTo>
                        <a:pt x="2604" y="5020"/>
                      </a:lnTo>
                      <a:lnTo>
                        <a:pt x="2585" y="5038"/>
                      </a:lnTo>
                      <a:lnTo>
                        <a:pt x="2567" y="5057"/>
                      </a:lnTo>
                      <a:lnTo>
                        <a:pt x="2549" y="5077"/>
                      </a:lnTo>
                      <a:lnTo>
                        <a:pt x="2532" y="5097"/>
                      </a:lnTo>
                      <a:lnTo>
                        <a:pt x="2516" y="5118"/>
                      </a:lnTo>
                      <a:lnTo>
                        <a:pt x="2501" y="5140"/>
                      </a:lnTo>
                      <a:lnTo>
                        <a:pt x="2486" y="5162"/>
                      </a:lnTo>
                      <a:lnTo>
                        <a:pt x="2473" y="5185"/>
                      </a:lnTo>
                      <a:lnTo>
                        <a:pt x="2460" y="5208"/>
                      </a:lnTo>
                      <a:lnTo>
                        <a:pt x="2448" y="5232"/>
                      </a:lnTo>
                      <a:lnTo>
                        <a:pt x="2437" y="5256"/>
                      </a:lnTo>
                      <a:lnTo>
                        <a:pt x="2427" y="5280"/>
                      </a:lnTo>
                      <a:lnTo>
                        <a:pt x="2418" y="5305"/>
                      </a:lnTo>
                      <a:lnTo>
                        <a:pt x="2409" y="5330"/>
                      </a:lnTo>
                      <a:lnTo>
                        <a:pt x="2402" y="5355"/>
                      </a:lnTo>
                      <a:lnTo>
                        <a:pt x="2396" y="5381"/>
                      </a:lnTo>
                      <a:lnTo>
                        <a:pt x="2390" y="5406"/>
                      </a:lnTo>
                      <a:lnTo>
                        <a:pt x="2386" y="5433"/>
                      </a:lnTo>
                      <a:lnTo>
                        <a:pt x="2383" y="5459"/>
                      </a:lnTo>
                      <a:lnTo>
                        <a:pt x="2380" y="5485"/>
                      </a:lnTo>
                      <a:lnTo>
                        <a:pt x="2379" y="5512"/>
                      </a:lnTo>
                      <a:lnTo>
                        <a:pt x="2378" y="5539"/>
                      </a:lnTo>
                      <a:lnTo>
                        <a:pt x="2379" y="5566"/>
                      </a:lnTo>
                      <a:lnTo>
                        <a:pt x="2380" y="5592"/>
                      </a:lnTo>
                      <a:lnTo>
                        <a:pt x="2382" y="5618"/>
                      </a:lnTo>
                      <a:lnTo>
                        <a:pt x="2386" y="5645"/>
                      </a:lnTo>
                      <a:lnTo>
                        <a:pt x="2390" y="5671"/>
                      </a:lnTo>
                      <a:lnTo>
                        <a:pt x="2396" y="5696"/>
                      </a:lnTo>
                      <a:lnTo>
                        <a:pt x="2402" y="5722"/>
                      </a:lnTo>
                      <a:lnTo>
                        <a:pt x="2409" y="5747"/>
                      </a:lnTo>
                      <a:lnTo>
                        <a:pt x="2418" y="5772"/>
                      </a:lnTo>
                      <a:lnTo>
                        <a:pt x="2427" y="5797"/>
                      </a:lnTo>
                      <a:lnTo>
                        <a:pt x="2437" y="5821"/>
                      </a:lnTo>
                      <a:lnTo>
                        <a:pt x="2448" y="5845"/>
                      </a:lnTo>
                      <a:lnTo>
                        <a:pt x="2460" y="5869"/>
                      </a:lnTo>
                      <a:lnTo>
                        <a:pt x="2473" y="5892"/>
                      </a:lnTo>
                      <a:lnTo>
                        <a:pt x="2486" y="5915"/>
                      </a:lnTo>
                      <a:lnTo>
                        <a:pt x="2501" y="5937"/>
                      </a:lnTo>
                      <a:lnTo>
                        <a:pt x="2516" y="5959"/>
                      </a:lnTo>
                      <a:lnTo>
                        <a:pt x="2532" y="5980"/>
                      </a:lnTo>
                      <a:lnTo>
                        <a:pt x="2549" y="6000"/>
                      </a:lnTo>
                      <a:lnTo>
                        <a:pt x="2567" y="6020"/>
                      </a:lnTo>
                      <a:lnTo>
                        <a:pt x="2585" y="6039"/>
                      </a:lnTo>
                      <a:lnTo>
                        <a:pt x="2604" y="6057"/>
                      </a:lnTo>
                      <a:lnTo>
                        <a:pt x="2624" y="6075"/>
                      </a:lnTo>
                      <a:lnTo>
                        <a:pt x="2644" y="6092"/>
                      </a:lnTo>
                      <a:lnTo>
                        <a:pt x="2665" y="6108"/>
                      </a:lnTo>
                      <a:lnTo>
                        <a:pt x="2687" y="6123"/>
                      </a:lnTo>
                      <a:lnTo>
                        <a:pt x="2709" y="6138"/>
                      </a:lnTo>
                      <a:lnTo>
                        <a:pt x="2732" y="6151"/>
                      </a:lnTo>
                      <a:lnTo>
                        <a:pt x="2755" y="6164"/>
                      </a:lnTo>
                      <a:lnTo>
                        <a:pt x="2779" y="6176"/>
                      </a:lnTo>
                      <a:lnTo>
                        <a:pt x="2803" y="6187"/>
                      </a:lnTo>
                      <a:lnTo>
                        <a:pt x="2827" y="6197"/>
                      </a:lnTo>
                      <a:lnTo>
                        <a:pt x="2852" y="6206"/>
                      </a:lnTo>
                      <a:lnTo>
                        <a:pt x="2877" y="6215"/>
                      </a:lnTo>
                      <a:lnTo>
                        <a:pt x="2902" y="6222"/>
                      </a:lnTo>
                      <a:lnTo>
                        <a:pt x="2928" y="6228"/>
                      </a:lnTo>
                      <a:lnTo>
                        <a:pt x="2953" y="6234"/>
                      </a:lnTo>
                      <a:lnTo>
                        <a:pt x="2979" y="6238"/>
                      </a:lnTo>
                      <a:lnTo>
                        <a:pt x="3006" y="6242"/>
                      </a:lnTo>
                      <a:lnTo>
                        <a:pt x="3032" y="6244"/>
                      </a:lnTo>
                      <a:lnTo>
                        <a:pt x="3058" y="6245"/>
                      </a:lnTo>
                      <a:lnTo>
                        <a:pt x="3085" y="6246"/>
                      </a:lnTo>
                      <a:lnTo>
                        <a:pt x="3112" y="6245"/>
                      </a:lnTo>
                      <a:lnTo>
                        <a:pt x="3138" y="6244"/>
                      </a:lnTo>
                      <a:lnTo>
                        <a:pt x="3164" y="6242"/>
                      </a:lnTo>
                      <a:lnTo>
                        <a:pt x="3191" y="6238"/>
                      </a:lnTo>
                      <a:lnTo>
                        <a:pt x="3217" y="6234"/>
                      </a:lnTo>
                      <a:lnTo>
                        <a:pt x="3243" y="6228"/>
                      </a:lnTo>
                      <a:lnTo>
                        <a:pt x="3268" y="6222"/>
                      </a:lnTo>
                      <a:lnTo>
                        <a:pt x="3294" y="6215"/>
                      </a:lnTo>
                      <a:lnTo>
                        <a:pt x="3319" y="6206"/>
                      </a:lnTo>
                      <a:lnTo>
                        <a:pt x="3344" y="6197"/>
                      </a:lnTo>
                      <a:lnTo>
                        <a:pt x="3368" y="6187"/>
                      </a:lnTo>
                      <a:lnTo>
                        <a:pt x="3392" y="6176"/>
                      </a:lnTo>
                      <a:lnTo>
                        <a:pt x="3416" y="6164"/>
                      </a:lnTo>
                      <a:lnTo>
                        <a:pt x="3439" y="6151"/>
                      </a:lnTo>
                      <a:lnTo>
                        <a:pt x="3461" y="6138"/>
                      </a:lnTo>
                      <a:lnTo>
                        <a:pt x="3483" y="6123"/>
                      </a:lnTo>
                      <a:lnTo>
                        <a:pt x="3505" y="6108"/>
                      </a:lnTo>
                      <a:lnTo>
                        <a:pt x="3526" y="6092"/>
                      </a:lnTo>
                      <a:lnTo>
                        <a:pt x="3546" y="6075"/>
                      </a:lnTo>
                      <a:lnTo>
                        <a:pt x="3566" y="6057"/>
                      </a:lnTo>
                      <a:lnTo>
                        <a:pt x="3585" y="6039"/>
                      </a:lnTo>
                      <a:lnTo>
                        <a:pt x="3603" y="6020"/>
                      </a:lnTo>
                      <a:lnTo>
                        <a:pt x="3621" y="6000"/>
                      </a:lnTo>
                      <a:lnTo>
                        <a:pt x="3638" y="5980"/>
                      </a:lnTo>
                      <a:lnTo>
                        <a:pt x="3654" y="5959"/>
                      </a:lnTo>
                      <a:lnTo>
                        <a:pt x="3669" y="5937"/>
                      </a:lnTo>
                      <a:lnTo>
                        <a:pt x="3684" y="5915"/>
                      </a:lnTo>
                      <a:lnTo>
                        <a:pt x="3697" y="5892"/>
                      </a:lnTo>
                      <a:lnTo>
                        <a:pt x="3711" y="5868"/>
                      </a:lnTo>
                      <a:lnTo>
                        <a:pt x="3723" y="5845"/>
                      </a:lnTo>
                      <a:lnTo>
                        <a:pt x="3734" y="5821"/>
                      </a:lnTo>
                      <a:lnTo>
                        <a:pt x="3744" y="5796"/>
                      </a:lnTo>
                      <a:lnTo>
                        <a:pt x="3753" y="5772"/>
                      </a:lnTo>
                      <a:lnTo>
                        <a:pt x="3761" y="5747"/>
                      </a:lnTo>
                      <a:lnTo>
                        <a:pt x="3769" y="5721"/>
                      </a:lnTo>
                      <a:lnTo>
                        <a:pt x="3775" y="5696"/>
                      </a:lnTo>
                      <a:lnTo>
                        <a:pt x="3780" y="5670"/>
                      </a:lnTo>
                      <a:lnTo>
                        <a:pt x="3785" y="5644"/>
                      </a:lnTo>
                      <a:lnTo>
                        <a:pt x="3788" y="5618"/>
                      </a:lnTo>
                      <a:lnTo>
                        <a:pt x="3791" y="5592"/>
                      </a:ln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grpSp>
      <p:grpSp>
        <p:nvGrpSpPr>
          <p:cNvPr id="943" name="Google Shape;943;p29"/>
          <p:cNvGrpSpPr/>
          <p:nvPr/>
        </p:nvGrpSpPr>
        <p:grpSpPr>
          <a:xfrm>
            <a:off x="9550240" y="1665577"/>
            <a:ext cx="831273" cy="831273"/>
            <a:chOff x="1945149" y="1665577"/>
            <a:chExt cx="831273" cy="831273"/>
          </a:xfrm>
        </p:grpSpPr>
        <p:sp>
          <p:nvSpPr>
            <p:cNvPr id="944" name="Google Shape;944;p29"/>
            <p:cNvSpPr/>
            <p:nvPr/>
          </p:nvSpPr>
          <p:spPr>
            <a:xfrm>
              <a:off x="1945149" y="1665577"/>
              <a:ext cx="831273" cy="831273"/>
            </a:xfrm>
            <a:prstGeom prst="ellipse">
              <a:avLst/>
            </a:prstGeom>
            <a:solidFill>
              <a:srgbClr val="FFFFFF"/>
            </a:solidFill>
            <a:ln>
              <a:noFill/>
            </a:ln>
          </p:spPr>
          <p:txBody>
            <a:bodyPr anchorCtr="0" anchor="ctr" bIns="0" lIns="0" spcFirstLastPara="1" rIns="0" wrap="square" tIns="0">
              <a:noAutofit/>
            </a:bodyPr>
            <a:lstStyle/>
            <a:p>
              <a:pPr indent="0" lvl="0" marL="0" marR="0" rtl="0" algn="ctr">
                <a:spcBef>
                  <a:spcPts val="0"/>
                </a:spcBef>
                <a:spcAft>
                  <a:spcPts val="0"/>
                </a:spcAft>
                <a:buNone/>
              </a:pPr>
              <a:r>
                <a:t/>
              </a:r>
              <a:endParaRPr sz="1600">
                <a:solidFill>
                  <a:schemeClr val="accent4"/>
                </a:solidFill>
                <a:latin typeface="Libre Franklin"/>
                <a:ea typeface="Libre Franklin"/>
                <a:cs typeface="Libre Franklin"/>
                <a:sym typeface="Libre Franklin"/>
              </a:endParaRPr>
            </a:p>
          </p:txBody>
        </p:sp>
        <p:grpSp>
          <p:nvGrpSpPr>
            <p:cNvPr id="945" name="Google Shape;945;p29"/>
            <p:cNvGrpSpPr/>
            <p:nvPr/>
          </p:nvGrpSpPr>
          <p:grpSpPr>
            <a:xfrm>
              <a:off x="2044889" y="1765317"/>
              <a:ext cx="631792" cy="631792"/>
              <a:chOff x="363794" y="3060504"/>
              <a:chExt cx="631792" cy="631792"/>
            </a:xfrm>
          </p:grpSpPr>
          <p:sp>
            <p:nvSpPr>
              <p:cNvPr id="946" name="Google Shape;946;p29"/>
              <p:cNvSpPr/>
              <p:nvPr/>
            </p:nvSpPr>
            <p:spPr>
              <a:xfrm>
                <a:off x="363794" y="3060504"/>
                <a:ext cx="631792" cy="631792"/>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947" name="Google Shape;947;p29"/>
              <p:cNvGrpSpPr/>
              <p:nvPr/>
            </p:nvGrpSpPr>
            <p:grpSpPr>
              <a:xfrm>
                <a:off x="418810" y="3115520"/>
                <a:ext cx="521760" cy="521760"/>
                <a:chOff x="1649691" y="3230880"/>
                <a:chExt cx="914400" cy="914400"/>
              </a:xfrm>
            </p:grpSpPr>
            <p:sp>
              <p:nvSpPr>
                <p:cNvPr id="948" name="Google Shape;948;p29"/>
                <p:cNvSpPr/>
                <p:nvPr/>
              </p:nvSpPr>
              <p:spPr>
                <a:xfrm>
                  <a:off x="1649691" y="3230880"/>
                  <a:ext cx="914400" cy="914400"/>
                </a:xfrm>
                <a:custGeom>
                  <a:rect b="b" l="l" r="r" t="t"/>
                  <a:pathLst>
                    <a:path extrusionOk="0" h="10000" w="10000">
                      <a:moveTo>
                        <a:pt x="8700" y="6210"/>
                      </a:moveTo>
                      <a:lnTo>
                        <a:pt x="8176" y="6620"/>
                      </a:lnTo>
                      <a:lnTo>
                        <a:pt x="8700" y="7030"/>
                      </a:lnTo>
                      <a:lnTo>
                        <a:pt x="8459" y="7596"/>
                      </a:lnTo>
                      <a:lnTo>
                        <a:pt x="7809" y="7526"/>
                      </a:lnTo>
                      <a:lnTo>
                        <a:pt x="7879" y="8176"/>
                      </a:lnTo>
                      <a:lnTo>
                        <a:pt x="7313" y="8417"/>
                      </a:lnTo>
                      <a:lnTo>
                        <a:pt x="6903" y="7893"/>
                      </a:lnTo>
                      <a:lnTo>
                        <a:pt x="6493" y="8417"/>
                      </a:lnTo>
                      <a:lnTo>
                        <a:pt x="5927" y="8176"/>
                      </a:lnTo>
                      <a:lnTo>
                        <a:pt x="5998" y="7526"/>
                      </a:lnTo>
                      <a:lnTo>
                        <a:pt x="5347" y="7596"/>
                      </a:lnTo>
                      <a:lnTo>
                        <a:pt x="5106" y="7030"/>
                      </a:lnTo>
                      <a:lnTo>
                        <a:pt x="5630" y="6620"/>
                      </a:lnTo>
                      <a:lnTo>
                        <a:pt x="5106" y="6210"/>
                      </a:lnTo>
                      <a:lnTo>
                        <a:pt x="5347" y="5644"/>
                      </a:lnTo>
                      <a:lnTo>
                        <a:pt x="5998" y="5715"/>
                      </a:lnTo>
                      <a:lnTo>
                        <a:pt x="5927" y="5064"/>
                      </a:lnTo>
                      <a:lnTo>
                        <a:pt x="6493" y="4823"/>
                      </a:lnTo>
                      <a:lnTo>
                        <a:pt x="6903" y="5347"/>
                      </a:lnTo>
                      <a:lnTo>
                        <a:pt x="7313" y="4823"/>
                      </a:lnTo>
                      <a:lnTo>
                        <a:pt x="7879" y="5064"/>
                      </a:lnTo>
                      <a:lnTo>
                        <a:pt x="7809" y="5715"/>
                      </a:lnTo>
                      <a:lnTo>
                        <a:pt x="8459" y="5644"/>
                      </a:lnTo>
                      <a:lnTo>
                        <a:pt x="8700" y="6210"/>
                      </a:lnTo>
                      <a:close/>
                      <a:moveTo>
                        <a:pt x="7469" y="6641"/>
                      </a:moveTo>
                      <a:lnTo>
                        <a:pt x="7469" y="6620"/>
                      </a:lnTo>
                      <a:lnTo>
                        <a:pt x="7469" y="6599"/>
                      </a:lnTo>
                      <a:lnTo>
                        <a:pt x="7467" y="6578"/>
                      </a:lnTo>
                      <a:lnTo>
                        <a:pt x="7465" y="6557"/>
                      </a:lnTo>
                      <a:lnTo>
                        <a:pt x="7463" y="6536"/>
                      </a:lnTo>
                      <a:lnTo>
                        <a:pt x="7459" y="6515"/>
                      </a:lnTo>
                      <a:lnTo>
                        <a:pt x="7455" y="6494"/>
                      </a:lnTo>
                      <a:lnTo>
                        <a:pt x="7450" y="6474"/>
                      </a:lnTo>
                      <a:lnTo>
                        <a:pt x="7444" y="6453"/>
                      </a:lnTo>
                      <a:lnTo>
                        <a:pt x="7437" y="6433"/>
                      </a:lnTo>
                      <a:lnTo>
                        <a:pt x="7430" y="6413"/>
                      </a:lnTo>
                      <a:lnTo>
                        <a:pt x="7422" y="6394"/>
                      </a:lnTo>
                      <a:lnTo>
                        <a:pt x="7413" y="6375"/>
                      </a:lnTo>
                      <a:lnTo>
                        <a:pt x="7403" y="6356"/>
                      </a:lnTo>
                      <a:lnTo>
                        <a:pt x="7393" y="6337"/>
                      </a:lnTo>
                      <a:lnTo>
                        <a:pt x="7382" y="6319"/>
                      </a:lnTo>
                      <a:lnTo>
                        <a:pt x="7371" y="6301"/>
                      </a:lnTo>
                      <a:lnTo>
                        <a:pt x="7358" y="6284"/>
                      </a:lnTo>
                      <a:lnTo>
                        <a:pt x="7346" y="6267"/>
                      </a:lnTo>
                      <a:lnTo>
                        <a:pt x="7332" y="6251"/>
                      </a:lnTo>
                      <a:lnTo>
                        <a:pt x="7318" y="6235"/>
                      </a:lnTo>
                      <a:lnTo>
                        <a:pt x="7303" y="6220"/>
                      </a:lnTo>
                      <a:lnTo>
                        <a:pt x="7288" y="6205"/>
                      </a:lnTo>
                      <a:lnTo>
                        <a:pt x="7272" y="6191"/>
                      </a:lnTo>
                      <a:lnTo>
                        <a:pt x="7256" y="6178"/>
                      </a:lnTo>
                      <a:lnTo>
                        <a:pt x="7239" y="6165"/>
                      </a:lnTo>
                      <a:lnTo>
                        <a:pt x="7222" y="6153"/>
                      </a:lnTo>
                      <a:lnTo>
                        <a:pt x="7204" y="6141"/>
                      </a:lnTo>
                      <a:lnTo>
                        <a:pt x="7186" y="6130"/>
                      </a:lnTo>
                      <a:lnTo>
                        <a:pt x="7167" y="6120"/>
                      </a:lnTo>
                      <a:lnTo>
                        <a:pt x="7148" y="6110"/>
                      </a:lnTo>
                      <a:lnTo>
                        <a:pt x="7129" y="6101"/>
                      </a:lnTo>
                      <a:lnTo>
                        <a:pt x="7110" y="6093"/>
                      </a:lnTo>
                      <a:lnTo>
                        <a:pt x="7090" y="6086"/>
                      </a:lnTo>
                      <a:lnTo>
                        <a:pt x="7070" y="6079"/>
                      </a:lnTo>
                      <a:lnTo>
                        <a:pt x="7049" y="6073"/>
                      </a:lnTo>
                      <a:lnTo>
                        <a:pt x="7029" y="6068"/>
                      </a:lnTo>
                      <a:lnTo>
                        <a:pt x="7008" y="6064"/>
                      </a:lnTo>
                      <a:lnTo>
                        <a:pt x="6987" y="6060"/>
                      </a:lnTo>
                      <a:lnTo>
                        <a:pt x="6966" y="6058"/>
                      </a:lnTo>
                      <a:lnTo>
                        <a:pt x="6945" y="6056"/>
                      </a:lnTo>
                      <a:lnTo>
                        <a:pt x="6924" y="6054"/>
                      </a:lnTo>
                      <a:lnTo>
                        <a:pt x="6903" y="6054"/>
                      </a:lnTo>
                      <a:lnTo>
                        <a:pt x="6882" y="6054"/>
                      </a:lnTo>
                      <a:lnTo>
                        <a:pt x="6861" y="6056"/>
                      </a:lnTo>
                      <a:lnTo>
                        <a:pt x="6840" y="6058"/>
                      </a:lnTo>
                      <a:lnTo>
                        <a:pt x="6819" y="6060"/>
                      </a:lnTo>
                      <a:lnTo>
                        <a:pt x="6798" y="6064"/>
                      </a:lnTo>
                      <a:lnTo>
                        <a:pt x="6777" y="6068"/>
                      </a:lnTo>
                      <a:lnTo>
                        <a:pt x="6757" y="6073"/>
                      </a:lnTo>
                      <a:lnTo>
                        <a:pt x="6736" y="6079"/>
                      </a:lnTo>
                      <a:lnTo>
                        <a:pt x="6716" y="6086"/>
                      </a:lnTo>
                      <a:lnTo>
                        <a:pt x="6696" y="6093"/>
                      </a:lnTo>
                      <a:lnTo>
                        <a:pt x="6677" y="6101"/>
                      </a:lnTo>
                      <a:lnTo>
                        <a:pt x="6658" y="6110"/>
                      </a:lnTo>
                      <a:lnTo>
                        <a:pt x="6639" y="6120"/>
                      </a:lnTo>
                      <a:lnTo>
                        <a:pt x="6620" y="6130"/>
                      </a:lnTo>
                      <a:lnTo>
                        <a:pt x="6602" y="6141"/>
                      </a:lnTo>
                      <a:lnTo>
                        <a:pt x="6584" y="6153"/>
                      </a:lnTo>
                      <a:lnTo>
                        <a:pt x="6567" y="6165"/>
                      </a:lnTo>
                      <a:lnTo>
                        <a:pt x="6550" y="6178"/>
                      </a:lnTo>
                      <a:lnTo>
                        <a:pt x="6534" y="6191"/>
                      </a:lnTo>
                      <a:lnTo>
                        <a:pt x="6518" y="6205"/>
                      </a:lnTo>
                      <a:lnTo>
                        <a:pt x="6503" y="6220"/>
                      </a:lnTo>
                      <a:lnTo>
                        <a:pt x="6488" y="6235"/>
                      </a:lnTo>
                      <a:lnTo>
                        <a:pt x="6474" y="6251"/>
                      </a:lnTo>
                      <a:lnTo>
                        <a:pt x="6461" y="6267"/>
                      </a:lnTo>
                      <a:lnTo>
                        <a:pt x="6448" y="6284"/>
                      </a:lnTo>
                      <a:lnTo>
                        <a:pt x="6436" y="6301"/>
                      </a:lnTo>
                      <a:lnTo>
                        <a:pt x="6424" y="6319"/>
                      </a:lnTo>
                      <a:lnTo>
                        <a:pt x="6413" y="6337"/>
                      </a:lnTo>
                      <a:lnTo>
                        <a:pt x="6403" y="6356"/>
                      </a:lnTo>
                      <a:lnTo>
                        <a:pt x="6393" y="6375"/>
                      </a:lnTo>
                      <a:lnTo>
                        <a:pt x="6384" y="6394"/>
                      </a:lnTo>
                      <a:lnTo>
                        <a:pt x="6376" y="6413"/>
                      </a:lnTo>
                      <a:lnTo>
                        <a:pt x="6369" y="6433"/>
                      </a:lnTo>
                      <a:lnTo>
                        <a:pt x="6362" y="6453"/>
                      </a:lnTo>
                      <a:lnTo>
                        <a:pt x="6356" y="6474"/>
                      </a:lnTo>
                      <a:lnTo>
                        <a:pt x="6351" y="6494"/>
                      </a:lnTo>
                      <a:lnTo>
                        <a:pt x="6347" y="6515"/>
                      </a:lnTo>
                      <a:lnTo>
                        <a:pt x="6343" y="6536"/>
                      </a:lnTo>
                      <a:lnTo>
                        <a:pt x="6341" y="6557"/>
                      </a:lnTo>
                      <a:lnTo>
                        <a:pt x="6339" y="6578"/>
                      </a:lnTo>
                      <a:lnTo>
                        <a:pt x="6337" y="6599"/>
                      </a:lnTo>
                      <a:lnTo>
                        <a:pt x="6337" y="6620"/>
                      </a:lnTo>
                      <a:lnTo>
                        <a:pt x="6337" y="6641"/>
                      </a:lnTo>
                      <a:lnTo>
                        <a:pt x="6339" y="6662"/>
                      </a:lnTo>
                      <a:lnTo>
                        <a:pt x="6341" y="6683"/>
                      </a:lnTo>
                      <a:lnTo>
                        <a:pt x="6343" y="6704"/>
                      </a:lnTo>
                      <a:lnTo>
                        <a:pt x="6347" y="6725"/>
                      </a:lnTo>
                      <a:lnTo>
                        <a:pt x="6351" y="6746"/>
                      </a:lnTo>
                      <a:lnTo>
                        <a:pt x="6356" y="6766"/>
                      </a:lnTo>
                      <a:lnTo>
                        <a:pt x="6362" y="6787"/>
                      </a:lnTo>
                      <a:lnTo>
                        <a:pt x="6369" y="6807"/>
                      </a:lnTo>
                      <a:lnTo>
                        <a:pt x="6376" y="6827"/>
                      </a:lnTo>
                      <a:lnTo>
                        <a:pt x="6384" y="6846"/>
                      </a:lnTo>
                      <a:lnTo>
                        <a:pt x="6393" y="6865"/>
                      </a:lnTo>
                      <a:lnTo>
                        <a:pt x="6403" y="6884"/>
                      </a:lnTo>
                      <a:lnTo>
                        <a:pt x="6413" y="6903"/>
                      </a:lnTo>
                      <a:lnTo>
                        <a:pt x="6424" y="6921"/>
                      </a:lnTo>
                      <a:lnTo>
                        <a:pt x="6436" y="6939"/>
                      </a:lnTo>
                      <a:lnTo>
                        <a:pt x="6448" y="6956"/>
                      </a:lnTo>
                      <a:lnTo>
                        <a:pt x="6461" y="6973"/>
                      </a:lnTo>
                      <a:lnTo>
                        <a:pt x="6474" y="6989"/>
                      </a:lnTo>
                      <a:lnTo>
                        <a:pt x="6488" y="7005"/>
                      </a:lnTo>
                      <a:lnTo>
                        <a:pt x="6503" y="7020"/>
                      </a:lnTo>
                      <a:lnTo>
                        <a:pt x="6518" y="7035"/>
                      </a:lnTo>
                      <a:lnTo>
                        <a:pt x="6534" y="7049"/>
                      </a:lnTo>
                      <a:lnTo>
                        <a:pt x="6550" y="7063"/>
                      </a:lnTo>
                      <a:lnTo>
                        <a:pt x="6567" y="7075"/>
                      </a:lnTo>
                      <a:lnTo>
                        <a:pt x="6584" y="7088"/>
                      </a:lnTo>
                      <a:lnTo>
                        <a:pt x="6602" y="7099"/>
                      </a:lnTo>
                      <a:lnTo>
                        <a:pt x="6620" y="7110"/>
                      </a:lnTo>
                      <a:lnTo>
                        <a:pt x="6639" y="7120"/>
                      </a:lnTo>
                      <a:lnTo>
                        <a:pt x="6658" y="7130"/>
                      </a:lnTo>
                      <a:lnTo>
                        <a:pt x="6677" y="7139"/>
                      </a:lnTo>
                      <a:lnTo>
                        <a:pt x="6696" y="7147"/>
                      </a:lnTo>
                      <a:lnTo>
                        <a:pt x="6716" y="7154"/>
                      </a:lnTo>
                      <a:lnTo>
                        <a:pt x="6736" y="7161"/>
                      </a:lnTo>
                      <a:lnTo>
                        <a:pt x="6757" y="7167"/>
                      </a:lnTo>
                      <a:lnTo>
                        <a:pt x="6777" y="7172"/>
                      </a:lnTo>
                      <a:lnTo>
                        <a:pt x="6798" y="7176"/>
                      </a:lnTo>
                      <a:lnTo>
                        <a:pt x="6819" y="7180"/>
                      </a:lnTo>
                      <a:lnTo>
                        <a:pt x="6840" y="7182"/>
                      </a:lnTo>
                      <a:lnTo>
                        <a:pt x="6861" y="7184"/>
                      </a:lnTo>
                      <a:lnTo>
                        <a:pt x="6882" y="7186"/>
                      </a:lnTo>
                      <a:lnTo>
                        <a:pt x="6903" y="7186"/>
                      </a:lnTo>
                      <a:lnTo>
                        <a:pt x="6924" y="7186"/>
                      </a:lnTo>
                      <a:lnTo>
                        <a:pt x="6945" y="7184"/>
                      </a:lnTo>
                      <a:lnTo>
                        <a:pt x="6966" y="7182"/>
                      </a:lnTo>
                      <a:lnTo>
                        <a:pt x="6987" y="7180"/>
                      </a:lnTo>
                      <a:lnTo>
                        <a:pt x="7008" y="7176"/>
                      </a:lnTo>
                      <a:lnTo>
                        <a:pt x="7029" y="7172"/>
                      </a:lnTo>
                      <a:lnTo>
                        <a:pt x="7049" y="7167"/>
                      </a:lnTo>
                      <a:lnTo>
                        <a:pt x="7070" y="7161"/>
                      </a:lnTo>
                      <a:lnTo>
                        <a:pt x="7090" y="7154"/>
                      </a:lnTo>
                      <a:lnTo>
                        <a:pt x="7110" y="7147"/>
                      </a:lnTo>
                      <a:lnTo>
                        <a:pt x="7129" y="7139"/>
                      </a:lnTo>
                      <a:lnTo>
                        <a:pt x="7148" y="7130"/>
                      </a:lnTo>
                      <a:lnTo>
                        <a:pt x="7167" y="7120"/>
                      </a:lnTo>
                      <a:lnTo>
                        <a:pt x="7186" y="7110"/>
                      </a:lnTo>
                      <a:lnTo>
                        <a:pt x="7204" y="7099"/>
                      </a:lnTo>
                      <a:lnTo>
                        <a:pt x="7222" y="7088"/>
                      </a:lnTo>
                      <a:lnTo>
                        <a:pt x="7239" y="7075"/>
                      </a:lnTo>
                      <a:lnTo>
                        <a:pt x="7256" y="7063"/>
                      </a:lnTo>
                      <a:lnTo>
                        <a:pt x="7272" y="7049"/>
                      </a:lnTo>
                      <a:lnTo>
                        <a:pt x="7288" y="7035"/>
                      </a:lnTo>
                      <a:lnTo>
                        <a:pt x="7303" y="7020"/>
                      </a:lnTo>
                      <a:lnTo>
                        <a:pt x="7318" y="7005"/>
                      </a:lnTo>
                      <a:lnTo>
                        <a:pt x="7332" y="6989"/>
                      </a:lnTo>
                      <a:lnTo>
                        <a:pt x="7346" y="6973"/>
                      </a:lnTo>
                      <a:lnTo>
                        <a:pt x="7358" y="6956"/>
                      </a:lnTo>
                      <a:lnTo>
                        <a:pt x="7371" y="6939"/>
                      </a:lnTo>
                      <a:lnTo>
                        <a:pt x="7382" y="6921"/>
                      </a:lnTo>
                      <a:lnTo>
                        <a:pt x="7393" y="6903"/>
                      </a:lnTo>
                      <a:lnTo>
                        <a:pt x="7403" y="6884"/>
                      </a:lnTo>
                      <a:lnTo>
                        <a:pt x="7413" y="6865"/>
                      </a:lnTo>
                      <a:lnTo>
                        <a:pt x="7422" y="6846"/>
                      </a:lnTo>
                      <a:lnTo>
                        <a:pt x="7430" y="6827"/>
                      </a:lnTo>
                      <a:lnTo>
                        <a:pt x="7437" y="6807"/>
                      </a:lnTo>
                      <a:lnTo>
                        <a:pt x="7444" y="6787"/>
                      </a:lnTo>
                      <a:lnTo>
                        <a:pt x="7450" y="6766"/>
                      </a:lnTo>
                      <a:lnTo>
                        <a:pt x="7455" y="6746"/>
                      </a:lnTo>
                      <a:lnTo>
                        <a:pt x="7459" y="6725"/>
                      </a:lnTo>
                      <a:lnTo>
                        <a:pt x="7463" y="6704"/>
                      </a:lnTo>
                      <a:lnTo>
                        <a:pt x="7465" y="6683"/>
                      </a:lnTo>
                      <a:lnTo>
                        <a:pt x="7467" y="6662"/>
                      </a:lnTo>
                      <a:lnTo>
                        <a:pt x="7469" y="6641"/>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49" name="Google Shape;949;p29"/>
                <p:cNvSpPr/>
                <p:nvPr/>
              </p:nvSpPr>
              <p:spPr>
                <a:xfrm>
                  <a:off x="1649691" y="3230880"/>
                  <a:ext cx="914400" cy="914400"/>
                </a:xfrm>
                <a:custGeom>
                  <a:rect b="b" l="l" r="r" t="t"/>
                  <a:pathLst>
                    <a:path extrusionOk="0" h="10000" w="10000">
                      <a:moveTo>
                        <a:pt x="8800" y="6285"/>
                      </a:moveTo>
                      <a:lnTo>
                        <a:pt x="8789" y="6298"/>
                      </a:lnTo>
                      <a:lnTo>
                        <a:pt x="8777" y="6308"/>
                      </a:lnTo>
                      <a:lnTo>
                        <a:pt x="8379" y="6620"/>
                      </a:lnTo>
                      <a:lnTo>
                        <a:pt x="8777" y="6932"/>
                      </a:lnTo>
                      <a:lnTo>
                        <a:pt x="8789" y="6942"/>
                      </a:lnTo>
                      <a:lnTo>
                        <a:pt x="8800" y="6955"/>
                      </a:lnTo>
                      <a:lnTo>
                        <a:pt x="8809" y="6969"/>
                      </a:lnTo>
                      <a:lnTo>
                        <a:pt x="8816" y="6983"/>
                      </a:lnTo>
                      <a:lnTo>
                        <a:pt x="8821" y="6999"/>
                      </a:lnTo>
                      <a:lnTo>
                        <a:pt x="8824" y="7015"/>
                      </a:lnTo>
                      <a:lnTo>
                        <a:pt x="8825" y="7031"/>
                      </a:lnTo>
                      <a:lnTo>
                        <a:pt x="8824" y="7048"/>
                      </a:lnTo>
                      <a:lnTo>
                        <a:pt x="8820" y="7064"/>
                      </a:lnTo>
                      <a:lnTo>
                        <a:pt x="8815" y="7079"/>
                      </a:lnTo>
                      <a:lnTo>
                        <a:pt x="8574" y="7645"/>
                      </a:lnTo>
                      <a:lnTo>
                        <a:pt x="8567" y="7659"/>
                      </a:lnTo>
                      <a:lnTo>
                        <a:pt x="8558" y="7672"/>
                      </a:lnTo>
                      <a:lnTo>
                        <a:pt x="8547" y="7684"/>
                      </a:lnTo>
                      <a:lnTo>
                        <a:pt x="8535" y="7695"/>
                      </a:lnTo>
                      <a:lnTo>
                        <a:pt x="8522" y="7704"/>
                      </a:lnTo>
                      <a:lnTo>
                        <a:pt x="8508" y="7711"/>
                      </a:lnTo>
                      <a:lnTo>
                        <a:pt x="8493" y="7716"/>
                      </a:lnTo>
                      <a:lnTo>
                        <a:pt x="8477" y="7720"/>
                      </a:lnTo>
                      <a:lnTo>
                        <a:pt x="8462" y="7721"/>
                      </a:lnTo>
                      <a:lnTo>
                        <a:pt x="8446" y="7720"/>
                      </a:lnTo>
                      <a:lnTo>
                        <a:pt x="7950" y="7667"/>
                      </a:lnTo>
                      <a:lnTo>
                        <a:pt x="8003" y="8163"/>
                      </a:lnTo>
                      <a:lnTo>
                        <a:pt x="8004" y="8179"/>
                      </a:lnTo>
                      <a:lnTo>
                        <a:pt x="8003" y="8194"/>
                      </a:lnTo>
                      <a:lnTo>
                        <a:pt x="7999" y="8210"/>
                      </a:lnTo>
                      <a:lnTo>
                        <a:pt x="7994" y="8225"/>
                      </a:lnTo>
                      <a:lnTo>
                        <a:pt x="7987" y="8239"/>
                      </a:lnTo>
                      <a:lnTo>
                        <a:pt x="7978" y="8252"/>
                      </a:lnTo>
                      <a:lnTo>
                        <a:pt x="7967" y="8264"/>
                      </a:lnTo>
                      <a:lnTo>
                        <a:pt x="7955" y="8275"/>
                      </a:lnTo>
                      <a:lnTo>
                        <a:pt x="7942" y="8284"/>
                      </a:lnTo>
                      <a:lnTo>
                        <a:pt x="7928" y="8291"/>
                      </a:lnTo>
                      <a:lnTo>
                        <a:pt x="7362" y="8532"/>
                      </a:lnTo>
                      <a:lnTo>
                        <a:pt x="7347" y="8537"/>
                      </a:lnTo>
                      <a:lnTo>
                        <a:pt x="7331" y="8541"/>
                      </a:lnTo>
                      <a:lnTo>
                        <a:pt x="7314" y="8542"/>
                      </a:lnTo>
                      <a:lnTo>
                        <a:pt x="7298" y="8541"/>
                      </a:lnTo>
                      <a:lnTo>
                        <a:pt x="7282" y="8538"/>
                      </a:lnTo>
                      <a:lnTo>
                        <a:pt x="7266" y="8533"/>
                      </a:lnTo>
                      <a:lnTo>
                        <a:pt x="7252" y="8526"/>
                      </a:lnTo>
                      <a:lnTo>
                        <a:pt x="7238" y="8517"/>
                      </a:lnTo>
                      <a:lnTo>
                        <a:pt x="7225" y="8506"/>
                      </a:lnTo>
                      <a:lnTo>
                        <a:pt x="7215" y="8494"/>
                      </a:lnTo>
                      <a:lnTo>
                        <a:pt x="6903" y="8096"/>
                      </a:lnTo>
                      <a:lnTo>
                        <a:pt x="6591" y="8494"/>
                      </a:lnTo>
                      <a:lnTo>
                        <a:pt x="6581" y="8506"/>
                      </a:lnTo>
                      <a:lnTo>
                        <a:pt x="6568" y="8517"/>
                      </a:lnTo>
                      <a:lnTo>
                        <a:pt x="6554" y="8526"/>
                      </a:lnTo>
                      <a:lnTo>
                        <a:pt x="6540" y="8533"/>
                      </a:lnTo>
                      <a:lnTo>
                        <a:pt x="6524" y="8538"/>
                      </a:lnTo>
                      <a:lnTo>
                        <a:pt x="6508" y="8541"/>
                      </a:lnTo>
                      <a:lnTo>
                        <a:pt x="6492" y="8542"/>
                      </a:lnTo>
                      <a:lnTo>
                        <a:pt x="6475" y="8541"/>
                      </a:lnTo>
                      <a:lnTo>
                        <a:pt x="6459" y="8537"/>
                      </a:lnTo>
                      <a:lnTo>
                        <a:pt x="6444" y="8532"/>
                      </a:lnTo>
                      <a:lnTo>
                        <a:pt x="5878" y="8291"/>
                      </a:lnTo>
                      <a:lnTo>
                        <a:pt x="5864" y="8284"/>
                      </a:lnTo>
                      <a:lnTo>
                        <a:pt x="5851" y="8275"/>
                      </a:lnTo>
                      <a:lnTo>
                        <a:pt x="5839" y="8264"/>
                      </a:lnTo>
                      <a:lnTo>
                        <a:pt x="5828" y="8252"/>
                      </a:lnTo>
                      <a:lnTo>
                        <a:pt x="5819" y="8239"/>
                      </a:lnTo>
                      <a:lnTo>
                        <a:pt x="5812" y="8225"/>
                      </a:lnTo>
                      <a:lnTo>
                        <a:pt x="5807" y="8210"/>
                      </a:lnTo>
                      <a:lnTo>
                        <a:pt x="5803" y="8194"/>
                      </a:lnTo>
                      <a:lnTo>
                        <a:pt x="5802" y="8178"/>
                      </a:lnTo>
                      <a:lnTo>
                        <a:pt x="5803" y="8162"/>
                      </a:lnTo>
                      <a:lnTo>
                        <a:pt x="5857" y="7667"/>
                      </a:lnTo>
                      <a:lnTo>
                        <a:pt x="5360" y="7720"/>
                      </a:lnTo>
                      <a:lnTo>
                        <a:pt x="5344" y="7721"/>
                      </a:lnTo>
                      <a:lnTo>
                        <a:pt x="5329" y="7720"/>
                      </a:lnTo>
                      <a:lnTo>
                        <a:pt x="5313" y="7716"/>
                      </a:lnTo>
                      <a:lnTo>
                        <a:pt x="5298" y="7711"/>
                      </a:lnTo>
                      <a:lnTo>
                        <a:pt x="5284" y="7704"/>
                      </a:lnTo>
                      <a:lnTo>
                        <a:pt x="5271" y="7695"/>
                      </a:lnTo>
                      <a:lnTo>
                        <a:pt x="5259" y="7684"/>
                      </a:lnTo>
                      <a:lnTo>
                        <a:pt x="5248" y="7672"/>
                      </a:lnTo>
                      <a:lnTo>
                        <a:pt x="5239" y="7659"/>
                      </a:lnTo>
                      <a:lnTo>
                        <a:pt x="5232" y="7645"/>
                      </a:lnTo>
                      <a:lnTo>
                        <a:pt x="4991" y="7079"/>
                      </a:lnTo>
                      <a:lnTo>
                        <a:pt x="4986" y="7064"/>
                      </a:lnTo>
                      <a:lnTo>
                        <a:pt x="4982" y="7048"/>
                      </a:lnTo>
                      <a:lnTo>
                        <a:pt x="4981" y="7031"/>
                      </a:lnTo>
                      <a:lnTo>
                        <a:pt x="4982" y="7015"/>
                      </a:lnTo>
                      <a:lnTo>
                        <a:pt x="4985" y="6999"/>
                      </a:lnTo>
                      <a:lnTo>
                        <a:pt x="4990" y="6983"/>
                      </a:lnTo>
                      <a:lnTo>
                        <a:pt x="4997" y="6969"/>
                      </a:lnTo>
                      <a:lnTo>
                        <a:pt x="5006" y="6955"/>
                      </a:lnTo>
                      <a:lnTo>
                        <a:pt x="5017" y="6942"/>
                      </a:lnTo>
                      <a:lnTo>
                        <a:pt x="5029" y="6932"/>
                      </a:lnTo>
                      <a:lnTo>
                        <a:pt x="5427" y="6620"/>
                      </a:lnTo>
                      <a:lnTo>
                        <a:pt x="5029" y="6308"/>
                      </a:lnTo>
                      <a:lnTo>
                        <a:pt x="5017" y="6298"/>
                      </a:lnTo>
                      <a:lnTo>
                        <a:pt x="5006" y="6285"/>
                      </a:lnTo>
                      <a:lnTo>
                        <a:pt x="4997" y="6271"/>
                      </a:lnTo>
                      <a:lnTo>
                        <a:pt x="4990" y="6257"/>
                      </a:lnTo>
                      <a:lnTo>
                        <a:pt x="4985" y="6241"/>
                      </a:lnTo>
                      <a:lnTo>
                        <a:pt x="4982" y="6225"/>
                      </a:lnTo>
                      <a:lnTo>
                        <a:pt x="4981" y="6209"/>
                      </a:lnTo>
                      <a:lnTo>
                        <a:pt x="4982" y="6192"/>
                      </a:lnTo>
                      <a:lnTo>
                        <a:pt x="4986" y="6176"/>
                      </a:lnTo>
                      <a:lnTo>
                        <a:pt x="4991" y="6161"/>
                      </a:lnTo>
                      <a:lnTo>
                        <a:pt x="5232" y="5595"/>
                      </a:lnTo>
                      <a:lnTo>
                        <a:pt x="5239" y="5581"/>
                      </a:lnTo>
                      <a:lnTo>
                        <a:pt x="5248" y="5568"/>
                      </a:lnTo>
                      <a:lnTo>
                        <a:pt x="5259" y="5556"/>
                      </a:lnTo>
                      <a:lnTo>
                        <a:pt x="5271" y="5545"/>
                      </a:lnTo>
                      <a:lnTo>
                        <a:pt x="5284" y="5536"/>
                      </a:lnTo>
                      <a:lnTo>
                        <a:pt x="5298" y="5529"/>
                      </a:lnTo>
                      <a:lnTo>
                        <a:pt x="5313" y="5524"/>
                      </a:lnTo>
                      <a:lnTo>
                        <a:pt x="5329" y="5520"/>
                      </a:lnTo>
                      <a:lnTo>
                        <a:pt x="5345" y="5519"/>
                      </a:lnTo>
                      <a:lnTo>
                        <a:pt x="5361" y="5520"/>
                      </a:lnTo>
                      <a:lnTo>
                        <a:pt x="5857" y="5574"/>
                      </a:lnTo>
                      <a:lnTo>
                        <a:pt x="5803" y="5078"/>
                      </a:lnTo>
                      <a:lnTo>
                        <a:pt x="5802" y="5062"/>
                      </a:lnTo>
                      <a:lnTo>
                        <a:pt x="5803" y="5046"/>
                      </a:lnTo>
                      <a:lnTo>
                        <a:pt x="5807" y="5030"/>
                      </a:lnTo>
                      <a:lnTo>
                        <a:pt x="5812" y="5015"/>
                      </a:lnTo>
                      <a:lnTo>
                        <a:pt x="5819" y="5001"/>
                      </a:lnTo>
                      <a:lnTo>
                        <a:pt x="5828" y="4988"/>
                      </a:lnTo>
                      <a:lnTo>
                        <a:pt x="5839" y="4976"/>
                      </a:lnTo>
                      <a:lnTo>
                        <a:pt x="5851" y="4965"/>
                      </a:lnTo>
                      <a:lnTo>
                        <a:pt x="5864" y="4956"/>
                      </a:lnTo>
                      <a:lnTo>
                        <a:pt x="5878" y="4949"/>
                      </a:lnTo>
                      <a:lnTo>
                        <a:pt x="6444" y="4708"/>
                      </a:lnTo>
                      <a:lnTo>
                        <a:pt x="6459" y="4703"/>
                      </a:lnTo>
                      <a:lnTo>
                        <a:pt x="6475" y="4699"/>
                      </a:lnTo>
                      <a:lnTo>
                        <a:pt x="6492" y="4698"/>
                      </a:lnTo>
                      <a:lnTo>
                        <a:pt x="6508" y="4699"/>
                      </a:lnTo>
                      <a:lnTo>
                        <a:pt x="6524" y="4702"/>
                      </a:lnTo>
                      <a:lnTo>
                        <a:pt x="6540" y="4707"/>
                      </a:lnTo>
                      <a:lnTo>
                        <a:pt x="6554" y="4714"/>
                      </a:lnTo>
                      <a:lnTo>
                        <a:pt x="6568" y="4723"/>
                      </a:lnTo>
                      <a:lnTo>
                        <a:pt x="6581" y="4734"/>
                      </a:lnTo>
                      <a:lnTo>
                        <a:pt x="6591" y="4746"/>
                      </a:lnTo>
                      <a:lnTo>
                        <a:pt x="6903" y="5144"/>
                      </a:lnTo>
                      <a:lnTo>
                        <a:pt x="7215" y="4746"/>
                      </a:lnTo>
                      <a:lnTo>
                        <a:pt x="7225" y="4734"/>
                      </a:lnTo>
                      <a:lnTo>
                        <a:pt x="7238" y="4723"/>
                      </a:lnTo>
                      <a:lnTo>
                        <a:pt x="7252" y="4714"/>
                      </a:lnTo>
                      <a:lnTo>
                        <a:pt x="7266" y="4707"/>
                      </a:lnTo>
                      <a:lnTo>
                        <a:pt x="7282" y="4702"/>
                      </a:lnTo>
                      <a:lnTo>
                        <a:pt x="7298" y="4699"/>
                      </a:lnTo>
                      <a:lnTo>
                        <a:pt x="7314" y="4698"/>
                      </a:lnTo>
                      <a:lnTo>
                        <a:pt x="7331" y="4699"/>
                      </a:lnTo>
                      <a:lnTo>
                        <a:pt x="7347" y="4703"/>
                      </a:lnTo>
                      <a:lnTo>
                        <a:pt x="7362" y="4708"/>
                      </a:lnTo>
                      <a:lnTo>
                        <a:pt x="7928" y="4949"/>
                      </a:lnTo>
                      <a:lnTo>
                        <a:pt x="7942" y="4956"/>
                      </a:lnTo>
                      <a:lnTo>
                        <a:pt x="7955" y="4965"/>
                      </a:lnTo>
                      <a:lnTo>
                        <a:pt x="7967" y="4976"/>
                      </a:lnTo>
                      <a:lnTo>
                        <a:pt x="7978" y="4988"/>
                      </a:lnTo>
                      <a:lnTo>
                        <a:pt x="7987" y="5001"/>
                      </a:lnTo>
                      <a:lnTo>
                        <a:pt x="7994" y="5015"/>
                      </a:lnTo>
                      <a:lnTo>
                        <a:pt x="7999" y="5030"/>
                      </a:lnTo>
                      <a:lnTo>
                        <a:pt x="8003" y="5046"/>
                      </a:lnTo>
                      <a:lnTo>
                        <a:pt x="8004" y="5061"/>
                      </a:lnTo>
                      <a:lnTo>
                        <a:pt x="8003" y="5077"/>
                      </a:lnTo>
                      <a:lnTo>
                        <a:pt x="7950" y="5574"/>
                      </a:lnTo>
                      <a:lnTo>
                        <a:pt x="8445" y="5520"/>
                      </a:lnTo>
                      <a:lnTo>
                        <a:pt x="8461" y="5519"/>
                      </a:lnTo>
                      <a:lnTo>
                        <a:pt x="8477" y="5520"/>
                      </a:lnTo>
                      <a:lnTo>
                        <a:pt x="8493" y="5524"/>
                      </a:lnTo>
                      <a:lnTo>
                        <a:pt x="8508" y="5529"/>
                      </a:lnTo>
                      <a:lnTo>
                        <a:pt x="8522" y="5536"/>
                      </a:lnTo>
                      <a:lnTo>
                        <a:pt x="8535" y="5545"/>
                      </a:lnTo>
                      <a:lnTo>
                        <a:pt x="8547" y="5556"/>
                      </a:lnTo>
                      <a:lnTo>
                        <a:pt x="8558" y="5568"/>
                      </a:lnTo>
                      <a:lnTo>
                        <a:pt x="8567" y="5581"/>
                      </a:lnTo>
                      <a:lnTo>
                        <a:pt x="8574" y="5595"/>
                      </a:lnTo>
                      <a:lnTo>
                        <a:pt x="8815" y="6161"/>
                      </a:lnTo>
                      <a:lnTo>
                        <a:pt x="8820" y="6176"/>
                      </a:lnTo>
                      <a:lnTo>
                        <a:pt x="8824" y="6192"/>
                      </a:lnTo>
                      <a:lnTo>
                        <a:pt x="8825" y="6209"/>
                      </a:lnTo>
                      <a:lnTo>
                        <a:pt x="8824" y="6225"/>
                      </a:lnTo>
                      <a:lnTo>
                        <a:pt x="8821" y="6241"/>
                      </a:lnTo>
                      <a:lnTo>
                        <a:pt x="8816" y="6257"/>
                      </a:lnTo>
                      <a:lnTo>
                        <a:pt x="8809" y="6271"/>
                      </a:lnTo>
                      <a:lnTo>
                        <a:pt x="8800" y="6285"/>
                      </a:lnTo>
                      <a:close/>
                      <a:moveTo>
                        <a:pt x="8067" y="6558"/>
                      </a:moveTo>
                      <a:lnTo>
                        <a:pt x="8076" y="6545"/>
                      </a:lnTo>
                      <a:lnTo>
                        <a:pt x="8087" y="6532"/>
                      </a:lnTo>
                      <a:lnTo>
                        <a:pt x="8099" y="6522"/>
                      </a:lnTo>
                      <a:lnTo>
                        <a:pt x="8547" y="6171"/>
                      </a:lnTo>
                      <a:lnTo>
                        <a:pt x="8380" y="5778"/>
                      </a:lnTo>
                      <a:lnTo>
                        <a:pt x="7823" y="5839"/>
                      </a:lnTo>
                      <a:lnTo>
                        <a:pt x="7807" y="5840"/>
                      </a:lnTo>
                      <a:lnTo>
                        <a:pt x="7791" y="5839"/>
                      </a:lnTo>
                      <a:lnTo>
                        <a:pt x="7775" y="5835"/>
                      </a:lnTo>
                      <a:lnTo>
                        <a:pt x="7760" y="5830"/>
                      </a:lnTo>
                      <a:lnTo>
                        <a:pt x="7746" y="5823"/>
                      </a:lnTo>
                      <a:lnTo>
                        <a:pt x="7733" y="5814"/>
                      </a:lnTo>
                      <a:lnTo>
                        <a:pt x="7721" y="5803"/>
                      </a:lnTo>
                      <a:lnTo>
                        <a:pt x="7710" y="5792"/>
                      </a:lnTo>
                      <a:lnTo>
                        <a:pt x="7701" y="5778"/>
                      </a:lnTo>
                      <a:lnTo>
                        <a:pt x="7694" y="5764"/>
                      </a:lnTo>
                      <a:lnTo>
                        <a:pt x="7689" y="5749"/>
                      </a:lnTo>
                      <a:lnTo>
                        <a:pt x="7685" y="5733"/>
                      </a:lnTo>
                      <a:lnTo>
                        <a:pt x="7684" y="5718"/>
                      </a:lnTo>
                      <a:lnTo>
                        <a:pt x="7685" y="5702"/>
                      </a:lnTo>
                      <a:lnTo>
                        <a:pt x="7745" y="5143"/>
                      </a:lnTo>
                      <a:lnTo>
                        <a:pt x="7352" y="4976"/>
                      </a:lnTo>
                      <a:lnTo>
                        <a:pt x="7001" y="5424"/>
                      </a:lnTo>
                      <a:lnTo>
                        <a:pt x="6991" y="5436"/>
                      </a:lnTo>
                      <a:lnTo>
                        <a:pt x="6978" y="5447"/>
                      </a:lnTo>
                      <a:lnTo>
                        <a:pt x="6965" y="5456"/>
                      </a:lnTo>
                      <a:lnTo>
                        <a:pt x="6950" y="5463"/>
                      </a:lnTo>
                      <a:lnTo>
                        <a:pt x="6935" y="5468"/>
                      </a:lnTo>
                      <a:lnTo>
                        <a:pt x="6919" y="5471"/>
                      </a:lnTo>
                      <a:lnTo>
                        <a:pt x="6903" y="5472"/>
                      </a:lnTo>
                      <a:lnTo>
                        <a:pt x="6887" y="5471"/>
                      </a:lnTo>
                      <a:lnTo>
                        <a:pt x="6871" y="5468"/>
                      </a:lnTo>
                      <a:lnTo>
                        <a:pt x="6856" y="5463"/>
                      </a:lnTo>
                      <a:lnTo>
                        <a:pt x="6841" y="5456"/>
                      </a:lnTo>
                      <a:lnTo>
                        <a:pt x="6828" y="5447"/>
                      </a:lnTo>
                      <a:lnTo>
                        <a:pt x="6815" y="5436"/>
                      </a:lnTo>
                      <a:lnTo>
                        <a:pt x="6805" y="5424"/>
                      </a:lnTo>
                      <a:lnTo>
                        <a:pt x="6454" y="4976"/>
                      </a:lnTo>
                      <a:lnTo>
                        <a:pt x="6061" y="5143"/>
                      </a:lnTo>
                      <a:lnTo>
                        <a:pt x="6122" y="5701"/>
                      </a:lnTo>
                      <a:lnTo>
                        <a:pt x="6123" y="5717"/>
                      </a:lnTo>
                      <a:lnTo>
                        <a:pt x="6122" y="5733"/>
                      </a:lnTo>
                      <a:lnTo>
                        <a:pt x="6118" y="5749"/>
                      </a:lnTo>
                      <a:lnTo>
                        <a:pt x="6113" y="5764"/>
                      </a:lnTo>
                      <a:lnTo>
                        <a:pt x="6106" y="5778"/>
                      </a:lnTo>
                      <a:lnTo>
                        <a:pt x="6097" y="5791"/>
                      </a:lnTo>
                      <a:lnTo>
                        <a:pt x="6086" y="5803"/>
                      </a:lnTo>
                      <a:lnTo>
                        <a:pt x="6074" y="5814"/>
                      </a:lnTo>
                      <a:lnTo>
                        <a:pt x="6061" y="5823"/>
                      </a:lnTo>
                      <a:lnTo>
                        <a:pt x="6047" y="5830"/>
                      </a:lnTo>
                      <a:lnTo>
                        <a:pt x="6032" y="5835"/>
                      </a:lnTo>
                      <a:lnTo>
                        <a:pt x="6016" y="5839"/>
                      </a:lnTo>
                      <a:lnTo>
                        <a:pt x="6000" y="5840"/>
                      </a:lnTo>
                      <a:lnTo>
                        <a:pt x="5984" y="5839"/>
                      </a:lnTo>
                      <a:lnTo>
                        <a:pt x="5426" y="5778"/>
                      </a:lnTo>
                      <a:lnTo>
                        <a:pt x="5259" y="6171"/>
                      </a:lnTo>
                      <a:lnTo>
                        <a:pt x="5707" y="6522"/>
                      </a:lnTo>
                      <a:lnTo>
                        <a:pt x="5719" y="6532"/>
                      </a:lnTo>
                      <a:lnTo>
                        <a:pt x="5730" y="6545"/>
                      </a:lnTo>
                      <a:lnTo>
                        <a:pt x="5739" y="6558"/>
                      </a:lnTo>
                      <a:lnTo>
                        <a:pt x="5746" y="6573"/>
                      </a:lnTo>
                      <a:lnTo>
                        <a:pt x="5751" y="6588"/>
                      </a:lnTo>
                      <a:lnTo>
                        <a:pt x="5754" y="6604"/>
                      </a:lnTo>
                      <a:lnTo>
                        <a:pt x="5755" y="6620"/>
                      </a:lnTo>
                      <a:lnTo>
                        <a:pt x="5754" y="6636"/>
                      </a:lnTo>
                      <a:lnTo>
                        <a:pt x="5751" y="6652"/>
                      </a:lnTo>
                      <a:lnTo>
                        <a:pt x="5746" y="6667"/>
                      </a:lnTo>
                      <a:lnTo>
                        <a:pt x="5739" y="6682"/>
                      </a:lnTo>
                      <a:lnTo>
                        <a:pt x="5730" y="6695"/>
                      </a:lnTo>
                      <a:lnTo>
                        <a:pt x="5719" y="6708"/>
                      </a:lnTo>
                      <a:lnTo>
                        <a:pt x="5707" y="6718"/>
                      </a:lnTo>
                      <a:lnTo>
                        <a:pt x="5259" y="7069"/>
                      </a:lnTo>
                      <a:lnTo>
                        <a:pt x="5426" y="7462"/>
                      </a:lnTo>
                      <a:lnTo>
                        <a:pt x="5985" y="7402"/>
                      </a:lnTo>
                      <a:lnTo>
                        <a:pt x="6001" y="7401"/>
                      </a:lnTo>
                      <a:lnTo>
                        <a:pt x="6016" y="7402"/>
                      </a:lnTo>
                      <a:lnTo>
                        <a:pt x="6032" y="7406"/>
                      </a:lnTo>
                      <a:lnTo>
                        <a:pt x="6047" y="7411"/>
                      </a:lnTo>
                      <a:lnTo>
                        <a:pt x="6061" y="7418"/>
                      </a:lnTo>
                      <a:lnTo>
                        <a:pt x="6075" y="7427"/>
                      </a:lnTo>
                      <a:lnTo>
                        <a:pt x="6086" y="7438"/>
                      </a:lnTo>
                      <a:lnTo>
                        <a:pt x="6097" y="7450"/>
                      </a:lnTo>
                      <a:lnTo>
                        <a:pt x="6106" y="7463"/>
                      </a:lnTo>
                      <a:lnTo>
                        <a:pt x="6113" y="7477"/>
                      </a:lnTo>
                      <a:lnTo>
                        <a:pt x="6118" y="7492"/>
                      </a:lnTo>
                      <a:lnTo>
                        <a:pt x="6122" y="7508"/>
                      </a:lnTo>
                      <a:lnTo>
                        <a:pt x="6123" y="7524"/>
                      </a:lnTo>
                      <a:lnTo>
                        <a:pt x="6122" y="7540"/>
                      </a:lnTo>
                      <a:lnTo>
                        <a:pt x="6061" y="8097"/>
                      </a:lnTo>
                      <a:lnTo>
                        <a:pt x="6454" y="8264"/>
                      </a:lnTo>
                      <a:lnTo>
                        <a:pt x="6805" y="7816"/>
                      </a:lnTo>
                      <a:lnTo>
                        <a:pt x="6815" y="7804"/>
                      </a:lnTo>
                      <a:lnTo>
                        <a:pt x="6828" y="7793"/>
                      </a:lnTo>
                      <a:lnTo>
                        <a:pt x="6841" y="7784"/>
                      </a:lnTo>
                      <a:lnTo>
                        <a:pt x="6856" y="7777"/>
                      </a:lnTo>
                      <a:lnTo>
                        <a:pt x="6871" y="7772"/>
                      </a:lnTo>
                      <a:lnTo>
                        <a:pt x="6887" y="7769"/>
                      </a:lnTo>
                      <a:lnTo>
                        <a:pt x="6903" y="7768"/>
                      </a:lnTo>
                      <a:lnTo>
                        <a:pt x="6919" y="7769"/>
                      </a:lnTo>
                      <a:lnTo>
                        <a:pt x="6935" y="7772"/>
                      </a:lnTo>
                      <a:lnTo>
                        <a:pt x="6950" y="7777"/>
                      </a:lnTo>
                      <a:lnTo>
                        <a:pt x="6965" y="7784"/>
                      </a:lnTo>
                      <a:lnTo>
                        <a:pt x="6978" y="7793"/>
                      </a:lnTo>
                      <a:lnTo>
                        <a:pt x="6991" y="7804"/>
                      </a:lnTo>
                      <a:lnTo>
                        <a:pt x="7001" y="7816"/>
                      </a:lnTo>
                      <a:lnTo>
                        <a:pt x="7352" y="8264"/>
                      </a:lnTo>
                      <a:lnTo>
                        <a:pt x="7745" y="8097"/>
                      </a:lnTo>
                      <a:lnTo>
                        <a:pt x="7685" y="7539"/>
                      </a:lnTo>
                      <a:lnTo>
                        <a:pt x="7684" y="7523"/>
                      </a:lnTo>
                      <a:lnTo>
                        <a:pt x="7685" y="7508"/>
                      </a:lnTo>
                      <a:lnTo>
                        <a:pt x="7689" y="7492"/>
                      </a:lnTo>
                      <a:lnTo>
                        <a:pt x="7694" y="7477"/>
                      </a:lnTo>
                      <a:lnTo>
                        <a:pt x="7701" y="7463"/>
                      </a:lnTo>
                      <a:lnTo>
                        <a:pt x="7710" y="7450"/>
                      </a:lnTo>
                      <a:lnTo>
                        <a:pt x="7721" y="7438"/>
                      </a:lnTo>
                      <a:lnTo>
                        <a:pt x="7733" y="7427"/>
                      </a:lnTo>
                      <a:lnTo>
                        <a:pt x="7746" y="7418"/>
                      </a:lnTo>
                      <a:lnTo>
                        <a:pt x="7760" y="7411"/>
                      </a:lnTo>
                      <a:lnTo>
                        <a:pt x="7775" y="7406"/>
                      </a:lnTo>
                      <a:lnTo>
                        <a:pt x="7791" y="7402"/>
                      </a:lnTo>
                      <a:lnTo>
                        <a:pt x="7806" y="7401"/>
                      </a:lnTo>
                      <a:lnTo>
                        <a:pt x="7822" y="7402"/>
                      </a:lnTo>
                      <a:lnTo>
                        <a:pt x="8380" y="7462"/>
                      </a:lnTo>
                      <a:lnTo>
                        <a:pt x="8547" y="7069"/>
                      </a:lnTo>
                      <a:lnTo>
                        <a:pt x="8099" y="6718"/>
                      </a:lnTo>
                      <a:lnTo>
                        <a:pt x="8087" y="6708"/>
                      </a:lnTo>
                      <a:lnTo>
                        <a:pt x="8076" y="6695"/>
                      </a:lnTo>
                      <a:lnTo>
                        <a:pt x="8067" y="6682"/>
                      </a:lnTo>
                      <a:lnTo>
                        <a:pt x="8060" y="6667"/>
                      </a:lnTo>
                      <a:lnTo>
                        <a:pt x="8055" y="6652"/>
                      </a:lnTo>
                      <a:lnTo>
                        <a:pt x="8052" y="6636"/>
                      </a:lnTo>
                      <a:lnTo>
                        <a:pt x="8051" y="6620"/>
                      </a:lnTo>
                      <a:lnTo>
                        <a:pt x="8052" y="6604"/>
                      </a:lnTo>
                      <a:lnTo>
                        <a:pt x="8055" y="6588"/>
                      </a:lnTo>
                      <a:lnTo>
                        <a:pt x="8060" y="6573"/>
                      </a:lnTo>
                      <a:lnTo>
                        <a:pt x="8067" y="6558"/>
                      </a:lnTo>
                      <a:close/>
                      <a:moveTo>
                        <a:pt x="5874" y="3402"/>
                      </a:moveTo>
                      <a:lnTo>
                        <a:pt x="5858" y="3421"/>
                      </a:lnTo>
                      <a:lnTo>
                        <a:pt x="5838" y="3439"/>
                      </a:lnTo>
                      <a:lnTo>
                        <a:pt x="5389" y="3790"/>
                      </a:lnTo>
                      <a:lnTo>
                        <a:pt x="5838" y="4143"/>
                      </a:lnTo>
                      <a:lnTo>
                        <a:pt x="5858" y="4160"/>
                      </a:lnTo>
                      <a:lnTo>
                        <a:pt x="5875" y="4179"/>
                      </a:lnTo>
                      <a:lnTo>
                        <a:pt x="5889" y="4201"/>
                      </a:lnTo>
                      <a:lnTo>
                        <a:pt x="5900" y="4224"/>
                      </a:lnTo>
                      <a:lnTo>
                        <a:pt x="5908" y="4249"/>
                      </a:lnTo>
                      <a:lnTo>
                        <a:pt x="5913" y="4274"/>
                      </a:lnTo>
                      <a:lnTo>
                        <a:pt x="5915" y="4300"/>
                      </a:lnTo>
                      <a:lnTo>
                        <a:pt x="5913" y="4326"/>
                      </a:lnTo>
                      <a:lnTo>
                        <a:pt x="5908" y="4351"/>
                      </a:lnTo>
                      <a:lnTo>
                        <a:pt x="5900" y="4376"/>
                      </a:lnTo>
                      <a:lnTo>
                        <a:pt x="5617" y="5069"/>
                      </a:lnTo>
                      <a:lnTo>
                        <a:pt x="5606" y="5092"/>
                      </a:lnTo>
                      <a:lnTo>
                        <a:pt x="5591" y="5114"/>
                      </a:lnTo>
                      <a:lnTo>
                        <a:pt x="5574" y="5133"/>
                      </a:lnTo>
                      <a:lnTo>
                        <a:pt x="5555" y="5151"/>
                      </a:lnTo>
                      <a:lnTo>
                        <a:pt x="5533" y="5165"/>
                      </a:lnTo>
                      <a:lnTo>
                        <a:pt x="5510" y="5177"/>
                      </a:lnTo>
                      <a:lnTo>
                        <a:pt x="5486" y="5186"/>
                      </a:lnTo>
                      <a:lnTo>
                        <a:pt x="5460" y="5191"/>
                      </a:lnTo>
                      <a:lnTo>
                        <a:pt x="5434" y="5193"/>
                      </a:lnTo>
                      <a:lnTo>
                        <a:pt x="5408" y="5192"/>
                      </a:lnTo>
                      <a:lnTo>
                        <a:pt x="4840" y="5123"/>
                      </a:lnTo>
                      <a:lnTo>
                        <a:pt x="4909" y="5691"/>
                      </a:lnTo>
                      <a:lnTo>
                        <a:pt x="4910" y="5717"/>
                      </a:lnTo>
                      <a:lnTo>
                        <a:pt x="4908" y="5743"/>
                      </a:lnTo>
                      <a:lnTo>
                        <a:pt x="4903" y="5769"/>
                      </a:lnTo>
                      <a:lnTo>
                        <a:pt x="4894" y="5793"/>
                      </a:lnTo>
                      <a:lnTo>
                        <a:pt x="4882" y="5816"/>
                      </a:lnTo>
                      <a:lnTo>
                        <a:pt x="4868" y="5838"/>
                      </a:lnTo>
                      <a:lnTo>
                        <a:pt x="4850" y="5857"/>
                      </a:lnTo>
                      <a:lnTo>
                        <a:pt x="4831" y="5874"/>
                      </a:lnTo>
                      <a:lnTo>
                        <a:pt x="4809" y="5889"/>
                      </a:lnTo>
                      <a:lnTo>
                        <a:pt x="4786" y="5900"/>
                      </a:lnTo>
                      <a:lnTo>
                        <a:pt x="4093" y="6183"/>
                      </a:lnTo>
                      <a:lnTo>
                        <a:pt x="4068" y="6191"/>
                      </a:lnTo>
                      <a:lnTo>
                        <a:pt x="4043" y="6196"/>
                      </a:lnTo>
                      <a:lnTo>
                        <a:pt x="4017" y="6198"/>
                      </a:lnTo>
                      <a:lnTo>
                        <a:pt x="3991" y="6196"/>
                      </a:lnTo>
                      <a:lnTo>
                        <a:pt x="3966" y="6191"/>
                      </a:lnTo>
                      <a:lnTo>
                        <a:pt x="3941" y="6183"/>
                      </a:lnTo>
                      <a:lnTo>
                        <a:pt x="3918" y="6172"/>
                      </a:lnTo>
                      <a:lnTo>
                        <a:pt x="3896" y="6158"/>
                      </a:lnTo>
                      <a:lnTo>
                        <a:pt x="3877" y="6141"/>
                      </a:lnTo>
                      <a:lnTo>
                        <a:pt x="3860" y="6121"/>
                      </a:lnTo>
                      <a:lnTo>
                        <a:pt x="3507" y="5672"/>
                      </a:lnTo>
                      <a:lnTo>
                        <a:pt x="3156" y="6121"/>
                      </a:lnTo>
                      <a:lnTo>
                        <a:pt x="3138" y="6141"/>
                      </a:lnTo>
                      <a:lnTo>
                        <a:pt x="3119" y="6157"/>
                      </a:lnTo>
                      <a:lnTo>
                        <a:pt x="3097" y="6172"/>
                      </a:lnTo>
                      <a:lnTo>
                        <a:pt x="3074" y="6183"/>
                      </a:lnTo>
                      <a:lnTo>
                        <a:pt x="3049" y="6191"/>
                      </a:lnTo>
                      <a:lnTo>
                        <a:pt x="3024" y="6196"/>
                      </a:lnTo>
                      <a:lnTo>
                        <a:pt x="2998" y="6198"/>
                      </a:lnTo>
                      <a:lnTo>
                        <a:pt x="2972" y="6196"/>
                      </a:lnTo>
                      <a:lnTo>
                        <a:pt x="2947" y="6191"/>
                      </a:lnTo>
                      <a:lnTo>
                        <a:pt x="2922" y="6183"/>
                      </a:lnTo>
                      <a:lnTo>
                        <a:pt x="2229" y="5900"/>
                      </a:lnTo>
                      <a:lnTo>
                        <a:pt x="2206" y="5889"/>
                      </a:lnTo>
                      <a:lnTo>
                        <a:pt x="2184" y="5874"/>
                      </a:lnTo>
                      <a:lnTo>
                        <a:pt x="2165" y="5857"/>
                      </a:lnTo>
                      <a:lnTo>
                        <a:pt x="2147" y="5838"/>
                      </a:lnTo>
                      <a:lnTo>
                        <a:pt x="2133" y="5816"/>
                      </a:lnTo>
                      <a:lnTo>
                        <a:pt x="2121" y="5793"/>
                      </a:lnTo>
                      <a:lnTo>
                        <a:pt x="2112" y="5769"/>
                      </a:lnTo>
                      <a:lnTo>
                        <a:pt x="2107" y="5743"/>
                      </a:lnTo>
                      <a:lnTo>
                        <a:pt x="2105" y="5717"/>
                      </a:lnTo>
                      <a:lnTo>
                        <a:pt x="2106" y="5691"/>
                      </a:lnTo>
                      <a:lnTo>
                        <a:pt x="2175" y="5123"/>
                      </a:lnTo>
                      <a:lnTo>
                        <a:pt x="1607" y="5192"/>
                      </a:lnTo>
                      <a:lnTo>
                        <a:pt x="1581" y="5193"/>
                      </a:lnTo>
                      <a:lnTo>
                        <a:pt x="1555" y="5191"/>
                      </a:lnTo>
                      <a:lnTo>
                        <a:pt x="1529" y="5186"/>
                      </a:lnTo>
                      <a:lnTo>
                        <a:pt x="1505" y="5177"/>
                      </a:lnTo>
                      <a:lnTo>
                        <a:pt x="1482" y="5165"/>
                      </a:lnTo>
                      <a:lnTo>
                        <a:pt x="1460" y="5151"/>
                      </a:lnTo>
                      <a:lnTo>
                        <a:pt x="1441" y="5133"/>
                      </a:lnTo>
                      <a:lnTo>
                        <a:pt x="1424" y="5114"/>
                      </a:lnTo>
                      <a:lnTo>
                        <a:pt x="1409" y="5092"/>
                      </a:lnTo>
                      <a:lnTo>
                        <a:pt x="1398" y="5069"/>
                      </a:lnTo>
                      <a:lnTo>
                        <a:pt x="1115" y="4376"/>
                      </a:lnTo>
                      <a:lnTo>
                        <a:pt x="1107" y="4351"/>
                      </a:lnTo>
                      <a:lnTo>
                        <a:pt x="1102" y="4326"/>
                      </a:lnTo>
                      <a:lnTo>
                        <a:pt x="1100" y="4300"/>
                      </a:lnTo>
                      <a:lnTo>
                        <a:pt x="1102" y="4274"/>
                      </a:lnTo>
                      <a:lnTo>
                        <a:pt x="1107" y="4249"/>
                      </a:lnTo>
                      <a:lnTo>
                        <a:pt x="1115" y="4224"/>
                      </a:lnTo>
                      <a:lnTo>
                        <a:pt x="1126" y="4201"/>
                      </a:lnTo>
                      <a:lnTo>
                        <a:pt x="1140" y="4179"/>
                      </a:lnTo>
                      <a:lnTo>
                        <a:pt x="1157" y="4160"/>
                      </a:lnTo>
                      <a:lnTo>
                        <a:pt x="1177" y="4143"/>
                      </a:lnTo>
                      <a:lnTo>
                        <a:pt x="1626" y="3790"/>
                      </a:lnTo>
                      <a:lnTo>
                        <a:pt x="1177" y="3439"/>
                      </a:lnTo>
                      <a:lnTo>
                        <a:pt x="1157" y="3421"/>
                      </a:lnTo>
                      <a:lnTo>
                        <a:pt x="1141" y="3402"/>
                      </a:lnTo>
                      <a:lnTo>
                        <a:pt x="1126" y="3380"/>
                      </a:lnTo>
                      <a:lnTo>
                        <a:pt x="1115" y="3357"/>
                      </a:lnTo>
                      <a:lnTo>
                        <a:pt x="1107" y="3332"/>
                      </a:lnTo>
                      <a:lnTo>
                        <a:pt x="1102" y="3307"/>
                      </a:lnTo>
                      <a:lnTo>
                        <a:pt x="1100" y="3281"/>
                      </a:lnTo>
                      <a:lnTo>
                        <a:pt x="1102" y="3255"/>
                      </a:lnTo>
                      <a:lnTo>
                        <a:pt x="1107" y="3230"/>
                      </a:lnTo>
                      <a:lnTo>
                        <a:pt x="1115" y="3205"/>
                      </a:lnTo>
                      <a:lnTo>
                        <a:pt x="1398" y="2512"/>
                      </a:lnTo>
                      <a:lnTo>
                        <a:pt x="1409" y="2489"/>
                      </a:lnTo>
                      <a:lnTo>
                        <a:pt x="1424" y="2467"/>
                      </a:lnTo>
                      <a:lnTo>
                        <a:pt x="1441" y="2448"/>
                      </a:lnTo>
                      <a:lnTo>
                        <a:pt x="1460" y="2430"/>
                      </a:lnTo>
                      <a:lnTo>
                        <a:pt x="1482" y="2416"/>
                      </a:lnTo>
                      <a:lnTo>
                        <a:pt x="1505" y="2404"/>
                      </a:lnTo>
                      <a:lnTo>
                        <a:pt x="1529" y="2395"/>
                      </a:lnTo>
                      <a:lnTo>
                        <a:pt x="1555" y="2390"/>
                      </a:lnTo>
                      <a:lnTo>
                        <a:pt x="1581" y="2388"/>
                      </a:lnTo>
                      <a:lnTo>
                        <a:pt x="1607" y="2389"/>
                      </a:lnTo>
                      <a:lnTo>
                        <a:pt x="2175" y="2458"/>
                      </a:lnTo>
                      <a:lnTo>
                        <a:pt x="2106" y="1890"/>
                      </a:lnTo>
                      <a:lnTo>
                        <a:pt x="2105" y="1864"/>
                      </a:lnTo>
                      <a:lnTo>
                        <a:pt x="2107" y="1838"/>
                      </a:lnTo>
                      <a:lnTo>
                        <a:pt x="2112" y="1812"/>
                      </a:lnTo>
                      <a:lnTo>
                        <a:pt x="2121" y="1788"/>
                      </a:lnTo>
                      <a:lnTo>
                        <a:pt x="2133" y="1765"/>
                      </a:lnTo>
                      <a:lnTo>
                        <a:pt x="2147" y="1743"/>
                      </a:lnTo>
                      <a:lnTo>
                        <a:pt x="2165" y="1724"/>
                      </a:lnTo>
                      <a:lnTo>
                        <a:pt x="2184" y="1707"/>
                      </a:lnTo>
                      <a:lnTo>
                        <a:pt x="2206" y="1692"/>
                      </a:lnTo>
                      <a:lnTo>
                        <a:pt x="2229" y="1681"/>
                      </a:lnTo>
                      <a:lnTo>
                        <a:pt x="2922" y="1398"/>
                      </a:lnTo>
                      <a:lnTo>
                        <a:pt x="2947" y="1390"/>
                      </a:lnTo>
                      <a:lnTo>
                        <a:pt x="2972" y="1385"/>
                      </a:lnTo>
                      <a:lnTo>
                        <a:pt x="2998" y="1383"/>
                      </a:lnTo>
                      <a:lnTo>
                        <a:pt x="3024" y="1385"/>
                      </a:lnTo>
                      <a:lnTo>
                        <a:pt x="3049" y="1390"/>
                      </a:lnTo>
                      <a:lnTo>
                        <a:pt x="3074" y="1398"/>
                      </a:lnTo>
                      <a:lnTo>
                        <a:pt x="3097" y="1409"/>
                      </a:lnTo>
                      <a:lnTo>
                        <a:pt x="3119" y="1424"/>
                      </a:lnTo>
                      <a:lnTo>
                        <a:pt x="3138" y="1440"/>
                      </a:lnTo>
                      <a:lnTo>
                        <a:pt x="3156" y="1460"/>
                      </a:lnTo>
                      <a:lnTo>
                        <a:pt x="3507" y="1909"/>
                      </a:lnTo>
                      <a:lnTo>
                        <a:pt x="3860" y="1460"/>
                      </a:lnTo>
                      <a:lnTo>
                        <a:pt x="3877" y="1440"/>
                      </a:lnTo>
                      <a:lnTo>
                        <a:pt x="3896" y="1423"/>
                      </a:lnTo>
                      <a:lnTo>
                        <a:pt x="3918" y="1409"/>
                      </a:lnTo>
                      <a:lnTo>
                        <a:pt x="3941" y="1398"/>
                      </a:lnTo>
                      <a:lnTo>
                        <a:pt x="3966" y="1390"/>
                      </a:lnTo>
                      <a:lnTo>
                        <a:pt x="3991" y="1385"/>
                      </a:lnTo>
                      <a:lnTo>
                        <a:pt x="4017" y="1383"/>
                      </a:lnTo>
                      <a:lnTo>
                        <a:pt x="4043" y="1385"/>
                      </a:lnTo>
                      <a:lnTo>
                        <a:pt x="4068" y="1390"/>
                      </a:lnTo>
                      <a:lnTo>
                        <a:pt x="4093" y="1398"/>
                      </a:lnTo>
                      <a:lnTo>
                        <a:pt x="4786" y="1681"/>
                      </a:lnTo>
                      <a:lnTo>
                        <a:pt x="4809" y="1692"/>
                      </a:lnTo>
                      <a:lnTo>
                        <a:pt x="4831" y="1707"/>
                      </a:lnTo>
                      <a:lnTo>
                        <a:pt x="4850" y="1724"/>
                      </a:lnTo>
                      <a:lnTo>
                        <a:pt x="4868" y="1743"/>
                      </a:lnTo>
                      <a:lnTo>
                        <a:pt x="4882" y="1765"/>
                      </a:lnTo>
                      <a:lnTo>
                        <a:pt x="4894" y="1788"/>
                      </a:lnTo>
                      <a:lnTo>
                        <a:pt x="4903" y="1812"/>
                      </a:lnTo>
                      <a:lnTo>
                        <a:pt x="4908" y="1838"/>
                      </a:lnTo>
                      <a:lnTo>
                        <a:pt x="4910" y="1864"/>
                      </a:lnTo>
                      <a:lnTo>
                        <a:pt x="4909" y="1890"/>
                      </a:lnTo>
                      <a:lnTo>
                        <a:pt x="4840" y="2458"/>
                      </a:lnTo>
                      <a:lnTo>
                        <a:pt x="5408" y="2389"/>
                      </a:lnTo>
                      <a:lnTo>
                        <a:pt x="5434" y="2388"/>
                      </a:lnTo>
                      <a:lnTo>
                        <a:pt x="5460" y="2390"/>
                      </a:lnTo>
                      <a:lnTo>
                        <a:pt x="5486" y="2395"/>
                      </a:lnTo>
                      <a:lnTo>
                        <a:pt x="5510" y="2404"/>
                      </a:lnTo>
                      <a:lnTo>
                        <a:pt x="5533" y="2416"/>
                      </a:lnTo>
                      <a:lnTo>
                        <a:pt x="5555" y="2430"/>
                      </a:lnTo>
                      <a:lnTo>
                        <a:pt x="5574" y="2448"/>
                      </a:lnTo>
                      <a:lnTo>
                        <a:pt x="5591" y="2467"/>
                      </a:lnTo>
                      <a:lnTo>
                        <a:pt x="5606" y="2489"/>
                      </a:lnTo>
                      <a:lnTo>
                        <a:pt x="5617" y="2512"/>
                      </a:lnTo>
                      <a:lnTo>
                        <a:pt x="5900" y="3205"/>
                      </a:lnTo>
                      <a:lnTo>
                        <a:pt x="5908" y="3230"/>
                      </a:lnTo>
                      <a:lnTo>
                        <a:pt x="5913" y="3255"/>
                      </a:lnTo>
                      <a:lnTo>
                        <a:pt x="5915" y="3281"/>
                      </a:lnTo>
                      <a:lnTo>
                        <a:pt x="5913" y="3307"/>
                      </a:lnTo>
                      <a:lnTo>
                        <a:pt x="5908" y="3332"/>
                      </a:lnTo>
                      <a:lnTo>
                        <a:pt x="5900" y="3357"/>
                      </a:lnTo>
                      <a:lnTo>
                        <a:pt x="5889" y="3380"/>
                      </a:lnTo>
                      <a:lnTo>
                        <a:pt x="5874" y="3402"/>
                      </a:lnTo>
                      <a:close/>
                      <a:moveTo>
                        <a:pt x="4890" y="3691"/>
                      </a:moveTo>
                      <a:lnTo>
                        <a:pt x="4905" y="3669"/>
                      </a:lnTo>
                      <a:lnTo>
                        <a:pt x="4921" y="3650"/>
                      </a:lnTo>
                      <a:lnTo>
                        <a:pt x="4941" y="3632"/>
                      </a:lnTo>
                      <a:lnTo>
                        <a:pt x="5473" y="3217"/>
                      </a:lnTo>
                      <a:lnTo>
                        <a:pt x="5305" y="2805"/>
                      </a:lnTo>
                      <a:lnTo>
                        <a:pt x="4635" y="2886"/>
                      </a:lnTo>
                      <a:lnTo>
                        <a:pt x="4609" y="2887"/>
                      </a:lnTo>
                      <a:lnTo>
                        <a:pt x="4583" y="2885"/>
                      </a:lnTo>
                      <a:lnTo>
                        <a:pt x="4558" y="2880"/>
                      </a:lnTo>
                      <a:lnTo>
                        <a:pt x="4534" y="2871"/>
                      </a:lnTo>
                      <a:lnTo>
                        <a:pt x="4510" y="2860"/>
                      </a:lnTo>
                      <a:lnTo>
                        <a:pt x="4489" y="2845"/>
                      </a:lnTo>
                      <a:lnTo>
                        <a:pt x="4470" y="2828"/>
                      </a:lnTo>
                      <a:lnTo>
                        <a:pt x="4453" y="2809"/>
                      </a:lnTo>
                      <a:lnTo>
                        <a:pt x="4438" y="2788"/>
                      </a:lnTo>
                      <a:lnTo>
                        <a:pt x="4427" y="2764"/>
                      </a:lnTo>
                      <a:lnTo>
                        <a:pt x="4418" y="2740"/>
                      </a:lnTo>
                      <a:lnTo>
                        <a:pt x="4413" y="2715"/>
                      </a:lnTo>
                      <a:lnTo>
                        <a:pt x="4411" y="2689"/>
                      </a:lnTo>
                      <a:lnTo>
                        <a:pt x="4412" y="2663"/>
                      </a:lnTo>
                      <a:lnTo>
                        <a:pt x="4493" y="1993"/>
                      </a:lnTo>
                      <a:lnTo>
                        <a:pt x="4081" y="1825"/>
                      </a:lnTo>
                      <a:lnTo>
                        <a:pt x="3664" y="2357"/>
                      </a:lnTo>
                      <a:lnTo>
                        <a:pt x="3647" y="2377"/>
                      </a:lnTo>
                      <a:lnTo>
                        <a:pt x="3628" y="2394"/>
                      </a:lnTo>
                      <a:lnTo>
                        <a:pt x="3606" y="2408"/>
                      </a:lnTo>
                      <a:lnTo>
                        <a:pt x="3583" y="2419"/>
                      </a:lnTo>
                      <a:lnTo>
                        <a:pt x="3558" y="2427"/>
                      </a:lnTo>
                      <a:lnTo>
                        <a:pt x="3533" y="2432"/>
                      </a:lnTo>
                      <a:lnTo>
                        <a:pt x="3507" y="2434"/>
                      </a:lnTo>
                      <a:lnTo>
                        <a:pt x="3481" y="2432"/>
                      </a:lnTo>
                      <a:lnTo>
                        <a:pt x="3456" y="2427"/>
                      </a:lnTo>
                      <a:lnTo>
                        <a:pt x="3431" y="2419"/>
                      </a:lnTo>
                      <a:lnTo>
                        <a:pt x="3408" y="2408"/>
                      </a:lnTo>
                      <a:lnTo>
                        <a:pt x="3386" y="2393"/>
                      </a:lnTo>
                      <a:lnTo>
                        <a:pt x="3367" y="2377"/>
                      </a:lnTo>
                      <a:lnTo>
                        <a:pt x="3349" y="2357"/>
                      </a:lnTo>
                      <a:lnTo>
                        <a:pt x="2934" y="1825"/>
                      </a:lnTo>
                      <a:lnTo>
                        <a:pt x="2522" y="1993"/>
                      </a:lnTo>
                      <a:lnTo>
                        <a:pt x="2603" y="2663"/>
                      </a:lnTo>
                      <a:lnTo>
                        <a:pt x="2604" y="2689"/>
                      </a:lnTo>
                      <a:lnTo>
                        <a:pt x="2602" y="2715"/>
                      </a:lnTo>
                      <a:lnTo>
                        <a:pt x="2597" y="2740"/>
                      </a:lnTo>
                      <a:lnTo>
                        <a:pt x="2588" y="2764"/>
                      </a:lnTo>
                      <a:lnTo>
                        <a:pt x="2577" y="2788"/>
                      </a:lnTo>
                      <a:lnTo>
                        <a:pt x="2562" y="2809"/>
                      </a:lnTo>
                      <a:lnTo>
                        <a:pt x="2545" y="2828"/>
                      </a:lnTo>
                      <a:lnTo>
                        <a:pt x="2526" y="2845"/>
                      </a:lnTo>
                      <a:lnTo>
                        <a:pt x="2505" y="2860"/>
                      </a:lnTo>
                      <a:lnTo>
                        <a:pt x="2481" y="2871"/>
                      </a:lnTo>
                      <a:lnTo>
                        <a:pt x="2457" y="2880"/>
                      </a:lnTo>
                      <a:lnTo>
                        <a:pt x="2432" y="2885"/>
                      </a:lnTo>
                      <a:lnTo>
                        <a:pt x="2406" y="2887"/>
                      </a:lnTo>
                      <a:lnTo>
                        <a:pt x="2380" y="2886"/>
                      </a:lnTo>
                      <a:lnTo>
                        <a:pt x="1710" y="2805"/>
                      </a:lnTo>
                      <a:lnTo>
                        <a:pt x="1542" y="3217"/>
                      </a:lnTo>
                      <a:lnTo>
                        <a:pt x="2074" y="3632"/>
                      </a:lnTo>
                      <a:lnTo>
                        <a:pt x="2094" y="3650"/>
                      </a:lnTo>
                      <a:lnTo>
                        <a:pt x="2110" y="3669"/>
                      </a:lnTo>
                      <a:lnTo>
                        <a:pt x="2125" y="3691"/>
                      </a:lnTo>
                      <a:lnTo>
                        <a:pt x="2136" y="3714"/>
                      </a:lnTo>
                      <a:lnTo>
                        <a:pt x="2144" y="3739"/>
                      </a:lnTo>
                      <a:lnTo>
                        <a:pt x="2149" y="3764"/>
                      </a:lnTo>
                      <a:lnTo>
                        <a:pt x="2151" y="3790"/>
                      </a:lnTo>
                      <a:lnTo>
                        <a:pt x="2149" y="3816"/>
                      </a:lnTo>
                      <a:lnTo>
                        <a:pt x="2144" y="3841"/>
                      </a:lnTo>
                      <a:lnTo>
                        <a:pt x="2136" y="3866"/>
                      </a:lnTo>
                      <a:lnTo>
                        <a:pt x="2125" y="3889"/>
                      </a:lnTo>
                      <a:lnTo>
                        <a:pt x="2111" y="3911"/>
                      </a:lnTo>
                      <a:lnTo>
                        <a:pt x="2094" y="3930"/>
                      </a:lnTo>
                      <a:lnTo>
                        <a:pt x="2074" y="3947"/>
                      </a:lnTo>
                      <a:lnTo>
                        <a:pt x="1542" y="4364"/>
                      </a:lnTo>
                      <a:lnTo>
                        <a:pt x="1710" y="4776"/>
                      </a:lnTo>
                      <a:lnTo>
                        <a:pt x="2380" y="4695"/>
                      </a:lnTo>
                      <a:lnTo>
                        <a:pt x="2406" y="4694"/>
                      </a:lnTo>
                      <a:lnTo>
                        <a:pt x="2432" y="4696"/>
                      </a:lnTo>
                      <a:lnTo>
                        <a:pt x="2457" y="4701"/>
                      </a:lnTo>
                      <a:lnTo>
                        <a:pt x="2481" y="4710"/>
                      </a:lnTo>
                      <a:lnTo>
                        <a:pt x="2505" y="4721"/>
                      </a:lnTo>
                      <a:lnTo>
                        <a:pt x="2526" y="4736"/>
                      </a:lnTo>
                      <a:lnTo>
                        <a:pt x="2545" y="4753"/>
                      </a:lnTo>
                      <a:lnTo>
                        <a:pt x="2562" y="4772"/>
                      </a:lnTo>
                      <a:lnTo>
                        <a:pt x="2577" y="4793"/>
                      </a:lnTo>
                      <a:lnTo>
                        <a:pt x="2588" y="4817"/>
                      </a:lnTo>
                      <a:lnTo>
                        <a:pt x="2597" y="4841"/>
                      </a:lnTo>
                      <a:lnTo>
                        <a:pt x="2602" y="4866"/>
                      </a:lnTo>
                      <a:lnTo>
                        <a:pt x="2604" y="4892"/>
                      </a:lnTo>
                      <a:lnTo>
                        <a:pt x="2603" y="4918"/>
                      </a:lnTo>
                      <a:lnTo>
                        <a:pt x="2522" y="5588"/>
                      </a:lnTo>
                      <a:lnTo>
                        <a:pt x="2934" y="5756"/>
                      </a:lnTo>
                      <a:lnTo>
                        <a:pt x="3349" y="5224"/>
                      </a:lnTo>
                      <a:lnTo>
                        <a:pt x="3367" y="5204"/>
                      </a:lnTo>
                      <a:lnTo>
                        <a:pt x="3386" y="5188"/>
                      </a:lnTo>
                      <a:lnTo>
                        <a:pt x="3408" y="5173"/>
                      </a:lnTo>
                      <a:lnTo>
                        <a:pt x="3431" y="5162"/>
                      </a:lnTo>
                      <a:lnTo>
                        <a:pt x="3456" y="5154"/>
                      </a:lnTo>
                      <a:lnTo>
                        <a:pt x="3481" y="5149"/>
                      </a:lnTo>
                      <a:lnTo>
                        <a:pt x="3507" y="5147"/>
                      </a:lnTo>
                      <a:lnTo>
                        <a:pt x="3533" y="5149"/>
                      </a:lnTo>
                      <a:lnTo>
                        <a:pt x="3558" y="5154"/>
                      </a:lnTo>
                      <a:lnTo>
                        <a:pt x="3583" y="5162"/>
                      </a:lnTo>
                      <a:lnTo>
                        <a:pt x="3606" y="5173"/>
                      </a:lnTo>
                      <a:lnTo>
                        <a:pt x="3628" y="5187"/>
                      </a:lnTo>
                      <a:lnTo>
                        <a:pt x="3647" y="5204"/>
                      </a:lnTo>
                      <a:lnTo>
                        <a:pt x="3664" y="5224"/>
                      </a:lnTo>
                      <a:lnTo>
                        <a:pt x="4081" y="5756"/>
                      </a:lnTo>
                      <a:lnTo>
                        <a:pt x="4493" y="5588"/>
                      </a:lnTo>
                      <a:lnTo>
                        <a:pt x="4412" y="4918"/>
                      </a:lnTo>
                      <a:lnTo>
                        <a:pt x="4411" y="4892"/>
                      </a:lnTo>
                      <a:lnTo>
                        <a:pt x="4413" y="4866"/>
                      </a:lnTo>
                      <a:lnTo>
                        <a:pt x="4418" y="4841"/>
                      </a:lnTo>
                      <a:lnTo>
                        <a:pt x="4427" y="4817"/>
                      </a:lnTo>
                      <a:lnTo>
                        <a:pt x="4438" y="4793"/>
                      </a:lnTo>
                      <a:lnTo>
                        <a:pt x="4453" y="4772"/>
                      </a:lnTo>
                      <a:lnTo>
                        <a:pt x="4470" y="4753"/>
                      </a:lnTo>
                      <a:lnTo>
                        <a:pt x="4489" y="4736"/>
                      </a:lnTo>
                      <a:lnTo>
                        <a:pt x="4510" y="4721"/>
                      </a:lnTo>
                      <a:lnTo>
                        <a:pt x="4534" y="4710"/>
                      </a:lnTo>
                      <a:lnTo>
                        <a:pt x="4558" y="4701"/>
                      </a:lnTo>
                      <a:lnTo>
                        <a:pt x="4583" y="4696"/>
                      </a:lnTo>
                      <a:lnTo>
                        <a:pt x="4609" y="4694"/>
                      </a:lnTo>
                      <a:lnTo>
                        <a:pt x="4635" y="4695"/>
                      </a:lnTo>
                      <a:lnTo>
                        <a:pt x="5305" y="4776"/>
                      </a:lnTo>
                      <a:lnTo>
                        <a:pt x="5473" y="4364"/>
                      </a:lnTo>
                      <a:lnTo>
                        <a:pt x="4941" y="3947"/>
                      </a:lnTo>
                      <a:lnTo>
                        <a:pt x="4921" y="3930"/>
                      </a:lnTo>
                      <a:lnTo>
                        <a:pt x="4904" y="3911"/>
                      </a:lnTo>
                      <a:lnTo>
                        <a:pt x="4890" y="3889"/>
                      </a:lnTo>
                      <a:lnTo>
                        <a:pt x="4879" y="3866"/>
                      </a:lnTo>
                      <a:lnTo>
                        <a:pt x="4871" y="3841"/>
                      </a:lnTo>
                      <a:lnTo>
                        <a:pt x="4866" y="3816"/>
                      </a:lnTo>
                      <a:lnTo>
                        <a:pt x="4864" y="3790"/>
                      </a:lnTo>
                      <a:lnTo>
                        <a:pt x="4866" y="3764"/>
                      </a:lnTo>
                      <a:lnTo>
                        <a:pt x="4871" y="3739"/>
                      </a:lnTo>
                      <a:lnTo>
                        <a:pt x="4879" y="3714"/>
                      </a:lnTo>
                      <a:lnTo>
                        <a:pt x="4890" y="3691"/>
                      </a:lnTo>
                      <a:close/>
                      <a:moveTo>
                        <a:pt x="4389" y="3754"/>
                      </a:moveTo>
                      <a:lnTo>
                        <a:pt x="4389" y="3760"/>
                      </a:lnTo>
                      <a:lnTo>
                        <a:pt x="4390" y="3787"/>
                      </a:lnTo>
                      <a:lnTo>
                        <a:pt x="4390" y="3793"/>
                      </a:lnTo>
                      <a:lnTo>
                        <a:pt x="4389" y="3820"/>
                      </a:lnTo>
                      <a:lnTo>
                        <a:pt x="4389" y="3826"/>
                      </a:lnTo>
                      <a:lnTo>
                        <a:pt x="4388" y="3853"/>
                      </a:lnTo>
                      <a:lnTo>
                        <a:pt x="4387" y="3860"/>
                      </a:lnTo>
                      <a:lnTo>
                        <a:pt x="4385" y="3886"/>
                      </a:lnTo>
                      <a:lnTo>
                        <a:pt x="4384" y="3892"/>
                      </a:lnTo>
                      <a:lnTo>
                        <a:pt x="4380" y="3919"/>
                      </a:lnTo>
                      <a:lnTo>
                        <a:pt x="4380" y="3925"/>
                      </a:lnTo>
                      <a:lnTo>
                        <a:pt x="4375" y="3951"/>
                      </a:lnTo>
                      <a:lnTo>
                        <a:pt x="4374" y="3957"/>
                      </a:lnTo>
                      <a:lnTo>
                        <a:pt x="4368" y="3983"/>
                      </a:lnTo>
                      <a:lnTo>
                        <a:pt x="4367" y="3990"/>
                      </a:lnTo>
                      <a:lnTo>
                        <a:pt x="4361" y="4015"/>
                      </a:lnTo>
                      <a:lnTo>
                        <a:pt x="4359" y="4022"/>
                      </a:lnTo>
                      <a:lnTo>
                        <a:pt x="4352" y="4047"/>
                      </a:lnTo>
                      <a:lnTo>
                        <a:pt x="4350" y="4053"/>
                      </a:lnTo>
                      <a:lnTo>
                        <a:pt x="4341" y="4078"/>
                      </a:lnTo>
                      <a:lnTo>
                        <a:pt x="4339" y="4084"/>
                      </a:lnTo>
                      <a:lnTo>
                        <a:pt x="4330" y="4109"/>
                      </a:lnTo>
                      <a:lnTo>
                        <a:pt x="4328" y="4115"/>
                      </a:lnTo>
                      <a:lnTo>
                        <a:pt x="4318" y="4140"/>
                      </a:lnTo>
                      <a:lnTo>
                        <a:pt x="4315" y="4146"/>
                      </a:lnTo>
                      <a:lnTo>
                        <a:pt x="4304" y="4170"/>
                      </a:lnTo>
                      <a:lnTo>
                        <a:pt x="4301" y="4176"/>
                      </a:lnTo>
                      <a:lnTo>
                        <a:pt x="4289" y="4199"/>
                      </a:lnTo>
                      <a:lnTo>
                        <a:pt x="4286" y="4205"/>
                      </a:lnTo>
                      <a:lnTo>
                        <a:pt x="4273" y="4228"/>
                      </a:lnTo>
                      <a:lnTo>
                        <a:pt x="4270" y="4234"/>
                      </a:lnTo>
                      <a:lnTo>
                        <a:pt x="4256" y="4257"/>
                      </a:lnTo>
                      <a:lnTo>
                        <a:pt x="4253" y="4262"/>
                      </a:lnTo>
                      <a:lnTo>
                        <a:pt x="4238" y="4285"/>
                      </a:lnTo>
                      <a:lnTo>
                        <a:pt x="4235" y="4290"/>
                      </a:lnTo>
                      <a:lnTo>
                        <a:pt x="4219" y="4312"/>
                      </a:lnTo>
                      <a:lnTo>
                        <a:pt x="4215" y="4317"/>
                      </a:lnTo>
                      <a:lnTo>
                        <a:pt x="4199" y="4338"/>
                      </a:lnTo>
                      <a:lnTo>
                        <a:pt x="4195" y="4343"/>
                      </a:lnTo>
                      <a:lnTo>
                        <a:pt x="4178" y="4364"/>
                      </a:lnTo>
                      <a:lnTo>
                        <a:pt x="4174" y="4369"/>
                      </a:lnTo>
                      <a:lnTo>
                        <a:pt x="4157" y="4388"/>
                      </a:lnTo>
                      <a:lnTo>
                        <a:pt x="4152" y="4393"/>
                      </a:lnTo>
                      <a:lnTo>
                        <a:pt x="4134" y="4412"/>
                      </a:lnTo>
                      <a:lnTo>
                        <a:pt x="4129" y="4417"/>
                      </a:lnTo>
                      <a:lnTo>
                        <a:pt x="4110" y="4435"/>
                      </a:lnTo>
                      <a:lnTo>
                        <a:pt x="4105" y="4440"/>
                      </a:lnTo>
                      <a:lnTo>
                        <a:pt x="4086" y="4457"/>
                      </a:lnTo>
                      <a:lnTo>
                        <a:pt x="4081" y="4461"/>
                      </a:lnTo>
                      <a:lnTo>
                        <a:pt x="4060" y="4478"/>
                      </a:lnTo>
                      <a:lnTo>
                        <a:pt x="4055" y="4482"/>
                      </a:lnTo>
                      <a:lnTo>
                        <a:pt x="4034" y="4498"/>
                      </a:lnTo>
                      <a:lnTo>
                        <a:pt x="4029" y="4502"/>
                      </a:lnTo>
                      <a:lnTo>
                        <a:pt x="4007" y="4518"/>
                      </a:lnTo>
                      <a:lnTo>
                        <a:pt x="4002" y="4521"/>
                      </a:lnTo>
                      <a:lnTo>
                        <a:pt x="3979" y="4536"/>
                      </a:lnTo>
                      <a:lnTo>
                        <a:pt x="3974" y="4539"/>
                      </a:lnTo>
                      <a:lnTo>
                        <a:pt x="3951" y="4553"/>
                      </a:lnTo>
                      <a:lnTo>
                        <a:pt x="3945" y="4556"/>
                      </a:lnTo>
                      <a:lnTo>
                        <a:pt x="3922" y="4569"/>
                      </a:lnTo>
                      <a:lnTo>
                        <a:pt x="3916" y="4572"/>
                      </a:lnTo>
                      <a:lnTo>
                        <a:pt x="3893" y="4584"/>
                      </a:lnTo>
                      <a:lnTo>
                        <a:pt x="3887" y="4587"/>
                      </a:lnTo>
                      <a:lnTo>
                        <a:pt x="3863" y="4598"/>
                      </a:lnTo>
                      <a:lnTo>
                        <a:pt x="3857" y="4601"/>
                      </a:lnTo>
                      <a:lnTo>
                        <a:pt x="3832" y="4611"/>
                      </a:lnTo>
                      <a:lnTo>
                        <a:pt x="3826" y="4613"/>
                      </a:lnTo>
                      <a:lnTo>
                        <a:pt x="3801" y="4622"/>
                      </a:lnTo>
                      <a:lnTo>
                        <a:pt x="3795" y="4624"/>
                      </a:lnTo>
                      <a:lnTo>
                        <a:pt x="3770" y="4633"/>
                      </a:lnTo>
                      <a:lnTo>
                        <a:pt x="3764" y="4635"/>
                      </a:lnTo>
                      <a:lnTo>
                        <a:pt x="3739" y="4642"/>
                      </a:lnTo>
                      <a:lnTo>
                        <a:pt x="3732" y="4644"/>
                      </a:lnTo>
                      <a:lnTo>
                        <a:pt x="3707" y="4650"/>
                      </a:lnTo>
                      <a:lnTo>
                        <a:pt x="3700" y="4651"/>
                      </a:lnTo>
                      <a:lnTo>
                        <a:pt x="3674" y="4657"/>
                      </a:lnTo>
                      <a:lnTo>
                        <a:pt x="3668" y="4658"/>
                      </a:lnTo>
                      <a:lnTo>
                        <a:pt x="3642" y="4663"/>
                      </a:lnTo>
                      <a:lnTo>
                        <a:pt x="3636" y="4663"/>
                      </a:lnTo>
                      <a:lnTo>
                        <a:pt x="3609" y="4667"/>
                      </a:lnTo>
                      <a:lnTo>
                        <a:pt x="3603" y="4668"/>
                      </a:lnTo>
                      <a:lnTo>
                        <a:pt x="3577" y="4670"/>
                      </a:lnTo>
                      <a:lnTo>
                        <a:pt x="3570" y="4671"/>
                      </a:lnTo>
                      <a:lnTo>
                        <a:pt x="3543" y="4672"/>
                      </a:lnTo>
                      <a:lnTo>
                        <a:pt x="3537" y="4672"/>
                      </a:lnTo>
                      <a:lnTo>
                        <a:pt x="3510" y="4673"/>
                      </a:lnTo>
                      <a:lnTo>
                        <a:pt x="3504" y="4673"/>
                      </a:lnTo>
                      <a:lnTo>
                        <a:pt x="3477" y="4672"/>
                      </a:lnTo>
                      <a:lnTo>
                        <a:pt x="3471" y="4672"/>
                      </a:lnTo>
                      <a:lnTo>
                        <a:pt x="3444" y="4671"/>
                      </a:lnTo>
                      <a:lnTo>
                        <a:pt x="3437" y="4670"/>
                      </a:lnTo>
                      <a:lnTo>
                        <a:pt x="3411" y="4668"/>
                      </a:lnTo>
                      <a:lnTo>
                        <a:pt x="3405" y="4667"/>
                      </a:lnTo>
                      <a:lnTo>
                        <a:pt x="3378" y="4663"/>
                      </a:lnTo>
                      <a:lnTo>
                        <a:pt x="3372" y="4662"/>
                      </a:lnTo>
                      <a:lnTo>
                        <a:pt x="3346" y="4658"/>
                      </a:lnTo>
                      <a:lnTo>
                        <a:pt x="3340" y="4657"/>
                      </a:lnTo>
                      <a:lnTo>
                        <a:pt x="3314" y="4651"/>
                      </a:lnTo>
                      <a:lnTo>
                        <a:pt x="3307" y="4650"/>
                      </a:lnTo>
                      <a:lnTo>
                        <a:pt x="3282" y="4644"/>
                      </a:lnTo>
                      <a:lnTo>
                        <a:pt x="3275" y="4642"/>
                      </a:lnTo>
                      <a:lnTo>
                        <a:pt x="3250" y="4635"/>
                      </a:lnTo>
                      <a:lnTo>
                        <a:pt x="3244" y="4633"/>
                      </a:lnTo>
                      <a:lnTo>
                        <a:pt x="3219" y="4624"/>
                      </a:lnTo>
                      <a:lnTo>
                        <a:pt x="3213" y="4622"/>
                      </a:lnTo>
                      <a:lnTo>
                        <a:pt x="3188" y="4613"/>
                      </a:lnTo>
                      <a:lnTo>
                        <a:pt x="3182" y="4611"/>
                      </a:lnTo>
                      <a:lnTo>
                        <a:pt x="3158" y="4600"/>
                      </a:lnTo>
                      <a:lnTo>
                        <a:pt x="3152" y="4598"/>
                      </a:lnTo>
                      <a:lnTo>
                        <a:pt x="3128" y="4587"/>
                      </a:lnTo>
                      <a:lnTo>
                        <a:pt x="3122" y="4584"/>
                      </a:lnTo>
                      <a:lnTo>
                        <a:pt x="3098" y="4572"/>
                      </a:lnTo>
                      <a:lnTo>
                        <a:pt x="3092" y="4569"/>
                      </a:lnTo>
                      <a:lnTo>
                        <a:pt x="3069" y="4556"/>
                      </a:lnTo>
                      <a:lnTo>
                        <a:pt x="3064" y="4553"/>
                      </a:lnTo>
                      <a:lnTo>
                        <a:pt x="3041" y="4539"/>
                      </a:lnTo>
                      <a:lnTo>
                        <a:pt x="3036" y="4536"/>
                      </a:lnTo>
                      <a:lnTo>
                        <a:pt x="3013" y="4521"/>
                      </a:lnTo>
                      <a:lnTo>
                        <a:pt x="3008" y="4518"/>
                      </a:lnTo>
                      <a:lnTo>
                        <a:pt x="2986" y="4502"/>
                      </a:lnTo>
                      <a:lnTo>
                        <a:pt x="2981" y="4498"/>
                      </a:lnTo>
                      <a:lnTo>
                        <a:pt x="2960" y="4482"/>
                      </a:lnTo>
                      <a:lnTo>
                        <a:pt x="2955" y="4478"/>
                      </a:lnTo>
                      <a:lnTo>
                        <a:pt x="2934" y="4461"/>
                      </a:lnTo>
                      <a:lnTo>
                        <a:pt x="2929" y="4457"/>
                      </a:lnTo>
                      <a:lnTo>
                        <a:pt x="2910" y="4440"/>
                      </a:lnTo>
                      <a:lnTo>
                        <a:pt x="2905" y="4435"/>
                      </a:lnTo>
                      <a:lnTo>
                        <a:pt x="2886" y="4417"/>
                      </a:lnTo>
                      <a:lnTo>
                        <a:pt x="2881" y="4412"/>
                      </a:lnTo>
                      <a:lnTo>
                        <a:pt x="2863" y="4393"/>
                      </a:lnTo>
                      <a:lnTo>
                        <a:pt x="2858" y="4388"/>
                      </a:lnTo>
                      <a:lnTo>
                        <a:pt x="2841" y="4369"/>
                      </a:lnTo>
                      <a:lnTo>
                        <a:pt x="2837" y="4364"/>
                      </a:lnTo>
                      <a:lnTo>
                        <a:pt x="2820" y="4343"/>
                      </a:lnTo>
                      <a:lnTo>
                        <a:pt x="2816" y="4338"/>
                      </a:lnTo>
                      <a:lnTo>
                        <a:pt x="2800" y="4317"/>
                      </a:lnTo>
                      <a:lnTo>
                        <a:pt x="2796" y="4312"/>
                      </a:lnTo>
                      <a:lnTo>
                        <a:pt x="2780" y="4290"/>
                      </a:lnTo>
                      <a:lnTo>
                        <a:pt x="2777" y="4285"/>
                      </a:lnTo>
                      <a:lnTo>
                        <a:pt x="2762" y="4262"/>
                      </a:lnTo>
                      <a:lnTo>
                        <a:pt x="2759" y="4257"/>
                      </a:lnTo>
                      <a:lnTo>
                        <a:pt x="2745" y="4234"/>
                      </a:lnTo>
                      <a:lnTo>
                        <a:pt x="2742" y="4228"/>
                      </a:lnTo>
                      <a:lnTo>
                        <a:pt x="2729" y="4205"/>
                      </a:lnTo>
                      <a:lnTo>
                        <a:pt x="2726" y="4199"/>
                      </a:lnTo>
                      <a:lnTo>
                        <a:pt x="2714" y="4176"/>
                      </a:lnTo>
                      <a:lnTo>
                        <a:pt x="2711" y="4170"/>
                      </a:lnTo>
                      <a:lnTo>
                        <a:pt x="2700" y="4146"/>
                      </a:lnTo>
                      <a:lnTo>
                        <a:pt x="2697" y="4140"/>
                      </a:lnTo>
                      <a:lnTo>
                        <a:pt x="2687" y="4115"/>
                      </a:lnTo>
                      <a:lnTo>
                        <a:pt x="2685" y="4109"/>
                      </a:lnTo>
                      <a:lnTo>
                        <a:pt x="2676" y="4084"/>
                      </a:lnTo>
                      <a:lnTo>
                        <a:pt x="2674" y="4078"/>
                      </a:lnTo>
                      <a:lnTo>
                        <a:pt x="2665" y="4053"/>
                      </a:lnTo>
                      <a:lnTo>
                        <a:pt x="2663" y="4047"/>
                      </a:lnTo>
                      <a:lnTo>
                        <a:pt x="2656" y="4022"/>
                      </a:lnTo>
                      <a:lnTo>
                        <a:pt x="2654" y="4015"/>
                      </a:lnTo>
                      <a:lnTo>
                        <a:pt x="2648" y="3990"/>
                      </a:lnTo>
                      <a:lnTo>
                        <a:pt x="2647" y="3983"/>
                      </a:lnTo>
                      <a:lnTo>
                        <a:pt x="2641" y="3957"/>
                      </a:lnTo>
                      <a:lnTo>
                        <a:pt x="2640" y="3951"/>
                      </a:lnTo>
                      <a:lnTo>
                        <a:pt x="2635" y="3925"/>
                      </a:lnTo>
                      <a:lnTo>
                        <a:pt x="2635" y="3919"/>
                      </a:lnTo>
                      <a:lnTo>
                        <a:pt x="2631" y="3892"/>
                      </a:lnTo>
                      <a:lnTo>
                        <a:pt x="2630" y="3886"/>
                      </a:lnTo>
                      <a:lnTo>
                        <a:pt x="2628" y="3860"/>
                      </a:lnTo>
                      <a:lnTo>
                        <a:pt x="2627" y="3853"/>
                      </a:lnTo>
                      <a:lnTo>
                        <a:pt x="2626" y="3826"/>
                      </a:lnTo>
                      <a:lnTo>
                        <a:pt x="2626" y="3820"/>
                      </a:lnTo>
                      <a:lnTo>
                        <a:pt x="2625" y="3793"/>
                      </a:lnTo>
                      <a:lnTo>
                        <a:pt x="2625" y="3787"/>
                      </a:lnTo>
                      <a:lnTo>
                        <a:pt x="2626" y="3760"/>
                      </a:lnTo>
                      <a:lnTo>
                        <a:pt x="2626" y="3754"/>
                      </a:lnTo>
                      <a:lnTo>
                        <a:pt x="2627" y="3727"/>
                      </a:lnTo>
                      <a:lnTo>
                        <a:pt x="2628" y="3720"/>
                      </a:lnTo>
                      <a:lnTo>
                        <a:pt x="2630" y="3694"/>
                      </a:lnTo>
                      <a:lnTo>
                        <a:pt x="2631" y="3688"/>
                      </a:lnTo>
                      <a:lnTo>
                        <a:pt x="2635" y="3661"/>
                      </a:lnTo>
                      <a:lnTo>
                        <a:pt x="2636" y="3655"/>
                      </a:lnTo>
                      <a:lnTo>
                        <a:pt x="2640" y="3629"/>
                      </a:lnTo>
                      <a:lnTo>
                        <a:pt x="2641" y="3623"/>
                      </a:lnTo>
                      <a:lnTo>
                        <a:pt x="2647" y="3597"/>
                      </a:lnTo>
                      <a:lnTo>
                        <a:pt x="2648" y="3590"/>
                      </a:lnTo>
                      <a:lnTo>
                        <a:pt x="2654" y="3565"/>
                      </a:lnTo>
                      <a:lnTo>
                        <a:pt x="2656" y="3558"/>
                      </a:lnTo>
                      <a:lnTo>
                        <a:pt x="2663" y="3533"/>
                      </a:lnTo>
                      <a:lnTo>
                        <a:pt x="2665" y="3527"/>
                      </a:lnTo>
                      <a:lnTo>
                        <a:pt x="2674" y="3502"/>
                      </a:lnTo>
                      <a:lnTo>
                        <a:pt x="2676" y="3496"/>
                      </a:lnTo>
                      <a:lnTo>
                        <a:pt x="2685" y="3471"/>
                      </a:lnTo>
                      <a:lnTo>
                        <a:pt x="2687" y="3465"/>
                      </a:lnTo>
                      <a:lnTo>
                        <a:pt x="2698" y="3441"/>
                      </a:lnTo>
                      <a:lnTo>
                        <a:pt x="2700" y="3435"/>
                      </a:lnTo>
                      <a:lnTo>
                        <a:pt x="2711" y="3411"/>
                      </a:lnTo>
                      <a:lnTo>
                        <a:pt x="2714" y="3405"/>
                      </a:lnTo>
                      <a:lnTo>
                        <a:pt x="2726" y="3381"/>
                      </a:lnTo>
                      <a:lnTo>
                        <a:pt x="2729" y="3375"/>
                      </a:lnTo>
                      <a:lnTo>
                        <a:pt x="2742" y="3352"/>
                      </a:lnTo>
                      <a:lnTo>
                        <a:pt x="2745" y="3347"/>
                      </a:lnTo>
                      <a:lnTo>
                        <a:pt x="2759" y="3324"/>
                      </a:lnTo>
                      <a:lnTo>
                        <a:pt x="2762" y="3319"/>
                      </a:lnTo>
                      <a:lnTo>
                        <a:pt x="2777" y="3296"/>
                      </a:lnTo>
                      <a:lnTo>
                        <a:pt x="2780" y="3291"/>
                      </a:lnTo>
                      <a:lnTo>
                        <a:pt x="2796" y="3269"/>
                      </a:lnTo>
                      <a:lnTo>
                        <a:pt x="2800" y="3264"/>
                      </a:lnTo>
                      <a:lnTo>
                        <a:pt x="2816" y="3243"/>
                      </a:lnTo>
                      <a:lnTo>
                        <a:pt x="2820" y="3238"/>
                      </a:lnTo>
                      <a:lnTo>
                        <a:pt x="2837" y="3217"/>
                      </a:lnTo>
                      <a:lnTo>
                        <a:pt x="2841" y="3212"/>
                      </a:lnTo>
                      <a:lnTo>
                        <a:pt x="2858" y="3193"/>
                      </a:lnTo>
                      <a:lnTo>
                        <a:pt x="2863" y="3188"/>
                      </a:lnTo>
                      <a:lnTo>
                        <a:pt x="2881" y="3169"/>
                      </a:lnTo>
                      <a:lnTo>
                        <a:pt x="2886" y="3164"/>
                      </a:lnTo>
                      <a:lnTo>
                        <a:pt x="2905" y="3146"/>
                      </a:lnTo>
                      <a:lnTo>
                        <a:pt x="2910" y="3141"/>
                      </a:lnTo>
                      <a:lnTo>
                        <a:pt x="2929" y="3124"/>
                      </a:lnTo>
                      <a:lnTo>
                        <a:pt x="2934" y="3120"/>
                      </a:lnTo>
                      <a:lnTo>
                        <a:pt x="2955" y="3103"/>
                      </a:lnTo>
                      <a:lnTo>
                        <a:pt x="2960" y="3099"/>
                      </a:lnTo>
                      <a:lnTo>
                        <a:pt x="2981" y="3083"/>
                      </a:lnTo>
                      <a:lnTo>
                        <a:pt x="2986" y="3079"/>
                      </a:lnTo>
                      <a:lnTo>
                        <a:pt x="3008" y="3063"/>
                      </a:lnTo>
                      <a:lnTo>
                        <a:pt x="3013" y="3060"/>
                      </a:lnTo>
                      <a:lnTo>
                        <a:pt x="3036" y="3045"/>
                      </a:lnTo>
                      <a:lnTo>
                        <a:pt x="3041" y="3042"/>
                      </a:lnTo>
                      <a:lnTo>
                        <a:pt x="3064" y="3028"/>
                      </a:lnTo>
                      <a:lnTo>
                        <a:pt x="3068" y="3025"/>
                      </a:lnTo>
                      <a:lnTo>
                        <a:pt x="3091" y="3012"/>
                      </a:lnTo>
                      <a:lnTo>
                        <a:pt x="3097" y="3009"/>
                      </a:lnTo>
                      <a:lnTo>
                        <a:pt x="3121" y="2997"/>
                      </a:lnTo>
                      <a:lnTo>
                        <a:pt x="3127" y="2994"/>
                      </a:lnTo>
                      <a:lnTo>
                        <a:pt x="3151" y="2983"/>
                      </a:lnTo>
                      <a:lnTo>
                        <a:pt x="3157" y="2980"/>
                      </a:lnTo>
                      <a:lnTo>
                        <a:pt x="3182" y="2970"/>
                      </a:lnTo>
                      <a:lnTo>
                        <a:pt x="3188" y="2968"/>
                      </a:lnTo>
                      <a:lnTo>
                        <a:pt x="3213" y="2958"/>
                      </a:lnTo>
                      <a:lnTo>
                        <a:pt x="3219" y="2956"/>
                      </a:lnTo>
                      <a:lnTo>
                        <a:pt x="3244" y="2948"/>
                      </a:lnTo>
                      <a:lnTo>
                        <a:pt x="3250" y="2946"/>
                      </a:lnTo>
                      <a:lnTo>
                        <a:pt x="3276" y="2939"/>
                      </a:lnTo>
                      <a:lnTo>
                        <a:pt x="3282" y="2937"/>
                      </a:lnTo>
                      <a:lnTo>
                        <a:pt x="3308" y="2931"/>
                      </a:lnTo>
                      <a:lnTo>
                        <a:pt x="3314" y="2929"/>
                      </a:lnTo>
                      <a:lnTo>
                        <a:pt x="3340" y="2924"/>
                      </a:lnTo>
                      <a:lnTo>
                        <a:pt x="3346" y="2923"/>
                      </a:lnTo>
                      <a:lnTo>
                        <a:pt x="3372" y="2918"/>
                      </a:lnTo>
                      <a:lnTo>
                        <a:pt x="3379" y="2917"/>
                      </a:lnTo>
                      <a:lnTo>
                        <a:pt x="3405" y="2914"/>
                      </a:lnTo>
                      <a:lnTo>
                        <a:pt x="3412" y="2913"/>
                      </a:lnTo>
                      <a:lnTo>
                        <a:pt x="3438" y="2911"/>
                      </a:lnTo>
                      <a:lnTo>
                        <a:pt x="3444" y="2910"/>
                      </a:lnTo>
                      <a:lnTo>
                        <a:pt x="3471" y="2909"/>
                      </a:lnTo>
                      <a:lnTo>
                        <a:pt x="3477" y="2909"/>
                      </a:lnTo>
                      <a:lnTo>
                        <a:pt x="3504" y="2908"/>
                      </a:lnTo>
                      <a:lnTo>
                        <a:pt x="3510" y="2908"/>
                      </a:lnTo>
                      <a:lnTo>
                        <a:pt x="3537" y="2909"/>
                      </a:lnTo>
                      <a:lnTo>
                        <a:pt x="3543" y="2909"/>
                      </a:lnTo>
                      <a:lnTo>
                        <a:pt x="3570" y="2910"/>
                      </a:lnTo>
                      <a:lnTo>
                        <a:pt x="3576" y="2911"/>
                      </a:lnTo>
                      <a:lnTo>
                        <a:pt x="3602" y="2913"/>
                      </a:lnTo>
                      <a:lnTo>
                        <a:pt x="3609" y="2914"/>
                      </a:lnTo>
                      <a:lnTo>
                        <a:pt x="3635" y="2917"/>
                      </a:lnTo>
                      <a:lnTo>
                        <a:pt x="3642" y="2918"/>
                      </a:lnTo>
                      <a:lnTo>
                        <a:pt x="3668" y="2923"/>
                      </a:lnTo>
                      <a:lnTo>
                        <a:pt x="3674" y="2924"/>
                      </a:lnTo>
                      <a:lnTo>
                        <a:pt x="3700" y="2929"/>
                      </a:lnTo>
                      <a:lnTo>
                        <a:pt x="3706" y="2931"/>
                      </a:lnTo>
                      <a:lnTo>
                        <a:pt x="3732" y="2937"/>
                      </a:lnTo>
                      <a:lnTo>
                        <a:pt x="3738" y="2939"/>
                      </a:lnTo>
                      <a:lnTo>
                        <a:pt x="3764" y="2946"/>
                      </a:lnTo>
                      <a:lnTo>
                        <a:pt x="3770" y="2948"/>
                      </a:lnTo>
                      <a:lnTo>
                        <a:pt x="3795" y="2956"/>
                      </a:lnTo>
                      <a:lnTo>
                        <a:pt x="3801" y="2958"/>
                      </a:lnTo>
                      <a:lnTo>
                        <a:pt x="3826" y="2968"/>
                      </a:lnTo>
                      <a:lnTo>
                        <a:pt x="3832" y="2970"/>
                      </a:lnTo>
                      <a:lnTo>
                        <a:pt x="3857" y="2980"/>
                      </a:lnTo>
                      <a:lnTo>
                        <a:pt x="3863" y="2983"/>
                      </a:lnTo>
                      <a:lnTo>
                        <a:pt x="3887" y="2994"/>
                      </a:lnTo>
                      <a:lnTo>
                        <a:pt x="3893" y="2997"/>
                      </a:lnTo>
                      <a:lnTo>
                        <a:pt x="3917" y="3009"/>
                      </a:lnTo>
                      <a:lnTo>
                        <a:pt x="3923" y="3012"/>
                      </a:lnTo>
                      <a:lnTo>
                        <a:pt x="3946" y="3025"/>
                      </a:lnTo>
                      <a:lnTo>
                        <a:pt x="3951" y="3028"/>
                      </a:lnTo>
                      <a:lnTo>
                        <a:pt x="3974" y="3042"/>
                      </a:lnTo>
                      <a:lnTo>
                        <a:pt x="3979" y="3045"/>
                      </a:lnTo>
                      <a:lnTo>
                        <a:pt x="4002" y="3060"/>
                      </a:lnTo>
                      <a:lnTo>
                        <a:pt x="4007" y="3063"/>
                      </a:lnTo>
                      <a:lnTo>
                        <a:pt x="4029" y="3079"/>
                      </a:lnTo>
                      <a:lnTo>
                        <a:pt x="4034" y="3083"/>
                      </a:lnTo>
                      <a:lnTo>
                        <a:pt x="4055" y="3099"/>
                      </a:lnTo>
                      <a:lnTo>
                        <a:pt x="4060" y="3103"/>
                      </a:lnTo>
                      <a:lnTo>
                        <a:pt x="4081" y="3120"/>
                      </a:lnTo>
                      <a:lnTo>
                        <a:pt x="4086" y="3124"/>
                      </a:lnTo>
                      <a:lnTo>
                        <a:pt x="4105" y="3141"/>
                      </a:lnTo>
                      <a:lnTo>
                        <a:pt x="4110" y="3146"/>
                      </a:lnTo>
                      <a:lnTo>
                        <a:pt x="4129" y="3164"/>
                      </a:lnTo>
                      <a:lnTo>
                        <a:pt x="4134" y="3169"/>
                      </a:lnTo>
                      <a:lnTo>
                        <a:pt x="4152" y="3188"/>
                      </a:lnTo>
                      <a:lnTo>
                        <a:pt x="4157" y="3193"/>
                      </a:lnTo>
                      <a:lnTo>
                        <a:pt x="4174" y="3212"/>
                      </a:lnTo>
                      <a:lnTo>
                        <a:pt x="4178" y="3217"/>
                      </a:lnTo>
                      <a:lnTo>
                        <a:pt x="4195" y="3238"/>
                      </a:lnTo>
                      <a:lnTo>
                        <a:pt x="4199" y="3243"/>
                      </a:lnTo>
                      <a:lnTo>
                        <a:pt x="4215" y="3264"/>
                      </a:lnTo>
                      <a:lnTo>
                        <a:pt x="4219" y="3269"/>
                      </a:lnTo>
                      <a:lnTo>
                        <a:pt x="4235" y="3291"/>
                      </a:lnTo>
                      <a:lnTo>
                        <a:pt x="4238" y="3296"/>
                      </a:lnTo>
                      <a:lnTo>
                        <a:pt x="4253" y="3319"/>
                      </a:lnTo>
                      <a:lnTo>
                        <a:pt x="4256" y="3324"/>
                      </a:lnTo>
                      <a:lnTo>
                        <a:pt x="4270" y="3347"/>
                      </a:lnTo>
                      <a:lnTo>
                        <a:pt x="4273" y="3352"/>
                      </a:lnTo>
                      <a:lnTo>
                        <a:pt x="4286" y="3375"/>
                      </a:lnTo>
                      <a:lnTo>
                        <a:pt x="4289" y="3381"/>
                      </a:lnTo>
                      <a:lnTo>
                        <a:pt x="4301" y="3405"/>
                      </a:lnTo>
                      <a:lnTo>
                        <a:pt x="4304" y="3411"/>
                      </a:lnTo>
                      <a:lnTo>
                        <a:pt x="4315" y="3435"/>
                      </a:lnTo>
                      <a:lnTo>
                        <a:pt x="4317" y="3441"/>
                      </a:lnTo>
                      <a:lnTo>
                        <a:pt x="4328" y="3465"/>
                      </a:lnTo>
                      <a:lnTo>
                        <a:pt x="4330" y="3471"/>
                      </a:lnTo>
                      <a:lnTo>
                        <a:pt x="4339" y="3496"/>
                      </a:lnTo>
                      <a:lnTo>
                        <a:pt x="4341" y="3502"/>
                      </a:lnTo>
                      <a:lnTo>
                        <a:pt x="4350" y="3527"/>
                      </a:lnTo>
                      <a:lnTo>
                        <a:pt x="4352" y="3533"/>
                      </a:lnTo>
                      <a:lnTo>
                        <a:pt x="4359" y="3558"/>
                      </a:lnTo>
                      <a:lnTo>
                        <a:pt x="4361" y="3565"/>
                      </a:lnTo>
                      <a:lnTo>
                        <a:pt x="4367" y="3590"/>
                      </a:lnTo>
                      <a:lnTo>
                        <a:pt x="4368" y="3597"/>
                      </a:lnTo>
                      <a:lnTo>
                        <a:pt x="4374" y="3623"/>
                      </a:lnTo>
                      <a:lnTo>
                        <a:pt x="4375" y="3629"/>
                      </a:lnTo>
                      <a:lnTo>
                        <a:pt x="4379" y="3655"/>
                      </a:lnTo>
                      <a:lnTo>
                        <a:pt x="4380" y="3661"/>
                      </a:lnTo>
                      <a:lnTo>
                        <a:pt x="4384" y="3688"/>
                      </a:lnTo>
                      <a:lnTo>
                        <a:pt x="4385" y="3694"/>
                      </a:lnTo>
                      <a:lnTo>
                        <a:pt x="4387" y="3720"/>
                      </a:lnTo>
                      <a:lnTo>
                        <a:pt x="4388" y="3727"/>
                      </a:lnTo>
                      <a:lnTo>
                        <a:pt x="4389" y="3754"/>
                      </a:lnTo>
                      <a:close/>
                      <a:moveTo>
                        <a:pt x="4038" y="3830"/>
                      </a:moveTo>
                      <a:lnTo>
                        <a:pt x="4040" y="3810"/>
                      </a:lnTo>
                      <a:lnTo>
                        <a:pt x="4040" y="3790"/>
                      </a:lnTo>
                      <a:lnTo>
                        <a:pt x="4040" y="3770"/>
                      </a:lnTo>
                      <a:lnTo>
                        <a:pt x="4038" y="3750"/>
                      </a:lnTo>
                      <a:lnTo>
                        <a:pt x="4037" y="3730"/>
                      </a:lnTo>
                      <a:lnTo>
                        <a:pt x="4034" y="3711"/>
                      </a:lnTo>
                      <a:lnTo>
                        <a:pt x="4031" y="3691"/>
                      </a:lnTo>
                      <a:lnTo>
                        <a:pt x="4027" y="3672"/>
                      </a:lnTo>
                      <a:lnTo>
                        <a:pt x="4022" y="3653"/>
                      </a:lnTo>
                      <a:lnTo>
                        <a:pt x="4016" y="3634"/>
                      </a:lnTo>
                      <a:lnTo>
                        <a:pt x="4010" y="3615"/>
                      </a:lnTo>
                      <a:lnTo>
                        <a:pt x="4003" y="3596"/>
                      </a:lnTo>
                      <a:lnTo>
                        <a:pt x="3995" y="3578"/>
                      </a:lnTo>
                      <a:lnTo>
                        <a:pt x="3987" y="3560"/>
                      </a:lnTo>
                      <a:lnTo>
                        <a:pt x="3978" y="3542"/>
                      </a:lnTo>
                      <a:lnTo>
                        <a:pt x="3968" y="3524"/>
                      </a:lnTo>
                      <a:lnTo>
                        <a:pt x="3958" y="3507"/>
                      </a:lnTo>
                      <a:lnTo>
                        <a:pt x="3947" y="3490"/>
                      </a:lnTo>
                      <a:lnTo>
                        <a:pt x="3936" y="3474"/>
                      </a:lnTo>
                      <a:lnTo>
                        <a:pt x="3923" y="3458"/>
                      </a:lnTo>
                      <a:lnTo>
                        <a:pt x="3911" y="3443"/>
                      </a:lnTo>
                      <a:lnTo>
                        <a:pt x="3898" y="3428"/>
                      </a:lnTo>
                      <a:lnTo>
                        <a:pt x="3884" y="3414"/>
                      </a:lnTo>
                      <a:lnTo>
                        <a:pt x="3870" y="3400"/>
                      </a:lnTo>
                      <a:lnTo>
                        <a:pt x="3855" y="3387"/>
                      </a:lnTo>
                      <a:lnTo>
                        <a:pt x="3840" y="3375"/>
                      </a:lnTo>
                      <a:lnTo>
                        <a:pt x="3824" y="3362"/>
                      </a:lnTo>
                      <a:lnTo>
                        <a:pt x="3808" y="3351"/>
                      </a:lnTo>
                      <a:lnTo>
                        <a:pt x="3791" y="3340"/>
                      </a:lnTo>
                      <a:lnTo>
                        <a:pt x="3773" y="3330"/>
                      </a:lnTo>
                      <a:lnTo>
                        <a:pt x="3755" y="3319"/>
                      </a:lnTo>
                      <a:lnTo>
                        <a:pt x="3738" y="3310"/>
                      </a:lnTo>
                      <a:lnTo>
                        <a:pt x="3720" y="3302"/>
                      </a:lnTo>
                      <a:lnTo>
                        <a:pt x="3701" y="3295"/>
                      </a:lnTo>
                      <a:lnTo>
                        <a:pt x="3683" y="3288"/>
                      </a:lnTo>
                      <a:lnTo>
                        <a:pt x="3664" y="3281"/>
                      </a:lnTo>
                      <a:lnTo>
                        <a:pt x="3645" y="3276"/>
                      </a:lnTo>
                      <a:lnTo>
                        <a:pt x="3626" y="3271"/>
                      </a:lnTo>
                      <a:lnTo>
                        <a:pt x="3606" y="3267"/>
                      </a:lnTo>
                      <a:lnTo>
                        <a:pt x="3587" y="3264"/>
                      </a:lnTo>
                      <a:lnTo>
                        <a:pt x="3567" y="3261"/>
                      </a:lnTo>
                      <a:lnTo>
                        <a:pt x="3547" y="3260"/>
                      </a:lnTo>
                      <a:lnTo>
                        <a:pt x="3527" y="3258"/>
                      </a:lnTo>
                      <a:lnTo>
                        <a:pt x="3507" y="3258"/>
                      </a:lnTo>
                      <a:lnTo>
                        <a:pt x="3487" y="3258"/>
                      </a:lnTo>
                      <a:lnTo>
                        <a:pt x="3467" y="3260"/>
                      </a:lnTo>
                      <a:lnTo>
                        <a:pt x="3447" y="3261"/>
                      </a:lnTo>
                      <a:lnTo>
                        <a:pt x="3427" y="3264"/>
                      </a:lnTo>
                      <a:lnTo>
                        <a:pt x="3408" y="3267"/>
                      </a:lnTo>
                      <a:lnTo>
                        <a:pt x="3388" y="3271"/>
                      </a:lnTo>
                      <a:lnTo>
                        <a:pt x="3369" y="3276"/>
                      </a:lnTo>
                      <a:lnTo>
                        <a:pt x="3350" y="3281"/>
                      </a:lnTo>
                      <a:lnTo>
                        <a:pt x="3332" y="3288"/>
                      </a:lnTo>
                      <a:lnTo>
                        <a:pt x="3313" y="3294"/>
                      </a:lnTo>
                      <a:lnTo>
                        <a:pt x="3295" y="3302"/>
                      </a:lnTo>
                      <a:lnTo>
                        <a:pt x="3277" y="3310"/>
                      </a:lnTo>
                      <a:lnTo>
                        <a:pt x="3260" y="3319"/>
                      </a:lnTo>
                      <a:lnTo>
                        <a:pt x="3242" y="3329"/>
                      </a:lnTo>
                      <a:lnTo>
                        <a:pt x="3224" y="3340"/>
                      </a:lnTo>
                      <a:lnTo>
                        <a:pt x="3207" y="3351"/>
                      </a:lnTo>
                      <a:lnTo>
                        <a:pt x="3191" y="3362"/>
                      </a:lnTo>
                      <a:lnTo>
                        <a:pt x="3175" y="3375"/>
                      </a:lnTo>
                      <a:lnTo>
                        <a:pt x="3160" y="3387"/>
                      </a:lnTo>
                      <a:lnTo>
                        <a:pt x="3145" y="3400"/>
                      </a:lnTo>
                      <a:lnTo>
                        <a:pt x="3131" y="3414"/>
                      </a:lnTo>
                      <a:lnTo>
                        <a:pt x="3117" y="3428"/>
                      </a:lnTo>
                      <a:lnTo>
                        <a:pt x="3104" y="3443"/>
                      </a:lnTo>
                      <a:lnTo>
                        <a:pt x="3092" y="3458"/>
                      </a:lnTo>
                      <a:lnTo>
                        <a:pt x="3079" y="3474"/>
                      </a:lnTo>
                      <a:lnTo>
                        <a:pt x="3068" y="3490"/>
                      </a:lnTo>
                      <a:lnTo>
                        <a:pt x="3057" y="3507"/>
                      </a:lnTo>
                      <a:lnTo>
                        <a:pt x="3047" y="3524"/>
                      </a:lnTo>
                      <a:lnTo>
                        <a:pt x="3037" y="3542"/>
                      </a:lnTo>
                      <a:lnTo>
                        <a:pt x="3028" y="3560"/>
                      </a:lnTo>
                      <a:lnTo>
                        <a:pt x="3020" y="3578"/>
                      </a:lnTo>
                      <a:lnTo>
                        <a:pt x="3012" y="3596"/>
                      </a:lnTo>
                      <a:lnTo>
                        <a:pt x="3005" y="3615"/>
                      </a:lnTo>
                      <a:lnTo>
                        <a:pt x="2999" y="3634"/>
                      </a:lnTo>
                      <a:lnTo>
                        <a:pt x="2993" y="3653"/>
                      </a:lnTo>
                      <a:lnTo>
                        <a:pt x="2988" y="3672"/>
                      </a:lnTo>
                      <a:lnTo>
                        <a:pt x="2984" y="3691"/>
                      </a:lnTo>
                      <a:lnTo>
                        <a:pt x="2981" y="3711"/>
                      </a:lnTo>
                      <a:lnTo>
                        <a:pt x="2978" y="3730"/>
                      </a:lnTo>
                      <a:lnTo>
                        <a:pt x="2977" y="3750"/>
                      </a:lnTo>
                      <a:lnTo>
                        <a:pt x="2975" y="3770"/>
                      </a:lnTo>
                      <a:lnTo>
                        <a:pt x="2975" y="3790"/>
                      </a:lnTo>
                      <a:lnTo>
                        <a:pt x="2975" y="3810"/>
                      </a:lnTo>
                      <a:lnTo>
                        <a:pt x="2977" y="3830"/>
                      </a:lnTo>
                      <a:lnTo>
                        <a:pt x="2978" y="3850"/>
                      </a:lnTo>
                      <a:lnTo>
                        <a:pt x="2981" y="3869"/>
                      </a:lnTo>
                      <a:lnTo>
                        <a:pt x="2984" y="3889"/>
                      </a:lnTo>
                      <a:lnTo>
                        <a:pt x="2988" y="3908"/>
                      </a:lnTo>
                      <a:lnTo>
                        <a:pt x="2993" y="3928"/>
                      </a:lnTo>
                      <a:lnTo>
                        <a:pt x="2999" y="3947"/>
                      </a:lnTo>
                      <a:lnTo>
                        <a:pt x="3005" y="3966"/>
                      </a:lnTo>
                      <a:lnTo>
                        <a:pt x="3012" y="3984"/>
                      </a:lnTo>
                      <a:lnTo>
                        <a:pt x="3020" y="4003"/>
                      </a:lnTo>
                      <a:lnTo>
                        <a:pt x="3028" y="4021"/>
                      </a:lnTo>
                      <a:lnTo>
                        <a:pt x="3037" y="4039"/>
                      </a:lnTo>
                      <a:lnTo>
                        <a:pt x="3047" y="4057"/>
                      </a:lnTo>
                      <a:lnTo>
                        <a:pt x="3057" y="4074"/>
                      </a:lnTo>
                      <a:lnTo>
                        <a:pt x="3068" y="4091"/>
                      </a:lnTo>
                      <a:lnTo>
                        <a:pt x="3079" y="4107"/>
                      </a:lnTo>
                      <a:lnTo>
                        <a:pt x="3092" y="4123"/>
                      </a:lnTo>
                      <a:lnTo>
                        <a:pt x="3104" y="4138"/>
                      </a:lnTo>
                      <a:lnTo>
                        <a:pt x="3117" y="4153"/>
                      </a:lnTo>
                      <a:lnTo>
                        <a:pt x="3131" y="4167"/>
                      </a:lnTo>
                      <a:lnTo>
                        <a:pt x="3145" y="4181"/>
                      </a:lnTo>
                      <a:lnTo>
                        <a:pt x="3160" y="4194"/>
                      </a:lnTo>
                      <a:lnTo>
                        <a:pt x="3175" y="4206"/>
                      </a:lnTo>
                      <a:lnTo>
                        <a:pt x="3191" y="4219"/>
                      </a:lnTo>
                      <a:lnTo>
                        <a:pt x="3207" y="4230"/>
                      </a:lnTo>
                      <a:lnTo>
                        <a:pt x="3224" y="4241"/>
                      </a:lnTo>
                      <a:lnTo>
                        <a:pt x="3241" y="4251"/>
                      </a:lnTo>
                      <a:lnTo>
                        <a:pt x="3259" y="4261"/>
                      </a:lnTo>
                      <a:lnTo>
                        <a:pt x="3277" y="4270"/>
                      </a:lnTo>
                      <a:lnTo>
                        <a:pt x="3295" y="4278"/>
                      </a:lnTo>
                      <a:lnTo>
                        <a:pt x="3313" y="4286"/>
                      </a:lnTo>
                      <a:lnTo>
                        <a:pt x="3332" y="4293"/>
                      </a:lnTo>
                      <a:lnTo>
                        <a:pt x="3351" y="4299"/>
                      </a:lnTo>
                      <a:lnTo>
                        <a:pt x="3370" y="4305"/>
                      </a:lnTo>
                      <a:lnTo>
                        <a:pt x="3389" y="4310"/>
                      </a:lnTo>
                      <a:lnTo>
                        <a:pt x="3408" y="4314"/>
                      </a:lnTo>
                      <a:lnTo>
                        <a:pt x="3428" y="4317"/>
                      </a:lnTo>
                      <a:lnTo>
                        <a:pt x="3447" y="4320"/>
                      </a:lnTo>
                      <a:lnTo>
                        <a:pt x="3467" y="4321"/>
                      </a:lnTo>
                      <a:lnTo>
                        <a:pt x="3487" y="4323"/>
                      </a:lnTo>
                      <a:lnTo>
                        <a:pt x="3507" y="4323"/>
                      </a:lnTo>
                      <a:lnTo>
                        <a:pt x="3527" y="4323"/>
                      </a:lnTo>
                      <a:lnTo>
                        <a:pt x="3547" y="4321"/>
                      </a:lnTo>
                      <a:lnTo>
                        <a:pt x="3567" y="4320"/>
                      </a:lnTo>
                      <a:lnTo>
                        <a:pt x="3586" y="4317"/>
                      </a:lnTo>
                      <a:lnTo>
                        <a:pt x="3606" y="4314"/>
                      </a:lnTo>
                      <a:lnTo>
                        <a:pt x="3625" y="4310"/>
                      </a:lnTo>
                      <a:lnTo>
                        <a:pt x="3645" y="4305"/>
                      </a:lnTo>
                      <a:lnTo>
                        <a:pt x="3664" y="4299"/>
                      </a:lnTo>
                      <a:lnTo>
                        <a:pt x="3683" y="4293"/>
                      </a:lnTo>
                      <a:lnTo>
                        <a:pt x="3701" y="4286"/>
                      </a:lnTo>
                      <a:lnTo>
                        <a:pt x="3720" y="4278"/>
                      </a:lnTo>
                      <a:lnTo>
                        <a:pt x="3738" y="4270"/>
                      </a:lnTo>
                      <a:lnTo>
                        <a:pt x="3756" y="4261"/>
                      </a:lnTo>
                      <a:lnTo>
                        <a:pt x="3774" y="4251"/>
                      </a:lnTo>
                      <a:lnTo>
                        <a:pt x="3791" y="4241"/>
                      </a:lnTo>
                      <a:lnTo>
                        <a:pt x="3808" y="4230"/>
                      </a:lnTo>
                      <a:lnTo>
                        <a:pt x="3824" y="4219"/>
                      </a:lnTo>
                      <a:lnTo>
                        <a:pt x="3840" y="4206"/>
                      </a:lnTo>
                      <a:lnTo>
                        <a:pt x="3855" y="4194"/>
                      </a:lnTo>
                      <a:lnTo>
                        <a:pt x="3870" y="4181"/>
                      </a:lnTo>
                      <a:lnTo>
                        <a:pt x="3884" y="4167"/>
                      </a:lnTo>
                      <a:lnTo>
                        <a:pt x="3898" y="4153"/>
                      </a:lnTo>
                      <a:lnTo>
                        <a:pt x="3911" y="4138"/>
                      </a:lnTo>
                      <a:lnTo>
                        <a:pt x="3923" y="4123"/>
                      </a:lnTo>
                      <a:lnTo>
                        <a:pt x="3936" y="4107"/>
                      </a:lnTo>
                      <a:lnTo>
                        <a:pt x="3947" y="4091"/>
                      </a:lnTo>
                      <a:lnTo>
                        <a:pt x="3958" y="4074"/>
                      </a:lnTo>
                      <a:lnTo>
                        <a:pt x="3968" y="4057"/>
                      </a:lnTo>
                      <a:lnTo>
                        <a:pt x="3978" y="4039"/>
                      </a:lnTo>
                      <a:lnTo>
                        <a:pt x="3987" y="4021"/>
                      </a:lnTo>
                      <a:lnTo>
                        <a:pt x="3995" y="4003"/>
                      </a:lnTo>
                      <a:lnTo>
                        <a:pt x="4003" y="3984"/>
                      </a:lnTo>
                      <a:lnTo>
                        <a:pt x="4010" y="3966"/>
                      </a:lnTo>
                      <a:lnTo>
                        <a:pt x="4016" y="3947"/>
                      </a:lnTo>
                      <a:lnTo>
                        <a:pt x="4022" y="3928"/>
                      </a:lnTo>
                      <a:lnTo>
                        <a:pt x="4027" y="3908"/>
                      </a:lnTo>
                      <a:lnTo>
                        <a:pt x="4031" y="3889"/>
                      </a:lnTo>
                      <a:lnTo>
                        <a:pt x="4034" y="3869"/>
                      </a:lnTo>
                      <a:lnTo>
                        <a:pt x="4037" y="3850"/>
                      </a:lnTo>
                      <a:lnTo>
                        <a:pt x="4038" y="383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3"/>
          <p:cNvSpPr txBox="1"/>
          <p:nvPr>
            <p:ph type="ctrTitle"/>
          </p:nvPr>
        </p:nvSpPr>
        <p:spPr>
          <a:xfrm>
            <a:off x="703384" y="2827239"/>
            <a:ext cx="10528495" cy="2387600"/>
          </a:xfrm>
          <a:prstGeom prst="rect">
            <a:avLst/>
          </a:prstGeom>
          <a:noFill/>
          <a:ln>
            <a:noFill/>
          </a:ln>
        </p:spPr>
        <p:txBody>
          <a:bodyPr anchorCtr="0" anchor="b" bIns="0" lIns="0" spcFirstLastPara="1" rIns="0" wrap="square" tIns="0">
            <a:normAutofit/>
          </a:bodyPr>
          <a:lstStyle/>
          <a:p>
            <a:pPr indent="0" lvl="0" marL="0" rtl="0" algn="l">
              <a:lnSpc>
                <a:spcPct val="90000"/>
              </a:lnSpc>
              <a:spcBef>
                <a:spcPts val="0"/>
              </a:spcBef>
              <a:spcAft>
                <a:spcPts val="0"/>
              </a:spcAft>
              <a:buClr>
                <a:schemeClr val="lt1"/>
              </a:buClr>
              <a:buSzPts val="5400"/>
              <a:buFont typeface="Georgia"/>
              <a:buNone/>
            </a:pPr>
            <a:r>
              <a:rPr lang="en-US"/>
              <a:t>01  The AI Imperative</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3" name="Shape 953"/>
        <p:cNvGrpSpPr/>
        <p:nvPr/>
      </p:nvGrpSpPr>
      <p:grpSpPr>
        <a:xfrm>
          <a:off x="0" y="0"/>
          <a:ext cx="0" cy="0"/>
          <a:chOff x="0" y="0"/>
          <a:chExt cx="0" cy="0"/>
        </a:xfrm>
      </p:grpSpPr>
      <p:sp>
        <p:nvSpPr>
          <p:cNvPr id="954" name="Google Shape;954;p30"/>
          <p:cNvSpPr txBox="1"/>
          <p:nvPr>
            <p:ph type="title"/>
          </p:nvPr>
        </p:nvSpPr>
        <p:spPr>
          <a:xfrm>
            <a:off x="363794" y="136526"/>
            <a:ext cx="8097300"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lang="en-US"/>
              <a:t>Target Operating Model</a:t>
            </a:r>
            <a:endParaRPr/>
          </a:p>
        </p:txBody>
      </p:sp>
      <p:sp>
        <p:nvSpPr>
          <p:cNvPr id="955" name="Google Shape;955;p30"/>
          <p:cNvSpPr txBox="1"/>
          <p:nvPr/>
        </p:nvSpPr>
        <p:spPr>
          <a:xfrm>
            <a:off x="351600" y="2225040"/>
            <a:ext cx="3856104" cy="481597"/>
          </a:xfrm>
          <a:prstGeom prst="rect">
            <a:avLst/>
          </a:prstGeom>
          <a:solidFill>
            <a:srgbClr val="9ECAED"/>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600">
                <a:solidFill>
                  <a:schemeClr val="dk1"/>
                </a:solidFill>
                <a:latin typeface="Georgia"/>
                <a:ea typeface="Georgia"/>
                <a:cs typeface="Georgia"/>
                <a:sym typeface="Georgia"/>
              </a:rPr>
              <a:t>A federated model</a:t>
            </a:r>
            <a:endParaRPr b="1" sz="1600">
              <a:solidFill>
                <a:schemeClr val="dk1"/>
              </a:solidFill>
              <a:latin typeface="Georgia"/>
              <a:ea typeface="Georgia"/>
              <a:cs typeface="Georgia"/>
              <a:sym typeface="Georgia"/>
            </a:endParaRPr>
          </a:p>
        </p:txBody>
      </p:sp>
      <p:sp>
        <p:nvSpPr>
          <p:cNvPr id="956" name="Google Shape;956;p30"/>
          <p:cNvSpPr txBox="1"/>
          <p:nvPr/>
        </p:nvSpPr>
        <p:spPr>
          <a:xfrm>
            <a:off x="360266" y="2837858"/>
            <a:ext cx="3856102" cy="3035901"/>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400">
                <a:solidFill>
                  <a:schemeClr val="dk1"/>
                </a:solidFill>
                <a:latin typeface="Arial"/>
                <a:ea typeface="Arial"/>
                <a:cs typeface="Arial"/>
                <a:sym typeface="Arial"/>
              </a:rPr>
              <a:t>A central AI team owns shared platforms, standards, talent, and governance, while business units own use cases, value, and adoption. This balances speed with reuse: teams move fast on what is unique to them and inherit everything common from the center, avoiding duplicated effort and inconsistent risk.</a:t>
            </a:r>
            <a:endParaRPr/>
          </a:p>
          <a:p>
            <a:pPr indent="0" lvl="0" marL="0" marR="0" rtl="0" algn="l">
              <a:spcBef>
                <a:spcPts val="0"/>
              </a:spcBef>
              <a:spcAft>
                <a:spcPts val="0"/>
              </a:spcAft>
              <a:buNone/>
            </a:pPr>
            <a:r>
              <a:t/>
            </a:r>
            <a:endParaRPr sz="1400">
              <a:solidFill>
                <a:schemeClr val="dk1"/>
              </a:solidFill>
              <a:latin typeface="Arial"/>
              <a:ea typeface="Arial"/>
              <a:cs typeface="Arial"/>
              <a:sym typeface="Arial"/>
            </a:endParaRPr>
          </a:p>
          <a:p>
            <a:pPr indent="0" lvl="0" marL="0" marR="0" rtl="0" algn="l">
              <a:spcBef>
                <a:spcPts val="0"/>
              </a:spcBef>
              <a:spcAft>
                <a:spcPts val="0"/>
              </a:spcAft>
              <a:buNone/>
            </a:pPr>
            <a:r>
              <a:rPr lang="en-US" sz="1400">
                <a:solidFill>
                  <a:schemeClr val="dk1"/>
                </a:solidFill>
                <a:latin typeface="Arial"/>
                <a:ea typeface="Arial"/>
                <a:cs typeface="Arial"/>
                <a:sym typeface="Arial"/>
              </a:rPr>
              <a:t>The center enables; the business delivers. Value sits with the units that own the P&amp;L.</a:t>
            </a:r>
            <a:endParaRPr sz="1400">
              <a:solidFill>
                <a:schemeClr val="dk1"/>
              </a:solidFill>
              <a:latin typeface="Arial"/>
              <a:ea typeface="Arial"/>
              <a:cs typeface="Arial"/>
              <a:sym typeface="Arial"/>
            </a:endParaRPr>
          </a:p>
        </p:txBody>
      </p:sp>
      <p:sp>
        <p:nvSpPr>
          <p:cNvPr id="957" name="Google Shape;957;p30"/>
          <p:cNvSpPr txBox="1"/>
          <p:nvPr/>
        </p:nvSpPr>
        <p:spPr>
          <a:xfrm>
            <a:off x="4592797" y="2225040"/>
            <a:ext cx="3847437" cy="481597"/>
          </a:xfrm>
          <a:prstGeom prst="rect">
            <a:avLst/>
          </a:prstGeom>
          <a:solidFill>
            <a:srgbClr val="9ECAED"/>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600">
                <a:solidFill>
                  <a:schemeClr val="dk1"/>
                </a:solidFill>
                <a:latin typeface="Georgia"/>
                <a:ea typeface="Georgia"/>
                <a:cs typeface="Georgia"/>
                <a:sym typeface="Georgia"/>
              </a:rPr>
              <a:t>How it works</a:t>
            </a:r>
            <a:endParaRPr b="1" sz="1600">
              <a:solidFill>
                <a:schemeClr val="dk1"/>
              </a:solidFill>
              <a:latin typeface="Georgia"/>
              <a:ea typeface="Georgia"/>
              <a:cs typeface="Georgia"/>
              <a:sym typeface="Georgia"/>
            </a:endParaRPr>
          </a:p>
        </p:txBody>
      </p:sp>
      <p:sp>
        <p:nvSpPr>
          <p:cNvPr id="958" name="Google Shape;958;p30"/>
          <p:cNvSpPr txBox="1"/>
          <p:nvPr/>
        </p:nvSpPr>
        <p:spPr>
          <a:xfrm>
            <a:off x="4592797" y="2837858"/>
            <a:ext cx="3856102" cy="3035901"/>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400">
                <a:solidFill>
                  <a:schemeClr val="dk1"/>
                </a:solidFill>
                <a:latin typeface="Arial"/>
                <a:ea typeface="Arial"/>
                <a:cs typeface="Arial"/>
                <a:sym typeface="Arial"/>
              </a:rPr>
              <a:t>A small, senior AI office sets strategy and standards and runs the platform. Federated pods sit inside business units, pairing engineers and domain experts. A governance council manages risk, prioritization, and funding across the portfolio with clear decision rights.</a:t>
            </a:r>
            <a:endParaRPr/>
          </a:p>
          <a:p>
            <a:pPr indent="0" lvl="0" marL="0" marR="0" rtl="0" algn="l">
              <a:spcBef>
                <a:spcPts val="0"/>
              </a:spcBef>
              <a:spcAft>
                <a:spcPts val="0"/>
              </a:spcAft>
              <a:buNone/>
            </a:pPr>
            <a:r>
              <a:t/>
            </a:r>
            <a:endParaRPr sz="1400">
              <a:solidFill>
                <a:schemeClr val="dk1"/>
              </a:solidFill>
              <a:latin typeface="Arial"/>
              <a:ea typeface="Arial"/>
              <a:cs typeface="Arial"/>
              <a:sym typeface="Arial"/>
            </a:endParaRPr>
          </a:p>
          <a:p>
            <a:pPr indent="0" lvl="0" marL="0" marR="0" rtl="0" algn="l">
              <a:spcBef>
                <a:spcPts val="0"/>
              </a:spcBef>
              <a:spcAft>
                <a:spcPts val="0"/>
              </a:spcAft>
              <a:buNone/>
            </a:pPr>
            <a:r>
              <a:rPr lang="en-US" sz="1400">
                <a:solidFill>
                  <a:schemeClr val="dk1"/>
                </a:solidFill>
                <a:latin typeface="Arial"/>
                <a:ea typeface="Arial"/>
                <a:cs typeface="Arial"/>
                <a:sym typeface="Arial"/>
              </a:rPr>
              <a:t>Funding flows to value: use cases compete for capital and are reviewed quarterly against targets.</a:t>
            </a:r>
            <a:endParaRPr sz="1400">
              <a:solidFill>
                <a:schemeClr val="dk1"/>
              </a:solidFill>
              <a:latin typeface="Arial"/>
              <a:ea typeface="Arial"/>
              <a:cs typeface="Arial"/>
              <a:sym typeface="Arial"/>
            </a:endParaRPr>
          </a:p>
        </p:txBody>
      </p:sp>
      <p:sp>
        <p:nvSpPr>
          <p:cNvPr id="959" name="Google Shape;959;p30"/>
          <p:cNvSpPr txBox="1"/>
          <p:nvPr/>
        </p:nvSpPr>
        <p:spPr>
          <a:xfrm>
            <a:off x="9163746" y="1543668"/>
            <a:ext cx="2514219" cy="265133"/>
          </a:xfrm>
          <a:prstGeom prst="rect">
            <a:avLst/>
          </a:prstGeom>
          <a:noFill/>
          <a:ln>
            <a:noFill/>
          </a:ln>
        </p:spPr>
        <p:txBody>
          <a:bodyPr anchorCtr="0" anchor="b" bIns="0" lIns="0" spcFirstLastPara="1" rIns="0" wrap="square" tIns="0">
            <a:noAutofit/>
          </a:bodyPr>
          <a:lstStyle/>
          <a:p>
            <a:pPr indent="0" lvl="0" marL="0" marR="0" rtl="0" algn="l">
              <a:spcBef>
                <a:spcPts val="0"/>
              </a:spcBef>
              <a:spcAft>
                <a:spcPts val="0"/>
              </a:spcAft>
              <a:buNone/>
            </a:pPr>
            <a:r>
              <a:rPr b="1" lang="en-US" sz="1800">
                <a:solidFill>
                  <a:schemeClr val="accent3"/>
                </a:solidFill>
                <a:latin typeface="Georgia"/>
                <a:ea typeface="Georgia"/>
                <a:cs typeface="Georgia"/>
                <a:sym typeface="Georgia"/>
              </a:rPr>
              <a:t>Principle</a:t>
            </a:r>
            <a:endParaRPr b="1" sz="1800">
              <a:solidFill>
                <a:schemeClr val="accent3"/>
              </a:solidFill>
              <a:latin typeface="Georgia"/>
              <a:ea typeface="Georgia"/>
              <a:cs typeface="Georgia"/>
              <a:sym typeface="Georgia"/>
            </a:endParaRPr>
          </a:p>
        </p:txBody>
      </p:sp>
      <p:sp>
        <p:nvSpPr>
          <p:cNvPr id="960" name="Google Shape;960;p30"/>
          <p:cNvSpPr txBox="1"/>
          <p:nvPr/>
        </p:nvSpPr>
        <p:spPr>
          <a:xfrm>
            <a:off x="9163744" y="1977737"/>
            <a:ext cx="2514221" cy="389603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lang="en-US" sz="1400">
                <a:solidFill>
                  <a:schemeClr val="lt1"/>
                </a:solidFill>
                <a:latin typeface="Arial"/>
                <a:ea typeface="Arial"/>
                <a:cs typeface="Arial"/>
                <a:sym typeface="Arial"/>
              </a:rPr>
              <a:t>Centralize what creates reuse and manages risk, the platform, data standards, talent, and governance. Federate what creates value and speed, the use cases owned by business units close to the customer and the P&amp;L.</a:t>
            </a:r>
            <a:endParaRPr/>
          </a:p>
          <a:p>
            <a:pPr indent="0" lvl="0" marL="0" marR="0" rtl="0" algn="l">
              <a:spcBef>
                <a:spcPts val="0"/>
              </a:spcBef>
              <a:spcAft>
                <a:spcPts val="0"/>
              </a:spcAft>
              <a:buNone/>
            </a:pPr>
            <a:r>
              <a:rPr lang="en-US" sz="1400">
                <a:solidFill>
                  <a:schemeClr val="lt1"/>
                </a:solidFill>
                <a:latin typeface="Arial"/>
                <a:ea typeface="Arial"/>
                <a:cs typeface="Arial"/>
                <a:sym typeface="Arial"/>
              </a:rPr>
              <a:t> </a:t>
            </a:r>
            <a:endParaRPr/>
          </a:p>
          <a:p>
            <a:pPr indent="-171450" lvl="0" marL="271463" marR="0" rtl="0" algn="l">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Central: platform, data, talent, governance</a:t>
            </a:r>
            <a:endParaRPr/>
          </a:p>
          <a:p>
            <a:pPr indent="-171450" lvl="0" marL="271463" marR="0" rtl="0" algn="l">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Federated: use cases owned by the business</a:t>
            </a:r>
            <a:endParaRPr/>
          </a:p>
          <a:p>
            <a:pPr indent="-171450" lvl="0" marL="271463" marR="0" rtl="0" algn="l">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Council: prioritization, funding, and risk</a:t>
            </a:r>
            <a:endParaRPr/>
          </a:p>
          <a:p>
            <a:pPr indent="-171450" lvl="0" marL="271463" marR="0" rtl="0" algn="l">
              <a:spcBef>
                <a:spcPts val="0"/>
              </a:spcBef>
              <a:spcAft>
                <a:spcPts val="0"/>
              </a:spcAft>
              <a:buClr>
                <a:schemeClr val="lt1"/>
              </a:buClr>
              <a:buSzPts val="1400"/>
              <a:buFont typeface="Arial"/>
              <a:buChar char="•"/>
            </a:pPr>
            <a:r>
              <a:rPr lang="en-US" sz="1400">
                <a:solidFill>
                  <a:schemeClr val="lt1"/>
                </a:solidFill>
                <a:latin typeface="Arial"/>
                <a:ea typeface="Arial"/>
                <a:cs typeface="Arial"/>
                <a:sym typeface="Arial"/>
              </a:rPr>
              <a:t>Quarterly reviews tie funding to value</a:t>
            </a:r>
            <a:endParaRPr/>
          </a:p>
          <a:p>
            <a:pPr indent="-82550" lvl="0" marL="271463" marR="0" rtl="0" algn="l">
              <a:spcBef>
                <a:spcPts val="0"/>
              </a:spcBef>
              <a:spcAft>
                <a:spcPts val="0"/>
              </a:spcAft>
              <a:buClr>
                <a:schemeClr val="dk1"/>
              </a:buClr>
              <a:buSzPts val="1400"/>
              <a:buFont typeface="Arial"/>
              <a:buNone/>
            </a:pPr>
            <a:r>
              <a:t/>
            </a:r>
            <a:endParaRPr sz="1400">
              <a:solidFill>
                <a:schemeClr val="lt1"/>
              </a:solidFill>
              <a:latin typeface="Arial"/>
              <a:ea typeface="Arial"/>
              <a:cs typeface="Arial"/>
              <a:sym typeface="Arial"/>
            </a:endParaRPr>
          </a:p>
        </p:txBody>
      </p:sp>
      <p:cxnSp>
        <p:nvCxnSpPr>
          <p:cNvPr id="961" name="Google Shape;961;p30"/>
          <p:cNvCxnSpPr/>
          <p:nvPr/>
        </p:nvCxnSpPr>
        <p:spPr>
          <a:xfrm>
            <a:off x="9163744" y="1904996"/>
            <a:ext cx="2683263" cy="0"/>
          </a:xfrm>
          <a:prstGeom prst="straightConnector1">
            <a:avLst/>
          </a:prstGeom>
          <a:noFill/>
          <a:ln cap="flat" cmpd="sng" w="9525">
            <a:solidFill>
              <a:schemeClr val="lt1"/>
            </a:solidFill>
            <a:prstDash val="solid"/>
            <a:miter lim="8000"/>
            <a:headEnd len="sm" w="sm" type="none"/>
            <a:tailEnd len="sm" w="sm" type="none"/>
          </a:ln>
        </p:spPr>
      </p:cxnSp>
      <p:grpSp>
        <p:nvGrpSpPr>
          <p:cNvPr id="962" name="Google Shape;962;p30"/>
          <p:cNvGrpSpPr/>
          <p:nvPr/>
        </p:nvGrpSpPr>
        <p:grpSpPr>
          <a:xfrm>
            <a:off x="9163744" y="942559"/>
            <a:ext cx="553012" cy="553012"/>
            <a:chOff x="9627603" y="1554480"/>
            <a:chExt cx="914400" cy="914400"/>
          </a:xfrm>
        </p:grpSpPr>
        <p:sp>
          <p:nvSpPr>
            <p:cNvPr id="963" name="Google Shape;963;p30"/>
            <p:cNvSpPr/>
            <p:nvPr/>
          </p:nvSpPr>
          <p:spPr>
            <a:xfrm>
              <a:off x="9627603" y="1554480"/>
              <a:ext cx="914400" cy="914400"/>
            </a:xfrm>
            <a:custGeom>
              <a:rect b="b" l="l" r="r" t="t"/>
              <a:pathLst>
                <a:path extrusionOk="0" h="10000" w="10000">
                  <a:moveTo>
                    <a:pt x="5456" y="2148"/>
                  </a:moveTo>
                  <a:lnTo>
                    <a:pt x="5456" y="2165"/>
                  </a:lnTo>
                  <a:lnTo>
                    <a:pt x="5455" y="2183"/>
                  </a:lnTo>
                  <a:lnTo>
                    <a:pt x="5453" y="2200"/>
                  </a:lnTo>
                  <a:lnTo>
                    <a:pt x="5451" y="2217"/>
                  </a:lnTo>
                  <a:lnTo>
                    <a:pt x="5448" y="2233"/>
                  </a:lnTo>
                  <a:lnTo>
                    <a:pt x="5445" y="2250"/>
                  </a:lnTo>
                  <a:lnTo>
                    <a:pt x="5440" y="2267"/>
                  </a:lnTo>
                  <a:lnTo>
                    <a:pt x="5436" y="2283"/>
                  </a:lnTo>
                  <a:lnTo>
                    <a:pt x="5430" y="2299"/>
                  </a:lnTo>
                  <a:lnTo>
                    <a:pt x="5425" y="2315"/>
                  </a:lnTo>
                  <a:lnTo>
                    <a:pt x="5418" y="2331"/>
                  </a:lnTo>
                  <a:lnTo>
                    <a:pt x="5411" y="2347"/>
                  </a:lnTo>
                  <a:lnTo>
                    <a:pt x="5403" y="2362"/>
                  </a:lnTo>
                  <a:lnTo>
                    <a:pt x="5395" y="2377"/>
                  </a:lnTo>
                  <a:lnTo>
                    <a:pt x="5386" y="2392"/>
                  </a:lnTo>
                  <a:lnTo>
                    <a:pt x="5377" y="2406"/>
                  </a:lnTo>
                  <a:lnTo>
                    <a:pt x="5367" y="2420"/>
                  </a:lnTo>
                  <a:lnTo>
                    <a:pt x="5356" y="2433"/>
                  </a:lnTo>
                  <a:lnTo>
                    <a:pt x="5346" y="2446"/>
                  </a:lnTo>
                  <a:lnTo>
                    <a:pt x="5334" y="2459"/>
                  </a:lnTo>
                  <a:lnTo>
                    <a:pt x="5322" y="2471"/>
                  </a:lnTo>
                  <a:lnTo>
                    <a:pt x="5310" y="2483"/>
                  </a:lnTo>
                  <a:lnTo>
                    <a:pt x="5297" y="2495"/>
                  </a:lnTo>
                  <a:lnTo>
                    <a:pt x="5284" y="2505"/>
                  </a:lnTo>
                  <a:lnTo>
                    <a:pt x="5271" y="2516"/>
                  </a:lnTo>
                  <a:lnTo>
                    <a:pt x="5257" y="2526"/>
                  </a:lnTo>
                  <a:lnTo>
                    <a:pt x="5243" y="2535"/>
                  </a:lnTo>
                  <a:lnTo>
                    <a:pt x="5228" y="2544"/>
                  </a:lnTo>
                  <a:lnTo>
                    <a:pt x="5213" y="2552"/>
                  </a:lnTo>
                  <a:lnTo>
                    <a:pt x="5198" y="2560"/>
                  </a:lnTo>
                  <a:lnTo>
                    <a:pt x="5182" y="2567"/>
                  </a:lnTo>
                  <a:lnTo>
                    <a:pt x="5167" y="2574"/>
                  </a:lnTo>
                  <a:lnTo>
                    <a:pt x="5151" y="2579"/>
                  </a:lnTo>
                  <a:lnTo>
                    <a:pt x="5134" y="2585"/>
                  </a:lnTo>
                  <a:lnTo>
                    <a:pt x="5118" y="2590"/>
                  </a:lnTo>
                  <a:lnTo>
                    <a:pt x="5102" y="2594"/>
                  </a:lnTo>
                  <a:lnTo>
                    <a:pt x="5085" y="2597"/>
                  </a:lnTo>
                  <a:lnTo>
                    <a:pt x="5068" y="2600"/>
                  </a:lnTo>
                  <a:lnTo>
                    <a:pt x="5051" y="2602"/>
                  </a:lnTo>
                  <a:lnTo>
                    <a:pt x="5034" y="2604"/>
                  </a:lnTo>
                  <a:lnTo>
                    <a:pt x="5017" y="2605"/>
                  </a:lnTo>
                  <a:lnTo>
                    <a:pt x="5000" y="2605"/>
                  </a:lnTo>
                  <a:lnTo>
                    <a:pt x="4983" y="2605"/>
                  </a:lnTo>
                  <a:lnTo>
                    <a:pt x="4966" y="2604"/>
                  </a:lnTo>
                  <a:lnTo>
                    <a:pt x="4949" y="2602"/>
                  </a:lnTo>
                  <a:lnTo>
                    <a:pt x="4932" y="2600"/>
                  </a:lnTo>
                  <a:lnTo>
                    <a:pt x="4915" y="2597"/>
                  </a:lnTo>
                  <a:lnTo>
                    <a:pt x="4898" y="2594"/>
                  </a:lnTo>
                  <a:lnTo>
                    <a:pt x="4882" y="2590"/>
                  </a:lnTo>
                  <a:lnTo>
                    <a:pt x="4866" y="2585"/>
                  </a:lnTo>
                  <a:lnTo>
                    <a:pt x="4849" y="2579"/>
                  </a:lnTo>
                  <a:lnTo>
                    <a:pt x="4833" y="2574"/>
                  </a:lnTo>
                  <a:lnTo>
                    <a:pt x="4818" y="2567"/>
                  </a:lnTo>
                  <a:lnTo>
                    <a:pt x="4802" y="2560"/>
                  </a:lnTo>
                  <a:lnTo>
                    <a:pt x="4787" y="2552"/>
                  </a:lnTo>
                  <a:lnTo>
                    <a:pt x="4772" y="2544"/>
                  </a:lnTo>
                  <a:lnTo>
                    <a:pt x="4757" y="2535"/>
                  </a:lnTo>
                  <a:lnTo>
                    <a:pt x="4743" y="2526"/>
                  </a:lnTo>
                  <a:lnTo>
                    <a:pt x="4729" y="2516"/>
                  </a:lnTo>
                  <a:lnTo>
                    <a:pt x="4716" y="2505"/>
                  </a:lnTo>
                  <a:lnTo>
                    <a:pt x="4703" y="2495"/>
                  </a:lnTo>
                  <a:lnTo>
                    <a:pt x="4690" y="2483"/>
                  </a:lnTo>
                  <a:lnTo>
                    <a:pt x="4678" y="2471"/>
                  </a:lnTo>
                  <a:lnTo>
                    <a:pt x="4666" y="2459"/>
                  </a:lnTo>
                  <a:lnTo>
                    <a:pt x="4654" y="2446"/>
                  </a:lnTo>
                  <a:lnTo>
                    <a:pt x="4644" y="2433"/>
                  </a:lnTo>
                  <a:lnTo>
                    <a:pt x="4633" y="2420"/>
                  </a:lnTo>
                  <a:lnTo>
                    <a:pt x="4623" y="2406"/>
                  </a:lnTo>
                  <a:lnTo>
                    <a:pt x="4614" y="2392"/>
                  </a:lnTo>
                  <a:lnTo>
                    <a:pt x="4605" y="2377"/>
                  </a:lnTo>
                  <a:lnTo>
                    <a:pt x="4597" y="2362"/>
                  </a:lnTo>
                  <a:lnTo>
                    <a:pt x="4589" y="2347"/>
                  </a:lnTo>
                  <a:lnTo>
                    <a:pt x="4582" y="2331"/>
                  </a:lnTo>
                  <a:lnTo>
                    <a:pt x="4575" y="2315"/>
                  </a:lnTo>
                  <a:lnTo>
                    <a:pt x="4570" y="2299"/>
                  </a:lnTo>
                  <a:lnTo>
                    <a:pt x="4564" y="2283"/>
                  </a:lnTo>
                  <a:lnTo>
                    <a:pt x="4560" y="2267"/>
                  </a:lnTo>
                  <a:lnTo>
                    <a:pt x="4555" y="2250"/>
                  </a:lnTo>
                  <a:lnTo>
                    <a:pt x="4552" y="2233"/>
                  </a:lnTo>
                  <a:lnTo>
                    <a:pt x="4549" y="2217"/>
                  </a:lnTo>
                  <a:lnTo>
                    <a:pt x="4547" y="2200"/>
                  </a:lnTo>
                  <a:lnTo>
                    <a:pt x="4545" y="2183"/>
                  </a:lnTo>
                  <a:lnTo>
                    <a:pt x="4544" y="2165"/>
                  </a:lnTo>
                  <a:lnTo>
                    <a:pt x="4544" y="2148"/>
                  </a:lnTo>
                  <a:lnTo>
                    <a:pt x="4544" y="2131"/>
                  </a:lnTo>
                  <a:lnTo>
                    <a:pt x="4545" y="2114"/>
                  </a:lnTo>
                  <a:lnTo>
                    <a:pt x="4547" y="2097"/>
                  </a:lnTo>
                  <a:lnTo>
                    <a:pt x="4549" y="2080"/>
                  </a:lnTo>
                  <a:lnTo>
                    <a:pt x="4552" y="2063"/>
                  </a:lnTo>
                  <a:lnTo>
                    <a:pt x="4555" y="2047"/>
                  </a:lnTo>
                  <a:lnTo>
                    <a:pt x="4560" y="2030"/>
                  </a:lnTo>
                  <a:lnTo>
                    <a:pt x="4564" y="2014"/>
                  </a:lnTo>
                  <a:lnTo>
                    <a:pt x="4570" y="1998"/>
                  </a:lnTo>
                  <a:lnTo>
                    <a:pt x="4575" y="1982"/>
                  </a:lnTo>
                  <a:lnTo>
                    <a:pt x="4582" y="1966"/>
                  </a:lnTo>
                  <a:lnTo>
                    <a:pt x="4589" y="1950"/>
                  </a:lnTo>
                  <a:lnTo>
                    <a:pt x="4597" y="1935"/>
                  </a:lnTo>
                  <a:lnTo>
                    <a:pt x="4605" y="1920"/>
                  </a:lnTo>
                  <a:lnTo>
                    <a:pt x="4614" y="1905"/>
                  </a:lnTo>
                  <a:lnTo>
                    <a:pt x="4623" y="1891"/>
                  </a:lnTo>
                  <a:lnTo>
                    <a:pt x="4633" y="1877"/>
                  </a:lnTo>
                  <a:lnTo>
                    <a:pt x="4644" y="1864"/>
                  </a:lnTo>
                  <a:lnTo>
                    <a:pt x="4654" y="1851"/>
                  </a:lnTo>
                  <a:lnTo>
                    <a:pt x="4666" y="1838"/>
                  </a:lnTo>
                  <a:lnTo>
                    <a:pt x="4678" y="1826"/>
                  </a:lnTo>
                  <a:lnTo>
                    <a:pt x="4690" y="1814"/>
                  </a:lnTo>
                  <a:lnTo>
                    <a:pt x="4703" y="1802"/>
                  </a:lnTo>
                  <a:lnTo>
                    <a:pt x="4716" y="1792"/>
                  </a:lnTo>
                  <a:lnTo>
                    <a:pt x="4729" y="1781"/>
                  </a:lnTo>
                  <a:lnTo>
                    <a:pt x="4743" y="1771"/>
                  </a:lnTo>
                  <a:lnTo>
                    <a:pt x="4757" y="1762"/>
                  </a:lnTo>
                  <a:lnTo>
                    <a:pt x="4772" y="1753"/>
                  </a:lnTo>
                  <a:lnTo>
                    <a:pt x="4787" y="1745"/>
                  </a:lnTo>
                  <a:lnTo>
                    <a:pt x="4802" y="1737"/>
                  </a:lnTo>
                  <a:lnTo>
                    <a:pt x="4818" y="1730"/>
                  </a:lnTo>
                  <a:lnTo>
                    <a:pt x="4833" y="1723"/>
                  </a:lnTo>
                  <a:lnTo>
                    <a:pt x="4849" y="1718"/>
                  </a:lnTo>
                  <a:lnTo>
                    <a:pt x="4866" y="1712"/>
                  </a:lnTo>
                  <a:lnTo>
                    <a:pt x="4882" y="1708"/>
                  </a:lnTo>
                  <a:lnTo>
                    <a:pt x="4898" y="1703"/>
                  </a:lnTo>
                  <a:lnTo>
                    <a:pt x="4915" y="1700"/>
                  </a:lnTo>
                  <a:lnTo>
                    <a:pt x="4932" y="1697"/>
                  </a:lnTo>
                  <a:lnTo>
                    <a:pt x="4949" y="1695"/>
                  </a:lnTo>
                  <a:lnTo>
                    <a:pt x="4966" y="1693"/>
                  </a:lnTo>
                  <a:lnTo>
                    <a:pt x="4983" y="1692"/>
                  </a:lnTo>
                  <a:lnTo>
                    <a:pt x="5000" y="1692"/>
                  </a:lnTo>
                  <a:lnTo>
                    <a:pt x="5017" y="1692"/>
                  </a:lnTo>
                  <a:lnTo>
                    <a:pt x="5034" y="1693"/>
                  </a:lnTo>
                  <a:lnTo>
                    <a:pt x="5051" y="1695"/>
                  </a:lnTo>
                  <a:lnTo>
                    <a:pt x="5068" y="1697"/>
                  </a:lnTo>
                  <a:lnTo>
                    <a:pt x="5085" y="1700"/>
                  </a:lnTo>
                  <a:lnTo>
                    <a:pt x="5102" y="1703"/>
                  </a:lnTo>
                  <a:lnTo>
                    <a:pt x="5118" y="1708"/>
                  </a:lnTo>
                  <a:lnTo>
                    <a:pt x="5134" y="1712"/>
                  </a:lnTo>
                  <a:lnTo>
                    <a:pt x="5151" y="1718"/>
                  </a:lnTo>
                  <a:lnTo>
                    <a:pt x="5167" y="1723"/>
                  </a:lnTo>
                  <a:lnTo>
                    <a:pt x="5182" y="1730"/>
                  </a:lnTo>
                  <a:lnTo>
                    <a:pt x="5198" y="1737"/>
                  </a:lnTo>
                  <a:lnTo>
                    <a:pt x="5213" y="1745"/>
                  </a:lnTo>
                  <a:lnTo>
                    <a:pt x="5228" y="1753"/>
                  </a:lnTo>
                  <a:lnTo>
                    <a:pt x="5243" y="1762"/>
                  </a:lnTo>
                  <a:lnTo>
                    <a:pt x="5257" y="1771"/>
                  </a:lnTo>
                  <a:lnTo>
                    <a:pt x="5271" y="1781"/>
                  </a:lnTo>
                  <a:lnTo>
                    <a:pt x="5284" y="1792"/>
                  </a:lnTo>
                  <a:lnTo>
                    <a:pt x="5297" y="1802"/>
                  </a:lnTo>
                  <a:lnTo>
                    <a:pt x="5310" y="1814"/>
                  </a:lnTo>
                  <a:lnTo>
                    <a:pt x="5322" y="1826"/>
                  </a:lnTo>
                  <a:lnTo>
                    <a:pt x="5334" y="1838"/>
                  </a:lnTo>
                  <a:lnTo>
                    <a:pt x="5346" y="1851"/>
                  </a:lnTo>
                  <a:lnTo>
                    <a:pt x="5356" y="1864"/>
                  </a:lnTo>
                  <a:lnTo>
                    <a:pt x="5367" y="1877"/>
                  </a:lnTo>
                  <a:lnTo>
                    <a:pt x="5377" y="1891"/>
                  </a:lnTo>
                  <a:lnTo>
                    <a:pt x="5386" y="1905"/>
                  </a:lnTo>
                  <a:lnTo>
                    <a:pt x="5395" y="1920"/>
                  </a:lnTo>
                  <a:lnTo>
                    <a:pt x="5403" y="1935"/>
                  </a:lnTo>
                  <a:lnTo>
                    <a:pt x="5411" y="1950"/>
                  </a:lnTo>
                  <a:lnTo>
                    <a:pt x="5418" y="1966"/>
                  </a:lnTo>
                  <a:lnTo>
                    <a:pt x="5425" y="1982"/>
                  </a:lnTo>
                  <a:lnTo>
                    <a:pt x="5430" y="1998"/>
                  </a:lnTo>
                  <a:lnTo>
                    <a:pt x="5436" y="2014"/>
                  </a:lnTo>
                  <a:lnTo>
                    <a:pt x="5440" y="2030"/>
                  </a:lnTo>
                  <a:lnTo>
                    <a:pt x="5445" y="2047"/>
                  </a:lnTo>
                  <a:lnTo>
                    <a:pt x="5448" y="2063"/>
                  </a:lnTo>
                  <a:lnTo>
                    <a:pt x="5451" y="2080"/>
                  </a:lnTo>
                  <a:lnTo>
                    <a:pt x="5453" y="2097"/>
                  </a:lnTo>
                  <a:lnTo>
                    <a:pt x="5455" y="2114"/>
                  </a:lnTo>
                  <a:lnTo>
                    <a:pt x="5456" y="2131"/>
                  </a:lnTo>
                  <a:lnTo>
                    <a:pt x="5456" y="2148"/>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64" name="Google Shape;964;p30"/>
            <p:cNvSpPr/>
            <p:nvPr/>
          </p:nvSpPr>
          <p:spPr>
            <a:xfrm>
              <a:off x="9627603" y="1554480"/>
              <a:ext cx="914400" cy="914400"/>
            </a:xfrm>
            <a:custGeom>
              <a:rect b="b" l="l" r="r" t="t"/>
              <a:pathLst>
                <a:path extrusionOk="0" h="10000" w="10000">
                  <a:moveTo>
                    <a:pt x="5605" y="2122"/>
                  </a:moveTo>
                  <a:lnTo>
                    <a:pt x="5606" y="2128"/>
                  </a:lnTo>
                  <a:lnTo>
                    <a:pt x="5606" y="2145"/>
                  </a:lnTo>
                  <a:lnTo>
                    <a:pt x="5606" y="2151"/>
                  </a:lnTo>
                  <a:lnTo>
                    <a:pt x="5606" y="2168"/>
                  </a:lnTo>
                  <a:lnTo>
                    <a:pt x="5605" y="2174"/>
                  </a:lnTo>
                  <a:lnTo>
                    <a:pt x="5604" y="2191"/>
                  </a:lnTo>
                  <a:lnTo>
                    <a:pt x="5604" y="2196"/>
                  </a:lnTo>
                  <a:lnTo>
                    <a:pt x="5602" y="2214"/>
                  </a:lnTo>
                  <a:lnTo>
                    <a:pt x="5602" y="2219"/>
                  </a:lnTo>
                  <a:lnTo>
                    <a:pt x="5600" y="2236"/>
                  </a:lnTo>
                  <a:lnTo>
                    <a:pt x="5599" y="2242"/>
                  </a:lnTo>
                  <a:lnTo>
                    <a:pt x="5596" y="2258"/>
                  </a:lnTo>
                  <a:lnTo>
                    <a:pt x="5595" y="2264"/>
                  </a:lnTo>
                  <a:lnTo>
                    <a:pt x="5591" y="2281"/>
                  </a:lnTo>
                  <a:lnTo>
                    <a:pt x="5590" y="2286"/>
                  </a:lnTo>
                  <a:lnTo>
                    <a:pt x="5586" y="2303"/>
                  </a:lnTo>
                  <a:lnTo>
                    <a:pt x="5585" y="2308"/>
                  </a:lnTo>
                  <a:lnTo>
                    <a:pt x="5580" y="2324"/>
                  </a:lnTo>
                  <a:lnTo>
                    <a:pt x="5578" y="2330"/>
                  </a:lnTo>
                  <a:lnTo>
                    <a:pt x="5573" y="2346"/>
                  </a:lnTo>
                  <a:lnTo>
                    <a:pt x="5571" y="2351"/>
                  </a:lnTo>
                  <a:lnTo>
                    <a:pt x="5565" y="2367"/>
                  </a:lnTo>
                  <a:lnTo>
                    <a:pt x="5563" y="2372"/>
                  </a:lnTo>
                  <a:lnTo>
                    <a:pt x="5557" y="2388"/>
                  </a:lnTo>
                  <a:lnTo>
                    <a:pt x="5555" y="2393"/>
                  </a:lnTo>
                  <a:lnTo>
                    <a:pt x="5547" y="2409"/>
                  </a:lnTo>
                  <a:lnTo>
                    <a:pt x="5545" y="2414"/>
                  </a:lnTo>
                  <a:lnTo>
                    <a:pt x="5537" y="2429"/>
                  </a:lnTo>
                  <a:lnTo>
                    <a:pt x="5535" y="2434"/>
                  </a:lnTo>
                  <a:lnTo>
                    <a:pt x="5527" y="2449"/>
                  </a:lnTo>
                  <a:lnTo>
                    <a:pt x="5523" y="2455"/>
                  </a:lnTo>
                  <a:lnTo>
                    <a:pt x="5514" y="2469"/>
                  </a:lnTo>
                  <a:lnTo>
                    <a:pt x="5511" y="2474"/>
                  </a:lnTo>
                  <a:lnTo>
                    <a:pt x="5502" y="2488"/>
                  </a:lnTo>
                  <a:lnTo>
                    <a:pt x="5499" y="2493"/>
                  </a:lnTo>
                  <a:lnTo>
                    <a:pt x="5489" y="2507"/>
                  </a:lnTo>
                  <a:lnTo>
                    <a:pt x="5486" y="2511"/>
                  </a:lnTo>
                  <a:lnTo>
                    <a:pt x="5475" y="2525"/>
                  </a:lnTo>
                  <a:lnTo>
                    <a:pt x="5472" y="2529"/>
                  </a:lnTo>
                  <a:lnTo>
                    <a:pt x="5461" y="2542"/>
                  </a:lnTo>
                  <a:lnTo>
                    <a:pt x="5457" y="2546"/>
                  </a:lnTo>
                  <a:lnTo>
                    <a:pt x="5446" y="2559"/>
                  </a:lnTo>
                  <a:lnTo>
                    <a:pt x="5442" y="2563"/>
                  </a:lnTo>
                  <a:lnTo>
                    <a:pt x="5430" y="2575"/>
                  </a:lnTo>
                  <a:lnTo>
                    <a:pt x="5426" y="2579"/>
                  </a:lnTo>
                  <a:lnTo>
                    <a:pt x="5414" y="2591"/>
                  </a:lnTo>
                  <a:lnTo>
                    <a:pt x="5410" y="2595"/>
                  </a:lnTo>
                  <a:lnTo>
                    <a:pt x="5397" y="2606"/>
                  </a:lnTo>
                  <a:lnTo>
                    <a:pt x="5393" y="2610"/>
                  </a:lnTo>
                  <a:lnTo>
                    <a:pt x="5380" y="2621"/>
                  </a:lnTo>
                  <a:lnTo>
                    <a:pt x="5376" y="2624"/>
                  </a:lnTo>
                  <a:lnTo>
                    <a:pt x="5362" y="2635"/>
                  </a:lnTo>
                  <a:lnTo>
                    <a:pt x="5358" y="2638"/>
                  </a:lnTo>
                  <a:lnTo>
                    <a:pt x="5344" y="2648"/>
                  </a:lnTo>
                  <a:lnTo>
                    <a:pt x="5339" y="2651"/>
                  </a:lnTo>
                  <a:lnTo>
                    <a:pt x="5325" y="2660"/>
                  </a:lnTo>
                  <a:lnTo>
                    <a:pt x="5320" y="2663"/>
                  </a:lnTo>
                  <a:lnTo>
                    <a:pt x="5306" y="2672"/>
                  </a:lnTo>
                  <a:lnTo>
                    <a:pt x="5301" y="2675"/>
                  </a:lnTo>
                  <a:lnTo>
                    <a:pt x="5286" y="2683"/>
                  </a:lnTo>
                  <a:lnTo>
                    <a:pt x="5281" y="2686"/>
                  </a:lnTo>
                  <a:lnTo>
                    <a:pt x="5266" y="2694"/>
                  </a:lnTo>
                  <a:lnTo>
                    <a:pt x="5260" y="2696"/>
                  </a:lnTo>
                  <a:lnTo>
                    <a:pt x="5250" y="2701"/>
                  </a:lnTo>
                  <a:lnTo>
                    <a:pt x="5250" y="2811"/>
                  </a:lnTo>
                  <a:lnTo>
                    <a:pt x="7738" y="2811"/>
                  </a:lnTo>
                  <a:lnTo>
                    <a:pt x="7738" y="2811"/>
                  </a:lnTo>
                  <a:lnTo>
                    <a:pt x="7738" y="2811"/>
                  </a:lnTo>
                  <a:lnTo>
                    <a:pt x="7770" y="2813"/>
                  </a:lnTo>
                  <a:lnTo>
                    <a:pt x="7770" y="2813"/>
                  </a:lnTo>
                  <a:lnTo>
                    <a:pt x="7771" y="2813"/>
                  </a:lnTo>
                  <a:lnTo>
                    <a:pt x="7781" y="2815"/>
                  </a:lnTo>
                  <a:lnTo>
                    <a:pt x="7801" y="2819"/>
                  </a:lnTo>
                  <a:lnTo>
                    <a:pt x="7802" y="2819"/>
                  </a:lnTo>
                  <a:lnTo>
                    <a:pt x="7803" y="2820"/>
                  </a:lnTo>
                  <a:lnTo>
                    <a:pt x="7814" y="2823"/>
                  </a:lnTo>
                  <a:lnTo>
                    <a:pt x="7832" y="2829"/>
                  </a:lnTo>
                  <a:lnTo>
                    <a:pt x="7833" y="2830"/>
                  </a:lnTo>
                  <a:lnTo>
                    <a:pt x="7834" y="2830"/>
                  </a:lnTo>
                  <a:lnTo>
                    <a:pt x="7845" y="2836"/>
                  </a:lnTo>
                  <a:lnTo>
                    <a:pt x="7861" y="2843"/>
                  </a:lnTo>
                  <a:lnTo>
                    <a:pt x="7862" y="2844"/>
                  </a:lnTo>
                  <a:lnTo>
                    <a:pt x="7863" y="2844"/>
                  </a:lnTo>
                  <a:lnTo>
                    <a:pt x="7874" y="2852"/>
                  </a:lnTo>
                  <a:lnTo>
                    <a:pt x="7887" y="2861"/>
                  </a:lnTo>
                  <a:lnTo>
                    <a:pt x="7889" y="2862"/>
                  </a:lnTo>
                  <a:lnTo>
                    <a:pt x="7890" y="2863"/>
                  </a:lnTo>
                  <a:lnTo>
                    <a:pt x="7900" y="2871"/>
                  </a:lnTo>
                  <a:lnTo>
                    <a:pt x="7912" y="2881"/>
                  </a:lnTo>
                  <a:lnTo>
                    <a:pt x="7913" y="2883"/>
                  </a:lnTo>
                  <a:lnTo>
                    <a:pt x="7915" y="2884"/>
                  </a:lnTo>
                  <a:lnTo>
                    <a:pt x="7923" y="2894"/>
                  </a:lnTo>
                  <a:lnTo>
                    <a:pt x="7933" y="2905"/>
                  </a:lnTo>
                  <a:lnTo>
                    <a:pt x="7935" y="2907"/>
                  </a:lnTo>
                  <a:lnTo>
                    <a:pt x="7936" y="2909"/>
                  </a:lnTo>
                  <a:lnTo>
                    <a:pt x="7943" y="2919"/>
                  </a:lnTo>
                  <a:lnTo>
                    <a:pt x="7952" y="2931"/>
                  </a:lnTo>
                  <a:lnTo>
                    <a:pt x="7953" y="2934"/>
                  </a:lnTo>
                  <a:lnTo>
                    <a:pt x="7955" y="2936"/>
                  </a:lnTo>
                  <a:lnTo>
                    <a:pt x="7960" y="2947"/>
                  </a:lnTo>
                  <a:lnTo>
                    <a:pt x="7966" y="2960"/>
                  </a:lnTo>
                  <a:lnTo>
                    <a:pt x="8878" y="5013"/>
                  </a:lnTo>
                  <a:lnTo>
                    <a:pt x="8891" y="5047"/>
                  </a:lnTo>
                  <a:lnTo>
                    <a:pt x="8898" y="5082"/>
                  </a:lnTo>
                  <a:lnTo>
                    <a:pt x="8900" y="5119"/>
                  </a:lnTo>
                  <a:lnTo>
                    <a:pt x="8899" y="5153"/>
                  </a:lnTo>
                  <a:lnTo>
                    <a:pt x="8899" y="5162"/>
                  </a:lnTo>
                  <a:lnTo>
                    <a:pt x="8897" y="5196"/>
                  </a:lnTo>
                  <a:lnTo>
                    <a:pt x="8896" y="5206"/>
                  </a:lnTo>
                  <a:lnTo>
                    <a:pt x="8893" y="5240"/>
                  </a:lnTo>
                  <a:lnTo>
                    <a:pt x="8892" y="5249"/>
                  </a:lnTo>
                  <a:lnTo>
                    <a:pt x="8888" y="5283"/>
                  </a:lnTo>
                  <a:lnTo>
                    <a:pt x="8886" y="5292"/>
                  </a:lnTo>
                  <a:lnTo>
                    <a:pt x="8881" y="5326"/>
                  </a:lnTo>
                  <a:lnTo>
                    <a:pt x="8879" y="5335"/>
                  </a:lnTo>
                  <a:lnTo>
                    <a:pt x="8872" y="5368"/>
                  </a:lnTo>
                  <a:lnTo>
                    <a:pt x="8870" y="5377"/>
                  </a:lnTo>
                  <a:lnTo>
                    <a:pt x="8862" y="5410"/>
                  </a:lnTo>
                  <a:lnTo>
                    <a:pt x="8859" y="5419"/>
                  </a:lnTo>
                  <a:lnTo>
                    <a:pt x="8850" y="5452"/>
                  </a:lnTo>
                  <a:lnTo>
                    <a:pt x="8847" y="5461"/>
                  </a:lnTo>
                  <a:lnTo>
                    <a:pt x="8837" y="5493"/>
                  </a:lnTo>
                  <a:lnTo>
                    <a:pt x="8833" y="5502"/>
                  </a:lnTo>
                  <a:lnTo>
                    <a:pt x="8822" y="5534"/>
                  </a:lnTo>
                  <a:lnTo>
                    <a:pt x="8818" y="5543"/>
                  </a:lnTo>
                  <a:lnTo>
                    <a:pt x="8805" y="5574"/>
                  </a:lnTo>
                  <a:lnTo>
                    <a:pt x="8801" y="5583"/>
                  </a:lnTo>
                  <a:lnTo>
                    <a:pt x="8787" y="5614"/>
                  </a:lnTo>
                  <a:lnTo>
                    <a:pt x="8783" y="5622"/>
                  </a:lnTo>
                  <a:lnTo>
                    <a:pt x="8768" y="5653"/>
                  </a:lnTo>
                  <a:lnTo>
                    <a:pt x="8763" y="5661"/>
                  </a:lnTo>
                  <a:lnTo>
                    <a:pt x="8747" y="5691"/>
                  </a:lnTo>
                  <a:lnTo>
                    <a:pt x="8742" y="5699"/>
                  </a:lnTo>
                  <a:lnTo>
                    <a:pt x="8725" y="5728"/>
                  </a:lnTo>
                  <a:lnTo>
                    <a:pt x="8719" y="5736"/>
                  </a:lnTo>
                  <a:lnTo>
                    <a:pt x="8701" y="5765"/>
                  </a:lnTo>
                  <a:lnTo>
                    <a:pt x="8695" y="5773"/>
                  </a:lnTo>
                  <a:lnTo>
                    <a:pt x="8676" y="5801"/>
                  </a:lnTo>
                  <a:lnTo>
                    <a:pt x="8670" y="5808"/>
                  </a:lnTo>
                  <a:lnTo>
                    <a:pt x="8649" y="5835"/>
                  </a:lnTo>
                  <a:lnTo>
                    <a:pt x="8643" y="5843"/>
                  </a:lnTo>
                  <a:lnTo>
                    <a:pt x="8621" y="5869"/>
                  </a:lnTo>
                  <a:lnTo>
                    <a:pt x="8615" y="5876"/>
                  </a:lnTo>
                  <a:lnTo>
                    <a:pt x="8593" y="5901"/>
                  </a:lnTo>
                  <a:lnTo>
                    <a:pt x="8586" y="5908"/>
                  </a:lnTo>
                  <a:lnTo>
                    <a:pt x="8563" y="5933"/>
                  </a:lnTo>
                  <a:lnTo>
                    <a:pt x="8556" y="5939"/>
                  </a:lnTo>
                  <a:lnTo>
                    <a:pt x="8531" y="5963"/>
                  </a:lnTo>
                  <a:lnTo>
                    <a:pt x="8525" y="5969"/>
                  </a:lnTo>
                  <a:lnTo>
                    <a:pt x="8499" y="5992"/>
                  </a:lnTo>
                  <a:lnTo>
                    <a:pt x="8492" y="5998"/>
                  </a:lnTo>
                  <a:lnTo>
                    <a:pt x="8466" y="6020"/>
                  </a:lnTo>
                  <a:lnTo>
                    <a:pt x="8459" y="6025"/>
                  </a:lnTo>
                  <a:lnTo>
                    <a:pt x="8432" y="6046"/>
                  </a:lnTo>
                  <a:lnTo>
                    <a:pt x="8424" y="6052"/>
                  </a:lnTo>
                  <a:lnTo>
                    <a:pt x="8397" y="6071"/>
                  </a:lnTo>
                  <a:lnTo>
                    <a:pt x="8389" y="6077"/>
                  </a:lnTo>
                  <a:lnTo>
                    <a:pt x="8360" y="6095"/>
                  </a:lnTo>
                  <a:lnTo>
                    <a:pt x="8353" y="6100"/>
                  </a:lnTo>
                  <a:lnTo>
                    <a:pt x="8323" y="6118"/>
                  </a:lnTo>
                  <a:lnTo>
                    <a:pt x="8315" y="6123"/>
                  </a:lnTo>
                  <a:lnTo>
                    <a:pt x="8285" y="6139"/>
                  </a:lnTo>
                  <a:lnTo>
                    <a:pt x="8277" y="6144"/>
                  </a:lnTo>
                  <a:lnTo>
                    <a:pt x="8246" y="6159"/>
                  </a:lnTo>
                  <a:lnTo>
                    <a:pt x="8238" y="6163"/>
                  </a:lnTo>
                  <a:lnTo>
                    <a:pt x="8207" y="6177"/>
                  </a:lnTo>
                  <a:lnTo>
                    <a:pt x="8198" y="6181"/>
                  </a:lnTo>
                  <a:lnTo>
                    <a:pt x="8167" y="6194"/>
                  </a:lnTo>
                  <a:lnTo>
                    <a:pt x="8158" y="6198"/>
                  </a:lnTo>
                  <a:lnTo>
                    <a:pt x="8126" y="6210"/>
                  </a:lnTo>
                  <a:lnTo>
                    <a:pt x="8118" y="6213"/>
                  </a:lnTo>
                  <a:lnTo>
                    <a:pt x="8085" y="6223"/>
                  </a:lnTo>
                  <a:lnTo>
                    <a:pt x="8076" y="6226"/>
                  </a:lnTo>
                  <a:lnTo>
                    <a:pt x="8044" y="6236"/>
                  </a:lnTo>
                  <a:lnTo>
                    <a:pt x="8035" y="6238"/>
                  </a:lnTo>
                  <a:lnTo>
                    <a:pt x="8002" y="6246"/>
                  </a:lnTo>
                  <a:lnTo>
                    <a:pt x="7993" y="6248"/>
                  </a:lnTo>
                  <a:lnTo>
                    <a:pt x="7959" y="6255"/>
                  </a:lnTo>
                  <a:lnTo>
                    <a:pt x="7950" y="6257"/>
                  </a:lnTo>
                  <a:lnTo>
                    <a:pt x="7917" y="6263"/>
                  </a:lnTo>
                  <a:lnTo>
                    <a:pt x="7907" y="6264"/>
                  </a:lnTo>
                  <a:lnTo>
                    <a:pt x="7874" y="6269"/>
                  </a:lnTo>
                  <a:lnTo>
                    <a:pt x="7864" y="6270"/>
                  </a:lnTo>
                  <a:lnTo>
                    <a:pt x="7830" y="6273"/>
                  </a:lnTo>
                  <a:lnTo>
                    <a:pt x="7821" y="6274"/>
                  </a:lnTo>
                  <a:lnTo>
                    <a:pt x="7787" y="6276"/>
                  </a:lnTo>
                  <a:lnTo>
                    <a:pt x="7777" y="6276"/>
                  </a:lnTo>
                  <a:lnTo>
                    <a:pt x="7743" y="6277"/>
                  </a:lnTo>
                  <a:lnTo>
                    <a:pt x="7733" y="6277"/>
                  </a:lnTo>
                  <a:lnTo>
                    <a:pt x="7699" y="6276"/>
                  </a:lnTo>
                  <a:lnTo>
                    <a:pt x="7689" y="6276"/>
                  </a:lnTo>
                  <a:lnTo>
                    <a:pt x="7655" y="6274"/>
                  </a:lnTo>
                  <a:lnTo>
                    <a:pt x="7646" y="6273"/>
                  </a:lnTo>
                  <a:lnTo>
                    <a:pt x="7611" y="6270"/>
                  </a:lnTo>
                  <a:lnTo>
                    <a:pt x="7602" y="6269"/>
                  </a:lnTo>
                  <a:lnTo>
                    <a:pt x="7568" y="6264"/>
                  </a:lnTo>
                  <a:lnTo>
                    <a:pt x="7559" y="6263"/>
                  </a:lnTo>
                  <a:lnTo>
                    <a:pt x="7525" y="6257"/>
                  </a:lnTo>
                  <a:lnTo>
                    <a:pt x="7516" y="6255"/>
                  </a:lnTo>
                  <a:lnTo>
                    <a:pt x="7483" y="6248"/>
                  </a:lnTo>
                  <a:lnTo>
                    <a:pt x="7474" y="6246"/>
                  </a:lnTo>
                  <a:lnTo>
                    <a:pt x="7441" y="6238"/>
                  </a:lnTo>
                  <a:lnTo>
                    <a:pt x="7432" y="6236"/>
                  </a:lnTo>
                  <a:lnTo>
                    <a:pt x="7399" y="6226"/>
                  </a:lnTo>
                  <a:lnTo>
                    <a:pt x="7390" y="6223"/>
                  </a:lnTo>
                  <a:lnTo>
                    <a:pt x="7358" y="6213"/>
                  </a:lnTo>
                  <a:lnTo>
                    <a:pt x="7349" y="6210"/>
                  </a:lnTo>
                  <a:lnTo>
                    <a:pt x="7317" y="6198"/>
                  </a:lnTo>
                  <a:lnTo>
                    <a:pt x="7308" y="6194"/>
                  </a:lnTo>
                  <a:lnTo>
                    <a:pt x="7277" y="6181"/>
                  </a:lnTo>
                  <a:lnTo>
                    <a:pt x="7268" y="6177"/>
                  </a:lnTo>
                  <a:lnTo>
                    <a:pt x="7237" y="6163"/>
                  </a:lnTo>
                  <a:lnTo>
                    <a:pt x="7229" y="6159"/>
                  </a:lnTo>
                  <a:lnTo>
                    <a:pt x="7198" y="6144"/>
                  </a:lnTo>
                  <a:lnTo>
                    <a:pt x="7190" y="6139"/>
                  </a:lnTo>
                  <a:lnTo>
                    <a:pt x="7160" y="6123"/>
                  </a:lnTo>
                  <a:lnTo>
                    <a:pt x="7152" y="6118"/>
                  </a:lnTo>
                  <a:lnTo>
                    <a:pt x="7122" y="6100"/>
                  </a:lnTo>
                  <a:lnTo>
                    <a:pt x="7115" y="6095"/>
                  </a:lnTo>
                  <a:lnTo>
                    <a:pt x="7086" y="6077"/>
                  </a:lnTo>
                  <a:lnTo>
                    <a:pt x="7078" y="6071"/>
                  </a:lnTo>
                  <a:lnTo>
                    <a:pt x="7051" y="6052"/>
                  </a:lnTo>
                  <a:lnTo>
                    <a:pt x="7043" y="6046"/>
                  </a:lnTo>
                  <a:lnTo>
                    <a:pt x="7016" y="6025"/>
                  </a:lnTo>
                  <a:lnTo>
                    <a:pt x="7009" y="6020"/>
                  </a:lnTo>
                  <a:lnTo>
                    <a:pt x="6983" y="5998"/>
                  </a:lnTo>
                  <a:lnTo>
                    <a:pt x="6976" y="5992"/>
                  </a:lnTo>
                  <a:lnTo>
                    <a:pt x="6950" y="5969"/>
                  </a:lnTo>
                  <a:lnTo>
                    <a:pt x="6944" y="5963"/>
                  </a:lnTo>
                  <a:lnTo>
                    <a:pt x="6919" y="5939"/>
                  </a:lnTo>
                  <a:lnTo>
                    <a:pt x="6912" y="5933"/>
                  </a:lnTo>
                  <a:lnTo>
                    <a:pt x="6889" y="5908"/>
                  </a:lnTo>
                  <a:lnTo>
                    <a:pt x="6882" y="5901"/>
                  </a:lnTo>
                  <a:lnTo>
                    <a:pt x="6860" y="5876"/>
                  </a:lnTo>
                  <a:lnTo>
                    <a:pt x="6854" y="5869"/>
                  </a:lnTo>
                  <a:lnTo>
                    <a:pt x="6832" y="5843"/>
                  </a:lnTo>
                  <a:lnTo>
                    <a:pt x="6826" y="5835"/>
                  </a:lnTo>
                  <a:lnTo>
                    <a:pt x="6805" y="5808"/>
                  </a:lnTo>
                  <a:lnTo>
                    <a:pt x="6799" y="5801"/>
                  </a:lnTo>
                  <a:lnTo>
                    <a:pt x="6780" y="5773"/>
                  </a:lnTo>
                  <a:lnTo>
                    <a:pt x="6774" y="5765"/>
                  </a:lnTo>
                  <a:lnTo>
                    <a:pt x="6756" y="5736"/>
                  </a:lnTo>
                  <a:lnTo>
                    <a:pt x="6750" y="5728"/>
                  </a:lnTo>
                  <a:lnTo>
                    <a:pt x="6733" y="5699"/>
                  </a:lnTo>
                  <a:lnTo>
                    <a:pt x="6728" y="5691"/>
                  </a:lnTo>
                  <a:lnTo>
                    <a:pt x="6712" y="5661"/>
                  </a:lnTo>
                  <a:lnTo>
                    <a:pt x="6707" y="5653"/>
                  </a:lnTo>
                  <a:lnTo>
                    <a:pt x="6692" y="5622"/>
                  </a:lnTo>
                  <a:lnTo>
                    <a:pt x="6688" y="5614"/>
                  </a:lnTo>
                  <a:lnTo>
                    <a:pt x="6674" y="5583"/>
                  </a:lnTo>
                  <a:lnTo>
                    <a:pt x="6670" y="5574"/>
                  </a:lnTo>
                  <a:lnTo>
                    <a:pt x="6657" y="5543"/>
                  </a:lnTo>
                  <a:lnTo>
                    <a:pt x="6653" y="5534"/>
                  </a:lnTo>
                  <a:lnTo>
                    <a:pt x="6642" y="5502"/>
                  </a:lnTo>
                  <a:lnTo>
                    <a:pt x="6638" y="5493"/>
                  </a:lnTo>
                  <a:lnTo>
                    <a:pt x="6628" y="5461"/>
                  </a:lnTo>
                  <a:lnTo>
                    <a:pt x="6625" y="5452"/>
                  </a:lnTo>
                  <a:lnTo>
                    <a:pt x="6616" y="5419"/>
                  </a:lnTo>
                  <a:lnTo>
                    <a:pt x="6613" y="5410"/>
                  </a:lnTo>
                  <a:lnTo>
                    <a:pt x="6605" y="5377"/>
                  </a:lnTo>
                  <a:lnTo>
                    <a:pt x="6603" y="5368"/>
                  </a:lnTo>
                  <a:lnTo>
                    <a:pt x="6596" y="5335"/>
                  </a:lnTo>
                  <a:lnTo>
                    <a:pt x="6594" y="5326"/>
                  </a:lnTo>
                  <a:lnTo>
                    <a:pt x="6589" y="5292"/>
                  </a:lnTo>
                  <a:lnTo>
                    <a:pt x="6587" y="5283"/>
                  </a:lnTo>
                  <a:lnTo>
                    <a:pt x="6583" y="5249"/>
                  </a:lnTo>
                  <a:lnTo>
                    <a:pt x="6582" y="5240"/>
                  </a:lnTo>
                  <a:lnTo>
                    <a:pt x="6579" y="5206"/>
                  </a:lnTo>
                  <a:lnTo>
                    <a:pt x="6578" y="5196"/>
                  </a:lnTo>
                  <a:lnTo>
                    <a:pt x="6576" y="5162"/>
                  </a:lnTo>
                  <a:lnTo>
                    <a:pt x="6576" y="5153"/>
                  </a:lnTo>
                  <a:lnTo>
                    <a:pt x="6575" y="5119"/>
                  </a:lnTo>
                  <a:lnTo>
                    <a:pt x="6577" y="5082"/>
                  </a:lnTo>
                  <a:lnTo>
                    <a:pt x="6584" y="5047"/>
                  </a:lnTo>
                  <a:lnTo>
                    <a:pt x="6597" y="5012"/>
                  </a:lnTo>
                  <a:lnTo>
                    <a:pt x="7353" y="3311"/>
                  </a:lnTo>
                  <a:lnTo>
                    <a:pt x="5250" y="3311"/>
                  </a:lnTo>
                  <a:lnTo>
                    <a:pt x="5250" y="7852"/>
                  </a:lnTo>
                  <a:lnTo>
                    <a:pt x="5248" y="7885"/>
                  </a:lnTo>
                  <a:lnTo>
                    <a:pt x="5241" y="7917"/>
                  </a:lnTo>
                  <a:lnTo>
                    <a:pt x="5231" y="7948"/>
                  </a:lnTo>
                  <a:lnTo>
                    <a:pt x="5217" y="7977"/>
                  </a:lnTo>
                  <a:lnTo>
                    <a:pt x="5198" y="8004"/>
                  </a:lnTo>
                  <a:lnTo>
                    <a:pt x="5177" y="8029"/>
                  </a:lnTo>
                  <a:lnTo>
                    <a:pt x="5152" y="8050"/>
                  </a:lnTo>
                  <a:lnTo>
                    <a:pt x="5141" y="8058"/>
                  </a:lnTo>
                  <a:lnTo>
                    <a:pt x="6369" y="8058"/>
                  </a:lnTo>
                  <a:lnTo>
                    <a:pt x="6402" y="8060"/>
                  </a:lnTo>
                  <a:lnTo>
                    <a:pt x="6434" y="8067"/>
                  </a:lnTo>
                  <a:lnTo>
                    <a:pt x="6465" y="8077"/>
                  </a:lnTo>
                  <a:lnTo>
                    <a:pt x="6494" y="8091"/>
                  </a:lnTo>
                  <a:lnTo>
                    <a:pt x="6521" y="8110"/>
                  </a:lnTo>
                  <a:lnTo>
                    <a:pt x="6546" y="8131"/>
                  </a:lnTo>
                  <a:lnTo>
                    <a:pt x="6567" y="8156"/>
                  </a:lnTo>
                  <a:lnTo>
                    <a:pt x="6586" y="8183"/>
                  </a:lnTo>
                  <a:lnTo>
                    <a:pt x="6600" y="8212"/>
                  </a:lnTo>
                  <a:lnTo>
                    <a:pt x="6610" y="8243"/>
                  </a:lnTo>
                  <a:lnTo>
                    <a:pt x="6617" y="8275"/>
                  </a:lnTo>
                  <a:lnTo>
                    <a:pt x="6619" y="8308"/>
                  </a:lnTo>
                  <a:lnTo>
                    <a:pt x="6617" y="8341"/>
                  </a:lnTo>
                  <a:lnTo>
                    <a:pt x="6610" y="8373"/>
                  </a:lnTo>
                  <a:lnTo>
                    <a:pt x="6600" y="8404"/>
                  </a:lnTo>
                  <a:lnTo>
                    <a:pt x="6586" y="8433"/>
                  </a:lnTo>
                  <a:lnTo>
                    <a:pt x="6567" y="8460"/>
                  </a:lnTo>
                  <a:lnTo>
                    <a:pt x="6546" y="8485"/>
                  </a:lnTo>
                  <a:lnTo>
                    <a:pt x="6521" y="8506"/>
                  </a:lnTo>
                  <a:lnTo>
                    <a:pt x="6494" y="8525"/>
                  </a:lnTo>
                  <a:lnTo>
                    <a:pt x="6465" y="8539"/>
                  </a:lnTo>
                  <a:lnTo>
                    <a:pt x="6434" y="8549"/>
                  </a:lnTo>
                  <a:lnTo>
                    <a:pt x="6402" y="8556"/>
                  </a:lnTo>
                  <a:lnTo>
                    <a:pt x="6369" y="8558"/>
                  </a:lnTo>
                  <a:lnTo>
                    <a:pt x="3631" y="8558"/>
                  </a:lnTo>
                  <a:lnTo>
                    <a:pt x="3598" y="8556"/>
                  </a:lnTo>
                  <a:lnTo>
                    <a:pt x="3566" y="8549"/>
                  </a:lnTo>
                  <a:lnTo>
                    <a:pt x="3535" y="8539"/>
                  </a:lnTo>
                  <a:lnTo>
                    <a:pt x="3506" y="8525"/>
                  </a:lnTo>
                  <a:lnTo>
                    <a:pt x="3479" y="8506"/>
                  </a:lnTo>
                  <a:lnTo>
                    <a:pt x="3454" y="8485"/>
                  </a:lnTo>
                  <a:lnTo>
                    <a:pt x="3433" y="8460"/>
                  </a:lnTo>
                  <a:lnTo>
                    <a:pt x="3414" y="8433"/>
                  </a:lnTo>
                  <a:lnTo>
                    <a:pt x="3400" y="8404"/>
                  </a:lnTo>
                  <a:lnTo>
                    <a:pt x="3390" y="8373"/>
                  </a:lnTo>
                  <a:lnTo>
                    <a:pt x="3383" y="8341"/>
                  </a:lnTo>
                  <a:lnTo>
                    <a:pt x="3381" y="8308"/>
                  </a:lnTo>
                  <a:lnTo>
                    <a:pt x="3383" y="8275"/>
                  </a:lnTo>
                  <a:lnTo>
                    <a:pt x="3390" y="8243"/>
                  </a:lnTo>
                  <a:lnTo>
                    <a:pt x="3400" y="8212"/>
                  </a:lnTo>
                  <a:lnTo>
                    <a:pt x="3414" y="8183"/>
                  </a:lnTo>
                  <a:lnTo>
                    <a:pt x="3433" y="8156"/>
                  </a:lnTo>
                  <a:lnTo>
                    <a:pt x="3454" y="8131"/>
                  </a:lnTo>
                  <a:lnTo>
                    <a:pt x="3479" y="8110"/>
                  </a:lnTo>
                  <a:lnTo>
                    <a:pt x="3506" y="8091"/>
                  </a:lnTo>
                  <a:lnTo>
                    <a:pt x="3535" y="8077"/>
                  </a:lnTo>
                  <a:lnTo>
                    <a:pt x="3566" y="8067"/>
                  </a:lnTo>
                  <a:lnTo>
                    <a:pt x="3598" y="8060"/>
                  </a:lnTo>
                  <a:lnTo>
                    <a:pt x="3631" y="8058"/>
                  </a:lnTo>
                  <a:lnTo>
                    <a:pt x="4859" y="8058"/>
                  </a:lnTo>
                  <a:lnTo>
                    <a:pt x="4848" y="8050"/>
                  </a:lnTo>
                  <a:lnTo>
                    <a:pt x="4823" y="8029"/>
                  </a:lnTo>
                  <a:lnTo>
                    <a:pt x="4802" y="8004"/>
                  </a:lnTo>
                  <a:lnTo>
                    <a:pt x="4783" y="7977"/>
                  </a:lnTo>
                  <a:lnTo>
                    <a:pt x="4769" y="7948"/>
                  </a:lnTo>
                  <a:lnTo>
                    <a:pt x="4759" y="7917"/>
                  </a:lnTo>
                  <a:lnTo>
                    <a:pt x="4752" y="7885"/>
                  </a:lnTo>
                  <a:lnTo>
                    <a:pt x="4750" y="7852"/>
                  </a:lnTo>
                  <a:lnTo>
                    <a:pt x="4750" y="3311"/>
                  </a:lnTo>
                  <a:lnTo>
                    <a:pt x="2647" y="3311"/>
                  </a:lnTo>
                  <a:lnTo>
                    <a:pt x="3403" y="5012"/>
                  </a:lnTo>
                  <a:lnTo>
                    <a:pt x="3416" y="5047"/>
                  </a:lnTo>
                  <a:lnTo>
                    <a:pt x="3423" y="5082"/>
                  </a:lnTo>
                  <a:lnTo>
                    <a:pt x="3425" y="5119"/>
                  </a:lnTo>
                  <a:lnTo>
                    <a:pt x="3424" y="5153"/>
                  </a:lnTo>
                  <a:lnTo>
                    <a:pt x="3424" y="5162"/>
                  </a:lnTo>
                  <a:lnTo>
                    <a:pt x="3422" y="5196"/>
                  </a:lnTo>
                  <a:lnTo>
                    <a:pt x="3421" y="5206"/>
                  </a:lnTo>
                  <a:lnTo>
                    <a:pt x="3418" y="5240"/>
                  </a:lnTo>
                  <a:lnTo>
                    <a:pt x="3417" y="5249"/>
                  </a:lnTo>
                  <a:lnTo>
                    <a:pt x="3413" y="5283"/>
                  </a:lnTo>
                  <a:lnTo>
                    <a:pt x="3411" y="5292"/>
                  </a:lnTo>
                  <a:lnTo>
                    <a:pt x="3406" y="5326"/>
                  </a:lnTo>
                  <a:lnTo>
                    <a:pt x="3404" y="5335"/>
                  </a:lnTo>
                  <a:lnTo>
                    <a:pt x="3397" y="5368"/>
                  </a:lnTo>
                  <a:lnTo>
                    <a:pt x="3395" y="5377"/>
                  </a:lnTo>
                  <a:lnTo>
                    <a:pt x="3387" y="5410"/>
                  </a:lnTo>
                  <a:lnTo>
                    <a:pt x="3384" y="5419"/>
                  </a:lnTo>
                  <a:lnTo>
                    <a:pt x="3375" y="5452"/>
                  </a:lnTo>
                  <a:lnTo>
                    <a:pt x="3372" y="5461"/>
                  </a:lnTo>
                  <a:lnTo>
                    <a:pt x="3362" y="5493"/>
                  </a:lnTo>
                  <a:lnTo>
                    <a:pt x="3358" y="5502"/>
                  </a:lnTo>
                  <a:lnTo>
                    <a:pt x="3347" y="5534"/>
                  </a:lnTo>
                  <a:lnTo>
                    <a:pt x="3343" y="5543"/>
                  </a:lnTo>
                  <a:lnTo>
                    <a:pt x="3330" y="5574"/>
                  </a:lnTo>
                  <a:lnTo>
                    <a:pt x="3326" y="5583"/>
                  </a:lnTo>
                  <a:lnTo>
                    <a:pt x="3312" y="5614"/>
                  </a:lnTo>
                  <a:lnTo>
                    <a:pt x="3308" y="5622"/>
                  </a:lnTo>
                  <a:lnTo>
                    <a:pt x="3293" y="5653"/>
                  </a:lnTo>
                  <a:lnTo>
                    <a:pt x="3288" y="5661"/>
                  </a:lnTo>
                  <a:lnTo>
                    <a:pt x="3272" y="5691"/>
                  </a:lnTo>
                  <a:lnTo>
                    <a:pt x="3267" y="5699"/>
                  </a:lnTo>
                  <a:lnTo>
                    <a:pt x="3250" y="5728"/>
                  </a:lnTo>
                  <a:lnTo>
                    <a:pt x="3244" y="5736"/>
                  </a:lnTo>
                  <a:lnTo>
                    <a:pt x="3226" y="5765"/>
                  </a:lnTo>
                  <a:lnTo>
                    <a:pt x="3220" y="5773"/>
                  </a:lnTo>
                  <a:lnTo>
                    <a:pt x="3201" y="5801"/>
                  </a:lnTo>
                  <a:lnTo>
                    <a:pt x="3195" y="5808"/>
                  </a:lnTo>
                  <a:lnTo>
                    <a:pt x="3174" y="5835"/>
                  </a:lnTo>
                  <a:lnTo>
                    <a:pt x="3168" y="5843"/>
                  </a:lnTo>
                  <a:lnTo>
                    <a:pt x="3146" y="5869"/>
                  </a:lnTo>
                  <a:lnTo>
                    <a:pt x="3140" y="5876"/>
                  </a:lnTo>
                  <a:lnTo>
                    <a:pt x="3118" y="5901"/>
                  </a:lnTo>
                  <a:lnTo>
                    <a:pt x="3111" y="5908"/>
                  </a:lnTo>
                  <a:lnTo>
                    <a:pt x="3088" y="5933"/>
                  </a:lnTo>
                  <a:lnTo>
                    <a:pt x="3081" y="5939"/>
                  </a:lnTo>
                  <a:lnTo>
                    <a:pt x="3056" y="5963"/>
                  </a:lnTo>
                  <a:lnTo>
                    <a:pt x="3050" y="5969"/>
                  </a:lnTo>
                  <a:lnTo>
                    <a:pt x="3024" y="5992"/>
                  </a:lnTo>
                  <a:lnTo>
                    <a:pt x="3017" y="5998"/>
                  </a:lnTo>
                  <a:lnTo>
                    <a:pt x="2991" y="6020"/>
                  </a:lnTo>
                  <a:lnTo>
                    <a:pt x="2984" y="6025"/>
                  </a:lnTo>
                  <a:lnTo>
                    <a:pt x="2957" y="6046"/>
                  </a:lnTo>
                  <a:lnTo>
                    <a:pt x="2949" y="6052"/>
                  </a:lnTo>
                  <a:lnTo>
                    <a:pt x="2922" y="6071"/>
                  </a:lnTo>
                  <a:lnTo>
                    <a:pt x="2914" y="6077"/>
                  </a:lnTo>
                  <a:lnTo>
                    <a:pt x="2885" y="6095"/>
                  </a:lnTo>
                  <a:lnTo>
                    <a:pt x="2878" y="6100"/>
                  </a:lnTo>
                  <a:lnTo>
                    <a:pt x="2848" y="6118"/>
                  </a:lnTo>
                  <a:lnTo>
                    <a:pt x="2840" y="6123"/>
                  </a:lnTo>
                  <a:lnTo>
                    <a:pt x="2810" y="6139"/>
                  </a:lnTo>
                  <a:lnTo>
                    <a:pt x="2802" y="6144"/>
                  </a:lnTo>
                  <a:lnTo>
                    <a:pt x="2771" y="6159"/>
                  </a:lnTo>
                  <a:lnTo>
                    <a:pt x="2763" y="6163"/>
                  </a:lnTo>
                  <a:lnTo>
                    <a:pt x="2732" y="6177"/>
                  </a:lnTo>
                  <a:lnTo>
                    <a:pt x="2723" y="6181"/>
                  </a:lnTo>
                  <a:lnTo>
                    <a:pt x="2692" y="6194"/>
                  </a:lnTo>
                  <a:lnTo>
                    <a:pt x="2683" y="6198"/>
                  </a:lnTo>
                  <a:lnTo>
                    <a:pt x="2651" y="6210"/>
                  </a:lnTo>
                  <a:lnTo>
                    <a:pt x="2642" y="6213"/>
                  </a:lnTo>
                  <a:lnTo>
                    <a:pt x="2610" y="6223"/>
                  </a:lnTo>
                  <a:lnTo>
                    <a:pt x="2601" y="6226"/>
                  </a:lnTo>
                  <a:lnTo>
                    <a:pt x="2568" y="6236"/>
                  </a:lnTo>
                  <a:lnTo>
                    <a:pt x="2559" y="6238"/>
                  </a:lnTo>
                  <a:lnTo>
                    <a:pt x="2526" y="6246"/>
                  </a:lnTo>
                  <a:lnTo>
                    <a:pt x="2517" y="6248"/>
                  </a:lnTo>
                  <a:lnTo>
                    <a:pt x="2484" y="6255"/>
                  </a:lnTo>
                  <a:lnTo>
                    <a:pt x="2475" y="6257"/>
                  </a:lnTo>
                  <a:lnTo>
                    <a:pt x="2441" y="6263"/>
                  </a:lnTo>
                  <a:lnTo>
                    <a:pt x="2432" y="6264"/>
                  </a:lnTo>
                  <a:lnTo>
                    <a:pt x="2398" y="6269"/>
                  </a:lnTo>
                  <a:lnTo>
                    <a:pt x="2389" y="6270"/>
                  </a:lnTo>
                  <a:lnTo>
                    <a:pt x="2354" y="6273"/>
                  </a:lnTo>
                  <a:lnTo>
                    <a:pt x="2345" y="6274"/>
                  </a:lnTo>
                  <a:lnTo>
                    <a:pt x="2311" y="6276"/>
                  </a:lnTo>
                  <a:lnTo>
                    <a:pt x="2301" y="6276"/>
                  </a:lnTo>
                  <a:lnTo>
                    <a:pt x="2267" y="6277"/>
                  </a:lnTo>
                  <a:lnTo>
                    <a:pt x="2257" y="6277"/>
                  </a:lnTo>
                  <a:lnTo>
                    <a:pt x="2223" y="6276"/>
                  </a:lnTo>
                  <a:lnTo>
                    <a:pt x="2213" y="6276"/>
                  </a:lnTo>
                  <a:lnTo>
                    <a:pt x="2179" y="6274"/>
                  </a:lnTo>
                  <a:lnTo>
                    <a:pt x="2170" y="6273"/>
                  </a:lnTo>
                  <a:lnTo>
                    <a:pt x="2136" y="6270"/>
                  </a:lnTo>
                  <a:lnTo>
                    <a:pt x="2126" y="6269"/>
                  </a:lnTo>
                  <a:lnTo>
                    <a:pt x="2093" y="6264"/>
                  </a:lnTo>
                  <a:lnTo>
                    <a:pt x="2083" y="6263"/>
                  </a:lnTo>
                  <a:lnTo>
                    <a:pt x="2050" y="6257"/>
                  </a:lnTo>
                  <a:lnTo>
                    <a:pt x="2041" y="6255"/>
                  </a:lnTo>
                  <a:lnTo>
                    <a:pt x="2007" y="6248"/>
                  </a:lnTo>
                  <a:lnTo>
                    <a:pt x="1998" y="6246"/>
                  </a:lnTo>
                  <a:lnTo>
                    <a:pt x="1965" y="6238"/>
                  </a:lnTo>
                  <a:lnTo>
                    <a:pt x="1956" y="6236"/>
                  </a:lnTo>
                  <a:lnTo>
                    <a:pt x="1924" y="6226"/>
                  </a:lnTo>
                  <a:lnTo>
                    <a:pt x="1915" y="6223"/>
                  </a:lnTo>
                  <a:lnTo>
                    <a:pt x="1882" y="6213"/>
                  </a:lnTo>
                  <a:lnTo>
                    <a:pt x="1874" y="6210"/>
                  </a:lnTo>
                  <a:lnTo>
                    <a:pt x="1842" y="6198"/>
                  </a:lnTo>
                  <a:lnTo>
                    <a:pt x="1833" y="6194"/>
                  </a:lnTo>
                  <a:lnTo>
                    <a:pt x="1802" y="6181"/>
                  </a:lnTo>
                  <a:lnTo>
                    <a:pt x="1793" y="6177"/>
                  </a:lnTo>
                  <a:lnTo>
                    <a:pt x="1762" y="6163"/>
                  </a:lnTo>
                  <a:lnTo>
                    <a:pt x="1754" y="6159"/>
                  </a:lnTo>
                  <a:lnTo>
                    <a:pt x="1723" y="6144"/>
                  </a:lnTo>
                  <a:lnTo>
                    <a:pt x="1715" y="6139"/>
                  </a:lnTo>
                  <a:lnTo>
                    <a:pt x="1685" y="6123"/>
                  </a:lnTo>
                  <a:lnTo>
                    <a:pt x="1677" y="6118"/>
                  </a:lnTo>
                  <a:lnTo>
                    <a:pt x="1647" y="6100"/>
                  </a:lnTo>
                  <a:lnTo>
                    <a:pt x="1640" y="6095"/>
                  </a:lnTo>
                  <a:lnTo>
                    <a:pt x="1611" y="6077"/>
                  </a:lnTo>
                  <a:lnTo>
                    <a:pt x="1603" y="6071"/>
                  </a:lnTo>
                  <a:lnTo>
                    <a:pt x="1576" y="6052"/>
                  </a:lnTo>
                  <a:lnTo>
                    <a:pt x="1568" y="6046"/>
                  </a:lnTo>
                  <a:lnTo>
                    <a:pt x="1541" y="6025"/>
                  </a:lnTo>
                  <a:lnTo>
                    <a:pt x="1534" y="6020"/>
                  </a:lnTo>
                  <a:lnTo>
                    <a:pt x="1508" y="5998"/>
                  </a:lnTo>
                  <a:lnTo>
                    <a:pt x="1501" y="5992"/>
                  </a:lnTo>
                  <a:lnTo>
                    <a:pt x="1475" y="5969"/>
                  </a:lnTo>
                  <a:lnTo>
                    <a:pt x="1469" y="5963"/>
                  </a:lnTo>
                  <a:lnTo>
                    <a:pt x="1444" y="5939"/>
                  </a:lnTo>
                  <a:lnTo>
                    <a:pt x="1437" y="5933"/>
                  </a:lnTo>
                  <a:lnTo>
                    <a:pt x="1414" y="5908"/>
                  </a:lnTo>
                  <a:lnTo>
                    <a:pt x="1407" y="5901"/>
                  </a:lnTo>
                  <a:lnTo>
                    <a:pt x="1385" y="5876"/>
                  </a:lnTo>
                  <a:lnTo>
                    <a:pt x="1379" y="5869"/>
                  </a:lnTo>
                  <a:lnTo>
                    <a:pt x="1357" y="5843"/>
                  </a:lnTo>
                  <a:lnTo>
                    <a:pt x="1351" y="5835"/>
                  </a:lnTo>
                  <a:lnTo>
                    <a:pt x="1330" y="5808"/>
                  </a:lnTo>
                  <a:lnTo>
                    <a:pt x="1324" y="5801"/>
                  </a:lnTo>
                  <a:lnTo>
                    <a:pt x="1305" y="5773"/>
                  </a:lnTo>
                  <a:lnTo>
                    <a:pt x="1299" y="5765"/>
                  </a:lnTo>
                  <a:lnTo>
                    <a:pt x="1281" y="5736"/>
                  </a:lnTo>
                  <a:lnTo>
                    <a:pt x="1275" y="5728"/>
                  </a:lnTo>
                  <a:lnTo>
                    <a:pt x="1258" y="5699"/>
                  </a:lnTo>
                  <a:lnTo>
                    <a:pt x="1253" y="5691"/>
                  </a:lnTo>
                  <a:lnTo>
                    <a:pt x="1237" y="5661"/>
                  </a:lnTo>
                  <a:lnTo>
                    <a:pt x="1232" y="5653"/>
                  </a:lnTo>
                  <a:lnTo>
                    <a:pt x="1217" y="5622"/>
                  </a:lnTo>
                  <a:lnTo>
                    <a:pt x="1213" y="5614"/>
                  </a:lnTo>
                  <a:lnTo>
                    <a:pt x="1199" y="5583"/>
                  </a:lnTo>
                  <a:lnTo>
                    <a:pt x="1195" y="5574"/>
                  </a:lnTo>
                  <a:lnTo>
                    <a:pt x="1182" y="5543"/>
                  </a:lnTo>
                  <a:lnTo>
                    <a:pt x="1178" y="5534"/>
                  </a:lnTo>
                  <a:lnTo>
                    <a:pt x="1167" y="5502"/>
                  </a:lnTo>
                  <a:lnTo>
                    <a:pt x="1163" y="5493"/>
                  </a:lnTo>
                  <a:lnTo>
                    <a:pt x="1153" y="5461"/>
                  </a:lnTo>
                  <a:lnTo>
                    <a:pt x="1150" y="5452"/>
                  </a:lnTo>
                  <a:lnTo>
                    <a:pt x="1141" y="5419"/>
                  </a:lnTo>
                  <a:lnTo>
                    <a:pt x="1138" y="5410"/>
                  </a:lnTo>
                  <a:lnTo>
                    <a:pt x="1130" y="5377"/>
                  </a:lnTo>
                  <a:lnTo>
                    <a:pt x="1128" y="5368"/>
                  </a:lnTo>
                  <a:lnTo>
                    <a:pt x="1121" y="5335"/>
                  </a:lnTo>
                  <a:lnTo>
                    <a:pt x="1119" y="5326"/>
                  </a:lnTo>
                  <a:lnTo>
                    <a:pt x="1114" y="5292"/>
                  </a:lnTo>
                  <a:lnTo>
                    <a:pt x="1112" y="5283"/>
                  </a:lnTo>
                  <a:lnTo>
                    <a:pt x="1108" y="5249"/>
                  </a:lnTo>
                  <a:lnTo>
                    <a:pt x="1107" y="5240"/>
                  </a:lnTo>
                  <a:lnTo>
                    <a:pt x="1104" y="5206"/>
                  </a:lnTo>
                  <a:lnTo>
                    <a:pt x="1103" y="5196"/>
                  </a:lnTo>
                  <a:lnTo>
                    <a:pt x="1101" y="5162"/>
                  </a:lnTo>
                  <a:lnTo>
                    <a:pt x="1101" y="5153"/>
                  </a:lnTo>
                  <a:lnTo>
                    <a:pt x="1100" y="5119"/>
                  </a:lnTo>
                  <a:lnTo>
                    <a:pt x="1102" y="5082"/>
                  </a:lnTo>
                  <a:lnTo>
                    <a:pt x="1109" y="5047"/>
                  </a:lnTo>
                  <a:lnTo>
                    <a:pt x="1122" y="5013"/>
                  </a:lnTo>
                  <a:lnTo>
                    <a:pt x="2034" y="2960"/>
                  </a:lnTo>
                  <a:lnTo>
                    <a:pt x="2040" y="2947"/>
                  </a:lnTo>
                  <a:lnTo>
                    <a:pt x="2045" y="2936"/>
                  </a:lnTo>
                  <a:lnTo>
                    <a:pt x="2047" y="2934"/>
                  </a:lnTo>
                  <a:lnTo>
                    <a:pt x="2048" y="2931"/>
                  </a:lnTo>
                  <a:lnTo>
                    <a:pt x="2057" y="2919"/>
                  </a:lnTo>
                  <a:lnTo>
                    <a:pt x="2064" y="2909"/>
                  </a:lnTo>
                  <a:lnTo>
                    <a:pt x="2065" y="2907"/>
                  </a:lnTo>
                  <a:lnTo>
                    <a:pt x="2067" y="2905"/>
                  </a:lnTo>
                  <a:lnTo>
                    <a:pt x="2077" y="2894"/>
                  </a:lnTo>
                  <a:lnTo>
                    <a:pt x="2085" y="2884"/>
                  </a:lnTo>
                  <a:lnTo>
                    <a:pt x="2087" y="2883"/>
                  </a:lnTo>
                  <a:lnTo>
                    <a:pt x="2088" y="2881"/>
                  </a:lnTo>
                  <a:lnTo>
                    <a:pt x="2100" y="2871"/>
                  </a:lnTo>
                  <a:lnTo>
                    <a:pt x="2110" y="2863"/>
                  </a:lnTo>
                  <a:lnTo>
                    <a:pt x="2111" y="2862"/>
                  </a:lnTo>
                  <a:lnTo>
                    <a:pt x="2113" y="2861"/>
                  </a:lnTo>
                  <a:lnTo>
                    <a:pt x="2126" y="2852"/>
                  </a:lnTo>
                  <a:lnTo>
                    <a:pt x="2137" y="2844"/>
                  </a:lnTo>
                  <a:lnTo>
                    <a:pt x="2138" y="2844"/>
                  </a:lnTo>
                  <a:lnTo>
                    <a:pt x="2139" y="2843"/>
                  </a:lnTo>
                  <a:lnTo>
                    <a:pt x="2155" y="2836"/>
                  </a:lnTo>
                  <a:lnTo>
                    <a:pt x="2166" y="2830"/>
                  </a:lnTo>
                  <a:lnTo>
                    <a:pt x="2167" y="2830"/>
                  </a:lnTo>
                  <a:lnTo>
                    <a:pt x="2168" y="2829"/>
                  </a:lnTo>
                  <a:lnTo>
                    <a:pt x="2186" y="2823"/>
                  </a:lnTo>
                  <a:lnTo>
                    <a:pt x="2197" y="2820"/>
                  </a:lnTo>
                  <a:lnTo>
                    <a:pt x="2198" y="2819"/>
                  </a:lnTo>
                  <a:lnTo>
                    <a:pt x="2199" y="2819"/>
                  </a:lnTo>
                  <a:lnTo>
                    <a:pt x="2219" y="2815"/>
                  </a:lnTo>
                  <a:lnTo>
                    <a:pt x="2229" y="2813"/>
                  </a:lnTo>
                  <a:lnTo>
                    <a:pt x="2230" y="2813"/>
                  </a:lnTo>
                  <a:lnTo>
                    <a:pt x="2230" y="2813"/>
                  </a:lnTo>
                  <a:lnTo>
                    <a:pt x="2262" y="2811"/>
                  </a:lnTo>
                  <a:lnTo>
                    <a:pt x="2262" y="2811"/>
                  </a:lnTo>
                  <a:lnTo>
                    <a:pt x="2262" y="2811"/>
                  </a:lnTo>
                  <a:lnTo>
                    <a:pt x="4750" y="2811"/>
                  </a:lnTo>
                  <a:lnTo>
                    <a:pt x="4750" y="2701"/>
                  </a:lnTo>
                  <a:lnTo>
                    <a:pt x="4740" y="2696"/>
                  </a:lnTo>
                  <a:lnTo>
                    <a:pt x="4734" y="2694"/>
                  </a:lnTo>
                  <a:lnTo>
                    <a:pt x="4719" y="2686"/>
                  </a:lnTo>
                  <a:lnTo>
                    <a:pt x="4714" y="2683"/>
                  </a:lnTo>
                  <a:lnTo>
                    <a:pt x="4699" y="2675"/>
                  </a:lnTo>
                  <a:lnTo>
                    <a:pt x="4694" y="2672"/>
                  </a:lnTo>
                  <a:lnTo>
                    <a:pt x="4680" y="2663"/>
                  </a:lnTo>
                  <a:lnTo>
                    <a:pt x="4675" y="2660"/>
                  </a:lnTo>
                  <a:lnTo>
                    <a:pt x="4661" y="2651"/>
                  </a:lnTo>
                  <a:lnTo>
                    <a:pt x="4656" y="2648"/>
                  </a:lnTo>
                  <a:lnTo>
                    <a:pt x="4642" y="2638"/>
                  </a:lnTo>
                  <a:lnTo>
                    <a:pt x="4638" y="2635"/>
                  </a:lnTo>
                  <a:lnTo>
                    <a:pt x="4624" y="2624"/>
                  </a:lnTo>
                  <a:lnTo>
                    <a:pt x="4620" y="2621"/>
                  </a:lnTo>
                  <a:lnTo>
                    <a:pt x="4607" y="2610"/>
                  </a:lnTo>
                  <a:lnTo>
                    <a:pt x="4603" y="2606"/>
                  </a:lnTo>
                  <a:lnTo>
                    <a:pt x="4590" y="2595"/>
                  </a:lnTo>
                  <a:lnTo>
                    <a:pt x="4586" y="2591"/>
                  </a:lnTo>
                  <a:lnTo>
                    <a:pt x="4574" y="2579"/>
                  </a:lnTo>
                  <a:lnTo>
                    <a:pt x="4570" y="2575"/>
                  </a:lnTo>
                  <a:lnTo>
                    <a:pt x="4558" y="2563"/>
                  </a:lnTo>
                  <a:lnTo>
                    <a:pt x="4554" y="2559"/>
                  </a:lnTo>
                  <a:lnTo>
                    <a:pt x="4543" y="2546"/>
                  </a:lnTo>
                  <a:lnTo>
                    <a:pt x="4539" y="2542"/>
                  </a:lnTo>
                  <a:lnTo>
                    <a:pt x="4528" y="2529"/>
                  </a:lnTo>
                  <a:lnTo>
                    <a:pt x="4525" y="2525"/>
                  </a:lnTo>
                  <a:lnTo>
                    <a:pt x="4514" y="2511"/>
                  </a:lnTo>
                  <a:lnTo>
                    <a:pt x="4511" y="2507"/>
                  </a:lnTo>
                  <a:lnTo>
                    <a:pt x="4501" y="2493"/>
                  </a:lnTo>
                  <a:lnTo>
                    <a:pt x="4498" y="2488"/>
                  </a:lnTo>
                  <a:lnTo>
                    <a:pt x="4489" y="2474"/>
                  </a:lnTo>
                  <a:lnTo>
                    <a:pt x="4486" y="2469"/>
                  </a:lnTo>
                  <a:lnTo>
                    <a:pt x="4477" y="2455"/>
                  </a:lnTo>
                  <a:lnTo>
                    <a:pt x="4473" y="2449"/>
                  </a:lnTo>
                  <a:lnTo>
                    <a:pt x="4465" y="2434"/>
                  </a:lnTo>
                  <a:lnTo>
                    <a:pt x="4463" y="2429"/>
                  </a:lnTo>
                  <a:lnTo>
                    <a:pt x="4455" y="2414"/>
                  </a:lnTo>
                  <a:lnTo>
                    <a:pt x="4453" y="2409"/>
                  </a:lnTo>
                  <a:lnTo>
                    <a:pt x="4445" y="2393"/>
                  </a:lnTo>
                  <a:lnTo>
                    <a:pt x="4443" y="2388"/>
                  </a:lnTo>
                  <a:lnTo>
                    <a:pt x="4437" y="2372"/>
                  </a:lnTo>
                  <a:lnTo>
                    <a:pt x="4435" y="2367"/>
                  </a:lnTo>
                  <a:lnTo>
                    <a:pt x="4429" y="2351"/>
                  </a:lnTo>
                  <a:lnTo>
                    <a:pt x="4427" y="2346"/>
                  </a:lnTo>
                  <a:lnTo>
                    <a:pt x="4422" y="2330"/>
                  </a:lnTo>
                  <a:lnTo>
                    <a:pt x="4420" y="2324"/>
                  </a:lnTo>
                  <a:lnTo>
                    <a:pt x="4415" y="2308"/>
                  </a:lnTo>
                  <a:lnTo>
                    <a:pt x="4414" y="2303"/>
                  </a:lnTo>
                  <a:lnTo>
                    <a:pt x="4410" y="2286"/>
                  </a:lnTo>
                  <a:lnTo>
                    <a:pt x="4409" y="2281"/>
                  </a:lnTo>
                  <a:lnTo>
                    <a:pt x="4405" y="2264"/>
                  </a:lnTo>
                  <a:lnTo>
                    <a:pt x="4404" y="2258"/>
                  </a:lnTo>
                  <a:lnTo>
                    <a:pt x="4401" y="2242"/>
                  </a:lnTo>
                  <a:lnTo>
                    <a:pt x="4400" y="2236"/>
                  </a:lnTo>
                  <a:lnTo>
                    <a:pt x="4398" y="2219"/>
                  </a:lnTo>
                  <a:lnTo>
                    <a:pt x="4398" y="2214"/>
                  </a:lnTo>
                  <a:lnTo>
                    <a:pt x="4396" y="2196"/>
                  </a:lnTo>
                  <a:lnTo>
                    <a:pt x="4396" y="2191"/>
                  </a:lnTo>
                  <a:lnTo>
                    <a:pt x="4395" y="2174"/>
                  </a:lnTo>
                  <a:lnTo>
                    <a:pt x="4394" y="2168"/>
                  </a:lnTo>
                  <a:lnTo>
                    <a:pt x="4394" y="2151"/>
                  </a:lnTo>
                  <a:lnTo>
                    <a:pt x="4394" y="2145"/>
                  </a:lnTo>
                  <a:lnTo>
                    <a:pt x="4394" y="2128"/>
                  </a:lnTo>
                  <a:lnTo>
                    <a:pt x="4395" y="2122"/>
                  </a:lnTo>
                  <a:lnTo>
                    <a:pt x="4396" y="2105"/>
                  </a:lnTo>
                  <a:lnTo>
                    <a:pt x="4396" y="2100"/>
                  </a:lnTo>
                  <a:lnTo>
                    <a:pt x="4398" y="2083"/>
                  </a:lnTo>
                  <a:lnTo>
                    <a:pt x="4398" y="2077"/>
                  </a:lnTo>
                  <a:lnTo>
                    <a:pt x="4400" y="2060"/>
                  </a:lnTo>
                  <a:lnTo>
                    <a:pt x="4401" y="2055"/>
                  </a:lnTo>
                  <a:lnTo>
                    <a:pt x="4404" y="2038"/>
                  </a:lnTo>
                  <a:lnTo>
                    <a:pt x="4405" y="2033"/>
                  </a:lnTo>
                  <a:lnTo>
                    <a:pt x="4409" y="2016"/>
                  </a:lnTo>
                  <a:lnTo>
                    <a:pt x="4410" y="2011"/>
                  </a:lnTo>
                  <a:lnTo>
                    <a:pt x="4414" y="1994"/>
                  </a:lnTo>
                  <a:lnTo>
                    <a:pt x="4415" y="1989"/>
                  </a:lnTo>
                  <a:lnTo>
                    <a:pt x="4420" y="1972"/>
                  </a:lnTo>
                  <a:lnTo>
                    <a:pt x="4422" y="1967"/>
                  </a:lnTo>
                  <a:lnTo>
                    <a:pt x="4427" y="1951"/>
                  </a:lnTo>
                  <a:lnTo>
                    <a:pt x="4429" y="1946"/>
                  </a:lnTo>
                  <a:lnTo>
                    <a:pt x="4435" y="1930"/>
                  </a:lnTo>
                  <a:lnTo>
                    <a:pt x="4437" y="1925"/>
                  </a:lnTo>
                  <a:lnTo>
                    <a:pt x="4443" y="1909"/>
                  </a:lnTo>
                  <a:lnTo>
                    <a:pt x="4445" y="1904"/>
                  </a:lnTo>
                  <a:lnTo>
                    <a:pt x="4453" y="1888"/>
                  </a:lnTo>
                  <a:lnTo>
                    <a:pt x="4455" y="1883"/>
                  </a:lnTo>
                  <a:lnTo>
                    <a:pt x="4463" y="1868"/>
                  </a:lnTo>
                  <a:lnTo>
                    <a:pt x="4465" y="1863"/>
                  </a:lnTo>
                  <a:lnTo>
                    <a:pt x="4473" y="1848"/>
                  </a:lnTo>
                  <a:lnTo>
                    <a:pt x="4477" y="1842"/>
                  </a:lnTo>
                  <a:lnTo>
                    <a:pt x="4486" y="1828"/>
                  </a:lnTo>
                  <a:lnTo>
                    <a:pt x="4489" y="1823"/>
                  </a:lnTo>
                  <a:lnTo>
                    <a:pt x="4498" y="1809"/>
                  </a:lnTo>
                  <a:lnTo>
                    <a:pt x="4501" y="1804"/>
                  </a:lnTo>
                  <a:lnTo>
                    <a:pt x="4511" y="1790"/>
                  </a:lnTo>
                  <a:lnTo>
                    <a:pt x="4514" y="1786"/>
                  </a:lnTo>
                  <a:lnTo>
                    <a:pt x="4525" y="1772"/>
                  </a:lnTo>
                  <a:lnTo>
                    <a:pt x="4528" y="1768"/>
                  </a:lnTo>
                  <a:lnTo>
                    <a:pt x="4539" y="1755"/>
                  </a:lnTo>
                  <a:lnTo>
                    <a:pt x="4543" y="1751"/>
                  </a:lnTo>
                  <a:lnTo>
                    <a:pt x="4554" y="1738"/>
                  </a:lnTo>
                  <a:lnTo>
                    <a:pt x="4558" y="1734"/>
                  </a:lnTo>
                  <a:lnTo>
                    <a:pt x="4570" y="1722"/>
                  </a:lnTo>
                  <a:lnTo>
                    <a:pt x="4574" y="1718"/>
                  </a:lnTo>
                  <a:lnTo>
                    <a:pt x="4586" y="1706"/>
                  </a:lnTo>
                  <a:lnTo>
                    <a:pt x="4590" y="1702"/>
                  </a:lnTo>
                  <a:lnTo>
                    <a:pt x="4603" y="1691"/>
                  </a:lnTo>
                  <a:lnTo>
                    <a:pt x="4607" y="1687"/>
                  </a:lnTo>
                  <a:lnTo>
                    <a:pt x="4620" y="1676"/>
                  </a:lnTo>
                  <a:lnTo>
                    <a:pt x="4624" y="1673"/>
                  </a:lnTo>
                  <a:lnTo>
                    <a:pt x="4638" y="1662"/>
                  </a:lnTo>
                  <a:lnTo>
                    <a:pt x="4642" y="1659"/>
                  </a:lnTo>
                  <a:lnTo>
                    <a:pt x="4656" y="1649"/>
                  </a:lnTo>
                  <a:lnTo>
                    <a:pt x="4661" y="1646"/>
                  </a:lnTo>
                  <a:lnTo>
                    <a:pt x="4675" y="1637"/>
                  </a:lnTo>
                  <a:lnTo>
                    <a:pt x="4680" y="1634"/>
                  </a:lnTo>
                  <a:lnTo>
                    <a:pt x="4694" y="1625"/>
                  </a:lnTo>
                  <a:lnTo>
                    <a:pt x="4699" y="1622"/>
                  </a:lnTo>
                  <a:lnTo>
                    <a:pt x="4714" y="1614"/>
                  </a:lnTo>
                  <a:lnTo>
                    <a:pt x="4719" y="1611"/>
                  </a:lnTo>
                  <a:lnTo>
                    <a:pt x="4734" y="1603"/>
                  </a:lnTo>
                  <a:lnTo>
                    <a:pt x="4740" y="1601"/>
                  </a:lnTo>
                  <a:lnTo>
                    <a:pt x="4755" y="1594"/>
                  </a:lnTo>
                  <a:lnTo>
                    <a:pt x="4760" y="1591"/>
                  </a:lnTo>
                  <a:lnTo>
                    <a:pt x="4776" y="1585"/>
                  </a:lnTo>
                  <a:lnTo>
                    <a:pt x="4781" y="1583"/>
                  </a:lnTo>
                  <a:lnTo>
                    <a:pt x="4797" y="1577"/>
                  </a:lnTo>
                  <a:lnTo>
                    <a:pt x="4803" y="1575"/>
                  </a:lnTo>
                  <a:lnTo>
                    <a:pt x="4819" y="1570"/>
                  </a:lnTo>
                  <a:lnTo>
                    <a:pt x="4824" y="1568"/>
                  </a:lnTo>
                  <a:lnTo>
                    <a:pt x="4840" y="1563"/>
                  </a:lnTo>
                  <a:lnTo>
                    <a:pt x="4846" y="1562"/>
                  </a:lnTo>
                  <a:lnTo>
                    <a:pt x="4862" y="1558"/>
                  </a:lnTo>
                  <a:lnTo>
                    <a:pt x="4868" y="1557"/>
                  </a:lnTo>
                  <a:lnTo>
                    <a:pt x="4885" y="1553"/>
                  </a:lnTo>
                  <a:lnTo>
                    <a:pt x="4890" y="1552"/>
                  </a:lnTo>
                  <a:lnTo>
                    <a:pt x="4907" y="1549"/>
                  </a:lnTo>
                  <a:lnTo>
                    <a:pt x="4912" y="1548"/>
                  </a:lnTo>
                  <a:lnTo>
                    <a:pt x="4929" y="1546"/>
                  </a:lnTo>
                  <a:lnTo>
                    <a:pt x="4935" y="1546"/>
                  </a:lnTo>
                  <a:lnTo>
                    <a:pt x="4952" y="1544"/>
                  </a:lnTo>
                  <a:lnTo>
                    <a:pt x="4957" y="1544"/>
                  </a:lnTo>
                  <a:lnTo>
                    <a:pt x="4974" y="1543"/>
                  </a:lnTo>
                  <a:lnTo>
                    <a:pt x="4980" y="1542"/>
                  </a:lnTo>
                  <a:lnTo>
                    <a:pt x="4997" y="1542"/>
                  </a:lnTo>
                  <a:lnTo>
                    <a:pt x="5003" y="1542"/>
                  </a:lnTo>
                  <a:lnTo>
                    <a:pt x="5020" y="1542"/>
                  </a:lnTo>
                  <a:lnTo>
                    <a:pt x="5026" y="1543"/>
                  </a:lnTo>
                  <a:lnTo>
                    <a:pt x="5043" y="1544"/>
                  </a:lnTo>
                  <a:lnTo>
                    <a:pt x="5048" y="1544"/>
                  </a:lnTo>
                  <a:lnTo>
                    <a:pt x="5065" y="1546"/>
                  </a:lnTo>
                  <a:lnTo>
                    <a:pt x="5071" y="1546"/>
                  </a:lnTo>
                  <a:lnTo>
                    <a:pt x="5088" y="1548"/>
                  </a:lnTo>
                  <a:lnTo>
                    <a:pt x="5093" y="1549"/>
                  </a:lnTo>
                  <a:lnTo>
                    <a:pt x="5110" y="1552"/>
                  </a:lnTo>
                  <a:lnTo>
                    <a:pt x="5115" y="1553"/>
                  </a:lnTo>
                  <a:lnTo>
                    <a:pt x="5132" y="1557"/>
                  </a:lnTo>
                  <a:lnTo>
                    <a:pt x="5138" y="1558"/>
                  </a:lnTo>
                  <a:lnTo>
                    <a:pt x="5154" y="1562"/>
                  </a:lnTo>
                  <a:lnTo>
                    <a:pt x="5160" y="1563"/>
                  </a:lnTo>
                  <a:lnTo>
                    <a:pt x="5176" y="1568"/>
                  </a:lnTo>
                  <a:lnTo>
                    <a:pt x="5181" y="1570"/>
                  </a:lnTo>
                  <a:lnTo>
                    <a:pt x="5197" y="1575"/>
                  </a:lnTo>
                  <a:lnTo>
                    <a:pt x="5203" y="1577"/>
                  </a:lnTo>
                  <a:lnTo>
                    <a:pt x="5219" y="1583"/>
                  </a:lnTo>
                  <a:lnTo>
                    <a:pt x="5224" y="1585"/>
                  </a:lnTo>
                  <a:lnTo>
                    <a:pt x="5240" y="1591"/>
                  </a:lnTo>
                  <a:lnTo>
                    <a:pt x="5245" y="1594"/>
                  </a:lnTo>
                  <a:lnTo>
                    <a:pt x="5260" y="1601"/>
                  </a:lnTo>
                  <a:lnTo>
                    <a:pt x="5266" y="1603"/>
                  </a:lnTo>
                  <a:lnTo>
                    <a:pt x="5281" y="1611"/>
                  </a:lnTo>
                  <a:lnTo>
                    <a:pt x="5286" y="1614"/>
                  </a:lnTo>
                  <a:lnTo>
                    <a:pt x="5301" y="1622"/>
                  </a:lnTo>
                  <a:lnTo>
                    <a:pt x="5306" y="1625"/>
                  </a:lnTo>
                  <a:lnTo>
                    <a:pt x="5320" y="1634"/>
                  </a:lnTo>
                  <a:lnTo>
                    <a:pt x="5325" y="1637"/>
                  </a:lnTo>
                  <a:lnTo>
                    <a:pt x="5339" y="1646"/>
                  </a:lnTo>
                  <a:lnTo>
                    <a:pt x="5344" y="1649"/>
                  </a:lnTo>
                  <a:lnTo>
                    <a:pt x="5358" y="1659"/>
                  </a:lnTo>
                  <a:lnTo>
                    <a:pt x="5362" y="1662"/>
                  </a:lnTo>
                  <a:lnTo>
                    <a:pt x="5376" y="1673"/>
                  </a:lnTo>
                  <a:lnTo>
                    <a:pt x="5380" y="1676"/>
                  </a:lnTo>
                  <a:lnTo>
                    <a:pt x="5393" y="1687"/>
                  </a:lnTo>
                  <a:lnTo>
                    <a:pt x="5397" y="1691"/>
                  </a:lnTo>
                  <a:lnTo>
                    <a:pt x="5410" y="1702"/>
                  </a:lnTo>
                  <a:lnTo>
                    <a:pt x="5414" y="1706"/>
                  </a:lnTo>
                  <a:lnTo>
                    <a:pt x="5426" y="1718"/>
                  </a:lnTo>
                  <a:lnTo>
                    <a:pt x="5430" y="1722"/>
                  </a:lnTo>
                  <a:lnTo>
                    <a:pt x="5442" y="1734"/>
                  </a:lnTo>
                  <a:lnTo>
                    <a:pt x="5446" y="1738"/>
                  </a:lnTo>
                  <a:lnTo>
                    <a:pt x="5457" y="1751"/>
                  </a:lnTo>
                  <a:lnTo>
                    <a:pt x="5461" y="1755"/>
                  </a:lnTo>
                  <a:lnTo>
                    <a:pt x="5472" y="1768"/>
                  </a:lnTo>
                  <a:lnTo>
                    <a:pt x="5475" y="1772"/>
                  </a:lnTo>
                  <a:lnTo>
                    <a:pt x="5486" y="1786"/>
                  </a:lnTo>
                  <a:lnTo>
                    <a:pt x="5489" y="1790"/>
                  </a:lnTo>
                  <a:lnTo>
                    <a:pt x="5499" y="1804"/>
                  </a:lnTo>
                  <a:lnTo>
                    <a:pt x="5502" y="1809"/>
                  </a:lnTo>
                  <a:lnTo>
                    <a:pt x="5511" y="1823"/>
                  </a:lnTo>
                  <a:lnTo>
                    <a:pt x="5514" y="1828"/>
                  </a:lnTo>
                  <a:lnTo>
                    <a:pt x="5523" y="1842"/>
                  </a:lnTo>
                  <a:lnTo>
                    <a:pt x="5527" y="1848"/>
                  </a:lnTo>
                  <a:lnTo>
                    <a:pt x="5535" y="1863"/>
                  </a:lnTo>
                  <a:lnTo>
                    <a:pt x="5537" y="1868"/>
                  </a:lnTo>
                  <a:lnTo>
                    <a:pt x="5545" y="1883"/>
                  </a:lnTo>
                  <a:lnTo>
                    <a:pt x="5547" y="1888"/>
                  </a:lnTo>
                  <a:lnTo>
                    <a:pt x="5555" y="1904"/>
                  </a:lnTo>
                  <a:lnTo>
                    <a:pt x="5557" y="1909"/>
                  </a:lnTo>
                  <a:lnTo>
                    <a:pt x="5563" y="1925"/>
                  </a:lnTo>
                  <a:lnTo>
                    <a:pt x="5565" y="1930"/>
                  </a:lnTo>
                  <a:lnTo>
                    <a:pt x="5571" y="1946"/>
                  </a:lnTo>
                  <a:lnTo>
                    <a:pt x="5573" y="1951"/>
                  </a:lnTo>
                  <a:lnTo>
                    <a:pt x="5578" y="1967"/>
                  </a:lnTo>
                  <a:lnTo>
                    <a:pt x="5580" y="1972"/>
                  </a:lnTo>
                  <a:lnTo>
                    <a:pt x="5585" y="1989"/>
                  </a:lnTo>
                  <a:lnTo>
                    <a:pt x="5586" y="1994"/>
                  </a:lnTo>
                  <a:lnTo>
                    <a:pt x="5590" y="2011"/>
                  </a:lnTo>
                  <a:lnTo>
                    <a:pt x="5591" y="2016"/>
                  </a:lnTo>
                  <a:lnTo>
                    <a:pt x="5595" y="2033"/>
                  </a:lnTo>
                  <a:lnTo>
                    <a:pt x="5596" y="2038"/>
                  </a:lnTo>
                  <a:lnTo>
                    <a:pt x="5599" y="2055"/>
                  </a:lnTo>
                  <a:lnTo>
                    <a:pt x="5600" y="2060"/>
                  </a:lnTo>
                  <a:lnTo>
                    <a:pt x="5602" y="2077"/>
                  </a:lnTo>
                  <a:lnTo>
                    <a:pt x="5602" y="2083"/>
                  </a:lnTo>
                  <a:lnTo>
                    <a:pt x="5604" y="2100"/>
                  </a:lnTo>
                  <a:lnTo>
                    <a:pt x="5604" y="2105"/>
                  </a:lnTo>
                  <a:lnTo>
                    <a:pt x="5605" y="2122"/>
                  </a:lnTo>
                  <a:close/>
                  <a:moveTo>
                    <a:pt x="8398" y="5163"/>
                  </a:moveTo>
                  <a:lnTo>
                    <a:pt x="7738" y="3677"/>
                  </a:lnTo>
                  <a:lnTo>
                    <a:pt x="7077" y="5163"/>
                  </a:lnTo>
                  <a:lnTo>
                    <a:pt x="7077" y="5164"/>
                  </a:lnTo>
                  <a:lnTo>
                    <a:pt x="7079" y="5188"/>
                  </a:lnTo>
                  <a:lnTo>
                    <a:pt x="7082" y="5213"/>
                  </a:lnTo>
                  <a:lnTo>
                    <a:pt x="7087" y="5237"/>
                  </a:lnTo>
                  <a:lnTo>
                    <a:pt x="7092" y="5262"/>
                  </a:lnTo>
                  <a:lnTo>
                    <a:pt x="7098" y="5286"/>
                  </a:lnTo>
                  <a:lnTo>
                    <a:pt x="7104" y="5309"/>
                  </a:lnTo>
                  <a:lnTo>
                    <a:pt x="7112" y="5333"/>
                  </a:lnTo>
                  <a:lnTo>
                    <a:pt x="7121" y="5356"/>
                  </a:lnTo>
                  <a:lnTo>
                    <a:pt x="7130" y="5379"/>
                  </a:lnTo>
                  <a:lnTo>
                    <a:pt x="7140" y="5401"/>
                  </a:lnTo>
                  <a:lnTo>
                    <a:pt x="7151" y="5423"/>
                  </a:lnTo>
                  <a:lnTo>
                    <a:pt x="7164" y="5445"/>
                  </a:lnTo>
                  <a:lnTo>
                    <a:pt x="7176" y="5466"/>
                  </a:lnTo>
                  <a:lnTo>
                    <a:pt x="7190" y="5487"/>
                  </a:lnTo>
                  <a:lnTo>
                    <a:pt x="7204" y="5507"/>
                  </a:lnTo>
                  <a:lnTo>
                    <a:pt x="7219" y="5527"/>
                  </a:lnTo>
                  <a:lnTo>
                    <a:pt x="7235" y="5546"/>
                  </a:lnTo>
                  <a:lnTo>
                    <a:pt x="7252" y="5564"/>
                  </a:lnTo>
                  <a:lnTo>
                    <a:pt x="7269" y="5582"/>
                  </a:lnTo>
                  <a:lnTo>
                    <a:pt x="7287" y="5599"/>
                  </a:lnTo>
                  <a:lnTo>
                    <a:pt x="7305" y="5616"/>
                  </a:lnTo>
                  <a:lnTo>
                    <a:pt x="7324" y="5632"/>
                  </a:lnTo>
                  <a:lnTo>
                    <a:pt x="7344" y="5647"/>
                  </a:lnTo>
                  <a:lnTo>
                    <a:pt x="7364" y="5661"/>
                  </a:lnTo>
                  <a:lnTo>
                    <a:pt x="7385" y="5675"/>
                  </a:lnTo>
                  <a:lnTo>
                    <a:pt x="7406" y="5687"/>
                  </a:lnTo>
                  <a:lnTo>
                    <a:pt x="7428" y="5699"/>
                  </a:lnTo>
                  <a:lnTo>
                    <a:pt x="7450" y="5711"/>
                  </a:lnTo>
                  <a:lnTo>
                    <a:pt x="7473" y="5721"/>
                  </a:lnTo>
                  <a:lnTo>
                    <a:pt x="7496" y="5731"/>
                  </a:lnTo>
                  <a:lnTo>
                    <a:pt x="7519" y="5739"/>
                  </a:lnTo>
                  <a:lnTo>
                    <a:pt x="7543" y="5747"/>
                  </a:lnTo>
                  <a:lnTo>
                    <a:pt x="7567" y="5754"/>
                  </a:lnTo>
                  <a:lnTo>
                    <a:pt x="7591" y="5760"/>
                  </a:lnTo>
                  <a:lnTo>
                    <a:pt x="7615" y="5765"/>
                  </a:lnTo>
                  <a:lnTo>
                    <a:pt x="7639" y="5769"/>
                  </a:lnTo>
                  <a:lnTo>
                    <a:pt x="7664" y="5773"/>
                  </a:lnTo>
                  <a:lnTo>
                    <a:pt x="7688" y="5775"/>
                  </a:lnTo>
                  <a:lnTo>
                    <a:pt x="7713" y="5776"/>
                  </a:lnTo>
                  <a:lnTo>
                    <a:pt x="7738" y="5777"/>
                  </a:lnTo>
                  <a:lnTo>
                    <a:pt x="7763" y="5776"/>
                  </a:lnTo>
                  <a:lnTo>
                    <a:pt x="7787" y="5775"/>
                  </a:lnTo>
                  <a:lnTo>
                    <a:pt x="7812" y="5773"/>
                  </a:lnTo>
                  <a:lnTo>
                    <a:pt x="7836" y="5769"/>
                  </a:lnTo>
                  <a:lnTo>
                    <a:pt x="7860" y="5765"/>
                  </a:lnTo>
                  <a:lnTo>
                    <a:pt x="7885" y="5760"/>
                  </a:lnTo>
                  <a:lnTo>
                    <a:pt x="7909" y="5754"/>
                  </a:lnTo>
                  <a:lnTo>
                    <a:pt x="7932" y="5747"/>
                  </a:lnTo>
                  <a:lnTo>
                    <a:pt x="7956" y="5739"/>
                  </a:lnTo>
                  <a:lnTo>
                    <a:pt x="7979" y="5731"/>
                  </a:lnTo>
                  <a:lnTo>
                    <a:pt x="8002" y="5721"/>
                  </a:lnTo>
                  <a:lnTo>
                    <a:pt x="8025" y="5711"/>
                  </a:lnTo>
                  <a:lnTo>
                    <a:pt x="8047" y="5699"/>
                  </a:lnTo>
                  <a:lnTo>
                    <a:pt x="8069" y="5687"/>
                  </a:lnTo>
                  <a:lnTo>
                    <a:pt x="8090" y="5675"/>
                  </a:lnTo>
                  <a:lnTo>
                    <a:pt x="8111" y="5661"/>
                  </a:lnTo>
                  <a:lnTo>
                    <a:pt x="8131" y="5647"/>
                  </a:lnTo>
                  <a:lnTo>
                    <a:pt x="8151" y="5632"/>
                  </a:lnTo>
                  <a:lnTo>
                    <a:pt x="8170" y="5616"/>
                  </a:lnTo>
                  <a:lnTo>
                    <a:pt x="8188" y="5599"/>
                  </a:lnTo>
                  <a:lnTo>
                    <a:pt x="8206" y="5582"/>
                  </a:lnTo>
                  <a:lnTo>
                    <a:pt x="8223" y="5564"/>
                  </a:lnTo>
                  <a:lnTo>
                    <a:pt x="8240" y="5546"/>
                  </a:lnTo>
                  <a:lnTo>
                    <a:pt x="8256" y="5527"/>
                  </a:lnTo>
                  <a:lnTo>
                    <a:pt x="8271" y="5507"/>
                  </a:lnTo>
                  <a:lnTo>
                    <a:pt x="8285" y="5487"/>
                  </a:lnTo>
                  <a:lnTo>
                    <a:pt x="8299" y="5466"/>
                  </a:lnTo>
                  <a:lnTo>
                    <a:pt x="8311" y="5445"/>
                  </a:lnTo>
                  <a:lnTo>
                    <a:pt x="8324" y="5423"/>
                  </a:lnTo>
                  <a:lnTo>
                    <a:pt x="8335" y="5401"/>
                  </a:lnTo>
                  <a:lnTo>
                    <a:pt x="8345" y="5379"/>
                  </a:lnTo>
                  <a:lnTo>
                    <a:pt x="8354" y="5356"/>
                  </a:lnTo>
                  <a:lnTo>
                    <a:pt x="8363" y="5333"/>
                  </a:lnTo>
                  <a:lnTo>
                    <a:pt x="8371" y="5309"/>
                  </a:lnTo>
                  <a:lnTo>
                    <a:pt x="8377" y="5286"/>
                  </a:lnTo>
                  <a:lnTo>
                    <a:pt x="8383" y="5262"/>
                  </a:lnTo>
                  <a:lnTo>
                    <a:pt x="8388" y="5237"/>
                  </a:lnTo>
                  <a:lnTo>
                    <a:pt x="8393" y="5213"/>
                  </a:lnTo>
                  <a:lnTo>
                    <a:pt x="8396" y="5188"/>
                  </a:lnTo>
                  <a:lnTo>
                    <a:pt x="8398" y="5164"/>
                  </a:lnTo>
                  <a:lnTo>
                    <a:pt x="8398" y="5163"/>
                  </a:lnTo>
                  <a:close/>
                  <a:moveTo>
                    <a:pt x="5305" y="2171"/>
                  </a:moveTo>
                  <a:lnTo>
                    <a:pt x="5306" y="2160"/>
                  </a:lnTo>
                  <a:lnTo>
                    <a:pt x="5306" y="2148"/>
                  </a:lnTo>
                  <a:lnTo>
                    <a:pt x="5306" y="2137"/>
                  </a:lnTo>
                  <a:lnTo>
                    <a:pt x="5305" y="2125"/>
                  </a:lnTo>
                  <a:lnTo>
                    <a:pt x="5304" y="2114"/>
                  </a:lnTo>
                  <a:lnTo>
                    <a:pt x="5303" y="2102"/>
                  </a:lnTo>
                  <a:lnTo>
                    <a:pt x="5301" y="2091"/>
                  </a:lnTo>
                  <a:lnTo>
                    <a:pt x="5298" y="2080"/>
                  </a:lnTo>
                  <a:lnTo>
                    <a:pt x="5296" y="2069"/>
                  </a:lnTo>
                  <a:lnTo>
                    <a:pt x="5292" y="2058"/>
                  </a:lnTo>
                  <a:lnTo>
                    <a:pt x="5289" y="2047"/>
                  </a:lnTo>
                  <a:lnTo>
                    <a:pt x="5285" y="2036"/>
                  </a:lnTo>
                  <a:lnTo>
                    <a:pt x="5280" y="2026"/>
                  </a:lnTo>
                  <a:lnTo>
                    <a:pt x="5276" y="2015"/>
                  </a:lnTo>
                  <a:lnTo>
                    <a:pt x="5270" y="2005"/>
                  </a:lnTo>
                  <a:lnTo>
                    <a:pt x="5265" y="1995"/>
                  </a:lnTo>
                  <a:lnTo>
                    <a:pt x="5259" y="1985"/>
                  </a:lnTo>
                  <a:lnTo>
                    <a:pt x="5253" y="1976"/>
                  </a:lnTo>
                  <a:lnTo>
                    <a:pt x="5246" y="1967"/>
                  </a:lnTo>
                  <a:lnTo>
                    <a:pt x="5239" y="1957"/>
                  </a:lnTo>
                  <a:lnTo>
                    <a:pt x="5232" y="1949"/>
                  </a:lnTo>
                  <a:lnTo>
                    <a:pt x="5224" y="1940"/>
                  </a:lnTo>
                  <a:lnTo>
                    <a:pt x="5216" y="1932"/>
                  </a:lnTo>
                  <a:lnTo>
                    <a:pt x="5208" y="1924"/>
                  </a:lnTo>
                  <a:lnTo>
                    <a:pt x="5199" y="1916"/>
                  </a:lnTo>
                  <a:lnTo>
                    <a:pt x="5191" y="1909"/>
                  </a:lnTo>
                  <a:lnTo>
                    <a:pt x="5181" y="1902"/>
                  </a:lnTo>
                  <a:lnTo>
                    <a:pt x="5172" y="1895"/>
                  </a:lnTo>
                  <a:lnTo>
                    <a:pt x="5163" y="1889"/>
                  </a:lnTo>
                  <a:lnTo>
                    <a:pt x="5153" y="1883"/>
                  </a:lnTo>
                  <a:lnTo>
                    <a:pt x="5143" y="1877"/>
                  </a:lnTo>
                  <a:lnTo>
                    <a:pt x="5133" y="1872"/>
                  </a:lnTo>
                  <a:lnTo>
                    <a:pt x="5122" y="1867"/>
                  </a:lnTo>
                  <a:lnTo>
                    <a:pt x="5112" y="1863"/>
                  </a:lnTo>
                  <a:lnTo>
                    <a:pt x="5101" y="1859"/>
                  </a:lnTo>
                  <a:lnTo>
                    <a:pt x="5090" y="1856"/>
                  </a:lnTo>
                  <a:lnTo>
                    <a:pt x="5079" y="1852"/>
                  </a:lnTo>
                  <a:lnTo>
                    <a:pt x="5068" y="1850"/>
                  </a:lnTo>
                  <a:lnTo>
                    <a:pt x="5057" y="1847"/>
                  </a:lnTo>
                  <a:lnTo>
                    <a:pt x="5046" y="1845"/>
                  </a:lnTo>
                  <a:lnTo>
                    <a:pt x="5034" y="1844"/>
                  </a:lnTo>
                  <a:lnTo>
                    <a:pt x="5023" y="1843"/>
                  </a:lnTo>
                  <a:lnTo>
                    <a:pt x="5012" y="1842"/>
                  </a:lnTo>
                  <a:lnTo>
                    <a:pt x="5000" y="1842"/>
                  </a:lnTo>
                  <a:lnTo>
                    <a:pt x="4988" y="1842"/>
                  </a:lnTo>
                  <a:lnTo>
                    <a:pt x="4977" y="1843"/>
                  </a:lnTo>
                  <a:lnTo>
                    <a:pt x="4966" y="1844"/>
                  </a:lnTo>
                  <a:lnTo>
                    <a:pt x="4954" y="1845"/>
                  </a:lnTo>
                  <a:lnTo>
                    <a:pt x="4943" y="1847"/>
                  </a:lnTo>
                  <a:lnTo>
                    <a:pt x="4932" y="1850"/>
                  </a:lnTo>
                  <a:lnTo>
                    <a:pt x="4921" y="1852"/>
                  </a:lnTo>
                  <a:lnTo>
                    <a:pt x="4910" y="1856"/>
                  </a:lnTo>
                  <a:lnTo>
                    <a:pt x="4899" y="1859"/>
                  </a:lnTo>
                  <a:lnTo>
                    <a:pt x="4888" y="1863"/>
                  </a:lnTo>
                  <a:lnTo>
                    <a:pt x="4878" y="1867"/>
                  </a:lnTo>
                  <a:lnTo>
                    <a:pt x="4867" y="1872"/>
                  </a:lnTo>
                  <a:lnTo>
                    <a:pt x="4857" y="1877"/>
                  </a:lnTo>
                  <a:lnTo>
                    <a:pt x="4847" y="1883"/>
                  </a:lnTo>
                  <a:lnTo>
                    <a:pt x="4837" y="1889"/>
                  </a:lnTo>
                  <a:lnTo>
                    <a:pt x="4828" y="1895"/>
                  </a:lnTo>
                  <a:lnTo>
                    <a:pt x="4819" y="1902"/>
                  </a:lnTo>
                  <a:lnTo>
                    <a:pt x="4809" y="1909"/>
                  </a:lnTo>
                  <a:lnTo>
                    <a:pt x="4801" y="1916"/>
                  </a:lnTo>
                  <a:lnTo>
                    <a:pt x="4792" y="1924"/>
                  </a:lnTo>
                  <a:lnTo>
                    <a:pt x="4784" y="1932"/>
                  </a:lnTo>
                  <a:lnTo>
                    <a:pt x="4776" y="1940"/>
                  </a:lnTo>
                  <a:lnTo>
                    <a:pt x="4768" y="1949"/>
                  </a:lnTo>
                  <a:lnTo>
                    <a:pt x="4761" y="1957"/>
                  </a:lnTo>
                  <a:lnTo>
                    <a:pt x="4754" y="1967"/>
                  </a:lnTo>
                  <a:lnTo>
                    <a:pt x="4747" y="1976"/>
                  </a:lnTo>
                  <a:lnTo>
                    <a:pt x="4741" y="1985"/>
                  </a:lnTo>
                  <a:lnTo>
                    <a:pt x="4735" y="1995"/>
                  </a:lnTo>
                  <a:lnTo>
                    <a:pt x="4730" y="2005"/>
                  </a:lnTo>
                  <a:lnTo>
                    <a:pt x="4724" y="2015"/>
                  </a:lnTo>
                  <a:lnTo>
                    <a:pt x="4720" y="2026"/>
                  </a:lnTo>
                  <a:lnTo>
                    <a:pt x="4715" y="2036"/>
                  </a:lnTo>
                  <a:lnTo>
                    <a:pt x="4711" y="2047"/>
                  </a:lnTo>
                  <a:lnTo>
                    <a:pt x="4708" y="2058"/>
                  </a:lnTo>
                  <a:lnTo>
                    <a:pt x="4704" y="2069"/>
                  </a:lnTo>
                  <a:lnTo>
                    <a:pt x="4702" y="2080"/>
                  </a:lnTo>
                  <a:lnTo>
                    <a:pt x="4699" y="2091"/>
                  </a:lnTo>
                  <a:lnTo>
                    <a:pt x="4697" y="2102"/>
                  </a:lnTo>
                  <a:lnTo>
                    <a:pt x="4696" y="2114"/>
                  </a:lnTo>
                  <a:lnTo>
                    <a:pt x="4695" y="2125"/>
                  </a:lnTo>
                  <a:lnTo>
                    <a:pt x="4694" y="2137"/>
                  </a:lnTo>
                  <a:lnTo>
                    <a:pt x="4694" y="2148"/>
                  </a:lnTo>
                  <a:lnTo>
                    <a:pt x="4694" y="2160"/>
                  </a:lnTo>
                  <a:lnTo>
                    <a:pt x="4695" y="2171"/>
                  </a:lnTo>
                  <a:lnTo>
                    <a:pt x="4696" y="2183"/>
                  </a:lnTo>
                  <a:lnTo>
                    <a:pt x="4697" y="2194"/>
                  </a:lnTo>
                  <a:lnTo>
                    <a:pt x="4699" y="2206"/>
                  </a:lnTo>
                  <a:lnTo>
                    <a:pt x="4702" y="2217"/>
                  </a:lnTo>
                  <a:lnTo>
                    <a:pt x="4704" y="2228"/>
                  </a:lnTo>
                  <a:lnTo>
                    <a:pt x="4708" y="2239"/>
                  </a:lnTo>
                  <a:lnTo>
                    <a:pt x="4711" y="2250"/>
                  </a:lnTo>
                  <a:lnTo>
                    <a:pt x="4715" y="2261"/>
                  </a:lnTo>
                  <a:lnTo>
                    <a:pt x="4720" y="2271"/>
                  </a:lnTo>
                  <a:lnTo>
                    <a:pt x="4724" y="2282"/>
                  </a:lnTo>
                  <a:lnTo>
                    <a:pt x="4730" y="2292"/>
                  </a:lnTo>
                  <a:lnTo>
                    <a:pt x="4735" y="2302"/>
                  </a:lnTo>
                  <a:lnTo>
                    <a:pt x="4741" y="2312"/>
                  </a:lnTo>
                  <a:lnTo>
                    <a:pt x="4747" y="2321"/>
                  </a:lnTo>
                  <a:lnTo>
                    <a:pt x="4750" y="2325"/>
                  </a:lnTo>
                  <a:lnTo>
                    <a:pt x="4750" y="2148"/>
                  </a:lnTo>
                  <a:lnTo>
                    <a:pt x="4752" y="2115"/>
                  </a:lnTo>
                  <a:lnTo>
                    <a:pt x="4759" y="2083"/>
                  </a:lnTo>
                  <a:lnTo>
                    <a:pt x="4769" y="2052"/>
                  </a:lnTo>
                  <a:lnTo>
                    <a:pt x="4783" y="2023"/>
                  </a:lnTo>
                  <a:lnTo>
                    <a:pt x="4802" y="1996"/>
                  </a:lnTo>
                  <a:lnTo>
                    <a:pt x="4823" y="1971"/>
                  </a:lnTo>
                  <a:lnTo>
                    <a:pt x="4848" y="1950"/>
                  </a:lnTo>
                  <a:lnTo>
                    <a:pt x="4875" y="1931"/>
                  </a:lnTo>
                  <a:lnTo>
                    <a:pt x="4904" y="1917"/>
                  </a:lnTo>
                  <a:lnTo>
                    <a:pt x="4935" y="1907"/>
                  </a:lnTo>
                  <a:lnTo>
                    <a:pt x="4967" y="1900"/>
                  </a:lnTo>
                  <a:lnTo>
                    <a:pt x="5000" y="1898"/>
                  </a:lnTo>
                  <a:lnTo>
                    <a:pt x="5033" y="1900"/>
                  </a:lnTo>
                  <a:lnTo>
                    <a:pt x="5065" y="1907"/>
                  </a:lnTo>
                  <a:lnTo>
                    <a:pt x="5096" y="1917"/>
                  </a:lnTo>
                  <a:lnTo>
                    <a:pt x="5125" y="1931"/>
                  </a:lnTo>
                  <a:lnTo>
                    <a:pt x="5152" y="1950"/>
                  </a:lnTo>
                  <a:lnTo>
                    <a:pt x="5177" y="1971"/>
                  </a:lnTo>
                  <a:lnTo>
                    <a:pt x="5198" y="1996"/>
                  </a:lnTo>
                  <a:lnTo>
                    <a:pt x="5217" y="2023"/>
                  </a:lnTo>
                  <a:lnTo>
                    <a:pt x="5231" y="2052"/>
                  </a:lnTo>
                  <a:lnTo>
                    <a:pt x="5241" y="2083"/>
                  </a:lnTo>
                  <a:lnTo>
                    <a:pt x="5248" y="2115"/>
                  </a:lnTo>
                  <a:lnTo>
                    <a:pt x="5250" y="2148"/>
                  </a:lnTo>
                  <a:lnTo>
                    <a:pt x="5250" y="2325"/>
                  </a:lnTo>
                  <a:lnTo>
                    <a:pt x="5253" y="2321"/>
                  </a:lnTo>
                  <a:lnTo>
                    <a:pt x="5259" y="2312"/>
                  </a:lnTo>
                  <a:lnTo>
                    <a:pt x="5265" y="2302"/>
                  </a:lnTo>
                  <a:lnTo>
                    <a:pt x="5270" y="2292"/>
                  </a:lnTo>
                  <a:lnTo>
                    <a:pt x="5276" y="2282"/>
                  </a:lnTo>
                  <a:lnTo>
                    <a:pt x="5280" y="2271"/>
                  </a:lnTo>
                  <a:lnTo>
                    <a:pt x="5285" y="2261"/>
                  </a:lnTo>
                  <a:lnTo>
                    <a:pt x="5289" y="2250"/>
                  </a:lnTo>
                  <a:lnTo>
                    <a:pt x="5292" y="2239"/>
                  </a:lnTo>
                  <a:lnTo>
                    <a:pt x="5296" y="2228"/>
                  </a:lnTo>
                  <a:lnTo>
                    <a:pt x="5298" y="2217"/>
                  </a:lnTo>
                  <a:lnTo>
                    <a:pt x="5301" y="2206"/>
                  </a:lnTo>
                  <a:lnTo>
                    <a:pt x="5303" y="2194"/>
                  </a:lnTo>
                  <a:lnTo>
                    <a:pt x="5304" y="2183"/>
                  </a:lnTo>
                  <a:lnTo>
                    <a:pt x="5305" y="2171"/>
                  </a:lnTo>
                  <a:close/>
                  <a:moveTo>
                    <a:pt x="2923" y="5164"/>
                  </a:moveTo>
                  <a:lnTo>
                    <a:pt x="2923" y="5163"/>
                  </a:lnTo>
                  <a:lnTo>
                    <a:pt x="2262" y="3677"/>
                  </a:lnTo>
                  <a:lnTo>
                    <a:pt x="1602" y="5163"/>
                  </a:lnTo>
                  <a:lnTo>
                    <a:pt x="1602" y="5164"/>
                  </a:lnTo>
                  <a:lnTo>
                    <a:pt x="1604" y="5188"/>
                  </a:lnTo>
                  <a:lnTo>
                    <a:pt x="1607" y="5213"/>
                  </a:lnTo>
                  <a:lnTo>
                    <a:pt x="1612" y="5237"/>
                  </a:lnTo>
                  <a:lnTo>
                    <a:pt x="1617" y="5262"/>
                  </a:lnTo>
                  <a:lnTo>
                    <a:pt x="1623" y="5286"/>
                  </a:lnTo>
                  <a:lnTo>
                    <a:pt x="1629" y="5309"/>
                  </a:lnTo>
                  <a:lnTo>
                    <a:pt x="1637" y="5333"/>
                  </a:lnTo>
                  <a:lnTo>
                    <a:pt x="1646" y="5356"/>
                  </a:lnTo>
                  <a:lnTo>
                    <a:pt x="1655" y="5379"/>
                  </a:lnTo>
                  <a:lnTo>
                    <a:pt x="1665" y="5401"/>
                  </a:lnTo>
                  <a:lnTo>
                    <a:pt x="1676" y="5423"/>
                  </a:lnTo>
                  <a:lnTo>
                    <a:pt x="1689" y="5445"/>
                  </a:lnTo>
                  <a:lnTo>
                    <a:pt x="1701" y="5466"/>
                  </a:lnTo>
                  <a:lnTo>
                    <a:pt x="1715" y="5487"/>
                  </a:lnTo>
                  <a:lnTo>
                    <a:pt x="1729" y="5507"/>
                  </a:lnTo>
                  <a:lnTo>
                    <a:pt x="1744" y="5527"/>
                  </a:lnTo>
                  <a:lnTo>
                    <a:pt x="1760" y="5546"/>
                  </a:lnTo>
                  <a:lnTo>
                    <a:pt x="1777" y="5564"/>
                  </a:lnTo>
                  <a:lnTo>
                    <a:pt x="1794" y="5582"/>
                  </a:lnTo>
                  <a:lnTo>
                    <a:pt x="1812" y="5599"/>
                  </a:lnTo>
                  <a:lnTo>
                    <a:pt x="1830" y="5616"/>
                  </a:lnTo>
                  <a:lnTo>
                    <a:pt x="1849" y="5632"/>
                  </a:lnTo>
                  <a:lnTo>
                    <a:pt x="1869" y="5647"/>
                  </a:lnTo>
                  <a:lnTo>
                    <a:pt x="1889" y="5661"/>
                  </a:lnTo>
                  <a:lnTo>
                    <a:pt x="1910" y="5675"/>
                  </a:lnTo>
                  <a:lnTo>
                    <a:pt x="1931" y="5687"/>
                  </a:lnTo>
                  <a:lnTo>
                    <a:pt x="1953" y="5699"/>
                  </a:lnTo>
                  <a:lnTo>
                    <a:pt x="1975" y="5711"/>
                  </a:lnTo>
                  <a:lnTo>
                    <a:pt x="1998" y="5721"/>
                  </a:lnTo>
                  <a:lnTo>
                    <a:pt x="2021" y="5731"/>
                  </a:lnTo>
                  <a:lnTo>
                    <a:pt x="2044" y="5739"/>
                  </a:lnTo>
                  <a:lnTo>
                    <a:pt x="2068" y="5747"/>
                  </a:lnTo>
                  <a:lnTo>
                    <a:pt x="2091" y="5754"/>
                  </a:lnTo>
                  <a:lnTo>
                    <a:pt x="2115" y="5760"/>
                  </a:lnTo>
                  <a:lnTo>
                    <a:pt x="2140" y="5765"/>
                  </a:lnTo>
                  <a:lnTo>
                    <a:pt x="2164" y="5769"/>
                  </a:lnTo>
                  <a:lnTo>
                    <a:pt x="2188" y="5773"/>
                  </a:lnTo>
                  <a:lnTo>
                    <a:pt x="2213" y="5775"/>
                  </a:lnTo>
                  <a:lnTo>
                    <a:pt x="2237" y="5776"/>
                  </a:lnTo>
                  <a:lnTo>
                    <a:pt x="2262" y="5777"/>
                  </a:lnTo>
                  <a:lnTo>
                    <a:pt x="2287" y="5776"/>
                  </a:lnTo>
                  <a:lnTo>
                    <a:pt x="2312" y="5775"/>
                  </a:lnTo>
                  <a:lnTo>
                    <a:pt x="2336" y="5773"/>
                  </a:lnTo>
                  <a:lnTo>
                    <a:pt x="2361" y="5769"/>
                  </a:lnTo>
                  <a:lnTo>
                    <a:pt x="2385" y="5765"/>
                  </a:lnTo>
                  <a:lnTo>
                    <a:pt x="2409" y="5760"/>
                  </a:lnTo>
                  <a:lnTo>
                    <a:pt x="2433" y="5754"/>
                  </a:lnTo>
                  <a:lnTo>
                    <a:pt x="2457" y="5747"/>
                  </a:lnTo>
                  <a:lnTo>
                    <a:pt x="2481" y="5739"/>
                  </a:lnTo>
                  <a:lnTo>
                    <a:pt x="2504" y="5731"/>
                  </a:lnTo>
                  <a:lnTo>
                    <a:pt x="2527" y="5721"/>
                  </a:lnTo>
                  <a:lnTo>
                    <a:pt x="2550" y="5711"/>
                  </a:lnTo>
                  <a:lnTo>
                    <a:pt x="2572" y="5699"/>
                  </a:lnTo>
                  <a:lnTo>
                    <a:pt x="2594" y="5687"/>
                  </a:lnTo>
                  <a:lnTo>
                    <a:pt x="2615" y="5675"/>
                  </a:lnTo>
                  <a:lnTo>
                    <a:pt x="2636" y="5661"/>
                  </a:lnTo>
                  <a:lnTo>
                    <a:pt x="2656" y="5647"/>
                  </a:lnTo>
                  <a:lnTo>
                    <a:pt x="2676" y="5632"/>
                  </a:lnTo>
                  <a:lnTo>
                    <a:pt x="2695" y="5616"/>
                  </a:lnTo>
                  <a:lnTo>
                    <a:pt x="2713" y="5599"/>
                  </a:lnTo>
                  <a:lnTo>
                    <a:pt x="2731" y="5582"/>
                  </a:lnTo>
                  <a:lnTo>
                    <a:pt x="2748" y="5564"/>
                  </a:lnTo>
                  <a:lnTo>
                    <a:pt x="2765" y="5546"/>
                  </a:lnTo>
                  <a:lnTo>
                    <a:pt x="2781" y="5527"/>
                  </a:lnTo>
                  <a:lnTo>
                    <a:pt x="2796" y="5507"/>
                  </a:lnTo>
                  <a:lnTo>
                    <a:pt x="2810" y="5487"/>
                  </a:lnTo>
                  <a:lnTo>
                    <a:pt x="2824" y="5466"/>
                  </a:lnTo>
                  <a:lnTo>
                    <a:pt x="2836" y="5445"/>
                  </a:lnTo>
                  <a:lnTo>
                    <a:pt x="2849" y="5423"/>
                  </a:lnTo>
                  <a:lnTo>
                    <a:pt x="2860" y="5401"/>
                  </a:lnTo>
                  <a:lnTo>
                    <a:pt x="2870" y="5379"/>
                  </a:lnTo>
                  <a:lnTo>
                    <a:pt x="2879" y="5356"/>
                  </a:lnTo>
                  <a:lnTo>
                    <a:pt x="2888" y="5333"/>
                  </a:lnTo>
                  <a:lnTo>
                    <a:pt x="2896" y="5309"/>
                  </a:lnTo>
                  <a:lnTo>
                    <a:pt x="2902" y="5286"/>
                  </a:lnTo>
                  <a:lnTo>
                    <a:pt x="2908" y="5262"/>
                  </a:lnTo>
                  <a:lnTo>
                    <a:pt x="2913" y="5237"/>
                  </a:lnTo>
                  <a:lnTo>
                    <a:pt x="2918" y="5213"/>
                  </a:lnTo>
                  <a:lnTo>
                    <a:pt x="2921" y="5188"/>
                  </a:lnTo>
                  <a:lnTo>
                    <a:pt x="2923" y="5164"/>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965" name="Google Shape;965;p30"/>
          <p:cNvSpPr txBox="1"/>
          <p:nvPr/>
        </p:nvSpPr>
        <p:spPr>
          <a:xfrm>
            <a:off x="813485" y="1500757"/>
            <a:ext cx="7647609" cy="418966"/>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800">
                <a:solidFill>
                  <a:schemeClr val="accent1"/>
                </a:solidFill>
                <a:latin typeface="Georgia"/>
                <a:ea typeface="Georgia"/>
                <a:cs typeface="Georgia"/>
                <a:sym typeface="Georgia"/>
              </a:rPr>
              <a:t>Federated, value-led</a:t>
            </a:r>
            <a:endParaRPr b="1" sz="1800">
              <a:solidFill>
                <a:schemeClr val="accent1"/>
              </a:solidFill>
              <a:latin typeface="Georgia"/>
              <a:ea typeface="Georgia"/>
              <a:cs typeface="Georgia"/>
              <a:sym typeface="Georgia"/>
            </a:endParaRPr>
          </a:p>
        </p:txBody>
      </p:sp>
      <p:cxnSp>
        <p:nvCxnSpPr>
          <p:cNvPr id="966" name="Google Shape;966;p30"/>
          <p:cNvCxnSpPr/>
          <p:nvPr/>
        </p:nvCxnSpPr>
        <p:spPr>
          <a:xfrm>
            <a:off x="351601" y="1954448"/>
            <a:ext cx="8109493" cy="0"/>
          </a:xfrm>
          <a:prstGeom prst="straightConnector1">
            <a:avLst/>
          </a:prstGeom>
          <a:noFill/>
          <a:ln cap="flat" cmpd="sng" w="9525">
            <a:solidFill>
              <a:schemeClr val="dk1"/>
            </a:solidFill>
            <a:prstDash val="solid"/>
            <a:miter lim="8000"/>
            <a:headEnd len="sm" w="sm" type="none"/>
            <a:tailEnd len="med" w="med" type="diamond"/>
          </a:ln>
        </p:spPr>
      </p:cxnSp>
      <p:grpSp>
        <p:nvGrpSpPr>
          <p:cNvPr id="967" name="Google Shape;967;p30"/>
          <p:cNvGrpSpPr/>
          <p:nvPr/>
        </p:nvGrpSpPr>
        <p:grpSpPr>
          <a:xfrm>
            <a:off x="363176" y="1499085"/>
            <a:ext cx="422311" cy="422311"/>
            <a:chOff x="1649691" y="1325880"/>
            <a:chExt cx="914400" cy="914400"/>
          </a:xfrm>
        </p:grpSpPr>
        <p:sp>
          <p:nvSpPr>
            <p:cNvPr id="968" name="Google Shape;968;p30"/>
            <p:cNvSpPr/>
            <p:nvPr/>
          </p:nvSpPr>
          <p:spPr>
            <a:xfrm>
              <a:off x="1649691" y="1325880"/>
              <a:ext cx="914400" cy="914400"/>
            </a:xfrm>
            <a:custGeom>
              <a:rect b="b" l="l" r="r" t="t"/>
              <a:pathLst>
                <a:path extrusionOk="0" h="10000" w="10000">
                  <a:moveTo>
                    <a:pt x="5966" y="5000"/>
                  </a:moveTo>
                  <a:lnTo>
                    <a:pt x="5965" y="5036"/>
                  </a:lnTo>
                  <a:lnTo>
                    <a:pt x="5963" y="5073"/>
                  </a:lnTo>
                  <a:lnTo>
                    <a:pt x="5960" y="5109"/>
                  </a:lnTo>
                  <a:lnTo>
                    <a:pt x="5955" y="5144"/>
                  </a:lnTo>
                  <a:lnTo>
                    <a:pt x="5949" y="5180"/>
                  </a:lnTo>
                  <a:lnTo>
                    <a:pt x="5942" y="5215"/>
                  </a:lnTo>
                  <a:lnTo>
                    <a:pt x="5933" y="5250"/>
                  </a:lnTo>
                  <a:lnTo>
                    <a:pt x="5923" y="5285"/>
                  </a:lnTo>
                  <a:lnTo>
                    <a:pt x="5912" y="5319"/>
                  </a:lnTo>
                  <a:lnTo>
                    <a:pt x="5900" y="5353"/>
                  </a:lnTo>
                  <a:lnTo>
                    <a:pt x="5886" y="5386"/>
                  </a:lnTo>
                  <a:lnTo>
                    <a:pt x="5871" y="5419"/>
                  </a:lnTo>
                  <a:lnTo>
                    <a:pt x="5855" y="5451"/>
                  </a:lnTo>
                  <a:lnTo>
                    <a:pt x="5837" y="5483"/>
                  </a:lnTo>
                  <a:lnTo>
                    <a:pt x="5818" y="5514"/>
                  </a:lnTo>
                  <a:lnTo>
                    <a:pt x="5798" y="5544"/>
                  </a:lnTo>
                  <a:lnTo>
                    <a:pt x="5777" y="5574"/>
                  </a:lnTo>
                  <a:lnTo>
                    <a:pt x="5755" y="5603"/>
                  </a:lnTo>
                  <a:lnTo>
                    <a:pt x="5732" y="5630"/>
                  </a:lnTo>
                  <a:lnTo>
                    <a:pt x="5708" y="5657"/>
                  </a:lnTo>
                  <a:lnTo>
                    <a:pt x="5683" y="5683"/>
                  </a:lnTo>
                  <a:lnTo>
                    <a:pt x="5657" y="5708"/>
                  </a:lnTo>
                  <a:lnTo>
                    <a:pt x="5630" y="5732"/>
                  </a:lnTo>
                  <a:lnTo>
                    <a:pt x="5603" y="5755"/>
                  </a:lnTo>
                  <a:lnTo>
                    <a:pt x="5574" y="5777"/>
                  </a:lnTo>
                  <a:lnTo>
                    <a:pt x="5544" y="5798"/>
                  </a:lnTo>
                  <a:lnTo>
                    <a:pt x="5514" y="5818"/>
                  </a:lnTo>
                  <a:lnTo>
                    <a:pt x="5483" y="5837"/>
                  </a:lnTo>
                  <a:lnTo>
                    <a:pt x="5451" y="5855"/>
                  </a:lnTo>
                  <a:lnTo>
                    <a:pt x="5419" y="5871"/>
                  </a:lnTo>
                  <a:lnTo>
                    <a:pt x="5386" y="5886"/>
                  </a:lnTo>
                  <a:lnTo>
                    <a:pt x="5353" y="5900"/>
                  </a:lnTo>
                  <a:lnTo>
                    <a:pt x="5319" y="5912"/>
                  </a:lnTo>
                  <a:lnTo>
                    <a:pt x="5285" y="5923"/>
                  </a:lnTo>
                  <a:lnTo>
                    <a:pt x="5250" y="5933"/>
                  </a:lnTo>
                  <a:lnTo>
                    <a:pt x="5215" y="5942"/>
                  </a:lnTo>
                  <a:lnTo>
                    <a:pt x="5180" y="5949"/>
                  </a:lnTo>
                  <a:lnTo>
                    <a:pt x="5144" y="5955"/>
                  </a:lnTo>
                  <a:lnTo>
                    <a:pt x="5109" y="5960"/>
                  </a:lnTo>
                  <a:lnTo>
                    <a:pt x="5073" y="5963"/>
                  </a:lnTo>
                  <a:lnTo>
                    <a:pt x="5036" y="5965"/>
                  </a:lnTo>
                  <a:lnTo>
                    <a:pt x="5000" y="5966"/>
                  </a:lnTo>
                  <a:lnTo>
                    <a:pt x="4964" y="5965"/>
                  </a:lnTo>
                  <a:lnTo>
                    <a:pt x="4927" y="5963"/>
                  </a:lnTo>
                  <a:lnTo>
                    <a:pt x="4891" y="5960"/>
                  </a:lnTo>
                  <a:lnTo>
                    <a:pt x="4856" y="5955"/>
                  </a:lnTo>
                  <a:lnTo>
                    <a:pt x="4820" y="5949"/>
                  </a:lnTo>
                  <a:lnTo>
                    <a:pt x="4785" y="5942"/>
                  </a:lnTo>
                  <a:lnTo>
                    <a:pt x="4750" y="5933"/>
                  </a:lnTo>
                  <a:lnTo>
                    <a:pt x="4715" y="5923"/>
                  </a:lnTo>
                  <a:lnTo>
                    <a:pt x="4681" y="5912"/>
                  </a:lnTo>
                  <a:lnTo>
                    <a:pt x="4647" y="5900"/>
                  </a:lnTo>
                  <a:lnTo>
                    <a:pt x="4614" y="5886"/>
                  </a:lnTo>
                  <a:lnTo>
                    <a:pt x="4581" y="5871"/>
                  </a:lnTo>
                  <a:lnTo>
                    <a:pt x="4549" y="5855"/>
                  </a:lnTo>
                  <a:lnTo>
                    <a:pt x="4517" y="5837"/>
                  </a:lnTo>
                  <a:lnTo>
                    <a:pt x="4486" y="5818"/>
                  </a:lnTo>
                  <a:lnTo>
                    <a:pt x="4456" y="5798"/>
                  </a:lnTo>
                  <a:lnTo>
                    <a:pt x="4426" y="5777"/>
                  </a:lnTo>
                  <a:lnTo>
                    <a:pt x="4397" y="5755"/>
                  </a:lnTo>
                  <a:lnTo>
                    <a:pt x="4370" y="5732"/>
                  </a:lnTo>
                  <a:lnTo>
                    <a:pt x="4343" y="5708"/>
                  </a:lnTo>
                  <a:lnTo>
                    <a:pt x="4317" y="5683"/>
                  </a:lnTo>
                  <a:lnTo>
                    <a:pt x="4292" y="5657"/>
                  </a:lnTo>
                  <a:lnTo>
                    <a:pt x="4268" y="5630"/>
                  </a:lnTo>
                  <a:lnTo>
                    <a:pt x="4245" y="5603"/>
                  </a:lnTo>
                  <a:lnTo>
                    <a:pt x="4223" y="5574"/>
                  </a:lnTo>
                  <a:lnTo>
                    <a:pt x="4202" y="5544"/>
                  </a:lnTo>
                  <a:lnTo>
                    <a:pt x="4182" y="5514"/>
                  </a:lnTo>
                  <a:lnTo>
                    <a:pt x="4163" y="5483"/>
                  </a:lnTo>
                  <a:lnTo>
                    <a:pt x="4145" y="5451"/>
                  </a:lnTo>
                  <a:lnTo>
                    <a:pt x="4129" y="5419"/>
                  </a:lnTo>
                  <a:lnTo>
                    <a:pt x="4114" y="5386"/>
                  </a:lnTo>
                  <a:lnTo>
                    <a:pt x="4100" y="5353"/>
                  </a:lnTo>
                  <a:lnTo>
                    <a:pt x="4088" y="5319"/>
                  </a:lnTo>
                  <a:lnTo>
                    <a:pt x="4077" y="5285"/>
                  </a:lnTo>
                  <a:lnTo>
                    <a:pt x="4067" y="5250"/>
                  </a:lnTo>
                  <a:lnTo>
                    <a:pt x="4058" y="5215"/>
                  </a:lnTo>
                  <a:lnTo>
                    <a:pt x="4051" y="5180"/>
                  </a:lnTo>
                  <a:lnTo>
                    <a:pt x="4045" y="5144"/>
                  </a:lnTo>
                  <a:lnTo>
                    <a:pt x="4040" y="5109"/>
                  </a:lnTo>
                  <a:lnTo>
                    <a:pt x="4037" y="5073"/>
                  </a:lnTo>
                  <a:lnTo>
                    <a:pt x="4035" y="5036"/>
                  </a:lnTo>
                  <a:lnTo>
                    <a:pt x="4034" y="5000"/>
                  </a:lnTo>
                  <a:lnTo>
                    <a:pt x="4035" y="4964"/>
                  </a:lnTo>
                  <a:lnTo>
                    <a:pt x="4037" y="4927"/>
                  </a:lnTo>
                  <a:lnTo>
                    <a:pt x="4040" y="4891"/>
                  </a:lnTo>
                  <a:lnTo>
                    <a:pt x="4045" y="4856"/>
                  </a:lnTo>
                  <a:lnTo>
                    <a:pt x="4051" y="4820"/>
                  </a:lnTo>
                  <a:lnTo>
                    <a:pt x="4058" y="4785"/>
                  </a:lnTo>
                  <a:lnTo>
                    <a:pt x="4067" y="4750"/>
                  </a:lnTo>
                  <a:lnTo>
                    <a:pt x="4077" y="4715"/>
                  </a:lnTo>
                  <a:lnTo>
                    <a:pt x="4088" y="4681"/>
                  </a:lnTo>
                  <a:lnTo>
                    <a:pt x="4100" y="4647"/>
                  </a:lnTo>
                  <a:lnTo>
                    <a:pt x="4114" y="4614"/>
                  </a:lnTo>
                  <a:lnTo>
                    <a:pt x="4129" y="4581"/>
                  </a:lnTo>
                  <a:lnTo>
                    <a:pt x="4145" y="4549"/>
                  </a:lnTo>
                  <a:lnTo>
                    <a:pt x="4163" y="4517"/>
                  </a:lnTo>
                  <a:lnTo>
                    <a:pt x="4182" y="4486"/>
                  </a:lnTo>
                  <a:lnTo>
                    <a:pt x="4202" y="4456"/>
                  </a:lnTo>
                  <a:lnTo>
                    <a:pt x="4223" y="4426"/>
                  </a:lnTo>
                  <a:lnTo>
                    <a:pt x="4245" y="4397"/>
                  </a:lnTo>
                  <a:lnTo>
                    <a:pt x="4268" y="4370"/>
                  </a:lnTo>
                  <a:lnTo>
                    <a:pt x="4292" y="4343"/>
                  </a:lnTo>
                  <a:lnTo>
                    <a:pt x="4317" y="4317"/>
                  </a:lnTo>
                  <a:lnTo>
                    <a:pt x="4343" y="4292"/>
                  </a:lnTo>
                  <a:lnTo>
                    <a:pt x="4370" y="4268"/>
                  </a:lnTo>
                  <a:lnTo>
                    <a:pt x="4397" y="4245"/>
                  </a:lnTo>
                  <a:lnTo>
                    <a:pt x="4426" y="4223"/>
                  </a:lnTo>
                  <a:lnTo>
                    <a:pt x="4456" y="4202"/>
                  </a:lnTo>
                  <a:lnTo>
                    <a:pt x="4486" y="4182"/>
                  </a:lnTo>
                  <a:lnTo>
                    <a:pt x="4517" y="4163"/>
                  </a:lnTo>
                  <a:lnTo>
                    <a:pt x="4549" y="4145"/>
                  </a:lnTo>
                  <a:lnTo>
                    <a:pt x="4581" y="4129"/>
                  </a:lnTo>
                  <a:lnTo>
                    <a:pt x="4614" y="4114"/>
                  </a:lnTo>
                  <a:lnTo>
                    <a:pt x="4647" y="4100"/>
                  </a:lnTo>
                  <a:lnTo>
                    <a:pt x="4681" y="4088"/>
                  </a:lnTo>
                  <a:lnTo>
                    <a:pt x="4715" y="4077"/>
                  </a:lnTo>
                  <a:lnTo>
                    <a:pt x="4750" y="4067"/>
                  </a:lnTo>
                  <a:lnTo>
                    <a:pt x="4785" y="4058"/>
                  </a:lnTo>
                  <a:lnTo>
                    <a:pt x="4820" y="4051"/>
                  </a:lnTo>
                  <a:lnTo>
                    <a:pt x="4856" y="4045"/>
                  </a:lnTo>
                  <a:lnTo>
                    <a:pt x="4891" y="4040"/>
                  </a:lnTo>
                  <a:lnTo>
                    <a:pt x="4927" y="4037"/>
                  </a:lnTo>
                  <a:lnTo>
                    <a:pt x="4964" y="4035"/>
                  </a:lnTo>
                  <a:lnTo>
                    <a:pt x="5000" y="4034"/>
                  </a:lnTo>
                  <a:lnTo>
                    <a:pt x="5036" y="4035"/>
                  </a:lnTo>
                  <a:lnTo>
                    <a:pt x="5073" y="4037"/>
                  </a:lnTo>
                  <a:lnTo>
                    <a:pt x="5109" y="4040"/>
                  </a:lnTo>
                  <a:lnTo>
                    <a:pt x="5144" y="4045"/>
                  </a:lnTo>
                  <a:lnTo>
                    <a:pt x="5180" y="4051"/>
                  </a:lnTo>
                  <a:lnTo>
                    <a:pt x="5215" y="4058"/>
                  </a:lnTo>
                  <a:lnTo>
                    <a:pt x="5250" y="4067"/>
                  </a:lnTo>
                  <a:lnTo>
                    <a:pt x="5285" y="4077"/>
                  </a:lnTo>
                  <a:lnTo>
                    <a:pt x="5319" y="4088"/>
                  </a:lnTo>
                  <a:lnTo>
                    <a:pt x="5353" y="4100"/>
                  </a:lnTo>
                  <a:lnTo>
                    <a:pt x="5386" y="4114"/>
                  </a:lnTo>
                  <a:lnTo>
                    <a:pt x="5419" y="4129"/>
                  </a:lnTo>
                  <a:lnTo>
                    <a:pt x="5451" y="4145"/>
                  </a:lnTo>
                  <a:lnTo>
                    <a:pt x="5483" y="4163"/>
                  </a:lnTo>
                  <a:lnTo>
                    <a:pt x="5514" y="4182"/>
                  </a:lnTo>
                  <a:lnTo>
                    <a:pt x="5544" y="4202"/>
                  </a:lnTo>
                  <a:lnTo>
                    <a:pt x="5574" y="4223"/>
                  </a:lnTo>
                  <a:lnTo>
                    <a:pt x="5603" y="4245"/>
                  </a:lnTo>
                  <a:lnTo>
                    <a:pt x="5630" y="4268"/>
                  </a:lnTo>
                  <a:lnTo>
                    <a:pt x="5657" y="4292"/>
                  </a:lnTo>
                  <a:lnTo>
                    <a:pt x="5683" y="4317"/>
                  </a:lnTo>
                  <a:lnTo>
                    <a:pt x="5708" y="4343"/>
                  </a:lnTo>
                  <a:lnTo>
                    <a:pt x="5732" y="4370"/>
                  </a:lnTo>
                  <a:lnTo>
                    <a:pt x="5755" y="4397"/>
                  </a:lnTo>
                  <a:lnTo>
                    <a:pt x="5777" y="4426"/>
                  </a:lnTo>
                  <a:lnTo>
                    <a:pt x="5798" y="4456"/>
                  </a:lnTo>
                  <a:lnTo>
                    <a:pt x="5818" y="4486"/>
                  </a:lnTo>
                  <a:lnTo>
                    <a:pt x="5837" y="4517"/>
                  </a:lnTo>
                  <a:lnTo>
                    <a:pt x="5855" y="4549"/>
                  </a:lnTo>
                  <a:lnTo>
                    <a:pt x="5871" y="4581"/>
                  </a:lnTo>
                  <a:lnTo>
                    <a:pt x="5886" y="4614"/>
                  </a:lnTo>
                  <a:lnTo>
                    <a:pt x="5900" y="4647"/>
                  </a:lnTo>
                  <a:lnTo>
                    <a:pt x="5912" y="4681"/>
                  </a:lnTo>
                  <a:lnTo>
                    <a:pt x="5923" y="4715"/>
                  </a:lnTo>
                  <a:lnTo>
                    <a:pt x="5933" y="4750"/>
                  </a:lnTo>
                  <a:lnTo>
                    <a:pt x="5942" y="4785"/>
                  </a:lnTo>
                  <a:lnTo>
                    <a:pt x="5949" y="4820"/>
                  </a:lnTo>
                  <a:lnTo>
                    <a:pt x="5955" y="4856"/>
                  </a:lnTo>
                  <a:lnTo>
                    <a:pt x="5960" y="4891"/>
                  </a:lnTo>
                  <a:lnTo>
                    <a:pt x="5963" y="4927"/>
                  </a:lnTo>
                  <a:lnTo>
                    <a:pt x="5965" y="4964"/>
                  </a:lnTo>
                  <a:lnTo>
                    <a:pt x="5966" y="5000"/>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69" name="Google Shape;969;p30"/>
            <p:cNvSpPr/>
            <p:nvPr/>
          </p:nvSpPr>
          <p:spPr>
            <a:xfrm>
              <a:off x="1649691" y="1325880"/>
              <a:ext cx="914400" cy="914400"/>
            </a:xfrm>
            <a:custGeom>
              <a:rect b="b" l="l" r="r" t="t"/>
              <a:pathLst>
                <a:path extrusionOk="0" h="10000" w="10000">
                  <a:moveTo>
                    <a:pt x="7121" y="5126"/>
                  </a:moveTo>
                  <a:lnTo>
                    <a:pt x="7115" y="5130"/>
                  </a:lnTo>
                  <a:lnTo>
                    <a:pt x="7097" y="5139"/>
                  </a:lnTo>
                  <a:lnTo>
                    <a:pt x="7079" y="5145"/>
                  </a:lnTo>
                  <a:lnTo>
                    <a:pt x="7060" y="5149"/>
                  </a:lnTo>
                  <a:lnTo>
                    <a:pt x="7040" y="5150"/>
                  </a:lnTo>
                  <a:lnTo>
                    <a:pt x="5966" y="5150"/>
                  </a:lnTo>
                  <a:lnTo>
                    <a:pt x="5946" y="5149"/>
                  </a:lnTo>
                  <a:lnTo>
                    <a:pt x="5927" y="5145"/>
                  </a:lnTo>
                  <a:lnTo>
                    <a:pt x="5909" y="5139"/>
                  </a:lnTo>
                  <a:lnTo>
                    <a:pt x="5891" y="5130"/>
                  </a:lnTo>
                  <a:lnTo>
                    <a:pt x="5875" y="5119"/>
                  </a:lnTo>
                  <a:lnTo>
                    <a:pt x="5860" y="5106"/>
                  </a:lnTo>
                  <a:lnTo>
                    <a:pt x="5847" y="5091"/>
                  </a:lnTo>
                  <a:lnTo>
                    <a:pt x="5836" y="5075"/>
                  </a:lnTo>
                  <a:lnTo>
                    <a:pt x="5827" y="5057"/>
                  </a:lnTo>
                  <a:lnTo>
                    <a:pt x="5821" y="5039"/>
                  </a:lnTo>
                  <a:lnTo>
                    <a:pt x="5817" y="5020"/>
                  </a:lnTo>
                  <a:lnTo>
                    <a:pt x="5816" y="5000"/>
                  </a:lnTo>
                  <a:lnTo>
                    <a:pt x="5817" y="4980"/>
                  </a:lnTo>
                  <a:lnTo>
                    <a:pt x="5821" y="4961"/>
                  </a:lnTo>
                  <a:lnTo>
                    <a:pt x="5827" y="4943"/>
                  </a:lnTo>
                  <a:lnTo>
                    <a:pt x="5836" y="4925"/>
                  </a:lnTo>
                  <a:lnTo>
                    <a:pt x="5847" y="4909"/>
                  </a:lnTo>
                  <a:lnTo>
                    <a:pt x="5860" y="4894"/>
                  </a:lnTo>
                  <a:lnTo>
                    <a:pt x="5875" y="4881"/>
                  </a:lnTo>
                  <a:lnTo>
                    <a:pt x="5891" y="4870"/>
                  </a:lnTo>
                  <a:lnTo>
                    <a:pt x="5909" y="4861"/>
                  </a:lnTo>
                  <a:lnTo>
                    <a:pt x="5927" y="4855"/>
                  </a:lnTo>
                  <a:lnTo>
                    <a:pt x="5946" y="4851"/>
                  </a:lnTo>
                  <a:lnTo>
                    <a:pt x="5966" y="4850"/>
                  </a:lnTo>
                  <a:lnTo>
                    <a:pt x="7040" y="4850"/>
                  </a:lnTo>
                  <a:lnTo>
                    <a:pt x="7060" y="4851"/>
                  </a:lnTo>
                  <a:lnTo>
                    <a:pt x="7079" y="4855"/>
                  </a:lnTo>
                  <a:lnTo>
                    <a:pt x="7097" y="4861"/>
                  </a:lnTo>
                  <a:lnTo>
                    <a:pt x="7115" y="4870"/>
                  </a:lnTo>
                  <a:lnTo>
                    <a:pt x="7121" y="4874"/>
                  </a:lnTo>
                  <a:lnTo>
                    <a:pt x="7121" y="4871"/>
                  </a:lnTo>
                  <a:lnTo>
                    <a:pt x="7123" y="4862"/>
                  </a:lnTo>
                  <a:lnTo>
                    <a:pt x="7127" y="4838"/>
                  </a:lnTo>
                  <a:lnTo>
                    <a:pt x="7129" y="4829"/>
                  </a:lnTo>
                  <a:lnTo>
                    <a:pt x="7134" y="4805"/>
                  </a:lnTo>
                  <a:lnTo>
                    <a:pt x="7136" y="4796"/>
                  </a:lnTo>
                  <a:lnTo>
                    <a:pt x="7141" y="4773"/>
                  </a:lnTo>
                  <a:lnTo>
                    <a:pt x="7144" y="4764"/>
                  </a:lnTo>
                  <a:lnTo>
                    <a:pt x="7150" y="4741"/>
                  </a:lnTo>
                  <a:lnTo>
                    <a:pt x="7153" y="4732"/>
                  </a:lnTo>
                  <a:lnTo>
                    <a:pt x="7161" y="4710"/>
                  </a:lnTo>
                  <a:lnTo>
                    <a:pt x="7164" y="4701"/>
                  </a:lnTo>
                  <a:lnTo>
                    <a:pt x="7172" y="4678"/>
                  </a:lnTo>
                  <a:lnTo>
                    <a:pt x="7175" y="4670"/>
                  </a:lnTo>
                  <a:lnTo>
                    <a:pt x="7184" y="4647"/>
                  </a:lnTo>
                  <a:lnTo>
                    <a:pt x="7188" y="4639"/>
                  </a:lnTo>
                  <a:lnTo>
                    <a:pt x="7198" y="4617"/>
                  </a:lnTo>
                  <a:lnTo>
                    <a:pt x="7202" y="4609"/>
                  </a:lnTo>
                  <a:lnTo>
                    <a:pt x="7213" y="4587"/>
                  </a:lnTo>
                  <a:lnTo>
                    <a:pt x="7217" y="4579"/>
                  </a:lnTo>
                  <a:lnTo>
                    <a:pt x="7229" y="4558"/>
                  </a:lnTo>
                  <a:lnTo>
                    <a:pt x="7234" y="4548"/>
                  </a:lnTo>
                  <a:lnTo>
                    <a:pt x="7247" y="4528"/>
                  </a:lnTo>
                  <a:lnTo>
                    <a:pt x="7252" y="4520"/>
                  </a:lnTo>
                  <a:lnTo>
                    <a:pt x="7265" y="4500"/>
                  </a:lnTo>
                  <a:lnTo>
                    <a:pt x="7270" y="4492"/>
                  </a:lnTo>
                  <a:lnTo>
                    <a:pt x="7284" y="4472"/>
                  </a:lnTo>
                  <a:lnTo>
                    <a:pt x="7290" y="4465"/>
                  </a:lnTo>
                  <a:lnTo>
                    <a:pt x="7304" y="4446"/>
                  </a:lnTo>
                  <a:lnTo>
                    <a:pt x="7310" y="4439"/>
                  </a:lnTo>
                  <a:lnTo>
                    <a:pt x="7326" y="4420"/>
                  </a:lnTo>
                  <a:lnTo>
                    <a:pt x="7332" y="4413"/>
                  </a:lnTo>
                  <a:lnTo>
                    <a:pt x="7348" y="4395"/>
                  </a:lnTo>
                  <a:lnTo>
                    <a:pt x="7354" y="4388"/>
                  </a:lnTo>
                  <a:lnTo>
                    <a:pt x="7371" y="4371"/>
                  </a:lnTo>
                  <a:lnTo>
                    <a:pt x="7377" y="4365"/>
                  </a:lnTo>
                  <a:lnTo>
                    <a:pt x="7394" y="4348"/>
                  </a:lnTo>
                  <a:lnTo>
                    <a:pt x="7401" y="4342"/>
                  </a:lnTo>
                  <a:lnTo>
                    <a:pt x="7419" y="4326"/>
                  </a:lnTo>
                  <a:lnTo>
                    <a:pt x="7426" y="4320"/>
                  </a:lnTo>
                  <a:lnTo>
                    <a:pt x="7445" y="4304"/>
                  </a:lnTo>
                  <a:lnTo>
                    <a:pt x="7452" y="4298"/>
                  </a:lnTo>
                  <a:lnTo>
                    <a:pt x="7471" y="4284"/>
                  </a:lnTo>
                  <a:lnTo>
                    <a:pt x="7478" y="4278"/>
                  </a:lnTo>
                  <a:lnTo>
                    <a:pt x="7498" y="4264"/>
                  </a:lnTo>
                  <a:lnTo>
                    <a:pt x="7506" y="4259"/>
                  </a:lnTo>
                  <a:lnTo>
                    <a:pt x="7526" y="4246"/>
                  </a:lnTo>
                  <a:lnTo>
                    <a:pt x="7534" y="4241"/>
                  </a:lnTo>
                  <a:lnTo>
                    <a:pt x="7554" y="4228"/>
                  </a:lnTo>
                  <a:lnTo>
                    <a:pt x="7564" y="4223"/>
                  </a:lnTo>
                  <a:lnTo>
                    <a:pt x="7585" y="4211"/>
                  </a:lnTo>
                  <a:lnTo>
                    <a:pt x="7593" y="4207"/>
                  </a:lnTo>
                  <a:lnTo>
                    <a:pt x="7615" y="4196"/>
                  </a:lnTo>
                  <a:lnTo>
                    <a:pt x="7623" y="4192"/>
                  </a:lnTo>
                  <a:lnTo>
                    <a:pt x="7645" y="4182"/>
                  </a:lnTo>
                  <a:lnTo>
                    <a:pt x="7653" y="4178"/>
                  </a:lnTo>
                  <a:lnTo>
                    <a:pt x="7676" y="4169"/>
                  </a:lnTo>
                  <a:lnTo>
                    <a:pt x="7684" y="4166"/>
                  </a:lnTo>
                  <a:lnTo>
                    <a:pt x="7707" y="4158"/>
                  </a:lnTo>
                  <a:lnTo>
                    <a:pt x="7716" y="4155"/>
                  </a:lnTo>
                  <a:lnTo>
                    <a:pt x="7738" y="4147"/>
                  </a:lnTo>
                  <a:lnTo>
                    <a:pt x="7747" y="4144"/>
                  </a:lnTo>
                  <a:lnTo>
                    <a:pt x="7770" y="4138"/>
                  </a:lnTo>
                  <a:lnTo>
                    <a:pt x="7779" y="4135"/>
                  </a:lnTo>
                  <a:lnTo>
                    <a:pt x="7802" y="4130"/>
                  </a:lnTo>
                  <a:lnTo>
                    <a:pt x="7811" y="4128"/>
                  </a:lnTo>
                  <a:lnTo>
                    <a:pt x="7835" y="4123"/>
                  </a:lnTo>
                  <a:lnTo>
                    <a:pt x="7844" y="4121"/>
                  </a:lnTo>
                  <a:lnTo>
                    <a:pt x="7868" y="4117"/>
                  </a:lnTo>
                  <a:lnTo>
                    <a:pt x="7877" y="4115"/>
                  </a:lnTo>
                  <a:lnTo>
                    <a:pt x="7901" y="4112"/>
                  </a:lnTo>
                  <a:lnTo>
                    <a:pt x="7910" y="4111"/>
                  </a:lnTo>
                  <a:lnTo>
                    <a:pt x="7934" y="4109"/>
                  </a:lnTo>
                  <a:lnTo>
                    <a:pt x="7944" y="4108"/>
                  </a:lnTo>
                  <a:lnTo>
                    <a:pt x="7968" y="4107"/>
                  </a:lnTo>
                  <a:lnTo>
                    <a:pt x="7977" y="4107"/>
                  </a:lnTo>
                  <a:lnTo>
                    <a:pt x="8001" y="4106"/>
                  </a:lnTo>
                  <a:lnTo>
                    <a:pt x="8011" y="4106"/>
                  </a:lnTo>
                  <a:lnTo>
                    <a:pt x="8035" y="4107"/>
                  </a:lnTo>
                  <a:lnTo>
                    <a:pt x="8044" y="4107"/>
                  </a:lnTo>
                  <a:lnTo>
                    <a:pt x="8068" y="4108"/>
                  </a:lnTo>
                  <a:lnTo>
                    <a:pt x="8078" y="4109"/>
                  </a:lnTo>
                  <a:lnTo>
                    <a:pt x="8102" y="4111"/>
                  </a:lnTo>
                  <a:lnTo>
                    <a:pt x="8111" y="4112"/>
                  </a:lnTo>
                  <a:lnTo>
                    <a:pt x="8135" y="4115"/>
                  </a:lnTo>
                  <a:lnTo>
                    <a:pt x="8144" y="4117"/>
                  </a:lnTo>
                  <a:lnTo>
                    <a:pt x="8168" y="4121"/>
                  </a:lnTo>
                  <a:lnTo>
                    <a:pt x="8177" y="4123"/>
                  </a:lnTo>
                  <a:lnTo>
                    <a:pt x="8201" y="4128"/>
                  </a:lnTo>
                  <a:lnTo>
                    <a:pt x="8210" y="4130"/>
                  </a:lnTo>
                  <a:lnTo>
                    <a:pt x="8233" y="4135"/>
                  </a:lnTo>
                  <a:lnTo>
                    <a:pt x="8242" y="4138"/>
                  </a:lnTo>
                  <a:lnTo>
                    <a:pt x="8265" y="4144"/>
                  </a:lnTo>
                  <a:lnTo>
                    <a:pt x="8274" y="4147"/>
                  </a:lnTo>
                  <a:lnTo>
                    <a:pt x="8296" y="4155"/>
                  </a:lnTo>
                  <a:lnTo>
                    <a:pt x="8305" y="4158"/>
                  </a:lnTo>
                  <a:lnTo>
                    <a:pt x="8328" y="4166"/>
                  </a:lnTo>
                  <a:lnTo>
                    <a:pt x="8336" y="4169"/>
                  </a:lnTo>
                  <a:lnTo>
                    <a:pt x="8359" y="4178"/>
                  </a:lnTo>
                  <a:lnTo>
                    <a:pt x="8367" y="4182"/>
                  </a:lnTo>
                  <a:lnTo>
                    <a:pt x="8389" y="4192"/>
                  </a:lnTo>
                  <a:lnTo>
                    <a:pt x="8397" y="4196"/>
                  </a:lnTo>
                  <a:lnTo>
                    <a:pt x="8419" y="4207"/>
                  </a:lnTo>
                  <a:lnTo>
                    <a:pt x="8427" y="4211"/>
                  </a:lnTo>
                  <a:lnTo>
                    <a:pt x="8448" y="4223"/>
                  </a:lnTo>
                  <a:lnTo>
                    <a:pt x="8458" y="4228"/>
                  </a:lnTo>
                  <a:lnTo>
                    <a:pt x="8478" y="4241"/>
                  </a:lnTo>
                  <a:lnTo>
                    <a:pt x="8486" y="4246"/>
                  </a:lnTo>
                  <a:lnTo>
                    <a:pt x="8506" y="4259"/>
                  </a:lnTo>
                  <a:lnTo>
                    <a:pt x="8514" y="4264"/>
                  </a:lnTo>
                  <a:lnTo>
                    <a:pt x="8534" y="4278"/>
                  </a:lnTo>
                  <a:lnTo>
                    <a:pt x="8541" y="4284"/>
                  </a:lnTo>
                  <a:lnTo>
                    <a:pt x="8560" y="4298"/>
                  </a:lnTo>
                  <a:lnTo>
                    <a:pt x="8567" y="4304"/>
                  </a:lnTo>
                  <a:lnTo>
                    <a:pt x="8586" y="4320"/>
                  </a:lnTo>
                  <a:lnTo>
                    <a:pt x="8593" y="4326"/>
                  </a:lnTo>
                  <a:lnTo>
                    <a:pt x="8611" y="4342"/>
                  </a:lnTo>
                  <a:lnTo>
                    <a:pt x="8618" y="4348"/>
                  </a:lnTo>
                  <a:lnTo>
                    <a:pt x="8635" y="4365"/>
                  </a:lnTo>
                  <a:lnTo>
                    <a:pt x="8641" y="4371"/>
                  </a:lnTo>
                  <a:lnTo>
                    <a:pt x="8658" y="4388"/>
                  </a:lnTo>
                  <a:lnTo>
                    <a:pt x="8664" y="4395"/>
                  </a:lnTo>
                  <a:lnTo>
                    <a:pt x="8680" y="4413"/>
                  </a:lnTo>
                  <a:lnTo>
                    <a:pt x="8686" y="4420"/>
                  </a:lnTo>
                  <a:lnTo>
                    <a:pt x="8702" y="4439"/>
                  </a:lnTo>
                  <a:lnTo>
                    <a:pt x="8708" y="4446"/>
                  </a:lnTo>
                  <a:lnTo>
                    <a:pt x="8722" y="4465"/>
                  </a:lnTo>
                  <a:lnTo>
                    <a:pt x="8728" y="4472"/>
                  </a:lnTo>
                  <a:lnTo>
                    <a:pt x="8742" y="4492"/>
                  </a:lnTo>
                  <a:lnTo>
                    <a:pt x="8747" y="4500"/>
                  </a:lnTo>
                  <a:lnTo>
                    <a:pt x="8760" y="4520"/>
                  </a:lnTo>
                  <a:lnTo>
                    <a:pt x="8765" y="4528"/>
                  </a:lnTo>
                  <a:lnTo>
                    <a:pt x="8778" y="4548"/>
                  </a:lnTo>
                  <a:lnTo>
                    <a:pt x="8783" y="4558"/>
                  </a:lnTo>
                  <a:lnTo>
                    <a:pt x="8795" y="4579"/>
                  </a:lnTo>
                  <a:lnTo>
                    <a:pt x="8799" y="4587"/>
                  </a:lnTo>
                  <a:lnTo>
                    <a:pt x="8810" y="4609"/>
                  </a:lnTo>
                  <a:lnTo>
                    <a:pt x="8814" y="4617"/>
                  </a:lnTo>
                  <a:lnTo>
                    <a:pt x="8824" y="4639"/>
                  </a:lnTo>
                  <a:lnTo>
                    <a:pt x="8828" y="4647"/>
                  </a:lnTo>
                  <a:lnTo>
                    <a:pt x="8837" y="4670"/>
                  </a:lnTo>
                  <a:lnTo>
                    <a:pt x="8840" y="4678"/>
                  </a:lnTo>
                  <a:lnTo>
                    <a:pt x="8848" y="4701"/>
                  </a:lnTo>
                  <a:lnTo>
                    <a:pt x="8851" y="4710"/>
                  </a:lnTo>
                  <a:lnTo>
                    <a:pt x="8859" y="4732"/>
                  </a:lnTo>
                  <a:lnTo>
                    <a:pt x="8862" y="4741"/>
                  </a:lnTo>
                  <a:lnTo>
                    <a:pt x="8868" y="4764"/>
                  </a:lnTo>
                  <a:lnTo>
                    <a:pt x="8871" y="4773"/>
                  </a:lnTo>
                  <a:lnTo>
                    <a:pt x="8876" y="4796"/>
                  </a:lnTo>
                  <a:lnTo>
                    <a:pt x="8878" y="4805"/>
                  </a:lnTo>
                  <a:lnTo>
                    <a:pt x="8883" y="4829"/>
                  </a:lnTo>
                  <a:lnTo>
                    <a:pt x="8885" y="4838"/>
                  </a:lnTo>
                  <a:lnTo>
                    <a:pt x="8889" y="4862"/>
                  </a:lnTo>
                  <a:lnTo>
                    <a:pt x="8891" y="4871"/>
                  </a:lnTo>
                  <a:lnTo>
                    <a:pt x="8894" y="4895"/>
                  </a:lnTo>
                  <a:lnTo>
                    <a:pt x="8895" y="4904"/>
                  </a:lnTo>
                  <a:lnTo>
                    <a:pt x="8897" y="4928"/>
                  </a:lnTo>
                  <a:lnTo>
                    <a:pt x="8898" y="4938"/>
                  </a:lnTo>
                  <a:lnTo>
                    <a:pt x="8899" y="4962"/>
                  </a:lnTo>
                  <a:lnTo>
                    <a:pt x="8899" y="4971"/>
                  </a:lnTo>
                  <a:lnTo>
                    <a:pt x="8900" y="4995"/>
                  </a:lnTo>
                  <a:lnTo>
                    <a:pt x="8900" y="5005"/>
                  </a:lnTo>
                  <a:lnTo>
                    <a:pt x="8899" y="5029"/>
                  </a:lnTo>
                  <a:lnTo>
                    <a:pt x="8899" y="5038"/>
                  </a:lnTo>
                  <a:lnTo>
                    <a:pt x="8898" y="5062"/>
                  </a:lnTo>
                  <a:lnTo>
                    <a:pt x="8897" y="5072"/>
                  </a:lnTo>
                  <a:lnTo>
                    <a:pt x="8895" y="5096"/>
                  </a:lnTo>
                  <a:lnTo>
                    <a:pt x="8894" y="5105"/>
                  </a:lnTo>
                  <a:lnTo>
                    <a:pt x="8891" y="5129"/>
                  </a:lnTo>
                  <a:lnTo>
                    <a:pt x="8889" y="5138"/>
                  </a:lnTo>
                  <a:lnTo>
                    <a:pt x="8885" y="5162"/>
                  </a:lnTo>
                  <a:lnTo>
                    <a:pt x="8883" y="5171"/>
                  </a:lnTo>
                  <a:lnTo>
                    <a:pt x="8878" y="5195"/>
                  </a:lnTo>
                  <a:lnTo>
                    <a:pt x="8876" y="5204"/>
                  </a:lnTo>
                  <a:lnTo>
                    <a:pt x="8871" y="5227"/>
                  </a:lnTo>
                  <a:lnTo>
                    <a:pt x="8868" y="5236"/>
                  </a:lnTo>
                  <a:lnTo>
                    <a:pt x="8862" y="5259"/>
                  </a:lnTo>
                  <a:lnTo>
                    <a:pt x="8859" y="5268"/>
                  </a:lnTo>
                  <a:lnTo>
                    <a:pt x="8851" y="5290"/>
                  </a:lnTo>
                  <a:lnTo>
                    <a:pt x="8848" y="5299"/>
                  </a:lnTo>
                  <a:lnTo>
                    <a:pt x="8840" y="5322"/>
                  </a:lnTo>
                  <a:lnTo>
                    <a:pt x="8837" y="5330"/>
                  </a:lnTo>
                  <a:lnTo>
                    <a:pt x="8828" y="5353"/>
                  </a:lnTo>
                  <a:lnTo>
                    <a:pt x="8824" y="5361"/>
                  </a:lnTo>
                  <a:lnTo>
                    <a:pt x="8814" y="5383"/>
                  </a:lnTo>
                  <a:lnTo>
                    <a:pt x="8810" y="5391"/>
                  </a:lnTo>
                  <a:lnTo>
                    <a:pt x="8799" y="5413"/>
                  </a:lnTo>
                  <a:lnTo>
                    <a:pt x="8795" y="5421"/>
                  </a:lnTo>
                  <a:lnTo>
                    <a:pt x="8783" y="5442"/>
                  </a:lnTo>
                  <a:lnTo>
                    <a:pt x="8778" y="5452"/>
                  </a:lnTo>
                  <a:lnTo>
                    <a:pt x="8765" y="5472"/>
                  </a:lnTo>
                  <a:lnTo>
                    <a:pt x="8760" y="5480"/>
                  </a:lnTo>
                  <a:lnTo>
                    <a:pt x="8747" y="5500"/>
                  </a:lnTo>
                  <a:lnTo>
                    <a:pt x="8742" y="5508"/>
                  </a:lnTo>
                  <a:lnTo>
                    <a:pt x="8728" y="5528"/>
                  </a:lnTo>
                  <a:lnTo>
                    <a:pt x="8722" y="5535"/>
                  </a:lnTo>
                  <a:lnTo>
                    <a:pt x="8708" y="5554"/>
                  </a:lnTo>
                  <a:lnTo>
                    <a:pt x="8702" y="5561"/>
                  </a:lnTo>
                  <a:lnTo>
                    <a:pt x="8686" y="5580"/>
                  </a:lnTo>
                  <a:lnTo>
                    <a:pt x="8680" y="5587"/>
                  </a:lnTo>
                  <a:lnTo>
                    <a:pt x="8664" y="5605"/>
                  </a:lnTo>
                  <a:lnTo>
                    <a:pt x="8658" y="5612"/>
                  </a:lnTo>
                  <a:lnTo>
                    <a:pt x="8641" y="5629"/>
                  </a:lnTo>
                  <a:lnTo>
                    <a:pt x="8635" y="5635"/>
                  </a:lnTo>
                  <a:lnTo>
                    <a:pt x="8618" y="5652"/>
                  </a:lnTo>
                  <a:lnTo>
                    <a:pt x="8611" y="5658"/>
                  </a:lnTo>
                  <a:lnTo>
                    <a:pt x="8593" y="5674"/>
                  </a:lnTo>
                  <a:lnTo>
                    <a:pt x="8586" y="5680"/>
                  </a:lnTo>
                  <a:lnTo>
                    <a:pt x="8567" y="5696"/>
                  </a:lnTo>
                  <a:lnTo>
                    <a:pt x="8560" y="5702"/>
                  </a:lnTo>
                  <a:lnTo>
                    <a:pt x="8541" y="5716"/>
                  </a:lnTo>
                  <a:lnTo>
                    <a:pt x="8534" y="5722"/>
                  </a:lnTo>
                  <a:lnTo>
                    <a:pt x="8514" y="5736"/>
                  </a:lnTo>
                  <a:lnTo>
                    <a:pt x="8506" y="5741"/>
                  </a:lnTo>
                  <a:lnTo>
                    <a:pt x="8486" y="5754"/>
                  </a:lnTo>
                  <a:lnTo>
                    <a:pt x="8478" y="5759"/>
                  </a:lnTo>
                  <a:lnTo>
                    <a:pt x="8458" y="5772"/>
                  </a:lnTo>
                  <a:lnTo>
                    <a:pt x="8448" y="5777"/>
                  </a:lnTo>
                  <a:lnTo>
                    <a:pt x="8427" y="5789"/>
                  </a:lnTo>
                  <a:lnTo>
                    <a:pt x="8419" y="5793"/>
                  </a:lnTo>
                  <a:lnTo>
                    <a:pt x="8397" y="5804"/>
                  </a:lnTo>
                  <a:lnTo>
                    <a:pt x="8389" y="5808"/>
                  </a:lnTo>
                  <a:lnTo>
                    <a:pt x="8367" y="5818"/>
                  </a:lnTo>
                  <a:lnTo>
                    <a:pt x="8359" y="5822"/>
                  </a:lnTo>
                  <a:lnTo>
                    <a:pt x="8336" y="5831"/>
                  </a:lnTo>
                  <a:lnTo>
                    <a:pt x="8328" y="5834"/>
                  </a:lnTo>
                  <a:lnTo>
                    <a:pt x="8305" y="5842"/>
                  </a:lnTo>
                  <a:lnTo>
                    <a:pt x="8296" y="5845"/>
                  </a:lnTo>
                  <a:lnTo>
                    <a:pt x="8274" y="5853"/>
                  </a:lnTo>
                  <a:lnTo>
                    <a:pt x="8265" y="5856"/>
                  </a:lnTo>
                  <a:lnTo>
                    <a:pt x="8242" y="5862"/>
                  </a:lnTo>
                  <a:lnTo>
                    <a:pt x="8233" y="5865"/>
                  </a:lnTo>
                  <a:lnTo>
                    <a:pt x="8210" y="5870"/>
                  </a:lnTo>
                  <a:lnTo>
                    <a:pt x="8201" y="5872"/>
                  </a:lnTo>
                  <a:lnTo>
                    <a:pt x="8177" y="5877"/>
                  </a:lnTo>
                  <a:lnTo>
                    <a:pt x="8168" y="5879"/>
                  </a:lnTo>
                  <a:lnTo>
                    <a:pt x="8144" y="5883"/>
                  </a:lnTo>
                  <a:lnTo>
                    <a:pt x="8135" y="5885"/>
                  </a:lnTo>
                  <a:lnTo>
                    <a:pt x="8111" y="5888"/>
                  </a:lnTo>
                  <a:lnTo>
                    <a:pt x="8102" y="5889"/>
                  </a:lnTo>
                  <a:lnTo>
                    <a:pt x="8078" y="5891"/>
                  </a:lnTo>
                  <a:lnTo>
                    <a:pt x="8068" y="5892"/>
                  </a:lnTo>
                  <a:lnTo>
                    <a:pt x="8044" y="5893"/>
                  </a:lnTo>
                  <a:lnTo>
                    <a:pt x="8035" y="5893"/>
                  </a:lnTo>
                  <a:lnTo>
                    <a:pt x="8011" y="5894"/>
                  </a:lnTo>
                  <a:lnTo>
                    <a:pt x="8001" y="5894"/>
                  </a:lnTo>
                  <a:lnTo>
                    <a:pt x="7977" y="5893"/>
                  </a:lnTo>
                  <a:lnTo>
                    <a:pt x="7968" y="5893"/>
                  </a:lnTo>
                  <a:lnTo>
                    <a:pt x="7944" y="5892"/>
                  </a:lnTo>
                  <a:lnTo>
                    <a:pt x="7934" y="5891"/>
                  </a:lnTo>
                  <a:lnTo>
                    <a:pt x="7910" y="5889"/>
                  </a:lnTo>
                  <a:lnTo>
                    <a:pt x="7901" y="5888"/>
                  </a:lnTo>
                  <a:lnTo>
                    <a:pt x="7877" y="5885"/>
                  </a:lnTo>
                  <a:lnTo>
                    <a:pt x="7868" y="5883"/>
                  </a:lnTo>
                  <a:lnTo>
                    <a:pt x="7844" y="5879"/>
                  </a:lnTo>
                  <a:lnTo>
                    <a:pt x="7835" y="5877"/>
                  </a:lnTo>
                  <a:lnTo>
                    <a:pt x="7811" y="5872"/>
                  </a:lnTo>
                  <a:lnTo>
                    <a:pt x="7802" y="5870"/>
                  </a:lnTo>
                  <a:lnTo>
                    <a:pt x="7779" y="5865"/>
                  </a:lnTo>
                  <a:lnTo>
                    <a:pt x="7770" y="5862"/>
                  </a:lnTo>
                  <a:lnTo>
                    <a:pt x="7747" y="5856"/>
                  </a:lnTo>
                  <a:lnTo>
                    <a:pt x="7738" y="5853"/>
                  </a:lnTo>
                  <a:lnTo>
                    <a:pt x="7716" y="5845"/>
                  </a:lnTo>
                  <a:lnTo>
                    <a:pt x="7707" y="5842"/>
                  </a:lnTo>
                  <a:lnTo>
                    <a:pt x="7684" y="5834"/>
                  </a:lnTo>
                  <a:lnTo>
                    <a:pt x="7676" y="5831"/>
                  </a:lnTo>
                  <a:lnTo>
                    <a:pt x="7653" y="5822"/>
                  </a:lnTo>
                  <a:lnTo>
                    <a:pt x="7645" y="5818"/>
                  </a:lnTo>
                  <a:lnTo>
                    <a:pt x="7623" y="5808"/>
                  </a:lnTo>
                  <a:lnTo>
                    <a:pt x="7615" y="5804"/>
                  </a:lnTo>
                  <a:lnTo>
                    <a:pt x="7593" y="5793"/>
                  </a:lnTo>
                  <a:lnTo>
                    <a:pt x="7585" y="5789"/>
                  </a:lnTo>
                  <a:lnTo>
                    <a:pt x="7564" y="5777"/>
                  </a:lnTo>
                  <a:lnTo>
                    <a:pt x="7554" y="5772"/>
                  </a:lnTo>
                  <a:lnTo>
                    <a:pt x="7534" y="5759"/>
                  </a:lnTo>
                  <a:lnTo>
                    <a:pt x="7526" y="5754"/>
                  </a:lnTo>
                  <a:lnTo>
                    <a:pt x="7506" y="5741"/>
                  </a:lnTo>
                  <a:lnTo>
                    <a:pt x="7498" y="5736"/>
                  </a:lnTo>
                  <a:lnTo>
                    <a:pt x="7478" y="5722"/>
                  </a:lnTo>
                  <a:lnTo>
                    <a:pt x="7471" y="5716"/>
                  </a:lnTo>
                  <a:lnTo>
                    <a:pt x="7452" y="5702"/>
                  </a:lnTo>
                  <a:lnTo>
                    <a:pt x="7445" y="5696"/>
                  </a:lnTo>
                  <a:lnTo>
                    <a:pt x="7426" y="5680"/>
                  </a:lnTo>
                  <a:lnTo>
                    <a:pt x="7419" y="5674"/>
                  </a:lnTo>
                  <a:lnTo>
                    <a:pt x="7401" y="5658"/>
                  </a:lnTo>
                  <a:lnTo>
                    <a:pt x="7394" y="5652"/>
                  </a:lnTo>
                  <a:lnTo>
                    <a:pt x="7377" y="5635"/>
                  </a:lnTo>
                  <a:lnTo>
                    <a:pt x="7371" y="5629"/>
                  </a:lnTo>
                  <a:lnTo>
                    <a:pt x="7354" y="5612"/>
                  </a:lnTo>
                  <a:lnTo>
                    <a:pt x="7348" y="5605"/>
                  </a:lnTo>
                  <a:lnTo>
                    <a:pt x="7332" y="5587"/>
                  </a:lnTo>
                  <a:lnTo>
                    <a:pt x="7326" y="5580"/>
                  </a:lnTo>
                  <a:lnTo>
                    <a:pt x="7310" y="5561"/>
                  </a:lnTo>
                  <a:lnTo>
                    <a:pt x="7304" y="5554"/>
                  </a:lnTo>
                  <a:lnTo>
                    <a:pt x="7290" y="5535"/>
                  </a:lnTo>
                  <a:lnTo>
                    <a:pt x="7284" y="5528"/>
                  </a:lnTo>
                  <a:lnTo>
                    <a:pt x="7270" y="5508"/>
                  </a:lnTo>
                  <a:lnTo>
                    <a:pt x="7265" y="5500"/>
                  </a:lnTo>
                  <a:lnTo>
                    <a:pt x="7252" y="5480"/>
                  </a:lnTo>
                  <a:lnTo>
                    <a:pt x="7247" y="5472"/>
                  </a:lnTo>
                  <a:lnTo>
                    <a:pt x="7234" y="5452"/>
                  </a:lnTo>
                  <a:lnTo>
                    <a:pt x="7229" y="5442"/>
                  </a:lnTo>
                  <a:lnTo>
                    <a:pt x="7217" y="5421"/>
                  </a:lnTo>
                  <a:lnTo>
                    <a:pt x="7213" y="5413"/>
                  </a:lnTo>
                  <a:lnTo>
                    <a:pt x="7202" y="5391"/>
                  </a:lnTo>
                  <a:lnTo>
                    <a:pt x="7198" y="5383"/>
                  </a:lnTo>
                  <a:lnTo>
                    <a:pt x="7188" y="5361"/>
                  </a:lnTo>
                  <a:lnTo>
                    <a:pt x="7184" y="5353"/>
                  </a:lnTo>
                  <a:lnTo>
                    <a:pt x="7175" y="5330"/>
                  </a:lnTo>
                  <a:lnTo>
                    <a:pt x="7172" y="5322"/>
                  </a:lnTo>
                  <a:lnTo>
                    <a:pt x="7164" y="5299"/>
                  </a:lnTo>
                  <a:lnTo>
                    <a:pt x="7161" y="5290"/>
                  </a:lnTo>
                  <a:lnTo>
                    <a:pt x="7153" y="5268"/>
                  </a:lnTo>
                  <a:lnTo>
                    <a:pt x="7150" y="5259"/>
                  </a:lnTo>
                  <a:lnTo>
                    <a:pt x="7144" y="5236"/>
                  </a:lnTo>
                  <a:lnTo>
                    <a:pt x="7141" y="5227"/>
                  </a:lnTo>
                  <a:lnTo>
                    <a:pt x="7136" y="5204"/>
                  </a:lnTo>
                  <a:lnTo>
                    <a:pt x="7134" y="5195"/>
                  </a:lnTo>
                  <a:lnTo>
                    <a:pt x="7129" y="5171"/>
                  </a:lnTo>
                  <a:lnTo>
                    <a:pt x="7127" y="5162"/>
                  </a:lnTo>
                  <a:lnTo>
                    <a:pt x="7123" y="5138"/>
                  </a:lnTo>
                  <a:lnTo>
                    <a:pt x="7121" y="5129"/>
                  </a:lnTo>
                  <a:lnTo>
                    <a:pt x="7121" y="5126"/>
                  </a:lnTo>
                  <a:close/>
                  <a:moveTo>
                    <a:pt x="8397" y="5044"/>
                  </a:moveTo>
                  <a:lnTo>
                    <a:pt x="8399" y="5029"/>
                  </a:lnTo>
                  <a:lnTo>
                    <a:pt x="8400" y="5015"/>
                  </a:lnTo>
                  <a:lnTo>
                    <a:pt x="8400" y="5000"/>
                  </a:lnTo>
                  <a:lnTo>
                    <a:pt x="8400" y="4985"/>
                  </a:lnTo>
                  <a:lnTo>
                    <a:pt x="8399" y="4971"/>
                  </a:lnTo>
                  <a:lnTo>
                    <a:pt x="8397" y="4956"/>
                  </a:lnTo>
                  <a:lnTo>
                    <a:pt x="8396" y="4941"/>
                  </a:lnTo>
                  <a:lnTo>
                    <a:pt x="8393" y="4927"/>
                  </a:lnTo>
                  <a:lnTo>
                    <a:pt x="8390" y="4912"/>
                  </a:lnTo>
                  <a:lnTo>
                    <a:pt x="8386" y="4898"/>
                  </a:lnTo>
                  <a:lnTo>
                    <a:pt x="8382" y="4884"/>
                  </a:lnTo>
                  <a:lnTo>
                    <a:pt x="8378" y="4870"/>
                  </a:lnTo>
                  <a:lnTo>
                    <a:pt x="8373" y="4856"/>
                  </a:lnTo>
                  <a:lnTo>
                    <a:pt x="8367" y="4842"/>
                  </a:lnTo>
                  <a:lnTo>
                    <a:pt x="8361" y="4829"/>
                  </a:lnTo>
                  <a:lnTo>
                    <a:pt x="8354" y="4815"/>
                  </a:lnTo>
                  <a:lnTo>
                    <a:pt x="8347" y="4803"/>
                  </a:lnTo>
                  <a:lnTo>
                    <a:pt x="8340" y="4791"/>
                  </a:lnTo>
                  <a:lnTo>
                    <a:pt x="8332" y="4778"/>
                  </a:lnTo>
                  <a:lnTo>
                    <a:pt x="8323" y="4766"/>
                  </a:lnTo>
                  <a:lnTo>
                    <a:pt x="8314" y="4754"/>
                  </a:lnTo>
                  <a:lnTo>
                    <a:pt x="8305" y="4743"/>
                  </a:lnTo>
                  <a:lnTo>
                    <a:pt x="8295" y="4732"/>
                  </a:lnTo>
                  <a:lnTo>
                    <a:pt x="8285" y="4721"/>
                  </a:lnTo>
                  <a:lnTo>
                    <a:pt x="8274" y="4711"/>
                  </a:lnTo>
                  <a:lnTo>
                    <a:pt x="8263" y="4701"/>
                  </a:lnTo>
                  <a:lnTo>
                    <a:pt x="8252" y="4692"/>
                  </a:lnTo>
                  <a:lnTo>
                    <a:pt x="8240" y="4683"/>
                  </a:lnTo>
                  <a:lnTo>
                    <a:pt x="8228" y="4674"/>
                  </a:lnTo>
                  <a:lnTo>
                    <a:pt x="8215" y="4666"/>
                  </a:lnTo>
                  <a:lnTo>
                    <a:pt x="8203" y="4659"/>
                  </a:lnTo>
                  <a:lnTo>
                    <a:pt x="8191" y="4652"/>
                  </a:lnTo>
                  <a:lnTo>
                    <a:pt x="8177" y="4645"/>
                  </a:lnTo>
                  <a:lnTo>
                    <a:pt x="8164" y="4639"/>
                  </a:lnTo>
                  <a:lnTo>
                    <a:pt x="8150" y="4633"/>
                  </a:lnTo>
                  <a:lnTo>
                    <a:pt x="8136" y="4628"/>
                  </a:lnTo>
                  <a:lnTo>
                    <a:pt x="8122" y="4624"/>
                  </a:lnTo>
                  <a:lnTo>
                    <a:pt x="8108" y="4620"/>
                  </a:lnTo>
                  <a:lnTo>
                    <a:pt x="8094" y="4616"/>
                  </a:lnTo>
                  <a:lnTo>
                    <a:pt x="8079" y="4613"/>
                  </a:lnTo>
                  <a:lnTo>
                    <a:pt x="8065" y="4610"/>
                  </a:lnTo>
                  <a:lnTo>
                    <a:pt x="8050" y="4609"/>
                  </a:lnTo>
                  <a:lnTo>
                    <a:pt x="8035" y="4607"/>
                  </a:lnTo>
                  <a:lnTo>
                    <a:pt x="8021" y="4606"/>
                  </a:lnTo>
                  <a:lnTo>
                    <a:pt x="8006" y="4606"/>
                  </a:lnTo>
                  <a:lnTo>
                    <a:pt x="7991" y="4606"/>
                  </a:lnTo>
                  <a:lnTo>
                    <a:pt x="7977" y="4607"/>
                  </a:lnTo>
                  <a:lnTo>
                    <a:pt x="7962" y="4609"/>
                  </a:lnTo>
                  <a:lnTo>
                    <a:pt x="7947" y="4610"/>
                  </a:lnTo>
                  <a:lnTo>
                    <a:pt x="7933" y="4613"/>
                  </a:lnTo>
                  <a:lnTo>
                    <a:pt x="7918" y="4616"/>
                  </a:lnTo>
                  <a:lnTo>
                    <a:pt x="7904" y="4620"/>
                  </a:lnTo>
                  <a:lnTo>
                    <a:pt x="7890" y="4624"/>
                  </a:lnTo>
                  <a:lnTo>
                    <a:pt x="7876" y="4628"/>
                  </a:lnTo>
                  <a:lnTo>
                    <a:pt x="7862" y="4633"/>
                  </a:lnTo>
                  <a:lnTo>
                    <a:pt x="7848" y="4639"/>
                  </a:lnTo>
                  <a:lnTo>
                    <a:pt x="7835" y="4645"/>
                  </a:lnTo>
                  <a:lnTo>
                    <a:pt x="7821" y="4652"/>
                  </a:lnTo>
                  <a:lnTo>
                    <a:pt x="7809" y="4659"/>
                  </a:lnTo>
                  <a:lnTo>
                    <a:pt x="7797" y="4666"/>
                  </a:lnTo>
                  <a:lnTo>
                    <a:pt x="7784" y="4674"/>
                  </a:lnTo>
                  <a:lnTo>
                    <a:pt x="7772" y="4683"/>
                  </a:lnTo>
                  <a:lnTo>
                    <a:pt x="7760" y="4692"/>
                  </a:lnTo>
                  <a:lnTo>
                    <a:pt x="7749" y="4701"/>
                  </a:lnTo>
                  <a:lnTo>
                    <a:pt x="7738" y="4711"/>
                  </a:lnTo>
                  <a:lnTo>
                    <a:pt x="7727" y="4721"/>
                  </a:lnTo>
                  <a:lnTo>
                    <a:pt x="7717" y="4732"/>
                  </a:lnTo>
                  <a:lnTo>
                    <a:pt x="7707" y="4743"/>
                  </a:lnTo>
                  <a:lnTo>
                    <a:pt x="7698" y="4754"/>
                  </a:lnTo>
                  <a:lnTo>
                    <a:pt x="7689" y="4766"/>
                  </a:lnTo>
                  <a:lnTo>
                    <a:pt x="7680" y="4778"/>
                  </a:lnTo>
                  <a:lnTo>
                    <a:pt x="7672" y="4791"/>
                  </a:lnTo>
                  <a:lnTo>
                    <a:pt x="7665" y="4803"/>
                  </a:lnTo>
                  <a:lnTo>
                    <a:pt x="7658" y="4815"/>
                  </a:lnTo>
                  <a:lnTo>
                    <a:pt x="7651" y="4829"/>
                  </a:lnTo>
                  <a:lnTo>
                    <a:pt x="7645" y="4842"/>
                  </a:lnTo>
                  <a:lnTo>
                    <a:pt x="7639" y="4856"/>
                  </a:lnTo>
                  <a:lnTo>
                    <a:pt x="7634" y="4870"/>
                  </a:lnTo>
                  <a:lnTo>
                    <a:pt x="7630" y="4884"/>
                  </a:lnTo>
                  <a:lnTo>
                    <a:pt x="7626" y="4898"/>
                  </a:lnTo>
                  <a:lnTo>
                    <a:pt x="7622" y="4912"/>
                  </a:lnTo>
                  <a:lnTo>
                    <a:pt x="7619" y="4927"/>
                  </a:lnTo>
                  <a:lnTo>
                    <a:pt x="7616" y="4941"/>
                  </a:lnTo>
                  <a:lnTo>
                    <a:pt x="7615" y="4956"/>
                  </a:lnTo>
                  <a:lnTo>
                    <a:pt x="7613" y="4971"/>
                  </a:lnTo>
                  <a:lnTo>
                    <a:pt x="7612" y="4985"/>
                  </a:lnTo>
                  <a:lnTo>
                    <a:pt x="7612" y="5000"/>
                  </a:lnTo>
                  <a:lnTo>
                    <a:pt x="7612" y="5015"/>
                  </a:lnTo>
                  <a:lnTo>
                    <a:pt x="7613" y="5029"/>
                  </a:lnTo>
                  <a:lnTo>
                    <a:pt x="7615" y="5044"/>
                  </a:lnTo>
                  <a:lnTo>
                    <a:pt x="7616" y="5059"/>
                  </a:lnTo>
                  <a:lnTo>
                    <a:pt x="7619" y="5073"/>
                  </a:lnTo>
                  <a:lnTo>
                    <a:pt x="7622" y="5088"/>
                  </a:lnTo>
                  <a:lnTo>
                    <a:pt x="7626" y="5102"/>
                  </a:lnTo>
                  <a:lnTo>
                    <a:pt x="7630" y="5116"/>
                  </a:lnTo>
                  <a:lnTo>
                    <a:pt x="7634" y="5130"/>
                  </a:lnTo>
                  <a:lnTo>
                    <a:pt x="7639" y="5144"/>
                  </a:lnTo>
                  <a:lnTo>
                    <a:pt x="7645" y="5158"/>
                  </a:lnTo>
                  <a:lnTo>
                    <a:pt x="7651" y="5171"/>
                  </a:lnTo>
                  <a:lnTo>
                    <a:pt x="7658" y="5185"/>
                  </a:lnTo>
                  <a:lnTo>
                    <a:pt x="7665" y="5197"/>
                  </a:lnTo>
                  <a:lnTo>
                    <a:pt x="7672" y="5209"/>
                  </a:lnTo>
                  <a:lnTo>
                    <a:pt x="7680" y="5222"/>
                  </a:lnTo>
                  <a:lnTo>
                    <a:pt x="7689" y="5234"/>
                  </a:lnTo>
                  <a:lnTo>
                    <a:pt x="7698" y="5246"/>
                  </a:lnTo>
                  <a:lnTo>
                    <a:pt x="7707" y="5257"/>
                  </a:lnTo>
                  <a:lnTo>
                    <a:pt x="7717" y="5268"/>
                  </a:lnTo>
                  <a:lnTo>
                    <a:pt x="7727" y="5279"/>
                  </a:lnTo>
                  <a:lnTo>
                    <a:pt x="7738" y="5289"/>
                  </a:lnTo>
                  <a:lnTo>
                    <a:pt x="7749" y="5299"/>
                  </a:lnTo>
                  <a:lnTo>
                    <a:pt x="7760" y="5308"/>
                  </a:lnTo>
                  <a:lnTo>
                    <a:pt x="7772" y="5317"/>
                  </a:lnTo>
                  <a:lnTo>
                    <a:pt x="7784" y="5326"/>
                  </a:lnTo>
                  <a:lnTo>
                    <a:pt x="7797" y="5334"/>
                  </a:lnTo>
                  <a:lnTo>
                    <a:pt x="7809" y="5341"/>
                  </a:lnTo>
                  <a:lnTo>
                    <a:pt x="7821" y="5348"/>
                  </a:lnTo>
                  <a:lnTo>
                    <a:pt x="7835" y="5355"/>
                  </a:lnTo>
                  <a:lnTo>
                    <a:pt x="7848" y="5361"/>
                  </a:lnTo>
                  <a:lnTo>
                    <a:pt x="7862" y="5367"/>
                  </a:lnTo>
                  <a:lnTo>
                    <a:pt x="7876" y="5372"/>
                  </a:lnTo>
                  <a:lnTo>
                    <a:pt x="7890" y="5376"/>
                  </a:lnTo>
                  <a:lnTo>
                    <a:pt x="7904" y="5380"/>
                  </a:lnTo>
                  <a:lnTo>
                    <a:pt x="7918" y="5384"/>
                  </a:lnTo>
                  <a:lnTo>
                    <a:pt x="7933" y="5387"/>
                  </a:lnTo>
                  <a:lnTo>
                    <a:pt x="7947" y="5390"/>
                  </a:lnTo>
                  <a:lnTo>
                    <a:pt x="7962" y="5391"/>
                  </a:lnTo>
                  <a:lnTo>
                    <a:pt x="7977" y="5393"/>
                  </a:lnTo>
                  <a:lnTo>
                    <a:pt x="7991" y="5394"/>
                  </a:lnTo>
                  <a:lnTo>
                    <a:pt x="8006" y="5394"/>
                  </a:lnTo>
                  <a:lnTo>
                    <a:pt x="8021" y="5394"/>
                  </a:lnTo>
                  <a:lnTo>
                    <a:pt x="8035" y="5393"/>
                  </a:lnTo>
                  <a:lnTo>
                    <a:pt x="8050" y="5391"/>
                  </a:lnTo>
                  <a:lnTo>
                    <a:pt x="8065" y="5390"/>
                  </a:lnTo>
                  <a:lnTo>
                    <a:pt x="8079" y="5387"/>
                  </a:lnTo>
                  <a:lnTo>
                    <a:pt x="8094" y="5384"/>
                  </a:lnTo>
                  <a:lnTo>
                    <a:pt x="8108" y="5380"/>
                  </a:lnTo>
                  <a:lnTo>
                    <a:pt x="8122" y="5376"/>
                  </a:lnTo>
                  <a:lnTo>
                    <a:pt x="8136" y="5372"/>
                  </a:lnTo>
                  <a:lnTo>
                    <a:pt x="8150" y="5367"/>
                  </a:lnTo>
                  <a:lnTo>
                    <a:pt x="8164" y="5361"/>
                  </a:lnTo>
                  <a:lnTo>
                    <a:pt x="8177" y="5355"/>
                  </a:lnTo>
                  <a:lnTo>
                    <a:pt x="8191" y="5348"/>
                  </a:lnTo>
                  <a:lnTo>
                    <a:pt x="8203" y="5341"/>
                  </a:lnTo>
                  <a:lnTo>
                    <a:pt x="8215" y="5334"/>
                  </a:lnTo>
                  <a:lnTo>
                    <a:pt x="8228" y="5326"/>
                  </a:lnTo>
                  <a:lnTo>
                    <a:pt x="8240" y="5317"/>
                  </a:lnTo>
                  <a:lnTo>
                    <a:pt x="8252" y="5308"/>
                  </a:lnTo>
                  <a:lnTo>
                    <a:pt x="8263" y="5299"/>
                  </a:lnTo>
                  <a:lnTo>
                    <a:pt x="8274" y="5289"/>
                  </a:lnTo>
                  <a:lnTo>
                    <a:pt x="8285" y="5279"/>
                  </a:lnTo>
                  <a:lnTo>
                    <a:pt x="8295" y="5268"/>
                  </a:lnTo>
                  <a:lnTo>
                    <a:pt x="8305" y="5257"/>
                  </a:lnTo>
                  <a:lnTo>
                    <a:pt x="8314" y="5246"/>
                  </a:lnTo>
                  <a:lnTo>
                    <a:pt x="8323" y="5234"/>
                  </a:lnTo>
                  <a:lnTo>
                    <a:pt x="8332" y="5222"/>
                  </a:lnTo>
                  <a:lnTo>
                    <a:pt x="8340" y="5209"/>
                  </a:lnTo>
                  <a:lnTo>
                    <a:pt x="8347" y="5197"/>
                  </a:lnTo>
                  <a:lnTo>
                    <a:pt x="8354" y="5185"/>
                  </a:lnTo>
                  <a:lnTo>
                    <a:pt x="8361" y="5171"/>
                  </a:lnTo>
                  <a:lnTo>
                    <a:pt x="8367" y="5158"/>
                  </a:lnTo>
                  <a:lnTo>
                    <a:pt x="8373" y="5144"/>
                  </a:lnTo>
                  <a:lnTo>
                    <a:pt x="8378" y="5130"/>
                  </a:lnTo>
                  <a:lnTo>
                    <a:pt x="8382" y="5116"/>
                  </a:lnTo>
                  <a:lnTo>
                    <a:pt x="8386" y="5102"/>
                  </a:lnTo>
                  <a:lnTo>
                    <a:pt x="8390" y="5088"/>
                  </a:lnTo>
                  <a:lnTo>
                    <a:pt x="8393" y="5073"/>
                  </a:lnTo>
                  <a:lnTo>
                    <a:pt x="8396" y="5059"/>
                  </a:lnTo>
                  <a:lnTo>
                    <a:pt x="8397" y="5044"/>
                  </a:lnTo>
                  <a:close/>
                  <a:moveTo>
                    <a:pt x="4874" y="7121"/>
                  </a:moveTo>
                  <a:lnTo>
                    <a:pt x="4870" y="7115"/>
                  </a:lnTo>
                  <a:lnTo>
                    <a:pt x="4861" y="7097"/>
                  </a:lnTo>
                  <a:lnTo>
                    <a:pt x="4855" y="7079"/>
                  </a:lnTo>
                  <a:lnTo>
                    <a:pt x="4851" y="7060"/>
                  </a:lnTo>
                  <a:lnTo>
                    <a:pt x="4850" y="7040"/>
                  </a:lnTo>
                  <a:lnTo>
                    <a:pt x="4850" y="5966"/>
                  </a:lnTo>
                  <a:lnTo>
                    <a:pt x="4851" y="5946"/>
                  </a:lnTo>
                  <a:lnTo>
                    <a:pt x="4855" y="5927"/>
                  </a:lnTo>
                  <a:lnTo>
                    <a:pt x="4861" y="5909"/>
                  </a:lnTo>
                  <a:lnTo>
                    <a:pt x="4870" y="5891"/>
                  </a:lnTo>
                  <a:lnTo>
                    <a:pt x="4881" y="5875"/>
                  </a:lnTo>
                  <a:lnTo>
                    <a:pt x="4894" y="5860"/>
                  </a:lnTo>
                  <a:lnTo>
                    <a:pt x="4909" y="5847"/>
                  </a:lnTo>
                  <a:lnTo>
                    <a:pt x="4925" y="5836"/>
                  </a:lnTo>
                  <a:lnTo>
                    <a:pt x="4943" y="5827"/>
                  </a:lnTo>
                  <a:lnTo>
                    <a:pt x="4961" y="5821"/>
                  </a:lnTo>
                  <a:lnTo>
                    <a:pt x="4980" y="5817"/>
                  </a:lnTo>
                  <a:lnTo>
                    <a:pt x="5000" y="5816"/>
                  </a:lnTo>
                  <a:lnTo>
                    <a:pt x="5020" y="5817"/>
                  </a:lnTo>
                  <a:lnTo>
                    <a:pt x="5039" y="5821"/>
                  </a:lnTo>
                  <a:lnTo>
                    <a:pt x="5057" y="5827"/>
                  </a:lnTo>
                  <a:lnTo>
                    <a:pt x="5075" y="5836"/>
                  </a:lnTo>
                  <a:lnTo>
                    <a:pt x="5091" y="5847"/>
                  </a:lnTo>
                  <a:lnTo>
                    <a:pt x="5106" y="5860"/>
                  </a:lnTo>
                  <a:lnTo>
                    <a:pt x="5119" y="5875"/>
                  </a:lnTo>
                  <a:lnTo>
                    <a:pt x="5130" y="5891"/>
                  </a:lnTo>
                  <a:lnTo>
                    <a:pt x="5139" y="5909"/>
                  </a:lnTo>
                  <a:lnTo>
                    <a:pt x="5145" y="5927"/>
                  </a:lnTo>
                  <a:lnTo>
                    <a:pt x="5149" y="5946"/>
                  </a:lnTo>
                  <a:lnTo>
                    <a:pt x="5150" y="5966"/>
                  </a:lnTo>
                  <a:lnTo>
                    <a:pt x="5150" y="7040"/>
                  </a:lnTo>
                  <a:lnTo>
                    <a:pt x="5149" y="7060"/>
                  </a:lnTo>
                  <a:lnTo>
                    <a:pt x="5145" y="7079"/>
                  </a:lnTo>
                  <a:lnTo>
                    <a:pt x="5139" y="7097"/>
                  </a:lnTo>
                  <a:lnTo>
                    <a:pt x="5130" y="7115"/>
                  </a:lnTo>
                  <a:lnTo>
                    <a:pt x="5126" y="7121"/>
                  </a:lnTo>
                  <a:lnTo>
                    <a:pt x="5129" y="7121"/>
                  </a:lnTo>
                  <a:lnTo>
                    <a:pt x="5138" y="7123"/>
                  </a:lnTo>
                  <a:lnTo>
                    <a:pt x="5162" y="7127"/>
                  </a:lnTo>
                  <a:lnTo>
                    <a:pt x="5171" y="7129"/>
                  </a:lnTo>
                  <a:lnTo>
                    <a:pt x="5195" y="7134"/>
                  </a:lnTo>
                  <a:lnTo>
                    <a:pt x="5204" y="7136"/>
                  </a:lnTo>
                  <a:lnTo>
                    <a:pt x="5227" y="7141"/>
                  </a:lnTo>
                  <a:lnTo>
                    <a:pt x="5236" y="7144"/>
                  </a:lnTo>
                  <a:lnTo>
                    <a:pt x="5259" y="7150"/>
                  </a:lnTo>
                  <a:lnTo>
                    <a:pt x="5268" y="7153"/>
                  </a:lnTo>
                  <a:lnTo>
                    <a:pt x="5290" y="7161"/>
                  </a:lnTo>
                  <a:lnTo>
                    <a:pt x="5299" y="7164"/>
                  </a:lnTo>
                  <a:lnTo>
                    <a:pt x="5322" y="7172"/>
                  </a:lnTo>
                  <a:lnTo>
                    <a:pt x="5330" y="7175"/>
                  </a:lnTo>
                  <a:lnTo>
                    <a:pt x="5353" y="7184"/>
                  </a:lnTo>
                  <a:lnTo>
                    <a:pt x="5361" y="7188"/>
                  </a:lnTo>
                  <a:lnTo>
                    <a:pt x="5383" y="7198"/>
                  </a:lnTo>
                  <a:lnTo>
                    <a:pt x="5391" y="7202"/>
                  </a:lnTo>
                  <a:lnTo>
                    <a:pt x="5413" y="7213"/>
                  </a:lnTo>
                  <a:lnTo>
                    <a:pt x="5421" y="7217"/>
                  </a:lnTo>
                  <a:lnTo>
                    <a:pt x="5442" y="7229"/>
                  </a:lnTo>
                  <a:lnTo>
                    <a:pt x="5452" y="7234"/>
                  </a:lnTo>
                  <a:lnTo>
                    <a:pt x="5472" y="7247"/>
                  </a:lnTo>
                  <a:lnTo>
                    <a:pt x="5480" y="7252"/>
                  </a:lnTo>
                  <a:lnTo>
                    <a:pt x="5500" y="7265"/>
                  </a:lnTo>
                  <a:lnTo>
                    <a:pt x="5508" y="7270"/>
                  </a:lnTo>
                  <a:lnTo>
                    <a:pt x="5528" y="7284"/>
                  </a:lnTo>
                  <a:lnTo>
                    <a:pt x="5535" y="7290"/>
                  </a:lnTo>
                  <a:lnTo>
                    <a:pt x="5554" y="7304"/>
                  </a:lnTo>
                  <a:lnTo>
                    <a:pt x="5561" y="7310"/>
                  </a:lnTo>
                  <a:lnTo>
                    <a:pt x="5580" y="7326"/>
                  </a:lnTo>
                  <a:lnTo>
                    <a:pt x="5587" y="7332"/>
                  </a:lnTo>
                  <a:lnTo>
                    <a:pt x="5605" y="7348"/>
                  </a:lnTo>
                  <a:lnTo>
                    <a:pt x="5612" y="7354"/>
                  </a:lnTo>
                  <a:lnTo>
                    <a:pt x="5629" y="7371"/>
                  </a:lnTo>
                  <a:lnTo>
                    <a:pt x="5635" y="7377"/>
                  </a:lnTo>
                  <a:lnTo>
                    <a:pt x="5652" y="7394"/>
                  </a:lnTo>
                  <a:lnTo>
                    <a:pt x="5658" y="7401"/>
                  </a:lnTo>
                  <a:lnTo>
                    <a:pt x="5674" y="7419"/>
                  </a:lnTo>
                  <a:lnTo>
                    <a:pt x="5680" y="7426"/>
                  </a:lnTo>
                  <a:lnTo>
                    <a:pt x="5696" y="7445"/>
                  </a:lnTo>
                  <a:lnTo>
                    <a:pt x="5702" y="7452"/>
                  </a:lnTo>
                  <a:lnTo>
                    <a:pt x="5716" y="7471"/>
                  </a:lnTo>
                  <a:lnTo>
                    <a:pt x="5722" y="7478"/>
                  </a:lnTo>
                  <a:lnTo>
                    <a:pt x="5736" y="7498"/>
                  </a:lnTo>
                  <a:lnTo>
                    <a:pt x="5741" y="7506"/>
                  </a:lnTo>
                  <a:lnTo>
                    <a:pt x="5754" y="7526"/>
                  </a:lnTo>
                  <a:lnTo>
                    <a:pt x="5759" y="7534"/>
                  </a:lnTo>
                  <a:lnTo>
                    <a:pt x="5772" y="7554"/>
                  </a:lnTo>
                  <a:lnTo>
                    <a:pt x="5777" y="7564"/>
                  </a:lnTo>
                  <a:lnTo>
                    <a:pt x="5789" y="7585"/>
                  </a:lnTo>
                  <a:lnTo>
                    <a:pt x="5793" y="7593"/>
                  </a:lnTo>
                  <a:lnTo>
                    <a:pt x="5804" y="7615"/>
                  </a:lnTo>
                  <a:lnTo>
                    <a:pt x="5808" y="7623"/>
                  </a:lnTo>
                  <a:lnTo>
                    <a:pt x="5818" y="7645"/>
                  </a:lnTo>
                  <a:lnTo>
                    <a:pt x="5822" y="7653"/>
                  </a:lnTo>
                  <a:lnTo>
                    <a:pt x="5831" y="7676"/>
                  </a:lnTo>
                  <a:lnTo>
                    <a:pt x="5834" y="7684"/>
                  </a:lnTo>
                  <a:lnTo>
                    <a:pt x="5842" y="7707"/>
                  </a:lnTo>
                  <a:lnTo>
                    <a:pt x="5845" y="7716"/>
                  </a:lnTo>
                  <a:lnTo>
                    <a:pt x="5853" y="7738"/>
                  </a:lnTo>
                  <a:lnTo>
                    <a:pt x="5856" y="7747"/>
                  </a:lnTo>
                  <a:lnTo>
                    <a:pt x="5862" y="7770"/>
                  </a:lnTo>
                  <a:lnTo>
                    <a:pt x="5865" y="7779"/>
                  </a:lnTo>
                  <a:lnTo>
                    <a:pt x="5870" y="7802"/>
                  </a:lnTo>
                  <a:lnTo>
                    <a:pt x="5872" y="7811"/>
                  </a:lnTo>
                  <a:lnTo>
                    <a:pt x="5877" y="7835"/>
                  </a:lnTo>
                  <a:lnTo>
                    <a:pt x="5879" y="7844"/>
                  </a:lnTo>
                  <a:lnTo>
                    <a:pt x="5883" y="7868"/>
                  </a:lnTo>
                  <a:lnTo>
                    <a:pt x="5885" y="7877"/>
                  </a:lnTo>
                  <a:lnTo>
                    <a:pt x="5888" y="7901"/>
                  </a:lnTo>
                  <a:lnTo>
                    <a:pt x="5889" y="7910"/>
                  </a:lnTo>
                  <a:lnTo>
                    <a:pt x="5891" y="7934"/>
                  </a:lnTo>
                  <a:lnTo>
                    <a:pt x="5892" y="7944"/>
                  </a:lnTo>
                  <a:lnTo>
                    <a:pt x="5893" y="7968"/>
                  </a:lnTo>
                  <a:lnTo>
                    <a:pt x="5893" y="7977"/>
                  </a:lnTo>
                  <a:lnTo>
                    <a:pt x="5894" y="8001"/>
                  </a:lnTo>
                  <a:lnTo>
                    <a:pt x="5894" y="8011"/>
                  </a:lnTo>
                  <a:lnTo>
                    <a:pt x="5893" y="8035"/>
                  </a:lnTo>
                  <a:lnTo>
                    <a:pt x="5893" y="8044"/>
                  </a:lnTo>
                  <a:lnTo>
                    <a:pt x="5892" y="8068"/>
                  </a:lnTo>
                  <a:lnTo>
                    <a:pt x="5891" y="8078"/>
                  </a:lnTo>
                  <a:lnTo>
                    <a:pt x="5889" y="8102"/>
                  </a:lnTo>
                  <a:lnTo>
                    <a:pt x="5888" y="8111"/>
                  </a:lnTo>
                  <a:lnTo>
                    <a:pt x="5885" y="8135"/>
                  </a:lnTo>
                  <a:lnTo>
                    <a:pt x="5883" y="8144"/>
                  </a:lnTo>
                  <a:lnTo>
                    <a:pt x="5879" y="8168"/>
                  </a:lnTo>
                  <a:lnTo>
                    <a:pt x="5877" y="8177"/>
                  </a:lnTo>
                  <a:lnTo>
                    <a:pt x="5872" y="8201"/>
                  </a:lnTo>
                  <a:lnTo>
                    <a:pt x="5870" y="8210"/>
                  </a:lnTo>
                  <a:lnTo>
                    <a:pt x="5865" y="8233"/>
                  </a:lnTo>
                  <a:lnTo>
                    <a:pt x="5862" y="8242"/>
                  </a:lnTo>
                  <a:lnTo>
                    <a:pt x="5856" y="8265"/>
                  </a:lnTo>
                  <a:lnTo>
                    <a:pt x="5853" y="8274"/>
                  </a:lnTo>
                  <a:lnTo>
                    <a:pt x="5845" y="8296"/>
                  </a:lnTo>
                  <a:lnTo>
                    <a:pt x="5842" y="8305"/>
                  </a:lnTo>
                  <a:lnTo>
                    <a:pt x="5834" y="8328"/>
                  </a:lnTo>
                  <a:lnTo>
                    <a:pt x="5831" y="8336"/>
                  </a:lnTo>
                  <a:lnTo>
                    <a:pt x="5822" y="8359"/>
                  </a:lnTo>
                  <a:lnTo>
                    <a:pt x="5818" y="8367"/>
                  </a:lnTo>
                  <a:lnTo>
                    <a:pt x="5808" y="8389"/>
                  </a:lnTo>
                  <a:lnTo>
                    <a:pt x="5804" y="8397"/>
                  </a:lnTo>
                  <a:lnTo>
                    <a:pt x="5793" y="8419"/>
                  </a:lnTo>
                  <a:lnTo>
                    <a:pt x="5789" y="8427"/>
                  </a:lnTo>
                  <a:lnTo>
                    <a:pt x="5777" y="8448"/>
                  </a:lnTo>
                  <a:lnTo>
                    <a:pt x="5772" y="8458"/>
                  </a:lnTo>
                  <a:lnTo>
                    <a:pt x="5759" y="8478"/>
                  </a:lnTo>
                  <a:lnTo>
                    <a:pt x="5754" y="8486"/>
                  </a:lnTo>
                  <a:lnTo>
                    <a:pt x="5741" y="8506"/>
                  </a:lnTo>
                  <a:lnTo>
                    <a:pt x="5736" y="8514"/>
                  </a:lnTo>
                  <a:lnTo>
                    <a:pt x="5722" y="8534"/>
                  </a:lnTo>
                  <a:lnTo>
                    <a:pt x="5716" y="8541"/>
                  </a:lnTo>
                  <a:lnTo>
                    <a:pt x="5702" y="8560"/>
                  </a:lnTo>
                  <a:lnTo>
                    <a:pt x="5696" y="8567"/>
                  </a:lnTo>
                  <a:lnTo>
                    <a:pt x="5680" y="8586"/>
                  </a:lnTo>
                  <a:lnTo>
                    <a:pt x="5674" y="8593"/>
                  </a:lnTo>
                  <a:lnTo>
                    <a:pt x="5658" y="8611"/>
                  </a:lnTo>
                  <a:lnTo>
                    <a:pt x="5652" y="8618"/>
                  </a:lnTo>
                  <a:lnTo>
                    <a:pt x="5635" y="8635"/>
                  </a:lnTo>
                  <a:lnTo>
                    <a:pt x="5629" y="8641"/>
                  </a:lnTo>
                  <a:lnTo>
                    <a:pt x="5612" y="8658"/>
                  </a:lnTo>
                  <a:lnTo>
                    <a:pt x="5605" y="8664"/>
                  </a:lnTo>
                  <a:lnTo>
                    <a:pt x="5587" y="8680"/>
                  </a:lnTo>
                  <a:lnTo>
                    <a:pt x="5580" y="8686"/>
                  </a:lnTo>
                  <a:lnTo>
                    <a:pt x="5561" y="8702"/>
                  </a:lnTo>
                  <a:lnTo>
                    <a:pt x="5554" y="8708"/>
                  </a:lnTo>
                  <a:lnTo>
                    <a:pt x="5535" y="8722"/>
                  </a:lnTo>
                  <a:lnTo>
                    <a:pt x="5528" y="8728"/>
                  </a:lnTo>
                  <a:lnTo>
                    <a:pt x="5508" y="8742"/>
                  </a:lnTo>
                  <a:lnTo>
                    <a:pt x="5500" y="8747"/>
                  </a:lnTo>
                  <a:lnTo>
                    <a:pt x="5480" y="8760"/>
                  </a:lnTo>
                  <a:lnTo>
                    <a:pt x="5472" y="8765"/>
                  </a:lnTo>
                  <a:lnTo>
                    <a:pt x="5452" y="8778"/>
                  </a:lnTo>
                  <a:lnTo>
                    <a:pt x="5442" y="8783"/>
                  </a:lnTo>
                  <a:lnTo>
                    <a:pt x="5421" y="8795"/>
                  </a:lnTo>
                  <a:lnTo>
                    <a:pt x="5413" y="8799"/>
                  </a:lnTo>
                  <a:lnTo>
                    <a:pt x="5391" y="8810"/>
                  </a:lnTo>
                  <a:lnTo>
                    <a:pt x="5383" y="8814"/>
                  </a:lnTo>
                  <a:lnTo>
                    <a:pt x="5361" y="8824"/>
                  </a:lnTo>
                  <a:lnTo>
                    <a:pt x="5353" y="8828"/>
                  </a:lnTo>
                  <a:lnTo>
                    <a:pt x="5330" y="8837"/>
                  </a:lnTo>
                  <a:lnTo>
                    <a:pt x="5322" y="8840"/>
                  </a:lnTo>
                  <a:lnTo>
                    <a:pt x="5299" y="8848"/>
                  </a:lnTo>
                  <a:lnTo>
                    <a:pt x="5290" y="8851"/>
                  </a:lnTo>
                  <a:lnTo>
                    <a:pt x="5268" y="8859"/>
                  </a:lnTo>
                  <a:lnTo>
                    <a:pt x="5259" y="8862"/>
                  </a:lnTo>
                  <a:lnTo>
                    <a:pt x="5236" y="8868"/>
                  </a:lnTo>
                  <a:lnTo>
                    <a:pt x="5227" y="8871"/>
                  </a:lnTo>
                  <a:lnTo>
                    <a:pt x="5204" y="8876"/>
                  </a:lnTo>
                  <a:lnTo>
                    <a:pt x="5195" y="8878"/>
                  </a:lnTo>
                  <a:lnTo>
                    <a:pt x="5171" y="8883"/>
                  </a:lnTo>
                  <a:lnTo>
                    <a:pt x="5162" y="8885"/>
                  </a:lnTo>
                  <a:lnTo>
                    <a:pt x="5138" y="8889"/>
                  </a:lnTo>
                  <a:lnTo>
                    <a:pt x="5129" y="8891"/>
                  </a:lnTo>
                  <a:lnTo>
                    <a:pt x="5105" y="8894"/>
                  </a:lnTo>
                  <a:lnTo>
                    <a:pt x="5096" y="8895"/>
                  </a:lnTo>
                  <a:lnTo>
                    <a:pt x="5072" y="8897"/>
                  </a:lnTo>
                  <a:lnTo>
                    <a:pt x="5062" y="8898"/>
                  </a:lnTo>
                  <a:lnTo>
                    <a:pt x="5038" y="8899"/>
                  </a:lnTo>
                  <a:lnTo>
                    <a:pt x="5029" y="8899"/>
                  </a:lnTo>
                  <a:lnTo>
                    <a:pt x="5005" y="8900"/>
                  </a:lnTo>
                  <a:lnTo>
                    <a:pt x="4995" y="8900"/>
                  </a:lnTo>
                  <a:lnTo>
                    <a:pt x="4971" y="8899"/>
                  </a:lnTo>
                  <a:lnTo>
                    <a:pt x="4962" y="8899"/>
                  </a:lnTo>
                  <a:lnTo>
                    <a:pt x="4938" y="8898"/>
                  </a:lnTo>
                  <a:lnTo>
                    <a:pt x="4928" y="8897"/>
                  </a:lnTo>
                  <a:lnTo>
                    <a:pt x="4904" y="8895"/>
                  </a:lnTo>
                  <a:lnTo>
                    <a:pt x="4895" y="8894"/>
                  </a:lnTo>
                  <a:lnTo>
                    <a:pt x="4871" y="8891"/>
                  </a:lnTo>
                  <a:lnTo>
                    <a:pt x="4862" y="8889"/>
                  </a:lnTo>
                  <a:lnTo>
                    <a:pt x="4838" y="8885"/>
                  </a:lnTo>
                  <a:lnTo>
                    <a:pt x="4829" y="8883"/>
                  </a:lnTo>
                  <a:lnTo>
                    <a:pt x="4805" y="8878"/>
                  </a:lnTo>
                  <a:lnTo>
                    <a:pt x="4796" y="8876"/>
                  </a:lnTo>
                  <a:lnTo>
                    <a:pt x="4773" y="8871"/>
                  </a:lnTo>
                  <a:lnTo>
                    <a:pt x="4764" y="8868"/>
                  </a:lnTo>
                  <a:lnTo>
                    <a:pt x="4741" y="8862"/>
                  </a:lnTo>
                  <a:lnTo>
                    <a:pt x="4732" y="8859"/>
                  </a:lnTo>
                  <a:lnTo>
                    <a:pt x="4710" y="8851"/>
                  </a:lnTo>
                  <a:lnTo>
                    <a:pt x="4701" y="8848"/>
                  </a:lnTo>
                  <a:lnTo>
                    <a:pt x="4678" y="8840"/>
                  </a:lnTo>
                  <a:lnTo>
                    <a:pt x="4670" y="8837"/>
                  </a:lnTo>
                  <a:lnTo>
                    <a:pt x="4647" y="8828"/>
                  </a:lnTo>
                  <a:lnTo>
                    <a:pt x="4639" y="8824"/>
                  </a:lnTo>
                  <a:lnTo>
                    <a:pt x="4617" y="8814"/>
                  </a:lnTo>
                  <a:lnTo>
                    <a:pt x="4609" y="8810"/>
                  </a:lnTo>
                  <a:lnTo>
                    <a:pt x="4587" y="8799"/>
                  </a:lnTo>
                  <a:lnTo>
                    <a:pt x="4579" y="8795"/>
                  </a:lnTo>
                  <a:lnTo>
                    <a:pt x="4558" y="8783"/>
                  </a:lnTo>
                  <a:lnTo>
                    <a:pt x="4548" y="8778"/>
                  </a:lnTo>
                  <a:lnTo>
                    <a:pt x="4528" y="8765"/>
                  </a:lnTo>
                  <a:lnTo>
                    <a:pt x="4520" y="8760"/>
                  </a:lnTo>
                  <a:lnTo>
                    <a:pt x="4500" y="8747"/>
                  </a:lnTo>
                  <a:lnTo>
                    <a:pt x="4492" y="8742"/>
                  </a:lnTo>
                  <a:lnTo>
                    <a:pt x="4472" y="8728"/>
                  </a:lnTo>
                  <a:lnTo>
                    <a:pt x="4465" y="8722"/>
                  </a:lnTo>
                  <a:lnTo>
                    <a:pt x="4446" y="8708"/>
                  </a:lnTo>
                  <a:lnTo>
                    <a:pt x="4439" y="8702"/>
                  </a:lnTo>
                  <a:lnTo>
                    <a:pt x="4420" y="8686"/>
                  </a:lnTo>
                  <a:lnTo>
                    <a:pt x="4413" y="8680"/>
                  </a:lnTo>
                  <a:lnTo>
                    <a:pt x="4395" y="8664"/>
                  </a:lnTo>
                  <a:lnTo>
                    <a:pt x="4388" y="8658"/>
                  </a:lnTo>
                  <a:lnTo>
                    <a:pt x="4371" y="8641"/>
                  </a:lnTo>
                  <a:lnTo>
                    <a:pt x="4365" y="8635"/>
                  </a:lnTo>
                  <a:lnTo>
                    <a:pt x="4348" y="8618"/>
                  </a:lnTo>
                  <a:lnTo>
                    <a:pt x="4342" y="8611"/>
                  </a:lnTo>
                  <a:lnTo>
                    <a:pt x="4326" y="8593"/>
                  </a:lnTo>
                  <a:lnTo>
                    <a:pt x="4320" y="8586"/>
                  </a:lnTo>
                  <a:lnTo>
                    <a:pt x="4304" y="8567"/>
                  </a:lnTo>
                  <a:lnTo>
                    <a:pt x="4298" y="8560"/>
                  </a:lnTo>
                  <a:lnTo>
                    <a:pt x="4284" y="8541"/>
                  </a:lnTo>
                  <a:lnTo>
                    <a:pt x="4278" y="8534"/>
                  </a:lnTo>
                  <a:lnTo>
                    <a:pt x="4264" y="8514"/>
                  </a:lnTo>
                  <a:lnTo>
                    <a:pt x="4259" y="8506"/>
                  </a:lnTo>
                  <a:lnTo>
                    <a:pt x="4246" y="8486"/>
                  </a:lnTo>
                  <a:lnTo>
                    <a:pt x="4241" y="8478"/>
                  </a:lnTo>
                  <a:lnTo>
                    <a:pt x="4228" y="8458"/>
                  </a:lnTo>
                  <a:lnTo>
                    <a:pt x="4223" y="8448"/>
                  </a:lnTo>
                  <a:lnTo>
                    <a:pt x="4211" y="8427"/>
                  </a:lnTo>
                  <a:lnTo>
                    <a:pt x="4207" y="8419"/>
                  </a:lnTo>
                  <a:lnTo>
                    <a:pt x="4196" y="8397"/>
                  </a:lnTo>
                  <a:lnTo>
                    <a:pt x="4192" y="8389"/>
                  </a:lnTo>
                  <a:lnTo>
                    <a:pt x="4182" y="8367"/>
                  </a:lnTo>
                  <a:lnTo>
                    <a:pt x="4178" y="8359"/>
                  </a:lnTo>
                  <a:lnTo>
                    <a:pt x="4169" y="8336"/>
                  </a:lnTo>
                  <a:lnTo>
                    <a:pt x="4166" y="8328"/>
                  </a:lnTo>
                  <a:lnTo>
                    <a:pt x="4158" y="8305"/>
                  </a:lnTo>
                  <a:lnTo>
                    <a:pt x="4155" y="8296"/>
                  </a:lnTo>
                  <a:lnTo>
                    <a:pt x="4147" y="8274"/>
                  </a:lnTo>
                  <a:lnTo>
                    <a:pt x="4144" y="8265"/>
                  </a:lnTo>
                  <a:lnTo>
                    <a:pt x="4138" y="8242"/>
                  </a:lnTo>
                  <a:lnTo>
                    <a:pt x="4135" y="8233"/>
                  </a:lnTo>
                  <a:lnTo>
                    <a:pt x="4130" y="8210"/>
                  </a:lnTo>
                  <a:lnTo>
                    <a:pt x="4128" y="8201"/>
                  </a:lnTo>
                  <a:lnTo>
                    <a:pt x="4123" y="8177"/>
                  </a:lnTo>
                  <a:lnTo>
                    <a:pt x="4121" y="8168"/>
                  </a:lnTo>
                  <a:lnTo>
                    <a:pt x="4117" y="8144"/>
                  </a:lnTo>
                  <a:lnTo>
                    <a:pt x="4115" y="8135"/>
                  </a:lnTo>
                  <a:lnTo>
                    <a:pt x="4112" y="8111"/>
                  </a:lnTo>
                  <a:lnTo>
                    <a:pt x="4111" y="8102"/>
                  </a:lnTo>
                  <a:lnTo>
                    <a:pt x="4109" y="8078"/>
                  </a:lnTo>
                  <a:lnTo>
                    <a:pt x="4108" y="8068"/>
                  </a:lnTo>
                  <a:lnTo>
                    <a:pt x="4107" y="8044"/>
                  </a:lnTo>
                  <a:lnTo>
                    <a:pt x="4107" y="8035"/>
                  </a:lnTo>
                  <a:lnTo>
                    <a:pt x="4106" y="8011"/>
                  </a:lnTo>
                  <a:lnTo>
                    <a:pt x="4106" y="8001"/>
                  </a:lnTo>
                  <a:lnTo>
                    <a:pt x="4107" y="7977"/>
                  </a:lnTo>
                  <a:lnTo>
                    <a:pt x="4107" y="7968"/>
                  </a:lnTo>
                  <a:lnTo>
                    <a:pt x="4108" y="7944"/>
                  </a:lnTo>
                  <a:lnTo>
                    <a:pt x="4109" y="7934"/>
                  </a:lnTo>
                  <a:lnTo>
                    <a:pt x="4111" y="7910"/>
                  </a:lnTo>
                  <a:lnTo>
                    <a:pt x="4112" y="7901"/>
                  </a:lnTo>
                  <a:lnTo>
                    <a:pt x="4115" y="7877"/>
                  </a:lnTo>
                  <a:lnTo>
                    <a:pt x="4117" y="7868"/>
                  </a:lnTo>
                  <a:lnTo>
                    <a:pt x="4121" y="7844"/>
                  </a:lnTo>
                  <a:lnTo>
                    <a:pt x="4123" y="7835"/>
                  </a:lnTo>
                  <a:lnTo>
                    <a:pt x="4128" y="7811"/>
                  </a:lnTo>
                  <a:lnTo>
                    <a:pt x="4130" y="7802"/>
                  </a:lnTo>
                  <a:lnTo>
                    <a:pt x="4135" y="7779"/>
                  </a:lnTo>
                  <a:lnTo>
                    <a:pt x="4138" y="7770"/>
                  </a:lnTo>
                  <a:lnTo>
                    <a:pt x="4144" y="7747"/>
                  </a:lnTo>
                  <a:lnTo>
                    <a:pt x="4147" y="7738"/>
                  </a:lnTo>
                  <a:lnTo>
                    <a:pt x="4155" y="7716"/>
                  </a:lnTo>
                  <a:lnTo>
                    <a:pt x="4158" y="7707"/>
                  </a:lnTo>
                  <a:lnTo>
                    <a:pt x="4166" y="7684"/>
                  </a:lnTo>
                  <a:lnTo>
                    <a:pt x="4169" y="7676"/>
                  </a:lnTo>
                  <a:lnTo>
                    <a:pt x="4178" y="7653"/>
                  </a:lnTo>
                  <a:lnTo>
                    <a:pt x="4182" y="7645"/>
                  </a:lnTo>
                  <a:lnTo>
                    <a:pt x="4192" y="7623"/>
                  </a:lnTo>
                  <a:lnTo>
                    <a:pt x="4196" y="7615"/>
                  </a:lnTo>
                  <a:lnTo>
                    <a:pt x="4207" y="7593"/>
                  </a:lnTo>
                  <a:lnTo>
                    <a:pt x="4211" y="7585"/>
                  </a:lnTo>
                  <a:lnTo>
                    <a:pt x="4223" y="7564"/>
                  </a:lnTo>
                  <a:lnTo>
                    <a:pt x="4228" y="7554"/>
                  </a:lnTo>
                  <a:lnTo>
                    <a:pt x="4241" y="7534"/>
                  </a:lnTo>
                  <a:lnTo>
                    <a:pt x="4246" y="7526"/>
                  </a:lnTo>
                  <a:lnTo>
                    <a:pt x="4259" y="7506"/>
                  </a:lnTo>
                  <a:lnTo>
                    <a:pt x="4264" y="7498"/>
                  </a:lnTo>
                  <a:lnTo>
                    <a:pt x="4278" y="7478"/>
                  </a:lnTo>
                  <a:lnTo>
                    <a:pt x="4284" y="7471"/>
                  </a:lnTo>
                  <a:lnTo>
                    <a:pt x="4298" y="7452"/>
                  </a:lnTo>
                  <a:lnTo>
                    <a:pt x="4304" y="7445"/>
                  </a:lnTo>
                  <a:lnTo>
                    <a:pt x="4320" y="7426"/>
                  </a:lnTo>
                  <a:lnTo>
                    <a:pt x="4326" y="7419"/>
                  </a:lnTo>
                  <a:lnTo>
                    <a:pt x="4342" y="7401"/>
                  </a:lnTo>
                  <a:lnTo>
                    <a:pt x="4348" y="7394"/>
                  </a:lnTo>
                  <a:lnTo>
                    <a:pt x="4365" y="7377"/>
                  </a:lnTo>
                  <a:lnTo>
                    <a:pt x="4371" y="7371"/>
                  </a:lnTo>
                  <a:lnTo>
                    <a:pt x="4388" y="7354"/>
                  </a:lnTo>
                  <a:lnTo>
                    <a:pt x="4395" y="7348"/>
                  </a:lnTo>
                  <a:lnTo>
                    <a:pt x="4413" y="7332"/>
                  </a:lnTo>
                  <a:lnTo>
                    <a:pt x="4420" y="7326"/>
                  </a:lnTo>
                  <a:lnTo>
                    <a:pt x="4439" y="7310"/>
                  </a:lnTo>
                  <a:lnTo>
                    <a:pt x="4446" y="7304"/>
                  </a:lnTo>
                  <a:lnTo>
                    <a:pt x="4465" y="7290"/>
                  </a:lnTo>
                  <a:lnTo>
                    <a:pt x="4472" y="7284"/>
                  </a:lnTo>
                  <a:lnTo>
                    <a:pt x="4492" y="7270"/>
                  </a:lnTo>
                  <a:lnTo>
                    <a:pt x="4500" y="7265"/>
                  </a:lnTo>
                  <a:lnTo>
                    <a:pt x="4520" y="7252"/>
                  </a:lnTo>
                  <a:lnTo>
                    <a:pt x="4528" y="7247"/>
                  </a:lnTo>
                  <a:lnTo>
                    <a:pt x="4548" y="7234"/>
                  </a:lnTo>
                  <a:lnTo>
                    <a:pt x="4558" y="7229"/>
                  </a:lnTo>
                  <a:lnTo>
                    <a:pt x="4579" y="7217"/>
                  </a:lnTo>
                  <a:lnTo>
                    <a:pt x="4587" y="7213"/>
                  </a:lnTo>
                  <a:lnTo>
                    <a:pt x="4609" y="7202"/>
                  </a:lnTo>
                  <a:lnTo>
                    <a:pt x="4617" y="7198"/>
                  </a:lnTo>
                  <a:lnTo>
                    <a:pt x="4639" y="7188"/>
                  </a:lnTo>
                  <a:lnTo>
                    <a:pt x="4647" y="7184"/>
                  </a:lnTo>
                  <a:lnTo>
                    <a:pt x="4670" y="7175"/>
                  </a:lnTo>
                  <a:lnTo>
                    <a:pt x="4678" y="7172"/>
                  </a:lnTo>
                  <a:lnTo>
                    <a:pt x="4701" y="7164"/>
                  </a:lnTo>
                  <a:lnTo>
                    <a:pt x="4710" y="7161"/>
                  </a:lnTo>
                  <a:lnTo>
                    <a:pt x="4732" y="7153"/>
                  </a:lnTo>
                  <a:lnTo>
                    <a:pt x="4741" y="7150"/>
                  </a:lnTo>
                  <a:lnTo>
                    <a:pt x="4764" y="7144"/>
                  </a:lnTo>
                  <a:lnTo>
                    <a:pt x="4773" y="7141"/>
                  </a:lnTo>
                  <a:lnTo>
                    <a:pt x="4796" y="7136"/>
                  </a:lnTo>
                  <a:lnTo>
                    <a:pt x="4805" y="7134"/>
                  </a:lnTo>
                  <a:lnTo>
                    <a:pt x="4829" y="7129"/>
                  </a:lnTo>
                  <a:lnTo>
                    <a:pt x="4838" y="7127"/>
                  </a:lnTo>
                  <a:lnTo>
                    <a:pt x="4862" y="7123"/>
                  </a:lnTo>
                  <a:lnTo>
                    <a:pt x="4871" y="7121"/>
                  </a:lnTo>
                  <a:lnTo>
                    <a:pt x="4874" y="7121"/>
                  </a:lnTo>
                  <a:close/>
                  <a:moveTo>
                    <a:pt x="5391" y="8050"/>
                  </a:moveTo>
                  <a:lnTo>
                    <a:pt x="5393" y="8035"/>
                  </a:lnTo>
                  <a:lnTo>
                    <a:pt x="5394" y="8021"/>
                  </a:lnTo>
                  <a:lnTo>
                    <a:pt x="5394" y="8006"/>
                  </a:lnTo>
                  <a:lnTo>
                    <a:pt x="5394" y="7991"/>
                  </a:lnTo>
                  <a:lnTo>
                    <a:pt x="5393" y="7977"/>
                  </a:lnTo>
                  <a:lnTo>
                    <a:pt x="5391" y="7962"/>
                  </a:lnTo>
                  <a:lnTo>
                    <a:pt x="5390" y="7947"/>
                  </a:lnTo>
                  <a:lnTo>
                    <a:pt x="5387" y="7933"/>
                  </a:lnTo>
                  <a:lnTo>
                    <a:pt x="5384" y="7918"/>
                  </a:lnTo>
                  <a:lnTo>
                    <a:pt x="5380" y="7904"/>
                  </a:lnTo>
                  <a:lnTo>
                    <a:pt x="5376" y="7890"/>
                  </a:lnTo>
                  <a:lnTo>
                    <a:pt x="5372" y="7876"/>
                  </a:lnTo>
                  <a:lnTo>
                    <a:pt x="5367" y="7862"/>
                  </a:lnTo>
                  <a:lnTo>
                    <a:pt x="5361" y="7848"/>
                  </a:lnTo>
                  <a:lnTo>
                    <a:pt x="5355" y="7835"/>
                  </a:lnTo>
                  <a:lnTo>
                    <a:pt x="5348" y="7821"/>
                  </a:lnTo>
                  <a:lnTo>
                    <a:pt x="5341" y="7809"/>
                  </a:lnTo>
                  <a:lnTo>
                    <a:pt x="5334" y="7797"/>
                  </a:lnTo>
                  <a:lnTo>
                    <a:pt x="5326" y="7784"/>
                  </a:lnTo>
                  <a:lnTo>
                    <a:pt x="5317" y="7772"/>
                  </a:lnTo>
                  <a:lnTo>
                    <a:pt x="5308" y="7760"/>
                  </a:lnTo>
                  <a:lnTo>
                    <a:pt x="5299" y="7749"/>
                  </a:lnTo>
                  <a:lnTo>
                    <a:pt x="5289" y="7738"/>
                  </a:lnTo>
                  <a:lnTo>
                    <a:pt x="5279" y="7727"/>
                  </a:lnTo>
                  <a:lnTo>
                    <a:pt x="5268" y="7717"/>
                  </a:lnTo>
                  <a:lnTo>
                    <a:pt x="5257" y="7707"/>
                  </a:lnTo>
                  <a:lnTo>
                    <a:pt x="5246" y="7698"/>
                  </a:lnTo>
                  <a:lnTo>
                    <a:pt x="5234" y="7689"/>
                  </a:lnTo>
                  <a:lnTo>
                    <a:pt x="5222" y="7680"/>
                  </a:lnTo>
                  <a:lnTo>
                    <a:pt x="5209" y="7672"/>
                  </a:lnTo>
                  <a:lnTo>
                    <a:pt x="5197" y="7665"/>
                  </a:lnTo>
                  <a:lnTo>
                    <a:pt x="5185" y="7658"/>
                  </a:lnTo>
                  <a:lnTo>
                    <a:pt x="5171" y="7651"/>
                  </a:lnTo>
                  <a:lnTo>
                    <a:pt x="5158" y="7645"/>
                  </a:lnTo>
                  <a:lnTo>
                    <a:pt x="5144" y="7639"/>
                  </a:lnTo>
                  <a:lnTo>
                    <a:pt x="5130" y="7634"/>
                  </a:lnTo>
                  <a:lnTo>
                    <a:pt x="5116" y="7630"/>
                  </a:lnTo>
                  <a:lnTo>
                    <a:pt x="5102" y="7626"/>
                  </a:lnTo>
                  <a:lnTo>
                    <a:pt x="5088" y="7622"/>
                  </a:lnTo>
                  <a:lnTo>
                    <a:pt x="5073" y="7619"/>
                  </a:lnTo>
                  <a:lnTo>
                    <a:pt x="5059" y="7616"/>
                  </a:lnTo>
                  <a:lnTo>
                    <a:pt x="5044" y="7615"/>
                  </a:lnTo>
                  <a:lnTo>
                    <a:pt x="5029" y="7613"/>
                  </a:lnTo>
                  <a:lnTo>
                    <a:pt x="5015" y="7612"/>
                  </a:lnTo>
                  <a:lnTo>
                    <a:pt x="5000" y="7612"/>
                  </a:lnTo>
                  <a:lnTo>
                    <a:pt x="4985" y="7612"/>
                  </a:lnTo>
                  <a:lnTo>
                    <a:pt x="4971" y="7613"/>
                  </a:lnTo>
                  <a:lnTo>
                    <a:pt x="4956" y="7615"/>
                  </a:lnTo>
                  <a:lnTo>
                    <a:pt x="4941" y="7616"/>
                  </a:lnTo>
                  <a:lnTo>
                    <a:pt x="4927" y="7619"/>
                  </a:lnTo>
                  <a:lnTo>
                    <a:pt x="4912" y="7622"/>
                  </a:lnTo>
                  <a:lnTo>
                    <a:pt x="4898" y="7626"/>
                  </a:lnTo>
                  <a:lnTo>
                    <a:pt x="4884" y="7630"/>
                  </a:lnTo>
                  <a:lnTo>
                    <a:pt x="4870" y="7634"/>
                  </a:lnTo>
                  <a:lnTo>
                    <a:pt x="4856" y="7639"/>
                  </a:lnTo>
                  <a:lnTo>
                    <a:pt x="4842" y="7645"/>
                  </a:lnTo>
                  <a:lnTo>
                    <a:pt x="4829" y="7651"/>
                  </a:lnTo>
                  <a:lnTo>
                    <a:pt x="4815" y="7658"/>
                  </a:lnTo>
                  <a:lnTo>
                    <a:pt x="4803" y="7665"/>
                  </a:lnTo>
                  <a:lnTo>
                    <a:pt x="4791" y="7672"/>
                  </a:lnTo>
                  <a:lnTo>
                    <a:pt x="4778" y="7680"/>
                  </a:lnTo>
                  <a:lnTo>
                    <a:pt x="4766" y="7689"/>
                  </a:lnTo>
                  <a:lnTo>
                    <a:pt x="4754" y="7698"/>
                  </a:lnTo>
                  <a:lnTo>
                    <a:pt x="4743" y="7707"/>
                  </a:lnTo>
                  <a:lnTo>
                    <a:pt x="4732" y="7717"/>
                  </a:lnTo>
                  <a:lnTo>
                    <a:pt x="4721" y="7727"/>
                  </a:lnTo>
                  <a:lnTo>
                    <a:pt x="4711" y="7738"/>
                  </a:lnTo>
                  <a:lnTo>
                    <a:pt x="4701" y="7749"/>
                  </a:lnTo>
                  <a:lnTo>
                    <a:pt x="4692" y="7760"/>
                  </a:lnTo>
                  <a:lnTo>
                    <a:pt x="4683" y="7772"/>
                  </a:lnTo>
                  <a:lnTo>
                    <a:pt x="4674" y="7784"/>
                  </a:lnTo>
                  <a:lnTo>
                    <a:pt x="4666" y="7797"/>
                  </a:lnTo>
                  <a:lnTo>
                    <a:pt x="4659" y="7809"/>
                  </a:lnTo>
                  <a:lnTo>
                    <a:pt x="4652" y="7821"/>
                  </a:lnTo>
                  <a:lnTo>
                    <a:pt x="4645" y="7835"/>
                  </a:lnTo>
                  <a:lnTo>
                    <a:pt x="4639" y="7848"/>
                  </a:lnTo>
                  <a:lnTo>
                    <a:pt x="4633" y="7862"/>
                  </a:lnTo>
                  <a:lnTo>
                    <a:pt x="4628" y="7876"/>
                  </a:lnTo>
                  <a:lnTo>
                    <a:pt x="4624" y="7890"/>
                  </a:lnTo>
                  <a:lnTo>
                    <a:pt x="4620" y="7904"/>
                  </a:lnTo>
                  <a:lnTo>
                    <a:pt x="4616" y="7918"/>
                  </a:lnTo>
                  <a:lnTo>
                    <a:pt x="4613" y="7933"/>
                  </a:lnTo>
                  <a:lnTo>
                    <a:pt x="4610" y="7947"/>
                  </a:lnTo>
                  <a:lnTo>
                    <a:pt x="4609" y="7962"/>
                  </a:lnTo>
                  <a:lnTo>
                    <a:pt x="4607" y="7977"/>
                  </a:lnTo>
                  <a:lnTo>
                    <a:pt x="4606" y="7991"/>
                  </a:lnTo>
                  <a:lnTo>
                    <a:pt x="4606" y="8006"/>
                  </a:lnTo>
                  <a:lnTo>
                    <a:pt x="4606" y="8021"/>
                  </a:lnTo>
                  <a:lnTo>
                    <a:pt x="4607" y="8035"/>
                  </a:lnTo>
                  <a:lnTo>
                    <a:pt x="4609" y="8050"/>
                  </a:lnTo>
                  <a:lnTo>
                    <a:pt x="4610" y="8065"/>
                  </a:lnTo>
                  <a:lnTo>
                    <a:pt x="4613" y="8079"/>
                  </a:lnTo>
                  <a:lnTo>
                    <a:pt x="4616" y="8094"/>
                  </a:lnTo>
                  <a:lnTo>
                    <a:pt x="4620" y="8108"/>
                  </a:lnTo>
                  <a:lnTo>
                    <a:pt x="4624" y="8122"/>
                  </a:lnTo>
                  <a:lnTo>
                    <a:pt x="4628" y="8136"/>
                  </a:lnTo>
                  <a:lnTo>
                    <a:pt x="4633" y="8150"/>
                  </a:lnTo>
                  <a:lnTo>
                    <a:pt x="4639" y="8164"/>
                  </a:lnTo>
                  <a:lnTo>
                    <a:pt x="4645" y="8177"/>
                  </a:lnTo>
                  <a:lnTo>
                    <a:pt x="4652" y="8191"/>
                  </a:lnTo>
                  <a:lnTo>
                    <a:pt x="4659" y="8203"/>
                  </a:lnTo>
                  <a:lnTo>
                    <a:pt x="4666" y="8215"/>
                  </a:lnTo>
                  <a:lnTo>
                    <a:pt x="4674" y="8228"/>
                  </a:lnTo>
                  <a:lnTo>
                    <a:pt x="4683" y="8240"/>
                  </a:lnTo>
                  <a:lnTo>
                    <a:pt x="4692" y="8252"/>
                  </a:lnTo>
                  <a:lnTo>
                    <a:pt x="4701" y="8263"/>
                  </a:lnTo>
                  <a:lnTo>
                    <a:pt x="4711" y="8274"/>
                  </a:lnTo>
                  <a:lnTo>
                    <a:pt x="4721" y="8285"/>
                  </a:lnTo>
                  <a:lnTo>
                    <a:pt x="4732" y="8295"/>
                  </a:lnTo>
                  <a:lnTo>
                    <a:pt x="4743" y="8305"/>
                  </a:lnTo>
                  <a:lnTo>
                    <a:pt x="4754" y="8314"/>
                  </a:lnTo>
                  <a:lnTo>
                    <a:pt x="4766" y="8323"/>
                  </a:lnTo>
                  <a:lnTo>
                    <a:pt x="4778" y="8332"/>
                  </a:lnTo>
                  <a:lnTo>
                    <a:pt x="4791" y="8340"/>
                  </a:lnTo>
                  <a:lnTo>
                    <a:pt x="4803" y="8347"/>
                  </a:lnTo>
                  <a:lnTo>
                    <a:pt x="4815" y="8354"/>
                  </a:lnTo>
                  <a:lnTo>
                    <a:pt x="4829" y="8361"/>
                  </a:lnTo>
                  <a:lnTo>
                    <a:pt x="4842" y="8367"/>
                  </a:lnTo>
                  <a:lnTo>
                    <a:pt x="4856" y="8373"/>
                  </a:lnTo>
                  <a:lnTo>
                    <a:pt x="4870" y="8378"/>
                  </a:lnTo>
                  <a:lnTo>
                    <a:pt x="4884" y="8382"/>
                  </a:lnTo>
                  <a:lnTo>
                    <a:pt x="4898" y="8386"/>
                  </a:lnTo>
                  <a:lnTo>
                    <a:pt x="4912" y="8390"/>
                  </a:lnTo>
                  <a:lnTo>
                    <a:pt x="4927" y="8393"/>
                  </a:lnTo>
                  <a:lnTo>
                    <a:pt x="4941" y="8396"/>
                  </a:lnTo>
                  <a:lnTo>
                    <a:pt x="4956" y="8397"/>
                  </a:lnTo>
                  <a:lnTo>
                    <a:pt x="4971" y="8399"/>
                  </a:lnTo>
                  <a:lnTo>
                    <a:pt x="4985" y="8400"/>
                  </a:lnTo>
                  <a:lnTo>
                    <a:pt x="5000" y="8400"/>
                  </a:lnTo>
                  <a:lnTo>
                    <a:pt x="5015" y="8400"/>
                  </a:lnTo>
                  <a:lnTo>
                    <a:pt x="5029" y="8399"/>
                  </a:lnTo>
                  <a:lnTo>
                    <a:pt x="5044" y="8397"/>
                  </a:lnTo>
                  <a:lnTo>
                    <a:pt x="5059" y="8396"/>
                  </a:lnTo>
                  <a:lnTo>
                    <a:pt x="5073" y="8393"/>
                  </a:lnTo>
                  <a:lnTo>
                    <a:pt x="5088" y="8390"/>
                  </a:lnTo>
                  <a:lnTo>
                    <a:pt x="5102" y="8386"/>
                  </a:lnTo>
                  <a:lnTo>
                    <a:pt x="5116" y="8382"/>
                  </a:lnTo>
                  <a:lnTo>
                    <a:pt x="5130" y="8378"/>
                  </a:lnTo>
                  <a:lnTo>
                    <a:pt x="5144" y="8373"/>
                  </a:lnTo>
                  <a:lnTo>
                    <a:pt x="5158" y="8367"/>
                  </a:lnTo>
                  <a:lnTo>
                    <a:pt x="5171" y="8361"/>
                  </a:lnTo>
                  <a:lnTo>
                    <a:pt x="5185" y="8354"/>
                  </a:lnTo>
                  <a:lnTo>
                    <a:pt x="5197" y="8347"/>
                  </a:lnTo>
                  <a:lnTo>
                    <a:pt x="5209" y="8340"/>
                  </a:lnTo>
                  <a:lnTo>
                    <a:pt x="5222" y="8332"/>
                  </a:lnTo>
                  <a:lnTo>
                    <a:pt x="5234" y="8323"/>
                  </a:lnTo>
                  <a:lnTo>
                    <a:pt x="5246" y="8314"/>
                  </a:lnTo>
                  <a:lnTo>
                    <a:pt x="5257" y="8305"/>
                  </a:lnTo>
                  <a:lnTo>
                    <a:pt x="5268" y="8295"/>
                  </a:lnTo>
                  <a:lnTo>
                    <a:pt x="5279" y="8285"/>
                  </a:lnTo>
                  <a:lnTo>
                    <a:pt x="5289" y="8274"/>
                  </a:lnTo>
                  <a:lnTo>
                    <a:pt x="5299" y="8263"/>
                  </a:lnTo>
                  <a:lnTo>
                    <a:pt x="5308" y="8252"/>
                  </a:lnTo>
                  <a:lnTo>
                    <a:pt x="5317" y="8240"/>
                  </a:lnTo>
                  <a:lnTo>
                    <a:pt x="5326" y="8228"/>
                  </a:lnTo>
                  <a:lnTo>
                    <a:pt x="5334" y="8215"/>
                  </a:lnTo>
                  <a:lnTo>
                    <a:pt x="5341" y="8203"/>
                  </a:lnTo>
                  <a:lnTo>
                    <a:pt x="5348" y="8191"/>
                  </a:lnTo>
                  <a:lnTo>
                    <a:pt x="5355" y="8177"/>
                  </a:lnTo>
                  <a:lnTo>
                    <a:pt x="5361" y="8164"/>
                  </a:lnTo>
                  <a:lnTo>
                    <a:pt x="5367" y="8150"/>
                  </a:lnTo>
                  <a:lnTo>
                    <a:pt x="5372" y="8136"/>
                  </a:lnTo>
                  <a:lnTo>
                    <a:pt x="5376" y="8122"/>
                  </a:lnTo>
                  <a:lnTo>
                    <a:pt x="5380" y="8108"/>
                  </a:lnTo>
                  <a:lnTo>
                    <a:pt x="5384" y="8094"/>
                  </a:lnTo>
                  <a:lnTo>
                    <a:pt x="5387" y="8079"/>
                  </a:lnTo>
                  <a:lnTo>
                    <a:pt x="5390" y="8065"/>
                  </a:lnTo>
                  <a:lnTo>
                    <a:pt x="5391" y="8050"/>
                  </a:lnTo>
                  <a:close/>
                  <a:moveTo>
                    <a:pt x="5892" y="1932"/>
                  </a:moveTo>
                  <a:lnTo>
                    <a:pt x="5893" y="1956"/>
                  </a:lnTo>
                  <a:lnTo>
                    <a:pt x="5893" y="1965"/>
                  </a:lnTo>
                  <a:lnTo>
                    <a:pt x="5894" y="1989"/>
                  </a:lnTo>
                  <a:lnTo>
                    <a:pt x="5894" y="1999"/>
                  </a:lnTo>
                  <a:lnTo>
                    <a:pt x="5893" y="2023"/>
                  </a:lnTo>
                  <a:lnTo>
                    <a:pt x="5893" y="2032"/>
                  </a:lnTo>
                  <a:lnTo>
                    <a:pt x="5892" y="2056"/>
                  </a:lnTo>
                  <a:lnTo>
                    <a:pt x="5891" y="2066"/>
                  </a:lnTo>
                  <a:lnTo>
                    <a:pt x="5889" y="2090"/>
                  </a:lnTo>
                  <a:lnTo>
                    <a:pt x="5888" y="2099"/>
                  </a:lnTo>
                  <a:lnTo>
                    <a:pt x="5885" y="2123"/>
                  </a:lnTo>
                  <a:lnTo>
                    <a:pt x="5883" y="2132"/>
                  </a:lnTo>
                  <a:lnTo>
                    <a:pt x="5879" y="2156"/>
                  </a:lnTo>
                  <a:lnTo>
                    <a:pt x="5877" y="2165"/>
                  </a:lnTo>
                  <a:lnTo>
                    <a:pt x="5872" y="2189"/>
                  </a:lnTo>
                  <a:lnTo>
                    <a:pt x="5870" y="2198"/>
                  </a:lnTo>
                  <a:lnTo>
                    <a:pt x="5865" y="2221"/>
                  </a:lnTo>
                  <a:lnTo>
                    <a:pt x="5862" y="2230"/>
                  </a:lnTo>
                  <a:lnTo>
                    <a:pt x="5856" y="2253"/>
                  </a:lnTo>
                  <a:lnTo>
                    <a:pt x="5853" y="2262"/>
                  </a:lnTo>
                  <a:lnTo>
                    <a:pt x="5845" y="2284"/>
                  </a:lnTo>
                  <a:lnTo>
                    <a:pt x="5842" y="2293"/>
                  </a:lnTo>
                  <a:lnTo>
                    <a:pt x="5834" y="2316"/>
                  </a:lnTo>
                  <a:lnTo>
                    <a:pt x="5831" y="2324"/>
                  </a:lnTo>
                  <a:lnTo>
                    <a:pt x="5822" y="2347"/>
                  </a:lnTo>
                  <a:lnTo>
                    <a:pt x="5818" y="2355"/>
                  </a:lnTo>
                  <a:lnTo>
                    <a:pt x="5808" y="2377"/>
                  </a:lnTo>
                  <a:lnTo>
                    <a:pt x="5804" y="2385"/>
                  </a:lnTo>
                  <a:lnTo>
                    <a:pt x="5793" y="2407"/>
                  </a:lnTo>
                  <a:lnTo>
                    <a:pt x="5789" y="2415"/>
                  </a:lnTo>
                  <a:lnTo>
                    <a:pt x="5777" y="2436"/>
                  </a:lnTo>
                  <a:lnTo>
                    <a:pt x="5772" y="2446"/>
                  </a:lnTo>
                  <a:lnTo>
                    <a:pt x="5759" y="2466"/>
                  </a:lnTo>
                  <a:lnTo>
                    <a:pt x="5754" y="2474"/>
                  </a:lnTo>
                  <a:lnTo>
                    <a:pt x="5741" y="2494"/>
                  </a:lnTo>
                  <a:lnTo>
                    <a:pt x="5736" y="2502"/>
                  </a:lnTo>
                  <a:lnTo>
                    <a:pt x="5722" y="2522"/>
                  </a:lnTo>
                  <a:lnTo>
                    <a:pt x="5716" y="2529"/>
                  </a:lnTo>
                  <a:lnTo>
                    <a:pt x="5702" y="2548"/>
                  </a:lnTo>
                  <a:lnTo>
                    <a:pt x="5696" y="2555"/>
                  </a:lnTo>
                  <a:lnTo>
                    <a:pt x="5680" y="2574"/>
                  </a:lnTo>
                  <a:lnTo>
                    <a:pt x="5674" y="2581"/>
                  </a:lnTo>
                  <a:lnTo>
                    <a:pt x="5658" y="2599"/>
                  </a:lnTo>
                  <a:lnTo>
                    <a:pt x="5652" y="2606"/>
                  </a:lnTo>
                  <a:lnTo>
                    <a:pt x="5635" y="2623"/>
                  </a:lnTo>
                  <a:lnTo>
                    <a:pt x="5629" y="2629"/>
                  </a:lnTo>
                  <a:lnTo>
                    <a:pt x="5612" y="2646"/>
                  </a:lnTo>
                  <a:lnTo>
                    <a:pt x="5605" y="2652"/>
                  </a:lnTo>
                  <a:lnTo>
                    <a:pt x="5587" y="2668"/>
                  </a:lnTo>
                  <a:lnTo>
                    <a:pt x="5580" y="2674"/>
                  </a:lnTo>
                  <a:lnTo>
                    <a:pt x="5561" y="2690"/>
                  </a:lnTo>
                  <a:lnTo>
                    <a:pt x="5554" y="2696"/>
                  </a:lnTo>
                  <a:lnTo>
                    <a:pt x="5535" y="2710"/>
                  </a:lnTo>
                  <a:lnTo>
                    <a:pt x="5528" y="2716"/>
                  </a:lnTo>
                  <a:lnTo>
                    <a:pt x="5508" y="2730"/>
                  </a:lnTo>
                  <a:lnTo>
                    <a:pt x="5500" y="2735"/>
                  </a:lnTo>
                  <a:lnTo>
                    <a:pt x="5480" y="2748"/>
                  </a:lnTo>
                  <a:lnTo>
                    <a:pt x="5472" y="2753"/>
                  </a:lnTo>
                  <a:lnTo>
                    <a:pt x="5452" y="2766"/>
                  </a:lnTo>
                  <a:lnTo>
                    <a:pt x="5442" y="2771"/>
                  </a:lnTo>
                  <a:lnTo>
                    <a:pt x="5421" y="2783"/>
                  </a:lnTo>
                  <a:lnTo>
                    <a:pt x="5413" y="2787"/>
                  </a:lnTo>
                  <a:lnTo>
                    <a:pt x="5391" y="2798"/>
                  </a:lnTo>
                  <a:lnTo>
                    <a:pt x="5383" y="2802"/>
                  </a:lnTo>
                  <a:lnTo>
                    <a:pt x="5361" y="2812"/>
                  </a:lnTo>
                  <a:lnTo>
                    <a:pt x="5353" y="2816"/>
                  </a:lnTo>
                  <a:lnTo>
                    <a:pt x="5330" y="2825"/>
                  </a:lnTo>
                  <a:lnTo>
                    <a:pt x="5322" y="2828"/>
                  </a:lnTo>
                  <a:lnTo>
                    <a:pt x="5299" y="2836"/>
                  </a:lnTo>
                  <a:lnTo>
                    <a:pt x="5290" y="2839"/>
                  </a:lnTo>
                  <a:lnTo>
                    <a:pt x="5268" y="2847"/>
                  </a:lnTo>
                  <a:lnTo>
                    <a:pt x="5259" y="2850"/>
                  </a:lnTo>
                  <a:lnTo>
                    <a:pt x="5236" y="2856"/>
                  </a:lnTo>
                  <a:lnTo>
                    <a:pt x="5227" y="2859"/>
                  </a:lnTo>
                  <a:lnTo>
                    <a:pt x="5204" y="2864"/>
                  </a:lnTo>
                  <a:lnTo>
                    <a:pt x="5195" y="2866"/>
                  </a:lnTo>
                  <a:lnTo>
                    <a:pt x="5171" y="2871"/>
                  </a:lnTo>
                  <a:lnTo>
                    <a:pt x="5162" y="2873"/>
                  </a:lnTo>
                  <a:lnTo>
                    <a:pt x="5138" y="2877"/>
                  </a:lnTo>
                  <a:lnTo>
                    <a:pt x="5129" y="2879"/>
                  </a:lnTo>
                  <a:lnTo>
                    <a:pt x="5126" y="2879"/>
                  </a:lnTo>
                  <a:lnTo>
                    <a:pt x="5130" y="2885"/>
                  </a:lnTo>
                  <a:lnTo>
                    <a:pt x="5139" y="2903"/>
                  </a:lnTo>
                  <a:lnTo>
                    <a:pt x="5145" y="2921"/>
                  </a:lnTo>
                  <a:lnTo>
                    <a:pt x="5149" y="2940"/>
                  </a:lnTo>
                  <a:lnTo>
                    <a:pt x="5150" y="2960"/>
                  </a:lnTo>
                  <a:lnTo>
                    <a:pt x="5150" y="4034"/>
                  </a:lnTo>
                  <a:lnTo>
                    <a:pt x="5149" y="4054"/>
                  </a:lnTo>
                  <a:lnTo>
                    <a:pt x="5145" y="4073"/>
                  </a:lnTo>
                  <a:lnTo>
                    <a:pt x="5139" y="4091"/>
                  </a:lnTo>
                  <a:lnTo>
                    <a:pt x="5130" y="4109"/>
                  </a:lnTo>
                  <a:lnTo>
                    <a:pt x="5119" y="4125"/>
                  </a:lnTo>
                  <a:lnTo>
                    <a:pt x="5106" y="4140"/>
                  </a:lnTo>
                  <a:lnTo>
                    <a:pt x="5091" y="4153"/>
                  </a:lnTo>
                  <a:lnTo>
                    <a:pt x="5075" y="4164"/>
                  </a:lnTo>
                  <a:lnTo>
                    <a:pt x="5057" y="4173"/>
                  </a:lnTo>
                  <a:lnTo>
                    <a:pt x="5039" y="4179"/>
                  </a:lnTo>
                  <a:lnTo>
                    <a:pt x="5020" y="4183"/>
                  </a:lnTo>
                  <a:lnTo>
                    <a:pt x="5000" y="4184"/>
                  </a:lnTo>
                  <a:lnTo>
                    <a:pt x="4980" y="4183"/>
                  </a:lnTo>
                  <a:lnTo>
                    <a:pt x="4961" y="4179"/>
                  </a:lnTo>
                  <a:lnTo>
                    <a:pt x="4943" y="4173"/>
                  </a:lnTo>
                  <a:lnTo>
                    <a:pt x="4925" y="4164"/>
                  </a:lnTo>
                  <a:lnTo>
                    <a:pt x="4909" y="4153"/>
                  </a:lnTo>
                  <a:lnTo>
                    <a:pt x="4894" y="4140"/>
                  </a:lnTo>
                  <a:lnTo>
                    <a:pt x="4881" y="4125"/>
                  </a:lnTo>
                  <a:lnTo>
                    <a:pt x="4870" y="4109"/>
                  </a:lnTo>
                  <a:lnTo>
                    <a:pt x="4861" y="4091"/>
                  </a:lnTo>
                  <a:lnTo>
                    <a:pt x="4855" y="4073"/>
                  </a:lnTo>
                  <a:lnTo>
                    <a:pt x="4851" y="4054"/>
                  </a:lnTo>
                  <a:lnTo>
                    <a:pt x="4850" y="4034"/>
                  </a:lnTo>
                  <a:lnTo>
                    <a:pt x="4850" y="2960"/>
                  </a:lnTo>
                  <a:lnTo>
                    <a:pt x="4851" y="2940"/>
                  </a:lnTo>
                  <a:lnTo>
                    <a:pt x="4855" y="2921"/>
                  </a:lnTo>
                  <a:lnTo>
                    <a:pt x="4861" y="2903"/>
                  </a:lnTo>
                  <a:lnTo>
                    <a:pt x="4870" y="2885"/>
                  </a:lnTo>
                  <a:lnTo>
                    <a:pt x="4874" y="2879"/>
                  </a:lnTo>
                  <a:lnTo>
                    <a:pt x="4871" y="2879"/>
                  </a:lnTo>
                  <a:lnTo>
                    <a:pt x="4862" y="2877"/>
                  </a:lnTo>
                  <a:lnTo>
                    <a:pt x="4838" y="2873"/>
                  </a:lnTo>
                  <a:lnTo>
                    <a:pt x="4829" y="2871"/>
                  </a:lnTo>
                  <a:lnTo>
                    <a:pt x="4805" y="2866"/>
                  </a:lnTo>
                  <a:lnTo>
                    <a:pt x="4796" y="2864"/>
                  </a:lnTo>
                  <a:lnTo>
                    <a:pt x="4773" y="2859"/>
                  </a:lnTo>
                  <a:lnTo>
                    <a:pt x="4764" y="2856"/>
                  </a:lnTo>
                  <a:lnTo>
                    <a:pt x="4741" y="2850"/>
                  </a:lnTo>
                  <a:lnTo>
                    <a:pt x="4732" y="2847"/>
                  </a:lnTo>
                  <a:lnTo>
                    <a:pt x="4710" y="2839"/>
                  </a:lnTo>
                  <a:lnTo>
                    <a:pt x="4701" y="2836"/>
                  </a:lnTo>
                  <a:lnTo>
                    <a:pt x="4678" y="2828"/>
                  </a:lnTo>
                  <a:lnTo>
                    <a:pt x="4670" y="2825"/>
                  </a:lnTo>
                  <a:lnTo>
                    <a:pt x="4647" y="2816"/>
                  </a:lnTo>
                  <a:lnTo>
                    <a:pt x="4639" y="2812"/>
                  </a:lnTo>
                  <a:lnTo>
                    <a:pt x="4617" y="2802"/>
                  </a:lnTo>
                  <a:lnTo>
                    <a:pt x="4609" y="2798"/>
                  </a:lnTo>
                  <a:lnTo>
                    <a:pt x="4587" y="2787"/>
                  </a:lnTo>
                  <a:lnTo>
                    <a:pt x="4579" y="2783"/>
                  </a:lnTo>
                  <a:lnTo>
                    <a:pt x="4558" y="2771"/>
                  </a:lnTo>
                  <a:lnTo>
                    <a:pt x="4548" y="2766"/>
                  </a:lnTo>
                  <a:lnTo>
                    <a:pt x="4528" y="2753"/>
                  </a:lnTo>
                  <a:lnTo>
                    <a:pt x="4520" y="2748"/>
                  </a:lnTo>
                  <a:lnTo>
                    <a:pt x="4500" y="2735"/>
                  </a:lnTo>
                  <a:lnTo>
                    <a:pt x="4492" y="2730"/>
                  </a:lnTo>
                  <a:lnTo>
                    <a:pt x="4472" y="2716"/>
                  </a:lnTo>
                  <a:lnTo>
                    <a:pt x="4465" y="2710"/>
                  </a:lnTo>
                  <a:lnTo>
                    <a:pt x="4446" y="2696"/>
                  </a:lnTo>
                  <a:lnTo>
                    <a:pt x="4439" y="2690"/>
                  </a:lnTo>
                  <a:lnTo>
                    <a:pt x="4420" y="2674"/>
                  </a:lnTo>
                  <a:lnTo>
                    <a:pt x="4413" y="2668"/>
                  </a:lnTo>
                  <a:lnTo>
                    <a:pt x="4395" y="2652"/>
                  </a:lnTo>
                  <a:lnTo>
                    <a:pt x="4388" y="2646"/>
                  </a:lnTo>
                  <a:lnTo>
                    <a:pt x="4371" y="2629"/>
                  </a:lnTo>
                  <a:lnTo>
                    <a:pt x="4365" y="2623"/>
                  </a:lnTo>
                  <a:lnTo>
                    <a:pt x="4348" y="2606"/>
                  </a:lnTo>
                  <a:lnTo>
                    <a:pt x="4342" y="2599"/>
                  </a:lnTo>
                  <a:lnTo>
                    <a:pt x="4326" y="2581"/>
                  </a:lnTo>
                  <a:lnTo>
                    <a:pt x="4320" y="2574"/>
                  </a:lnTo>
                  <a:lnTo>
                    <a:pt x="4304" y="2555"/>
                  </a:lnTo>
                  <a:lnTo>
                    <a:pt x="4298" y="2548"/>
                  </a:lnTo>
                  <a:lnTo>
                    <a:pt x="4284" y="2529"/>
                  </a:lnTo>
                  <a:lnTo>
                    <a:pt x="4278" y="2522"/>
                  </a:lnTo>
                  <a:lnTo>
                    <a:pt x="4264" y="2502"/>
                  </a:lnTo>
                  <a:lnTo>
                    <a:pt x="4259" y="2494"/>
                  </a:lnTo>
                  <a:lnTo>
                    <a:pt x="4246" y="2474"/>
                  </a:lnTo>
                  <a:lnTo>
                    <a:pt x="4241" y="2466"/>
                  </a:lnTo>
                  <a:lnTo>
                    <a:pt x="4228" y="2446"/>
                  </a:lnTo>
                  <a:lnTo>
                    <a:pt x="4223" y="2436"/>
                  </a:lnTo>
                  <a:lnTo>
                    <a:pt x="4211" y="2415"/>
                  </a:lnTo>
                  <a:lnTo>
                    <a:pt x="4207" y="2407"/>
                  </a:lnTo>
                  <a:lnTo>
                    <a:pt x="4196" y="2385"/>
                  </a:lnTo>
                  <a:lnTo>
                    <a:pt x="4192" y="2377"/>
                  </a:lnTo>
                  <a:lnTo>
                    <a:pt x="4182" y="2355"/>
                  </a:lnTo>
                  <a:lnTo>
                    <a:pt x="4178" y="2347"/>
                  </a:lnTo>
                  <a:lnTo>
                    <a:pt x="4169" y="2324"/>
                  </a:lnTo>
                  <a:lnTo>
                    <a:pt x="4166" y="2316"/>
                  </a:lnTo>
                  <a:lnTo>
                    <a:pt x="4158" y="2293"/>
                  </a:lnTo>
                  <a:lnTo>
                    <a:pt x="4155" y="2284"/>
                  </a:lnTo>
                  <a:lnTo>
                    <a:pt x="4147" y="2262"/>
                  </a:lnTo>
                  <a:lnTo>
                    <a:pt x="4144" y="2253"/>
                  </a:lnTo>
                  <a:lnTo>
                    <a:pt x="4138" y="2230"/>
                  </a:lnTo>
                  <a:lnTo>
                    <a:pt x="4135" y="2221"/>
                  </a:lnTo>
                  <a:lnTo>
                    <a:pt x="4130" y="2198"/>
                  </a:lnTo>
                  <a:lnTo>
                    <a:pt x="4128" y="2189"/>
                  </a:lnTo>
                  <a:lnTo>
                    <a:pt x="4123" y="2165"/>
                  </a:lnTo>
                  <a:lnTo>
                    <a:pt x="4121" y="2156"/>
                  </a:lnTo>
                  <a:lnTo>
                    <a:pt x="4117" y="2132"/>
                  </a:lnTo>
                  <a:lnTo>
                    <a:pt x="4115" y="2123"/>
                  </a:lnTo>
                  <a:lnTo>
                    <a:pt x="4112" y="2099"/>
                  </a:lnTo>
                  <a:lnTo>
                    <a:pt x="4111" y="2090"/>
                  </a:lnTo>
                  <a:lnTo>
                    <a:pt x="4109" y="2066"/>
                  </a:lnTo>
                  <a:lnTo>
                    <a:pt x="4108" y="2056"/>
                  </a:lnTo>
                  <a:lnTo>
                    <a:pt x="4107" y="2032"/>
                  </a:lnTo>
                  <a:lnTo>
                    <a:pt x="4107" y="2023"/>
                  </a:lnTo>
                  <a:lnTo>
                    <a:pt x="4106" y="1999"/>
                  </a:lnTo>
                  <a:lnTo>
                    <a:pt x="4106" y="1989"/>
                  </a:lnTo>
                  <a:lnTo>
                    <a:pt x="4107" y="1965"/>
                  </a:lnTo>
                  <a:lnTo>
                    <a:pt x="4107" y="1956"/>
                  </a:lnTo>
                  <a:lnTo>
                    <a:pt x="4108" y="1932"/>
                  </a:lnTo>
                  <a:lnTo>
                    <a:pt x="4109" y="1922"/>
                  </a:lnTo>
                  <a:lnTo>
                    <a:pt x="4111" y="1898"/>
                  </a:lnTo>
                  <a:lnTo>
                    <a:pt x="4112" y="1889"/>
                  </a:lnTo>
                  <a:lnTo>
                    <a:pt x="4115" y="1865"/>
                  </a:lnTo>
                  <a:lnTo>
                    <a:pt x="4117" y="1856"/>
                  </a:lnTo>
                  <a:lnTo>
                    <a:pt x="4121" y="1832"/>
                  </a:lnTo>
                  <a:lnTo>
                    <a:pt x="4123" y="1823"/>
                  </a:lnTo>
                  <a:lnTo>
                    <a:pt x="4128" y="1799"/>
                  </a:lnTo>
                  <a:lnTo>
                    <a:pt x="4130" y="1790"/>
                  </a:lnTo>
                  <a:lnTo>
                    <a:pt x="4135" y="1767"/>
                  </a:lnTo>
                  <a:lnTo>
                    <a:pt x="4138" y="1758"/>
                  </a:lnTo>
                  <a:lnTo>
                    <a:pt x="4144" y="1735"/>
                  </a:lnTo>
                  <a:lnTo>
                    <a:pt x="4147" y="1726"/>
                  </a:lnTo>
                  <a:lnTo>
                    <a:pt x="4155" y="1704"/>
                  </a:lnTo>
                  <a:lnTo>
                    <a:pt x="4158" y="1695"/>
                  </a:lnTo>
                  <a:lnTo>
                    <a:pt x="4166" y="1672"/>
                  </a:lnTo>
                  <a:lnTo>
                    <a:pt x="4169" y="1664"/>
                  </a:lnTo>
                  <a:lnTo>
                    <a:pt x="4178" y="1641"/>
                  </a:lnTo>
                  <a:lnTo>
                    <a:pt x="4182" y="1633"/>
                  </a:lnTo>
                  <a:lnTo>
                    <a:pt x="4192" y="1611"/>
                  </a:lnTo>
                  <a:lnTo>
                    <a:pt x="4196" y="1603"/>
                  </a:lnTo>
                  <a:lnTo>
                    <a:pt x="4207" y="1581"/>
                  </a:lnTo>
                  <a:lnTo>
                    <a:pt x="4211" y="1573"/>
                  </a:lnTo>
                  <a:lnTo>
                    <a:pt x="4223" y="1552"/>
                  </a:lnTo>
                  <a:lnTo>
                    <a:pt x="4228" y="1542"/>
                  </a:lnTo>
                  <a:lnTo>
                    <a:pt x="4241" y="1522"/>
                  </a:lnTo>
                  <a:lnTo>
                    <a:pt x="4246" y="1514"/>
                  </a:lnTo>
                  <a:lnTo>
                    <a:pt x="4259" y="1494"/>
                  </a:lnTo>
                  <a:lnTo>
                    <a:pt x="4264" y="1486"/>
                  </a:lnTo>
                  <a:lnTo>
                    <a:pt x="4278" y="1466"/>
                  </a:lnTo>
                  <a:lnTo>
                    <a:pt x="4284" y="1459"/>
                  </a:lnTo>
                  <a:lnTo>
                    <a:pt x="4298" y="1440"/>
                  </a:lnTo>
                  <a:lnTo>
                    <a:pt x="4304" y="1433"/>
                  </a:lnTo>
                  <a:lnTo>
                    <a:pt x="4320" y="1414"/>
                  </a:lnTo>
                  <a:lnTo>
                    <a:pt x="4326" y="1407"/>
                  </a:lnTo>
                  <a:lnTo>
                    <a:pt x="4342" y="1389"/>
                  </a:lnTo>
                  <a:lnTo>
                    <a:pt x="4348" y="1382"/>
                  </a:lnTo>
                  <a:lnTo>
                    <a:pt x="4365" y="1365"/>
                  </a:lnTo>
                  <a:lnTo>
                    <a:pt x="4371" y="1359"/>
                  </a:lnTo>
                  <a:lnTo>
                    <a:pt x="4388" y="1342"/>
                  </a:lnTo>
                  <a:lnTo>
                    <a:pt x="4395" y="1336"/>
                  </a:lnTo>
                  <a:lnTo>
                    <a:pt x="4413" y="1320"/>
                  </a:lnTo>
                  <a:lnTo>
                    <a:pt x="4420" y="1314"/>
                  </a:lnTo>
                  <a:lnTo>
                    <a:pt x="4439" y="1298"/>
                  </a:lnTo>
                  <a:lnTo>
                    <a:pt x="4446" y="1292"/>
                  </a:lnTo>
                  <a:lnTo>
                    <a:pt x="4465" y="1278"/>
                  </a:lnTo>
                  <a:lnTo>
                    <a:pt x="4472" y="1272"/>
                  </a:lnTo>
                  <a:lnTo>
                    <a:pt x="4492" y="1258"/>
                  </a:lnTo>
                  <a:lnTo>
                    <a:pt x="4500" y="1253"/>
                  </a:lnTo>
                  <a:lnTo>
                    <a:pt x="4520" y="1240"/>
                  </a:lnTo>
                  <a:lnTo>
                    <a:pt x="4528" y="1235"/>
                  </a:lnTo>
                  <a:lnTo>
                    <a:pt x="4548" y="1222"/>
                  </a:lnTo>
                  <a:lnTo>
                    <a:pt x="4558" y="1217"/>
                  </a:lnTo>
                  <a:lnTo>
                    <a:pt x="4579" y="1205"/>
                  </a:lnTo>
                  <a:lnTo>
                    <a:pt x="4587" y="1201"/>
                  </a:lnTo>
                  <a:lnTo>
                    <a:pt x="4609" y="1190"/>
                  </a:lnTo>
                  <a:lnTo>
                    <a:pt x="4617" y="1186"/>
                  </a:lnTo>
                  <a:lnTo>
                    <a:pt x="4639" y="1176"/>
                  </a:lnTo>
                  <a:lnTo>
                    <a:pt x="4647" y="1172"/>
                  </a:lnTo>
                  <a:lnTo>
                    <a:pt x="4670" y="1163"/>
                  </a:lnTo>
                  <a:lnTo>
                    <a:pt x="4678" y="1160"/>
                  </a:lnTo>
                  <a:lnTo>
                    <a:pt x="4701" y="1152"/>
                  </a:lnTo>
                  <a:lnTo>
                    <a:pt x="4710" y="1149"/>
                  </a:lnTo>
                  <a:lnTo>
                    <a:pt x="4732" y="1141"/>
                  </a:lnTo>
                  <a:lnTo>
                    <a:pt x="4741" y="1138"/>
                  </a:lnTo>
                  <a:lnTo>
                    <a:pt x="4764" y="1132"/>
                  </a:lnTo>
                  <a:lnTo>
                    <a:pt x="4773" y="1129"/>
                  </a:lnTo>
                  <a:lnTo>
                    <a:pt x="4796" y="1124"/>
                  </a:lnTo>
                  <a:lnTo>
                    <a:pt x="4805" y="1122"/>
                  </a:lnTo>
                  <a:lnTo>
                    <a:pt x="4829" y="1117"/>
                  </a:lnTo>
                  <a:lnTo>
                    <a:pt x="4838" y="1115"/>
                  </a:lnTo>
                  <a:lnTo>
                    <a:pt x="4862" y="1111"/>
                  </a:lnTo>
                  <a:lnTo>
                    <a:pt x="4871" y="1109"/>
                  </a:lnTo>
                  <a:lnTo>
                    <a:pt x="4895" y="1106"/>
                  </a:lnTo>
                  <a:lnTo>
                    <a:pt x="4904" y="1105"/>
                  </a:lnTo>
                  <a:lnTo>
                    <a:pt x="4928" y="1103"/>
                  </a:lnTo>
                  <a:lnTo>
                    <a:pt x="4938" y="1102"/>
                  </a:lnTo>
                  <a:lnTo>
                    <a:pt x="4962" y="1101"/>
                  </a:lnTo>
                  <a:lnTo>
                    <a:pt x="4971" y="1101"/>
                  </a:lnTo>
                  <a:lnTo>
                    <a:pt x="4995" y="1100"/>
                  </a:lnTo>
                  <a:lnTo>
                    <a:pt x="5005" y="1100"/>
                  </a:lnTo>
                  <a:lnTo>
                    <a:pt x="5029" y="1101"/>
                  </a:lnTo>
                  <a:lnTo>
                    <a:pt x="5038" y="1101"/>
                  </a:lnTo>
                  <a:lnTo>
                    <a:pt x="5062" y="1102"/>
                  </a:lnTo>
                  <a:lnTo>
                    <a:pt x="5072" y="1103"/>
                  </a:lnTo>
                  <a:lnTo>
                    <a:pt x="5096" y="1105"/>
                  </a:lnTo>
                  <a:lnTo>
                    <a:pt x="5105" y="1106"/>
                  </a:lnTo>
                  <a:lnTo>
                    <a:pt x="5129" y="1109"/>
                  </a:lnTo>
                  <a:lnTo>
                    <a:pt x="5138" y="1111"/>
                  </a:lnTo>
                  <a:lnTo>
                    <a:pt x="5162" y="1115"/>
                  </a:lnTo>
                  <a:lnTo>
                    <a:pt x="5171" y="1117"/>
                  </a:lnTo>
                  <a:lnTo>
                    <a:pt x="5195" y="1122"/>
                  </a:lnTo>
                  <a:lnTo>
                    <a:pt x="5204" y="1124"/>
                  </a:lnTo>
                  <a:lnTo>
                    <a:pt x="5227" y="1129"/>
                  </a:lnTo>
                  <a:lnTo>
                    <a:pt x="5236" y="1132"/>
                  </a:lnTo>
                  <a:lnTo>
                    <a:pt x="5259" y="1138"/>
                  </a:lnTo>
                  <a:lnTo>
                    <a:pt x="5268" y="1141"/>
                  </a:lnTo>
                  <a:lnTo>
                    <a:pt x="5290" y="1149"/>
                  </a:lnTo>
                  <a:lnTo>
                    <a:pt x="5299" y="1152"/>
                  </a:lnTo>
                  <a:lnTo>
                    <a:pt x="5322" y="1160"/>
                  </a:lnTo>
                  <a:lnTo>
                    <a:pt x="5330" y="1163"/>
                  </a:lnTo>
                  <a:lnTo>
                    <a:pt x="5353" y="1172"/>
                  </a:lnTo>
                  <a:lnTo>
                    <a:pt x="5361" y="1176"/>
                  </a:lnTo>
                  <a:lnTo>
                    <a:pt x="5383" y="1186"/>
                  </a:lnTo>
                  <a:lnTo>
                    <a:pt x="5391" y="1190"/>
                  </a:lnTo>
                  <a:lnTo>
                    <a:pt x="5413" y="1201"/>
                  </a:lnTo>
                  <a:lnTo>
                    <a:pt x="5421" y="1205"/>
                  </a:lnTo>
                  <a:lnTo>
                    <a:pt x="5442" y="1217"/>
                  </a:lnTo>
                  <a:lnTo>
                    <a:pt x="5452" y="1222"/>
                  </a:lnTo>
                  <a:lnTo>
                    <a:pt x="5472" y="1235"/>
                  </a:lnTo>
                  <a:lnTo>
                    <a:pt x="5480" y="1240"/>
                  </a:lnTo>
                  <a:lnTo>
                    <a:pt x="5500" y="1253"/>
                  </a:lnTo>
                  <a:lnTo>
                    <a:pt x="5508" y="1258"/>
                  </a:lnTo>
                  <a:lnTo>
                    <a:pt x="5528" y="1272"/>
                  </a:lnTo>
                  <a:lnTo>
                    <a:pt x="5535" y="1278"/>
                  </a:lnTo>
                  <a:lnTo>
                    <a:pt x="5554" y="1292"/>
                  </a:lnTo>
                  <a:lnTo>
                    <a:pt x="5561" y="1298"/>
                  </a:lnTo>
                  <a:lnTo>
                    <a:pt x="5580" y="1314"/>
                  </a:lnTo>
                  <a:lnTo>
                    <a:pt x="5587" y="1320"/>
                  </a:lnTo>
                  <a:lnTo>
                    <a:pt x="5605" y="1336"/>
                  </a:lnTo>
                  <a:lnTo>
                    <a:pt x="5612" y="1342"/>
                  </a:lnTo>
                  <a:lnTo>
                    <a:pt x="5629" y="1359"/>
                  </a:lnTo>
                  <a:lnTo>
                    <a:pt x="5635" y="1365"/>
                  </a:lnTo>
                  <a:lnTo>
                    <a:pt x="5652" y="1382"/>
                  </a:lnTo>
                  <a:lnTo>
                    <a:pt x="5658" y="1389"/>
                  </a:lnTo>
                  <a:lnTo>
                    <a:pt x="5674" y="1407"/>
                  </a:lnTo>
                  <a:lnTo>
                    <a:pt x="5680" y="1414"/>
                  </a:lnTo>
                  <a:lnTo>
                    <a:pt x="5696" y="1433"/>
                  </a:lnTo>
                  <a:lnTo>
                    <a:pt x="5702" y="1440"/>
                  </a:lnTo>
                  <a:lnTo>
                    <a:pt x="5716" y="1459"/>
                  </a:lnTo>
                  <a:lnTo>
                    <a:pt x="5722" y="1466"/>
                  </a:lnTo>
                  <a:lnTo>
                    <a:pt x="5736" y="1486"/>
                  </a:lnTo>
                  <a:lnTo>
                    <a:pt x="5741" y="1494"/>
                  </a:lnTo>
                  <a:lnTo>
                    <a:pt x="5754" y="1514"/>
                  </a:lnTo>
                  <a:lnTo>
                    <a:pt x="5759" y="1522"/>
                  </a:lnTo>
                  <a:lnTo>
                    <a:pt x="5772" y="1542"/>
                  </a:lnTo>
                  <a:lnTo>
                    <a:pt x="5777" y="1552"/>
                  </a:lnTo>
                  <a:lnTo>
                    <a:pt x="5789" y="1573"/>
                  </a:lnTo>
                  <a:lnTo>
                    <a:pt x="5793" y="1581"/>
                  </a:lnTo>
                  <a:lnTo>
                    <a:pt x="5804" y="1603"/>
                  </a:lnTo>
                  <a:lnTo>
                    <a:pt x="5808" y="1611"/>
                  </a:lnTo>
                  <a:lnTo>
                    <a:pt x="5818" y="1633"/>
                  </a:lnTo>
                  <a:lnTo>
                    <a:pt x="5822" y="1641"/>
                  </a:lnTo>
                  <a:lnTo>
                    <a:pt x="5831" y="1664"/>
                  </a:lnTo>
                  <a:lnTo>
                    <a:pt x="5834" y="1672"/>
                  </a:lnTo>
                  <a:lnTo>
                    <a:pt x="5842" y="1695"/>
                  </a:lnTo>
                  <a:lnTo>
                    <a:pt x="5845" y="1704"/>
                  </a:lnTo>
                  <a:lnTo>
                    <a:pt x="5853" y="1726"/>
                  </a:lnTo>
                  <a:lnTo>
                    <a:pt x="5856" y="1735"/>
                  </a:lnTo>
                  <a:lnTo>
                    <a:pt x="5862" y="1758"/>
                  </a:lnTo>
                  <a:lnTo>
                    <a:pt x="5865" y="1767"/>
                  </a:lnTo>
                  <a:lnTo>
                    <a:pt x="5870" y="1790"/>
                  </a:lnTo>
                  <a:lnTo>
                    <a:pt x="5872" y="1799"/>
                  </a:lnTo>
                  <a:lnTo>
                    <a:pt x="5877" y="1823"/>
                  </a:lnTo>
                  <a:lnTo>
                    <a:pt x="5879" y="1832"/>
                  </a:lnTo>
                  <a:lnTo>
                    <a:pt x="5883" y="1856"/>
                  </a:lnTo>
                  <a:lnTo>
                    <a:pt x="5885" y="1865"/>
                  </a:lnTo>
                  <a:lnTo>
                    <a:pt x="5888" y="1889"/>
                  </a:lnTo>
                  <a:lnTo>
                    <a:pt x="5889" y="1898"/>
                  </a:lnTo>
                  <a:lnTo>
                    <a:pt x="5891" y="1922"/>
                  </a:lnTo>
                  <a:lnTo>
                    <a:pt x="5892" y="1932"/>
                  </a:lnTo>
                  <a:close/>
                  <a:moveTo>
                    <a:pt x="5391" y="2038"/>
                  </a:moveTo>
                  <a:lnTo>
                    <a:pt x="5393" y="2023"/>
                  </a:lnTo>
                  <a:lnTo>
                    <a:pt x="5394" y="2009"/>
                  </a:lnTo>
                  <a:lnTo>
                    <a:pt x="5394" y="1994"/>
                  </a:lnTo>
                  <a:lnTo>
                    <a:pt x="5394" y="1979"/>
                  </a:lnTo>
                  <a:lnTo>
                    <a:pt x="5393" y="1965"/>
                  </a:lnTo>
                  <a:lnTo>
                    <a:pt x="5391" y="1950"/>
                  </a:lnTo>
                  <a:lnTo>
                    <a:pt x="5390" y="1935"/>
                  </a:lnTo>
                  <a:lnTo>
                    <a:pt x="5387" y="1921"/>
                  </a:lnTo>
                  <a:lnTo>
                    <a:pt x="5384" y="1906"/>
                  </a:lnTo>
                  <a:lnTo>
                    <a:pt x="5380" y="1892"/>
                  </a:lnTo>
                  <a:lnTo>
                    <a:pt x="5376" y="1878"/>
                  </a:lnTo>
                  <a:lnTo>
                    <a:pt x="5372" y="1864"/>
                  </a:lnTo>
                  <a:lnTo>
                    <a:pt x="5367" y="1850"/>
                  </a:lnTo>
                  <a:lnTo>
                    <a:pt x="5361" y="1836"/>
                  </a:lnTo>
                  <a:lnTo>
                    <a:pt x="5355" y="1823"/>
                  </a:lnTo>
                  <a:lnTo>
                    <a:pt x="5348" y="1809"/>
                  </a:lnTo>
                  <a:lnTo>
                    <a:pt x="5341" y="1797"/>
                  </a:lnTo>
                  <a:lnTo>
                    <a:pt x="5334" y="1785"/>
                  </a:lnTo>
                  <a:lnTo>
                    <a:pt x="5326" y="1772"/>
                  </a:lnTo>
                  <a:lnTo>
                    <a:pt x="5317" y="1760"/>
                  </a:lnTo>
                  <a:lnTo>
                    <a:pt x="5308" y="1748"/>
                  </a:lnTo>
                  <a:lnTo>
                    <a:pt x="5299" y="1737"/>
                  </a:lnTo>
                  <a:lnTo>
                    <a:pt x="5289" y="1726"/>
                  </a:lnTo>
                  <a:lnTo>
                    <a:pt x="5279" y="1715"/>
                  </a:lnTo>
                  <a:lnTo>
                    <a:pt x="5268" y="1705"/>
                  </a:lnTo>
                  <a:lnTo>
                    <a:pt x="5257" y="1695"/>
                  </a:lnTo>
                  <a:lnTo>
                    <a:pt x="5246" y="1686"/>
                  </a:lnTo>
                  <a:lnTo>
                    <a:pt x="5234" y="1677"/>
                  </a:lnTo>
                  <a:lnTo>
                    <a:pt x="5222" y="1668"/>
                  </a:lnTo>
                  <a:lnTo>
                    <a:pt x="5209" y="1660"/>
                  </a:lnTo>
                  <a:lnTo>
                    <a:pt x="5197" y="1653"/>
                  </a:lnTo>
                  <a:lnTo>
                    <a:pt x="5185" y="1646"/>
                  </a:lnTo>
                  <a:lnTo>
                    <a:pt x="5171" y="1639"/>
                  </a:lnTo>
                  <a:lnTo>
                    <a:pt x="5158" y="1633"/>
                  </a:lnTo>
                  <a:lnTo>
                    <a:pt x="5144" y="1627"/>
                  </a:lnTo>
                  <a:lnTo>
                    <a:pt x="5130" y="1622"/>
                  </a:lnTo>
                  <a:lnTo>
                    <a:pt x="5116" y="1618"/>
                  </a:lnTo>
                  <a:lnTo>
                    <a:pt x="5102" y="1614"/>
                  </a:lnTo>
                  <a:lnTo>
                    <a:pt x="5088" y="1610"/>
                  </a:lnTo>
                  <a:lnTo>
                    <a:pt x="5073" y="1607"/>
                  </a:lnTo>
                  <a:lnTo>
                    <a:pt x="5059" y="1604"/>
                  </a:lnTo>
                  <a:lnTo>
                    <a:pt x="5044" y="1603"/>
                  </a:lnTo>
                  <a:lnTo>
                    <a:pt x="5029" y="1601"/>
                  </a:lnTo>
                  <a:lnTo>
                    <a:pt x="5015" y="1600"/>
                  </a:lnTo>
                  <a:lnTo>
                    <a:pt x="5000" y="1600"/>
                  </a:lnTo>
                  <a:lnTo>
                    <a:pt x="4985" y="1600"/>
                  </a:lnTo>
                  <a:lnTo>
                    <a:pt x="4971" y="1601"/>
                  </a:lnTo>
                  <a:lnTo>
                    <a:pt x="4956" y="1603"/>
                  </a:lnTo>
                  <a:lnTo>
                    <a:pt x="4941" y="1604"/>
                  </a:lnTo>
                  <a:lnTo>
                    <a:pt x="4927" y="1607"/>
                  </a:lnTo>
                  <a:lnTo>
                    <a:pt x="4912" y="1610"/>
                  </a:lnTo>
                  <a:lnTo>
                    <a:pt x="4898" y="1614"/>
                  </a:lnTo>
                  <a:lnTo>
                    <a:pt x="4884" y="1618"/>
                  </a:lnTo>
                  <a:lnTo>
                    <a:pt x="4870" y="1622"/>
                  </a:lnTo>
                  <a:lnTo>
                    <a:pt x="4856" y="1627"/>
                  </a:lnTo>
                  <a:lnTo>
                    <a:pt x="4842" y="1633"/>
                  </a:lnTo>
                  <a:lnTo>
                    <a:pt x="4829" y="1639"/>
                  </a:lnTo>
                  <a:lnTo>
                    <a:pt x="4815" y="1646"/>
                  </a:lnTo>
                  <a:lnTo>
                    <a:pt x="4803" y="1653"/>
                  </a:lnTo>
                  <a:lnTo>
                    <a:pt x="4791" y="1660"/>
                  </a:lnTo>
                  <a:lnTo>
                    <a:pt x="4778" y="1668"/>
                  </a:lnTo>
                  <a:lnTo>
                    <a:pt x="4766" y="1677"/>
                  </a:lnTo>
                  <a:lnTo>
                    <a:pt x="4754" y="1686"/>
                  </a:lnTo>
                  <a:lnTo>
                    <a:pt x="4743" y="1695"/>
                  </a:lnTo>
                  <a:lnTo>
                    <a:pt x="4732" y="1705"/>
                  </a:lnTo>
                  <a:lnTo>
                    <a:pt x="4721" y="1715"/>
                  </a:lnTo>
                  <a:lnTo>
                    <a:pt x="4711" y="1726"/>
                  </a:lnTo>
                  <a:lnTo>
                    <a:pt x="4701" y="1737"/>
                  </a:lnTo>
                  <a:lnTo>
                    <a:pt x="4692" y="1748"/>
                  </a:lnTo>
                  <a:lnTo>
                    <a:pt x="4683" y="1760"/>
                  </a:lnTo>
                  <a:lnTo>
                    <a:pt x="4674" y="1772"/>
                  </a:lnTo>
                  <a:lnTo>
                    <a:pt x="4666" y="1785"/>
                  </a:lnTo>
                  <a:lnTo>
                    <a:pt x="4659" y="1797"/>
                  </a:lnTo>
                  <a:lnTo>
                    <a:pt x="4652" y="1809"/>
                  </a:lnTo>
                  <a:lnTo>
                    <a:pt x="4645" y="1823"/>
                  </a:lnTo>
                  <a:lnTo>
                    <a:pt x="4639" y="1836"/>
                  </a:lnTo>
                  <a:lnTo>
                    <a:pt x="4633" y="1850"/>
                  </a:lnTo>
                  <a:lnTo>
                    <a:pt x="4628" y="1864"/>
                  </a:lnTo>
                  <a:lnTo>
                    <a:pt x="4624" y="1878"/>
                  </a:lnTo>
                  <a:lnTo>
                    <a:pt x="4620" y="1892"/>
                  </a:lnTo>
                  <a:lnTo>
                    <a:pt x="4616" y="1906"/>
                  </a:lnTo>
                  <a:lnTo>
                    <a:pt x="4613" y="1921"/>
                  </a:lnTo>
                  <a:lnTo>
                    <a:pt x="4610" y="1935"/>
                  </a:lnTo>
                  <a:lnTo>
                    <a:pt x="4609" y="1950"/>
                  </a:lnTo>
                  <a:lnTo>
                    <a:pt x="4607" y="1965"/>
                  </a:lnTo>
                  <a:lnTo>
                    <a:pt x="4606" y="1979"/>
                  </a:lnTo>
                  <a:lnTo>
                    <a:pt x="4606" y="1994"/>
                  </a:lnTo>
                  <a:lnTo>
                    <a:pt x="4606" y="2009"/>
                  </a:lnTo>
                  <a:lnTo>
                    <a:pt x="4607" y="2023"/>
                  </a:lnTo>
                  <a:lnTo>
                    <a:pt x="4609" y="2038"/>
                  </a:lnTo>
                  <a:lnTo>
                    <a:pt x="4610" y="2053"/>
                  </a:lnTo>
                  <a:lnTo>
                    <a:pt x="4613" y="2067"/>
                  </a:lnTo>
                  <a:lnTo>
                    <a:pt x="4616" y="2082"/>
                  </a:lnTo>
                  <a:lnTo>
                    <a:pt x="4620" y="2096"/>
                  </a:lnTo>
                  <a:lnTo>
                    <a:pt x="4624" y="2110"/>
                  </a:lnTo>
                  <a:lnTo>
                    <a:pt x="4628" y="2124"/>
                  </a:lnTo>
                  <a:lnTo>
                    <a:pt x="4633" y="2138"/>
                  </a:lnTo>
                  <a:lnTo>
                    <a:pt x="4639" y="2152"/>
                  </a:lnTo>
                  <a:lnTo>
                    <a:pt x="4645" y="2165"/>
                  </a:lnTo>
                  <a:lnTo>
                    <a:pt x="4652" y="2179"/>
                  </a:lnTo>
                  <a:lnTo>
                    <a:pt x="4659" y="2191"/>
                  </a:lnTo>
                  <a:lnTo>
                    <a:pt x="4666" y="2203"/>
                  </a:lnTo>
                  <a:lnTo>
                    <a:pt x="4674" y="2216"/>
                  </a:lnTo>
                  <a:lnTo>
                    <a:pt x="4683" y="2228"/>
                  </a:lnTo>
                  <a:lnTo>
                    <a:pt x="4692" y="2240"/>
                  </a:lnTo>
                  <a:lnTo>
                    <a:pt x="4701" y="2251"/>
                  </a:lnTo>
                  <a:lnTo>
                    <a:pt x="4711" y="2262"/>
                  </a:lnTo>
                  <a:lnTo>
                    <a:pt x="4721" y="2273"/>
                  </a:lnTo>
                  <a:lnTo>
                    <a:pt x="4732" y="2283"/>
                  </a:lnTo>
                  <a:lnTo>
                    <a:pt x="4743" y="2293"/>
                  </a:lnTo>
                  <a:lnTo>
                    <a:pt x="4754" y="2302"/>
                  </a:lnTo>
                  <a:lnTo>
                    <a:pt x="4766" y="2311"/>
                  </a:lnTo>
                  <a:lnTo>
                    <a:pt x="4778" y="2320"/>
                  </a:lnTo>
                  <a:lnTo>
                    <a:pt x="4791" y="2328"/>
                  </a:lnTo>
                  <a:lnTo>
                    <a:pt x="4803" y="2335"/>
                  </a:lnTo>
                  <a:lnTo>
                    <a:pt x="4815" y="2342"/>
                  </a:lnTo>
                  <a:lnTo>
                    <a:pt x="4829" y="2349"/>
                  </a:lnTo>
                  <a:lnTo>
                    <a:pt x="4842" y="2355"/>
                  </a:lnTo>
                  <a:lnTo>
                    <a:pt x="4856" y="2361"/>
                  </a:lnTo>
                  <a:lnTo>
                    <a:pt x="4870" y="2366"/>
                  </a:lnTo>
                  <a:lnTo>
                    <a:pt x="4884" y="2370"/>
                  </a:lnTo>
                  <a:lnTo>
                    <a:pt x="4898" y="2374"/>
                  </a:lnTo>
                  <a:lnTo>
                    <a:pt x="4912" y="2378"/>
                  </a:lnTo>
                  <a:lnTo>
                    <a:pt x="4927" y="2381"/>
                  </a:lnTo>
                  <a:lnTo>
                    <a:pt x="4941" y="2384"/>
                  </a:lnTo>
                  <a:lnTo>
                    <a:pt x="4956" y="2385"/>
                  </a:lnTo>
                  <a:lnTo>
                    <a:pt x="4971" y="2387"/>
                  </a:lnTo>
                  <a:lnTo>
                    <a:pt x="4985" y="2388"/>
                  </a:lnTo>
                  <a:lnTo>
                    <a:pt x="5000" y="2388"/>
                  </a:lnTo>
                  <a:lnTo>
                    <a:pt x="5015" y="2388"/>
                  </a:lnTo>
                  <a:lnTo>
                    <a:pt x="5029" y="2387"/>
                  </a:lnTo>
                  <a:lnTo>
                    <a:pt x="5044" y="2385"/>
                  </a:lnTo>
                  <a:lnTo>
                    <a:pt x="5059" y="2384"/>
                  </a:lnTo>
                  <a:lnTo>
                    <a:pt x="5073" y="2381"/>
                  </a:lnTo>
                  <a:lnTo>
                    <a:pt x="5088" y="2378"/>
                  </a:lnTo>
                  <a:lnTo>
                    <a:pt x="5102" y="2374"/>
                  </a:lnTo>
                  <a:lnTo>
                    <a:pt x="5116" y="2370"/>
                  </a:lnTo>
                  <a:lnTo>
                    <a:pt x="5130" y="2366"/>
                  </a:lnTo>
                  <a:lnTo>
                    <a:pt x="5144" y="2361"/>
                  </a:lnTo>
                  <a:lnTo>
                    <a:pt x="5158" y="2355"/>
                  </a:lnTo>
                  <a:lnTo>
                    <a:pt x="5171" y="2349"/>
                  </a:lnTo>
                  <a:lnTo>
                    <a:pt x="5185" y="2342"/>
                  </a:lnTo>
                  <a:lnTo>
                    <a:pt x="5197" y="2335"/>
                  </a:lnTo>
                  <a:lnTo>
                    <a:pt x="5209" y="2328"/>
                  </a:lnTo>
                  <a:lnTo>
                    <a:pt x="5222" y="2320"/>
                  </a:lnTo>
                  <a:lnTo>
                    <a:pt x="5234" y="2311"/>
                  </a:lnTo>
                  <a:lnTo>
                    <a:pt x="5246" y="2302"/>
                  </a:lnTo>
                  <a:lnTo>
                    <a:pt x="5257" y="2293"/>
                  </a:lnTo>
                  <a:lnTo>
                    <a:pt x="5268" y="2283"/>
                  </a:lnTo>
                  <a:lnTo>
                    <a:pt x="5279" y="2273"/>
                  </a:lnTo>
                  <a:lnTo>
                    <a:pt x="5289" y="2262"/>
                  </a:lnTo>
                  <a:lnTo>
                    <a:pt x="5299" y="2251"/>
                  </a:lnTo>
                  <a:lnTo>
                    <a:pt x="5308" y="2240"/>
                  </a:lnTo>
                  <a:lnTo>
                    <a:pt x="5317" y="2228"/>
                  </a:lnTo>
                  <a:lnTo>
                    <a:pt x="5326" y="2216"/>
                  </a:lnTo>
                  <a:lnTo>
                    <a:pt x="5334" y="2203"/>
                  </a:lnTo>
                  <a:lnTo>
                    <a:pt x="5341" y="2191"/>
                  </a:lnTo>
                  <a:lnTo>
                    <a:pt x="5348" y="2179"/>
                  </a:lnTo>
                  <a:lnTo>
                    <a:pt x="5355" y="2165"/>
                  </a:lnTo>
                  <a:lnTo>
                    <a:pt x="5361" y="2152"/>
                  </a:lnTo>
                  <a:lnTo>
                    <a:pt x="5367" y="2138"/>
                  </a:lnTo>
                  <a:lnTo>
                    <a:pt x="5372" y="2124"/>
                  </a:lnTo>
                  <a:lnTo>
                    <a:pt x="5376" y="2110"/>
                  </a:lnTo>
                  <a:lnTo>
                    <a:pt x="5380" y="2096"/>
                  </a:lnTo>
                  <a:lnTo>
                    <a:pt x="5384" y="2082"/>
                  </a:lnTo>
                  <a:lnTo>
                    <a:pt x="5387" y="2067"/>
                  </a:lnTo>
                  <a:lnTo>
                    <a:pt x="5390" y="2053"/>
                  </a:lnTo>
                  <a:lnTo>
                    <a:pt x="5391" y="2038"/>
                  </a:lnTo>
                  <a:close/>
                  <a:moveTo>
                    <a:pt x="2873" y="4838"/>
                  </a:moveTo>
                  <a:lnTo>
                    <a:pt x="2877" y="4862"/>
                  </a:lnTo>
                  <a:lnTo>
                    <a:pt x="2879" y="4871"/>
                  </a:lnTo>
                  <a:lnTo>
                    <a:pt x="2879" y="4874"/>
                  </a:lnTo>
                  <a:lnTo>
                    <a:pt x="2885" y="4870"/>
                  </a:lnTo>
                  <a:lnTo>
                    <a:pt x="2903" y="4861"/>
                  </a:lnTo>
                  <a:lnTo>
                    <a:pt x="2921" y="4855"/>
                  </a:lnTo>
                  <a:lnTo>
                    <a:pt x="2940" y="4851"/>
                  </a:lnTo>
                  <a:lnTo>
                    <a:pt x="2960" y="4850"/>
                  </a:lnTo>
                  <a:lnTo>
                    <a:pt x="4034" y="4850"/>
                  </a:lnTo>
                  <a:lnTo>
                    <a:pt x="4054" y="4851"/>
                  </a:lnTo>
                  <a:lnTo>
                    <a:pt x="4073" y="4855"/>
                  </a:lnTo>
                  <a:lnTo>
                    <a:pt x="4091" y="4861"/>
                  </a:lnTo>
                  <a:lnTo>
                    <a:pt x="4109" y="4870"/>
                  </a:lnTo>
                  <a:lnTo>
                    <a:pt x="4125" y="4881"/>
                  </a:lnTo>
                  <a:lnTo>
                    <a:pt x="4140" y="4894"/>
                  </a:lnTo>
                  <a:lnTo>
                    <a:pt x="4153" y="4909"/>
                  </a:lnTo>
                  <a:lnTo>
                    <a:pt x="4164" y="4925"/>
                  </a:lnTo>
                  <a:lnTo>
                    <a:pt x="4173" y="4943"/>
                  </a:lnTo>
                  <a:lnTo>
                    <a:pt x="4179" y="4961"/>
                  </a:lnTo>
                  <a:lnTo>
                    <a:pt x="4183" y="4980"/>
                  </a:lnTo>
                  <a:lnTo>
                    <a:pt x="4184" y="5000"/>
                  </a:lnTo>
                  <a:lnTo>
                    <a:pt x="4183" y="5020"/>
                  </a:lnTo>
                  <a:lnTo>
                    <a:pt x="4179" y="5039"/>
                  </a:lnTo>
                  <a:lnTo>
                    <a:pt x="4173" y="5057"/>
                  </a:lnTo>
                  <a:lnTo>
                    <a:pt x="4164" y="5075"/>
                  </a:lnTo>
                  <a:lnTo>
                    <a:pt x="4153" y="5091"/>
                  </a:lnTo>
                  <a:lnTo>
                    <a:pt x="4140" y="5106"/>
                  </a:lnTo>
                  <a:lnTo>
                    <a:pt x="4125" y="5119"/>
                  </a:lnTo>
                  <a:lnTo>
                    <a:pt x="4109" y="5130"/>
                  </a:lnTo>
                  <a:lnTo>
                    <a:pt x="4091" y="5139"/>
                  </a:lnTo>
                  <a:lnTo>
                    <a:pt x="4073" y="5145"/>
                  </a:lnTo>
                  <a:lnTo>
                    <a:pt x="4054" y="5149"/>
                  </a:lnTo>
                  <a:lnTo>
                    <a:pt x="4034" y="5150"/>
                  </a:lnTo>
                  <a:lnTo>
                    <a:pt x="2960" y="5150"/>
                  </a:lnTo>
                  <a:lnTo>
                    <a:pt x="2940" y="5149"/>
                  </a:lnTo>
                  <a:lnTo>
                    <a:pt x="2921" y="5145"/>
                  </a:lnTo>
                  <a:lnTo>
                    <a:pt x="2903" y="5139"/>
                  </a:lnTo>
                  <a:lnTo>
                    <a:pt x="2885" y="5130"/>
                  </a:lnTo>
                  <a:lnTo>
                    <a:pt x="2879" y="5126"/>
                  </a:lnTo>
                  <a:lnTo>
                    <a:pt x="2879" y="5129"/>
                  </a:lnTo>
                  <a:lnTo>
                    <a:pt x="2877" y="5138"/>
                  </a:lnTo>
                  <a:lnTo>
                    <a:pt x="2873" y="5162"/>
                  </a:lnTo>
                  <a:lnTo>
                    <a:pt x="2871" y="5171"/>
                  </a:lnTo>
                  <a:lnTo>
                    <a:pt x="2866" y="5195"/>
                  </a:lnTo>
                  <a:lnTo>
                    <a:pt x="2864" y="5204"/>
                  </a:lnTo>
                  <a:lnTo>
                    <a:pt x="2859" y="5227"/>
                  </a:lnTo>
                  <a:lnTo>
                    <a:pt x="2856" y="5236"/>
                  </a:lnTo>
                  <a:lnTo>
                    <a:pt x="2850" y="5259"/>
                  </a:lnTo>
                  <a:lnTo>
                    <a:pt x="2847" y="5268"/>
                  </a:lnTo>
                  <a:lnTo>
                    <a:pt x="2839" y="5290"/>
                  </a:lnTo>
                  <a:lnTo>
                    <a:pt x="2836" y="5299"/>
                  </a:lnTo>
                  <a:lnTo>
                    <a:pt x="2828" y="5322"/>
                  </a:lnTo>
                  <a:lnTo>
                    <a:pt x="2825" y="5330"/>
                  </a:lnTo>
                  <a:lnTo>
                    <a:pt x="2816" y="5353"/>
                  </a:lnTo>
                  <a:lnTo>
                    <a:pt x="2812" y="5361"/>
                  </a:lnTo>
                  <a:lnTo>
                    <a:pt x="2802" y="5383"/>
                  </a:lnTo>
                  <a:lnTo>
                    <a:pt x="2798" y="5391"/>
                  </a:lnTo>
                  <a:lnTo>
                    <a:pt x="2787" y="5413"/>
                  </a:lnTo>
                  <a:lnTo>
                    <a:pt x="2783" y="5421"/>
                  </a:lnTo>
                  <a:lnTo>
                    <a:pt x="2771" y="5442"/>
                  </a:lnTo>
                  <a:lnTo>
                    <a:pt x="2766" y="5452"/>
                  </a:lnTo>
                  <a:lnTo>
                    <a:pt x="2753" y="5472"/>
                  </a:lnTo>
                  <a:lnTo>
                    <a:pt x="2748" y="5480"/>
                  </a:lnTo>
                  <a:lnTo>
                    <a:pt x="2735" y="5500"/>
                  </a:lnTo>
                  <a:lnTo>
                    <a:pt x="2730" y="5508"/>
                  </a:lnTo>
                  <a:lnTo>
                    <a:pt x="2716" y="5528"/>
                  </a:lnTo>
                  <a:lnTo>
                    <a:pt x="2710" y="5535"/>
                  </a:lnTo>
                  <a:lnTo>
                    <a:pt x="2696" y="5554"/>
                  </a:lnTo>
                  <a:lnTo>
                    <a:pt x="2690" y="5561"/>
                  </a:lnTo>
                  <a:lnTo>
                    <a:pt x="2674" y="5580"/>
                  </a:lnTo>
                  <a:lnTo>
                    <a:pt x="2668" y="5587"/>
                  </a:lnTo>
                  <a:lnTo>
                    <a:pt x="2652" y="5605"/>
                  </a:lnTo>
                  <a:lnTo>
                    <a:pt x="2646" y="5612"/>
                  </a:lnTo>
                  <a:lnTo>
                    <a:pt x="2629" y="5629"/>
                  </a:lnTo>
                  <a:lnTo>
                    <a:pt x="2623" y="5635"/>
                  </a:lnTo>
                  <a:lnTo>
                    <a:pt x="2606" y="5652"/>
                  </a:lnTo>
                  <a:lnTo>
                    <a:pt x="2599" y="5658"/>
                  </a:lnTo>
                  <a:lnTo>
                    <a:pt x="2581" y="5674"/>
                  </a:lnTo>
                  <a:lnTo>
                    <a:pt x="2574" y="5680"/>
                  </a:lnTo>
                  <a:lnTo>
                    <a:pt x="2555" y="5696"/>
                  </a:lnTo>
                  <a:lnTo>
                    <a:pt x="2548" y="5702"/>
                  </a:lnTo>
                  <a:lnTo>
                    <a:pt x="2529" y="5716"/>
                  </a:lnTo>
                  <a:lnTo>
                    <a:pt x="2522" y="5722"/>
                  </a:lnTo>
                  <a:lnTo>
                    <a:pt x="2502" y="5736"/>
                  </a:lnTo>
                  <a:lnTo>
                    <a:pt x="2494" y="5741"/>
                  </a:lnTo>
                  <a:lnTo>
                    <a:pt x="2474" y="5754"/>
                  </a:lnTo>
                  <a:lnTo>
                    <a:pt x="2466" y="5759"/>
                  </a:lnTo>
                  <a:lnTo>
                    <a:pt x="2446" y="5772"/>
                  </a:lnTo>
                  <a:lnTo>
                    <a:pt x="2436" y="5777"/>
                  </a:lnTo>
                  <a:lnTo>
                    <a:pt x="2415" y="5789"/>
                  </a:lnTo>
                  <a:lnTo>
                    <a:pt x="2407" y="5793"/>
                  </a:lnTo>
                  <a:lnTo>
                    <a:pt x="2385" y="5804"/>
                  </a:lnTo>
                  <a:lnTo>
                    <a:pt x="2377" y="5808"/>
                  </a:lnTo>
                  <a:lnTo>
                    <a:pt x="2355" y="5818"/>
                  </a:lnTo>
                  <a:lnTo>
                    <a:pt x="2347" y="5822"/>
                  </a:lnTo>
                  <a:lnTo>
                    <a:pt x="2324" y="5831"/>
                  </a:lnTo>
                  <a:lnTo>
                    <a:pt x="2316" y="5834"/>
                  </a:lnTo>
                  <a:lnTo>
                    <a:pt x="2293" y="5842"/>
                  </a:lnTo>
                  <a:lnTo>
                    <a:pt x="2284" y="5845"/>
                  </a:lnTo>
                  <a:lnTo>
                    <a:pt x="2262" y="5853"/>
                  </a:lnTo>
                  <a:lnTo>
                    <a:pt x="2253" y="5856"/>
                  </a:lnTo>
                  <a:lnTo>
                    <a:pt x="2230" y="5862"/>
                  </a:lnTo>
                  <a:lnTo>
                    <a:pt x="2221" y="5865"/>
                  </a:lnTo>
                  <a:lnTo>
                    <a:pt x="2198" y="5870"/>
                  </a:lnTo>
                  <a:lnTo>
                    <a:pt x="2189" y="5872"/>
                  </a:lnTo>
                  <a:lnTo>
                    <a:pt x="2165" y="5877"/>
                  </a:lnTo>
                  <a:lnTo>
                    <a:pt x="2156" y="5879"/>
                  </a:lnTo>
                  <a:lnTo>
                    <a:pt x="2132" y="5883"/>
                  </a:lnTo>
                  <a:lnTo>
                    <a:pt x="2123" y="5885"/>
                  </a:lnTo>
                  <a:lnTo>
                    <a:pt x="2099" y="5888"/>
                  </a:lnTo>
                  <a:lnTo>
                    <a:pt x="2090" y="5889"/>
                  </a:lnTo>
                  <a:lnTo>
                    <a:pt x="2066" y="5891"/>
                  </a:lnTo>
                  <a:lnTo>
                    <a:pt x="2056" y="5892"/>
                  </a:lnTo>
                  <a:lnTo>
                    <a:pt x="2032" y="5893"/>
                  </a:lnTo>
                  <a:lnTo>
                    <a:pt x="2023" y="5893"/>
                  </a:lnTo>
                  <a:lnTo>
                    <a:pt x="1999" y="5894"/>
                  </a:lnTo>
                  <a:lnTo>
                    <a:pt x="1989" y="5894"/>
                  </a:lnTo>
                  <a:lnTo>
                    <a:pt x="1965" y="5893"/>
                  </a:lnTo>
                  <a:lnTo>
                    <a:pt x="1956" y="5893"/>
                  </a:lnTo>
                  <a:lnTo>
                    <a:pt x="1932" y="5892"/>
                  </a:lnTo>
                  <a:lnTo>
                    <a:pt x="1922" y="5891"/>
                  </a:lnTo>
                  <a:lnTo>
                    <a:pt x="1898" y="5889"/>
                  </a:lnTo>
                  <a:lnTo>
                    <a:pt x="1889" y="5888"/>
                  </a:lnTo>
                  <a:lnTo>
                    <a:pt x="1865" y="5885"/>
                  </a:lnTo>
                  <a:lnTo>
                    <a:pt x="1856" y="5883"/>
                  </a:lnTo>
                  <a:lnTo>
                    <a:pt x="1832" y="5879"/>
                  </a:lnTo>
                  <a:lnTo>
                    <a:pt x="1823" y="5877"/>
                  </a:lnTo>
                  <a:lnTo>
                    <a:pt x="1799" y="5872"/>
                  </a:lnTo>
                  <a:lnTo>
                    <a:pt x="1790" y="5870"/>
                  </a:lnTo>
                  <a:lnTo>
                    <a:pt x="1767" y="5865"/>
                  </a:lnTo>
                  <a:lnTo>
                    <a:pt x="1758" y="5862"/>
                  </a:lnTo>
                  <a:lnTo>
                    <a:pt x="1735" y="5856"/>
                  </a:lnTo>
                  <a:lnTo>
                    <a:pt x="1726" y="5853"/>
                  </a:lnTo>
                  <a:lnTo>
                    <a:pt x="1704" y="5845"/>
                  </a:lnTo>
                  <a:lnTo>
                    <a:pt x="1695" y="5842"/>
                  </a:lnTo>
                  <a:lnTo>
                    <a:pt x="1672" y="5834"/>
                  </a:lnTo>
                  <a:lnTo>
                    <a:pt x="1664" y="5831"/>
                  </a:lnTo>
                  <a:lnTo>
                    <a:pt x="1641" y="5822"/>
                  </a:lnTo>
                  <a:lnTo>
                    <a:pt x="1633" y="5818"/>
                  </a:lnTo>
                  <a:lnTo>
                    <a:pt x="1611" y="5808"/>
                  </a:lnTo>
                  <a:lnTo>
                    <a:pt x="1603" y="5804"/>
                  </a:lnTo>
                  <a:lnTo>
                    <a:pt x="1581" y="5793"/>
                  </a:lnTo>
                  <a:lnTo>
                    <a:pt x="1573" y="5789"/>
                  </a:lnTo>
                  <a:lnTo>
                    <a:pt x="1552" y="5777"/>
                  </a:lnTo>
                  <a:lnTo>
                    <a:pt x="1542" y="5772"/>
                  </a:lnTo>
                  <a:lnTo>
                    <a:pt x="1522" y="5759"/>
                  </a:lnTo>
                  <a:lnTo>
                    <a:pt x="1514" y="5754"/>
                  </a:lnTo>
                  <a:lnTo>
                    <a:pt x="1494" y="5741"/>
                  </a:lnTo>
                  <a:lnTo>
                    <a:pt x="1486" y="5736"/>
                  </a:lnTo>
                  <a:lnTo>
                    <a:pt x="1466" y="5722"/>
                  </a:lnTo>
                  <a:lnTo>
                    <a:pt x="1459" y="5716"/>
                  </a:lnTo>
                  <a:lnTo>
                    <a:pt x="1440" y="5702"/>
                  </a:lnTo>
                  <a:lnTo>
                    <a:pt x="1433" y="5696"/>
                  </a:lnTo>
                  <a:lnTo>
                    <a:pt x="1414" y="5680"/>
                  </a:lnTo>
                  <a:lnTo>
                    <a:pt x="1407" y="5674"/>
                  </a:lnTo>
                  <a:lnTo>
                    <a:pt x="1389" y="5658"/>
                  </a:lnTo>
                  <a:lnTo>
                    <a:pt x="1382" y="5652"/>
                  </a:lnTo>
                  <a:lnTo>
                    <a:pt x="1365" y="5635"/>
                  </a:lnTo>
                  <a:lnTo>
                    <a:pt x="1359" y="5629"/>
                  </a:lnTo>
                  <a:lnTo>
                    <a:pt x="1342" y="5612"/>
                  </a:lnTo>
                  <a:lnTo>
                    <a:pt x="1336" y="5605"/>
                  </a:lnTo>
                  <a:lnTo>
                    <a:pt x="1320" y="5587"/>
                  </a:lnTo>
                  <a:lnTo>
                    <a:pt x="1314" y="5580"/>
                  </a:lnTo>
                  <a:lnTo>
                    <a:pt x="1298" y="5561"/>
                  </a:lnTo>
                  <a:lnTo>
                    <a:pt x="1292" y="5554"/>
                  </a:lnTo>
                  <a:lnTo>
                    <a:pt x="1278" y="5535"/>
                  </a:lnTo>
                  <a:lnTo>
                    <a:pt x="1272" y="5528"/>
                  </a:lnTo>
                  <a:lnTo>
                    <a:pt x="1258" y="5508"/>
                  </a:lnTo>
                  <a:lnTo>
                    <a:pt x="1253" y="5500"/>
                  </a:lnTo>
                  <a:lnTo>
                    <a:pt x="1240" y="5480"/>
                  </a:lnTo>
                  <a:lnTo>
                    <a:pt x="1235" y="5472"/>
                  </a:lnTo>
                  <a:lnTo>
                    <a:pt x="1222" y="5452"/>
                  </a:lnTo>
                  <a:lnTo>
                    <a:pt x="1217" y="5442"/>
                  </a:lnTo>
                  <a:lnTo>
                    <a:pt x="1205" y="5421"/>
                  </a:lnTo>
                  <a:lnTo>
                    <a:pt x="1201" y="5413"/>
                  </a:lnTo>
                  <a:lnTo>
                    <a:pt x="1190" y="5391"/>
                  </a:lnTo>
                  <a:lnTo>
                    <a:pt x="1186" y="5383"/>
                  </a:lnTo>
                  <a:lnTo>
                    <a:pt x="1176" y="5361"/>
                  </a:lnTo>
                  <a:lnTo>
                    <a:pt x="1172" y="5353"/>
                  </a:lnTo>
                  <a:lnTo>
                    <a:pt x="1163" y="5330"/>
                  </a:lnTo>
                  <a:lnTo>
                    <a:pt x="1160" y="5322"/>
                  </a:lnTo>
                  <a:lnTo>
                    <a:pt x="1152" y="5299"/>
                  </a:lnTo>
                  <a:lnTo>
                    <a:pt x="1149" y="5290"/>
                  </a:lnTo>
                  <a:lnTo>
                    <a:pt x="1141" y="5268"/>
                  </a:lnTo>
                  <a:lnTo>
                    <a:pt x="1138" y="5259"/>
                  </a:lnTo>
                  <a:lnTo>
                    <a:pt x="1132" y="5236"/>
                  </a:lnTo>
                  <a:lnTo>
                    <a:pt x="1129" y="5227"/>
                  </a:lnTo>
                  <a:lnTo>
                    <a:pt x="1124" y="5204"/>
                  </a:lnTo>
                  <a:lnTo>
                    <a:pt x="1122" y="5195"/>
                  </a:lnTo>
                  <a:lnTo>
                    <a:pt x="1117" y="5171"/>
                  </a:lnTo>
                  <a:lnTo>
                    <a:pt x="1115" y="5162"/>
                  </a:lnTo>
                  <a:lnTo>
                    <a:pt x="1111" y="5138"/>
                  </a:lnTo>
                  <a:lnTo>
                    <a:pt x="1109" y="5129"/>
                  </a:lnTo>
                  <a:lnTo>
                    <a:pt x="1106" y="5105"/>
                  </a:lnTo>
                  <a:lnTo>
                    <a:pt x="1105" y="5096"/>
                  </a:lnTo>
                  <a:lnTo>
                    <a:pt x="1103" y="5072"/>
                  </a:lnTo>
                  <a:lnTo>
                    <a:pt x="1102" y="5062"/>
                  </a:lnTo>
                  <a:lnTo>
                    <a:pt x="1101" y="5038"/>
                  </a:lnTo>
                  <a:lnTo>
                    <a:pt x="1101" y="5029"/>
                  </a:lnTo>
                  <a:lnTo>
                    <a:pt x="1100" y="5005"/>
                  </a:lnTo>
                  <a:lnTo>
                    <a:pt x="1100" y="4995"/>
                  </a:lnTo>
                  <a:lnTo>
                    <a:pt x="1101" y="4971"/>
                  </a:lnTo>
                  <a:lnTo>
                    <a:pt x="1101" y="4962"/>
                  </a:lnTo>
                  <a:lnTo>
                    <a:pt x="1102" y="4938"/>
                  </a:lnTo>
                  <a:lnTo>
                    <a:pt x="1103" y="4928"/>
                  </a:lnTo>
                  <a:lnTo>
                    <a:pt x="1105" y="4904"/>
                  </a:lnTo>
                  <a:lnTo>
                    <a:pt x="1106" y="4895"/>
                  </a:lnTo>
                  <a:lnTo>
                    <a:pt x="1109" y="4871"/>
                  </a:lnTo>
                  <a:lnTo>
                    <a:pt x="1111" y="4862"/>
                  </a:lnTo>
                  <a:lnTo>
                    <a:pt x="1115" y="4838"/>
                  </a:lnTo>
                  <a:lnTo>
                    <a:pt x="1117" y="4829"/>
                  </a:lnTo>
                  <a:lnTo>
                    <a:pt x="1122" y="4805"/>
                  </a:lnTo>
                  <a:lnTo>
                    <a:pt x="1124" y="4796"/>
                  </a:lnTo>
                  <a:lnTo>
                    <a:pt x="1129" y="4773"/>
                  </a:lnTo>
                  <a:lnTo>
                    <a:pt x="1132" y="4764"/>
                  </a:lnTo>
                  <a:lnTo>
                    <a:pt x="1138" y="4741"/>
                  </a:lnTo>
                  <a:lnTo>
                    <a:pt x="1141" y="4732"/>
                  </a:lnTo>
                  <a:lnTo>
                    <a:pt x="1149" y="4710"/>
                  </a:lnTo>
                  <a:lnTo>
                    <a:pt x="1152" y="4701"/>
                  </a:lnTo>
                  <a:lnTo>
                    <a:pt x="1160" y="4678"/>
                  </a:lnTo>
                  <a:lnTo>
                    <a:pt x="1163" y="4670"/>
                  </a:lnTo>
                  <a:lnTo>
                    <a:pt x="1172" y="4647"/>
                  </a:lnTo>
                  <a:lnTo>
                    <a:pt x="1176" y="4639"/>
                  </a:lnTo>
                  <a:lnTo>
                    <a:pt x="1186" y="4617"/>
                  </a:lnTo>
                  <a:lnTo>
                    <a:pt x="1190" y="4609"/>
                  </a:lnTo>
                  <a:lnTo>
                    <a:pt x="1201" y="4587"/>
                  </a:lnTo>
                  <a:lnTo>
                    <a:pt x="1205" y="4579"/>
                  </a:lnTo>
                  <a:lnTo>
                    <a:pt x="1217" y="4558"/>
                  </a:lnTo>
                  <a:lnTo>
                    <a:pt x="1222" y="4548"/>
                  </a:lnTo>
                  <a:lnTo>
                    <a:pt x="1235" y="4528"/>
                  </a:lnTo>
                  <a:lnTo>
                    <a:pt x="1240" y="4520"/>
                  </a:lnTo>
                  <a:lnTo>
                    <a:pt x="1253" y="4500"/>
                  </a:lnTo>
                  <a:lnTo>
                    <a:pt x="1258" y="4492"/>
                  </a:lnTo>
                  <a:lnTo>
                    <a:pt x="1272" y="4472"/>
                  </a:lnTo>
                  <a:lnTo>
                    <a:pt x="1278" y="4465"/>
                  </a:lnTo>
                  <a:lnTo>
                    <a:pt x="1292" y="4446"/>
                  </a:lnTo>
                  <a:lnTo>
                    <a:pt x="1298" y="4439"/>
                  </a:lnTo>
                  <a:lnTo>
                    <a:pt x="1314" y="4420"/>
                  </a:lnTo>
                  <a:lnTo>
                    <a:pt x="1320" y="4413"/>
                  </a:lnTo>
                  <a:lnTo>
                    <a:pt x="1336" y="4395"/>
                  </a:lnTo>
                  <a:lnTo>
                    <a:pt x="1342" y="4388"/>
                  </a:lnTo>
                  <a:lnTo>
                    <a:pt x="1359" y="4371"/>
                  </a:lnTo>
                  <a:lnTo>
                    <a:pt x="1365" y="4365"/>
                  </a:lnTo>
                  <a:lnTo>
                    <a:pt x="1382" y="4348"/>
                  </a:lnTo>
                  <a:lnTo>
                    <a:pt x="1389" y="4342"/>
                  </a:lnTo>
                  <a:lnTo>
                    <a:pt x="1407" y="4326"/>
                  </a:lnTo>
                  <a:lnTo>
                    <a:pt x="1414" y="4320"/>
                  </a:lnTo>
                  <a:lnTo>
                    <a:pt x="1433" y="4304"/>
                  </a:lnTo>
                  <a:lnTo>
                    <a:pt x="1440" y="4298"/>
                  </a:lnTo>
                  <a:lnTo>
                    <a:pt x="1459" y="4284"/>
                  </a:lnTo>
                  <a:lnTo>
                    <a:pt x="1466" y="4278"/>
                  </a:lnTo>
                  <a:lnTo>
                    <a:pt x="1486" y="4264"/>
                  </a:lnTo>
                  <a:lnTo>
                    <a:pt x="1494" y="4259"/>
                  </a:lnTo>
                  <a:lnTo>
                    <a:pt x="1514" y="4246"/>
                  </a:lnTo>
                  <a:lnTo>
                    <a:pt x="1522" y="4241"/>
                  </a:lnTo>
                  <a:lnTo>
                    <a:pt x="1542" y="4228"/>
                  </a:lnTo>
                  <a:lnTo>
                    <a:pt x="1552" y="4223"/>
                  </a:lnTo>
                  <a:lnTo>
                    <a:pt x="1573" y="4211"/>
                  </a:lnTo>
                  <a:lnTo>
                    <a:pt x="1581" y="4207"/>
                  </a:lnTo>
                  <a:lnTo>
                    <a:pt x="1603" y="4196"/>
                  </a:lnTo>
                  <a:lnTo>
                    <a:pt x="1611" y="4192"/>
                  </a:lnTo>
                  <a:lnTo>
                    <a:pt x="1633" y="4182"/>
                  </a:lnTo>
                  <a:lnTo>
                    <a:pt x="1641" y="4178"/>
                  </a:lnTo>
                  <a:lnTo>
                    <a:pt x="1664" y="4169"/>
                  </a:lnTo>
                  <a:lnTo>
                    <a:pt x="1672" y="4166"/>
                  </a:lnTo>
                  <a:lnTo>
                    <a:pt x="1695" y="4158"/>
                  </a:lnTo>
                  <a:lnTo>
                    <a:pt x="1704" y="4155"/>
                  </a:lnTo>
                  <a:lnTo>
                    <a:pt x="1726" y="4147"/>
                  </a:lnTo>
                  <a:lnTo>
                    <a:pt x="1735" y="4144"/>
                  </a:lnTo>
                  <a:lnTo>
                    <a:pt x="1758" y="4138"/>
                  </a:lnTo>
                  <a:lnTo>
                    <a:pt x="1767" y="4135"/>
                  </a:lnTo>
                  <a:lnTo>
                    <a:pt x="1790" y="4130"/>
                  </a:lnTo>
                  <a:lnTo>
                    <a:pt x="1799" y="4128"/>
                  </a:lnTo>
                  <a:lnTo>
                    <a:pt x="1823" y="4123"/>
                  </a:lnTo>
                  <a:lnTo>
                    <a:pt x="1832" y="4121"/>
                  </a:lnTo>
                  <a:lnTo>
                    <a:pt x="1856" y="4117"/>
                  </a:lnTo>
                  <a:lnTo>
                    <a:pt x="1865" y="4115"/>
                  </a:lnTo>
                  <a:lnTo>
                    <a:pt x="1889" y="4112"/>
                  </a:lnTo>
                  <a:lnTo>
                    <a:pt x="1898" y="4111"/>
                  </a:lnTo>
                  <a:lnTo>
                    <a:pt x="1922" y="4109"/>
                  </a:lnTo>
                  <a:lnTo>
                    <a:pt x="1932" y="4108"/>
                  </a:lnTo>
                  <a:lnTo>
                    <a:pt x="1956" y="4107"/>
                  </a:lnTo>
                  <a:lnTo>
                    <a:pt x="1965" y="4107"/>
                  </a:lnTo>
                  <a:lnTo>
                    <a:pt x="1989" y="4106"/>
                  </a:lnTo>
                  <a:lnTo>
                    <a:pt x="1999" y="4106"/>
                  </a:lnTo>
                  <a:lnTo>
                    <a:pt x="2023" y="4107"/>
                  </a:lnTo>
                  <a:lnTo>
                    <a:pt x="2032" y="4107"/>
                  </a:lnTo>
                  <a:lnTo>
                    <a:pt x="2056" y="4108"/>
                  </a:lnTo>
                  <a:lnTo>
                    <a:pt x="2066" y="4109"/>
                  </a:lnTo>
                  <a:lnTo>
                    <a:pt x="2090" y="4111"/>
                  </a:lnTo>
                  <a:lnTo>
                    <a:pt x="2099" y="4112"/>
                  </a:lnTo>
                  <a:lnTo>
                    <a:pt x="2123" y="4115"/>
                  </a:lnTo>
                  <a:lnTo>
                    <a:pt x="2132" y="4117"/>
                  </a:lnTo>
                  <a:lnTo>
                    <a:pt x="2156" y="4121"/>
                  </a:lnTo>
                  <a:lnTo>
                    <a:pt x="2165" y="4123"/>
                  </a:lnTo>
                  <a:lnTo>
                    <a:pt x="2189" y="4128"/>
                  </a:lnTo>
                  <a:lnTo>
                    <a:pt x="2198" y="4130"/>
                  </a:lnTo>
                  <a:lnTo>
                    <a:pt x="2221" y="4135"/>
                  </a:lnTo>
                  <a:lnTo>
                    <a:pt x="2230" y="4138"/>
                  </a:lnTo>
                  <a:lnTo>
                    <a:pt x="2253" y="4144"/>
                  </a:lnTo>
                  <a:lnTo>
                    <a:pt x="2262" y="4147"/>
                  </a:lnTo>
                  <a:lnTo>
                    <a:pt x="2284" y="4155"/>
                  </a:lnTo>
                  <a:lnTo>
                    <a:pt x="2293" y="4158"/>
                  </a:lnTo>
                  <a:lnTo>
                    <a:pt x="2316" y="4166"/>
                  </a:lnTo>
                  <a:lnTo>
                    <a:pt x="2324" y="4169"/>
                  </a:lnTo>
                  <a:lnTo>
                    <a:pt x="2347" y="4178"/>
                  </a:lnTo>
                  <a:lnTo>
                    <a:pt x="2355" y="4182"/>
                  </a:lnTo>
                  <a:lnTo>
                    <a:pt x="2377" y="4192"/>
                  </a:lnTo>
                  <a:lnTo>
                    <a:pt x="2385" y="4196"/>
                  </a:lnTo>
                  <a:lnTo>
                    <a:pt x="2407" y="4207"/>
                  </a:lnTo>
                  <a:lnTo>
                    <a:pt x="2415" y="4211"/>
                  </a:lnTo>
                  <a:lnTo>
                    <a:pt x="2436" y="4223"/>
                  </a:lnTo>
                  <a:lnTo>
                    <a:pt x="2446" y="4228"/>
                  </a:lnTo>
                  <a:lnTo>
                    <a:pt x="2466" y="4241"/>
                  </a:lnTo>
                  <a:lnTo>
                    <a:pt x="2474" y="4246"/>
                  </a:lnTo>
                  <a:lnTo>
                    <a:pt x="2494" y="4259"/>
                  </a:lnTo>
                  <a:lnTo>
                    <a:pt x="2502" y="4264"/>
                  </a:lnTo>
                  <a:lnTo>
                    <a:pt x="2522" y="4278"/>
                  </a:lnTo>
                  <a:lnTo>
                    <a:pt x="2529" y="4284"/>
                  </a:lnTo>
                  <a:lnTo>
                    <a:pt x="2548" y="4298"/>
                  </a:lnTo>
                  <a:lnTo>
                    <a:pt x="2555" y="4304"/>
                  </a:lnTo>
                  <a:lnTo>
                    <a:pt x="2574" y="4320"/>
                  </a:lnTo>
                  <a:lnTo>
                    <a:pt x="2581" y="4326"/>
                  </a:lnTo>
                  <a:lnTo>
                    <a:pt x="2599" y="4342"/>
                  </a:lnTo>
                  <a:lnTo>
                    <a:pt x="2606" y="4348"/>
                  </a:lnTo>
                  <a:lnTo>
                    <a:pt x="2623" y="4365"/>
                  </a:lnTo>
                  <a:lnTo>
                    <a:pt x="2629" y="4371"/>
                  </a:lnTo>
                  <a:lnTo>
                    <a:pt x="2646" y="4388"/>
                  </a:lnTo>
                  <a:lnTo>
                    <a:pt x="2652" y="4395"/>
                  </a:lnTo>
                  <a:lnTo>
                    <a:pt x="2668" y="4413"/>
                  </a:lnTo>
                  <a:lnTo>
                    <a:pt x="2674" y="4420"/>
                  </a:lnTo>
                  <a:lnTo>
                    <a:pt x="2690" y="4439"/>
                  </a:lnTo>
                  <a:lnTo>
                    <a:pt x="2696" y="4446"/>
                  </a:lnTo>
                  <a:lnTo>
                    <a:pt x="2710" y="4465"/>
                  </a:lnTo>
                  <a:lnTo>
                    <a:pt x="2716" y="4472"/>
                  </a:lnTo>
                  <a:lnTo>
                    <a:pt x="2730" y="4492"/>
                  </a:lnTo>
                  <a:lnTo>
                    <a:pt x="2735" y="4500"/>
                  </a:lnTo>
                  <a:lnTo>
                    <a:pt x="2748" y="4520"/>
                  </a:lnTo>
                  <a:lnTo>
                    <a:pt x="2753" y="4528"/>
                  </a:lnTo>
                  <a:lnTo>
                    <a:pt x="2766" y="4548"/>
                  </a:lnTo>
                  <a:lnTo>
                    <a:pt x="2771" y="4558"/>
                  </a:lnTo>
                  <a:lnTo>
                    <a:pt x="2783" y="4579"/>
                  </a:lnTo>
                  <a:lnTo>
                    <a:pt x="2787" y="4587"/>
                  </a:lnTo>
                  <a:lnTo>
                    <a:pt x="2798" y="4609"/>
                  </a:lnTo>
                  <a:lnTo>
                    <a:pt x="2802" y="4617"/>
                  </a:lnTo>
                  <a:lnTo>
                    <a:pt x="2812" y="4639"/>
                  </a:lnTo>
                  <a:lnTo>
                    <a:pt x="2816" y="4647"/>
                  </a:lnTo>
                  <a:lnTo>
                    <a:pt x="2825" y="4670"/>
                  </a:lnTo>
                  <a:lnTo>
                    <a:pt x="2828" y="4678"/>
                  </a:lnTo>
                  <a:lnTo>
                    <a:pt x="2836" y="4701"/>
                  </a:lnTo>
                  <a:lnTo>
                    <a:pt x="2839" y="4710"/>
                  </a:lnTo>
                  <a:lnTo>
                    <a:pt x="2847" y="4732"/>
                  </a:lnTo>
                  <a:lnTo>
                    <a:pt x="2850" y="4741"/>
                  </a:lnTo>
                  <a:lnTo>
                    <a:pt x="2856" y="4764"/>
                  </a:lnTo>
                  <a:lnTo>
                    <a:pt x="2859" y="4773"/>
                  </a:lnTo>
                  <a:lnTo>
                    <a:pt x="2864" y="4796"/>
                  </a:lnTo>
                  <a:lnTo>
                    <a:pt x="2866" y="4805"/>
                  </a:lnTo>
                  <a:lnTo>
                    <a:pt x="2871" y="4829"/>
                  </a:lnTo>
                  <a:lnTo>
                    <a:pt x="2873" y="4838"/>
                  </a:lnTo>
                  <a:close/>
                  <a:moveTo>
                    <a:pt x="2385" y="5044"/>
                  </a:moveTo>
                  <a:lnTo>
                    <a:pt x="2387" y="5029"/>
                  </a:lnTo>
                  <a:lnTo>
                    <a:pt x="2388" y="5015"/>
                  </a:lnTo>
                  <a:lnTo>
                    <a:pt x="2388" y="5000"/>
                  </a:lnTo>
                  <a:lnTo>
                    <a:pt x="2388" y="4985"/>
                  </a:lnTo>
                  <a:lnTo>
                    <a:pt x="2387" y="4971"/>
                  </a:lnTo>
                  <a:lnTo>
                    <a:pt x="2385" y="4956"/>
                  </a:lnTo>
                  <a:lnTo>
                    <a:pt x="2384" y="4941"/>
                  </a:lnTo>
                  <a:lnTo>
                    <a:pt x="2381" y="4927"/>
                  </a:lnTo>
                  <a:lnTo>
                    <a:pt x="2378" y="4912"/>
                  </a:lnTo>
                  <a:lnTo>
                    <a:pt x="2374" y="4898"/>
                  </a:lnTo>
                  <a:lnTo>
                    <a:pt x="2370" y="4884"/>
                  </a:lnTo>
                  <a:lnTo>
                    <a:pt x="2366" y="4870"/>
                  </a:lnTo>
                  <a:lnTo>
                    <a:pt x="2361" y="4856"/>
                  </a:lnTo>
                  <a:lnTo>
                    <a:pt x="2355" y="4842"/>
                  </a:lnTo>
                  <a:lnTo>
                    <a:pt x="2349" y="4829"/>
                  </a:lnTo>
                  <a:lnTo>
                    <a:pt x="2342" y="4815"/>
                  </a:lnTo>
                  <a:lnTo>
                    <a:pt x="2335" y="4803"/>
                  </a:lnTo>
                  <a:lnTo>
                    <a:pt x="2328" y="4791"/>
                  </a:lnTo>
                  <a:lnTo>
                    <a:pt x="2320" y="4778"/>
                  </a:lnTo>
                  <a:lnTo>
                    <a:pt x="2311" y="4766"/>
                  </a:lnTo>
                  <a:lnTo>
                    <a:pt x="2302" y="4754"/>
                  </a:lnTo>
                  <a:lnTo>
                    <a:pt x="2293" y="4743"/>
                  </a:lnTo>
                  <a:lnTo>
                    <a:pt x="2283" y="4732"/>
                  </a:lnTo>
                  <a:lnTo>
                    <a:pt x="2273" y="4721"/>
                  </a:lnTo>
                  <a:lnTo>
                    <a:pt x="2262" y="4711"/>
                  </a:lnTo>
                  <a:lnTo>
                    <a:pt x="2251" y="4701"/>
                  </a:lnTo>
                  <a:lnTo>
                    <a:pt x="2240" y="4692"/>
                  </a:lnTo>
                  <a:lnTo>
                    <a:pt x="2228" y="4683"/>
                  </a:lnTo>
                  <a:lnTo>
                    <a:pt x="2216" y="4674"/>
                  </a:lnTo>
                  <a:lnTo>
                    <a:pt x="2203" y="4666"/>
                  </a:lnTo>
                  <a:lnTo>
                    <a:pt x="2191" y="4659"/>
                  </a:lnTo>
                  <a:lnTo>
                    <a:pt x="2179" y="4652"/>
                  </a:lnTo>
                  <a:lnTo>
                    <a:pt x="2165" y="4645"/>
                  </a:lnTo>
                  <a:lnTo>
                    <a:pt x="2152" y="4639"/>
                  </a:lnTo>
                  <a:lnTo>
                    <a:pt x="2138" y="4633"/>
                  </a:lnTo>
                  <a:lnTo>
                    <a:pt x="2124" y="4628"/>
                  </a:lnTo>
                  <a:lnTo>
                    <a:pt x="2110" y="4624"/>
                  </a:lnTo>
                  <a:lnTo>
                    <a:pt x="2096" y="4620"/>
                  </a:lnTo>
                  <a:lnTo>
                    <a:pt x="2082" y="4616"/>
                  </a:lnTo>
                  <a:lnTo>
                    <a:pt x="2067" y="4613"/>
                  </a:lnTo>
                  <a:lnTo>
                    <a:pt x="2053" y="4610"/>
                  </a:lnTo>
                  <a:lnTo>
                    <a:pt x="2038" y="4609"/>
                  </a:lnTo>
                  <a:lnTo>
                    <a:pt x="2023" y="4607"/>
                  </a:lnTo>
                  <a:lnTo>
                    <a:pt x="2009" y="4606"/>
                  </a:lnTo>
                  <a:lnTo>
                    <a:pt x="1994" y="4606"/>
                  </a:lnTo>
                  <a:lnTo>
                    <a:pt x="1979" y="4606"/>
                  </a:lnTo>
                  <a:lnTo>
                    <a:pt x="1965" y="4607"/>
                  </a:lnTo>
                  <a:lnTo>
                    <a:pt x="1950" y="4609"/>
                  </a:lnTo>
                  <a:lnTo>
                    <a:pt x="1935" y="4610"/>
                  </a:lnTo>
                  <a:lnTo>
                    <a:pt x="1921" y="4613"/>
                  </a:lnTo>
                  <a:lnTo>
                    <a:pt x="1906" y="4616"/>
                  </a:lnTo>
                  <a:lnTo>
                    <a:pt x="1892" y="4620"/>
                  </a:lnTo>
                  <a:lnTo>
                    <a:pt x="1878" y="4624"/>
                  </a:lnTo>
                  <a:lnTo>
                    <a:pt x="1864" y="4628"/>
                  </a:lnTo>
                  <a:lnTo>
                    <a:pt x="1850" y="4633"/>
                  </a:lnTo>
                  <a:lnTo>
                    <a:pt x="1836" y="4639"/>
                  </a:lnTo>
                  <a:lnTo>
                    <a:pt x="1823" y="4645"/>
                  </a:lnTo>
                  <a:lnTo>
                    <a:pt x="1809" y="4652"/>
                  </a:lnTo>
                  <a:lnTo>
                    <a:pt x="1797" y="4659"/>
                  </a:lnTo>
                  <a:lnTo>
                    <a:pt x="1785" y="4666"/>
                  </a:lnTo>
                  <a:lnTo>
                    <a:pt x="1772" y="4674"/>
                  </a:lnTo>
                  <a:lnTo>
                    <a:pt x="1760" y="4683"/>
                  </a:lnTo>
                  <a:lnTo>
                    <a:pt x="1748" y="4692"/>
                  </a:lnTo>
                  <a:lnTo>
                    <a:pt x="1737" y="4701"/>
                  </a:lnTo>
                  <a:lnTo>
                    <a:pt x="1726" y="4711"/>
                  </a:lnTo>
                  <a:lnTo>
                    <a:pt x="1715" y="4721"/>
                  </a:lnTo>
                  <a:lnTo>
                    <a:pt x="1705" y="4732"/>
                  </a:lnTo>
                  <a:lnTo>
                    <a:pt x="1695" y="4743"/>
                  </a:lnTo>
                  <a:lnTo>
                    <a:pt x="1686" y="4754"/>
                  </a:lnTo>
                  <a:lnTo>
                    <a:pt x="1677" y="4766"/>
                  </a:lnTo>
                  <a:lnTo>
                    <a:pt x="1668" y="4778"/>
                  </a:lnTo>
                  <a:lnTo>
                    <a:pt x="1660" y="4791"/>
                  </a:lnTo>
                  <a:lnTo>
                    <a:pt x="1653" y="4803"/>
                  </a:lnTo>
                  <a:lnTo>
                    <a:pt x="1646" y="4815"/>
                  </a:lnTo>
                  <a:lnTo>
                    <a:pt x="1639" y="4829"/>
                  </a:lnTo>
                  <a:lnTo>
                    <a:pt x="1633" y="4842"/>
                  </a:lnTo>
                  <a:lnTo>
                    <a:pt x="1627" y="4856"/>
                  </a:lnTo>
                  <a:lnTo>
                    <a:pt x="1622" y="4870"/>
                  </a:lnTo>
                  <a:lnTo>
                    <a:pt x="1618" y="4884"/>
                  </a:lnTo>
                  <a:lnTo>
                    <a:pt x="1614" y="4898"/>
                  </a:lnTo>
                  <a:lnTo>
                    <a:pt x="1610" y="4912"/>
                  </a:lnTo>
                  <a:lnTo>
                    <a:pt x="1607" y="4927"/>
                  </a:lnTo>
                  <a:lnTo>
                    <a:pt x="1604" y="4941"/>
                  </a:lnTo>
                  <a:lnTo>
                    <a:pt x="1603" y="4956"/>
                  </a:lnTo>
                  <a:lnTo>
                    <a:pt x="1601" y="4971"/>
                  </a:lnTo>
                  <a:lnTo>
                    <a:pt x="1600" y="4985"/>
                  </a:lnTo>
                  <a:lnTo>
                    <a:pt x="1600" y="5000"/>
                  </a:lnTo>
                  <a:lnTo>
                    <a:pt x="1600" y="5015"/>
                  </a:lnTo>
                  <a:lnTo>
                    <a:pt x="1601" y="5029"/>
                  </a:lnTo>
                  <a:lnTo>
                    <a:pt x="1603" y="5044"/>
                  </a:lnTo>
                  <a:lnTo>
                    <a:pt x="1604" y="5059"/>
                  </a:lnTo>
                  <a:lnTo>
                    <a:pt x="1607" y="5073"/>
                  </a:lnTo>
                  <a:lnTo>
                    <a:pt x="1610" y="5088"/>
                  </a:lnTo>
                  <a:lnTo>
                    <a:pt x="1614" y="5102"/>
                  </a:lnTo>
                  <a:lnTo>
                    <a:pt x="1618" y="5116"/>
                  </a:lnTo>
                  <a:lnTo>
                    <a:pt x="1622" y="5130"/>
                  </a:lnTo>
                  <a:lnTo>
                    <a:pt x="1627" y="5144"/>
                  </a:lnTo>
                  <a:lnTo>
                    <a:pt x="1633" y="5158"/>
                  </a:lnTo>
                  <a:lnTo>
                    <a:pt x="1639" y="5171"/>
                  </a:lnTo>
                  <a:lnTo>
                    <a:pt x="1646" y="5185"/>
                  </a:lnTo>
                  <a:lnTo>
                    <a:pt x="1653" y="5197"/>
                  </a:lnTo>
                  <a:lnTo>
                    <a:pt x="1660" y="5209"/>
                  </a:lnTo>
                  <a:lnTo>
                    <a:pt x="1668" y="5222"/>
                  </a:lnTo>
                  <a:lnTo>
                    <a:pt x="1677" y="5234"/>
                  </a:lnTo>
                  <a:lnTo>
                    <a:pt x="1686" y="5246"/>
                  </a:lnTo>
                  <a:lnTo>
                    <a:pt x="1695" y="5257"/>
                  </a:lnTo>
                  <a:lnTo>
                    <a:pt x="1705" y="5268"/>
                  </a:lnTo>
                  <a:lnTo>
                    <a:pt x="1715" y="5279"/>
                  </a:lnTo>
                  <a:lnTo>
                    <a:pt x="1726" y="5289"/>
                  </a:lnTo>
                  <a:lnTo>
                    <a:pt x="1737" y="5299"/>
                  </a:lnTo>
                  <a:lnTo>
                    <a:pt x="1748" y="5308"/>
                  </a:lnTo>
                  <a:lnTo>
                    <a:pt x="1760" y="5317"/>
                  </a:lnTo>
                  <a:lnTo>
                    <a:pt x="1772" y="5326"/>
                  </a:lnTo>
                  <a:lnTo>
                    <a:pt x="1785" y="5334"/>
                  </a:lnTo>
                  <a:lnTo>
                    <a:pt x="1797" y="5341"/>
                  </a:lnTo>
                  <a:lnTo>
                    <a:pt x="1809" y="5348"/>
                  </a:lnTo>
                  <a:lnTo>
                    <a:pt x="1823" y="5355"/>
                  </a:lnTo>
                  <a:lnTo>
                    <a:pt x="1836" y="5361"/>
                  </a:lnTo>
                  <a:lnTo>
                    <a:pt x="1850" y="5367"/>
                  </a:lnTo>
                  <a:lnTo>
                    <a:pt x="1864" y="5372"/>
                  </a:lnTo>
                  <a:lnTo>
                    <a:pt x="1878" y="5376"/>
                  </a:lnTo>
                  <a:lnTo>
                    <a:pt x="1892" y="5380"/>
                  </a:lnTo>
                  <a:lnTo>
                    <a:pt x="1906" y="5384"/>
                  </a:lnTo>
                  <a:lnTo>
                    <a:pt x="1921" y="5387"/>
                  </a:lnTo>
                  <a:lnTo>
                    <a:pt x="1935" y="5390"/>
                  </a:lnTo>
                  <a:lnTo>
                    <a:pt x="1950" y="5391"/>
                  </a:lnTo>
                  <a:lnTo>
                    <a:pt x="1965" y="5393"/>
                  </a:lnTo>
                  <a:lnTo>
                    <a:pt x="1979" y="5394"/>
                  </a:lnTo>
                  <a:lnTo>
                    <a:pt x="1994" y="5394"/>
                  </a:lnTo>
                  <a:lnTo>
                    <a:pt x="2009" y="5394"/>
                  </a:lnTo>
                  <a:lnTo>
                    <a:pt x="2023" y="5393"/>
                  </a:lnTo>
                  <a:lnTo>
                    <a:pt x="2038" y="5391"/>
                  </a:lnTo>
                  <a:lnTo>
                    <a:pt x="2053" y="5390"/>
                  </a:lnTo>
                  <a:lnTo>
                    <a:pt x="2067" y="5387"/>
                  </a:lnTo>
                  <a:lnTo>
                    <a:pt x="2082" y="5384"/>
                  </a:lnTo>
                  <a:lnTo>
                    <a:pt x="2096" y="5380"/>
                  </a:lnTo>
                  <a:lnTo>
                    <a:pt x="2110" y="5376"/>
                  </a:lnTo>
                  <a:lnTo>
                    <a:pt x="2124" y="5372"/>
                  </a:lnTo>
                  <a:lnTo>
                    <a:pt x="2138" y="5367"/>
                  </a:lnTo>
                  <a:lnTo>
                    <a:pt x="2152" y="5361"/>
                  </a:lnTo>
                  <a:lnTo>
                    <a:pt x="2165" y="5355"/>
                  </a:lnTo>
                  <a:lnTo>
                    <a:pt x="2179" y="5348"/>
                  </a:lnTo>
                  <a:lnTo>
                    <a:pt x="2191" y="5341"/>
                  </a:lnTo>
                  <a:lnTo>
                    <a:pt x="2203" y="5334"/>
                  </a:lnTo>
                  <a:lnTo>
                    <a:pt x="2216" y="5326"/>
                  </a:lnTo>
                  <a:lnTo>
                    <a:pt x="2228" y="5317"/>
                  </a:lnTo>
                  <a:lnTo>
                    <a:pt x="2240" y="5308"/>
                  </a:lnTo>
                  <a:lnTo>
                    <a:pt x="2251" y="5299"/>
                  </a:lnTo>
                  <a:lnTo>
                    <a:pt x="2262" y="5289"/>
                  </a:lnTo>
                  <a:lnTo>
                    <a:pt x="2273" y="5279"/>
                  </a:lnTo>
                  <a:lnTo>
                    <a:pt x="2283" y="5268"/>
                  </a:lnTo>
                  <a:lnTo>
                    <a:pt x="2293" y="5257"/>
                  </a:lnTo>
                  <a:lnTo>
                    <a:pt x="2302" y="5246"/>
                  </a:lnTo>
                  <a:lnTo>
                    <a:pt x="2311" y="5234"/>
                  </a:lnTo>
                  <a:lnTo>
                    <a:pt x="2320" y="5222"/>
                  </a:lnTo>
                  <a:lnTo>
                    <a:pt x="2328" y="5209"/>
                  </a:lnTo>
                  <a:lnTo>
                    <a:pt x="2335" y="5197"/>
                  </a:lnTo>
                  <a:lnTo>
                    <a:pt x="2342" y="5185"/>
                  </a:lnTo>
                  <a:lnTo>
                    <a:pt x="2349" y="5171"/>
                  </a:lnTo>
                  <a:lnTo>
                    <a:pt x="2355" y="5158"/>
                  </a:lnTo>
                  <a:lnTo>
                    <a:pt x="2361" y="5144"/>
                  </a:lnTo>
                  <a:lnTo>
                    <a:pt x="2366" y="5130"/>
                  </a:lnTo>
                  <a:lnTo>
                    <a:pt x="2370" y="5116"/>
                  </a:lnTo>
                  <a:lnTo>
                    <a:pt x="2374" y="5102"/>
                  </a:lnTo>
                  <a:lnTo>
                    <a:pt x="2378" y="5088"/>
                  </a:lnTo>
                  <a:lnTo>
                    <a:pt x="2381" y="5073"/>
                  </a:lnTo>
                  <a:lnTo>
                    <a:pt x="2384" y="5059"/>
                  </a:lnTo>
                  <a:lnTo>
                    <a:pt x="2385" y="5044"/>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3" name="Shape 973"/>
        <p:cNvGrpSpPr/>
        <p:nvPr/>
      </p:nvGrpSpPr>
      <p:grpSpPr>
        <a:xfrm>
          <a:off x="0" y="0"/>
          <a:ext cx="0" cy="0"/>
          <a:chOff x="0" y="0"/>
          <a:chExt cx="0" cy="0"/>
        </a:xfrm>
      </p:grpSpPr>
      <p:sp>
        <p:nvSpPr>
          <p:cNvPr id="974" name="Google Shape;974;p31"/>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AI Operating Structure</a:t>
            </a:r>
            <a:endParaRPr/>
          </a:p>
        </p:txBody>
      </p:sp>
      <p:sp>
        <p:nvSpPr>
          <p:cNvPr id="975" name="Google Shape;975;p31"/>
          <p:cNvSpPr/>
          <p:nvPr/>
        </p:nvSpPr>
        <p:spPr>
          <a:xfrm>
            <a:off x="2228804" y="2546986"/>
            <a:ext cx="2178777" cy="607317"/>
          </a:xfrm>
          <a:prstGeom prst="rect">
            <a:avLst/>
          </a:prstGeom>
          <a:solidFill>
            <a:srgbClr val="205A87"/>
          </a:solidFill>
          <a:ln cap="flat" cmpd="sng" w="12700">
            <a:solidFill>
              <a:srgbClr val="215B88"/>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400">
                <a:solidFill>
                  <a:schemeClr val="lt1"/>
                </a:solidFill>
                <a:latin typeface="Arial"/>
                <a:ea typeface="Arial"/>
                <a:cs typeface="Arial"/>
                <a:sym typeface="Arial"/>
              </a:rPr>
              <a:t>AI Steering Council</a:t>
            </a:r>
            <a:endParaRPr/>
          </a:p>
        </p:txBody>
      </p:sp>
      <p:sp>
        <p:nvSpPr>
          <p:cNvPr id="976" name="Google Shape;976;p31"/>
          <p:cNvSpPr/>
          <p:nvPr/>
        </p:nvSpPr>
        <p:spPr>
          <a:xfrm>
            <a:off x="2228804" y="4526685"/>
            <a:ext cx="2178777" cy="607317"/>
          </a:xfrm>
          <a:prstGeom prst="rect">
            <a:avLst/>
          </a:prstGeom>
          <a:solidFill>
            <a:srgbClr val="205A87"/>
          </a:solidFill>
          <a:ln cap="flat" cmpd="sng" w="12700">
            <a:solidFill>
              <a:srgbClr val="215B88"/>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400">
                <a:solidFill>
                  <a:schemeClr val="lt1"/>
                </a:solidFill>
                <a:latin typeface="Arial"/>
                <a:ea typeface="Arial"/>
                <a:cs typeface="Arial"/>
                <a:sym typeface="Arial"/>
              </a:rPr>
              <a:t>Chief AI Officer</a:t>
            </a:r>
            <a:endParaRPr/>
          </a:p>
        </p:txBody>
      </p:sp>
      <p:grpSp>
        <p:nvGrpSpPr>
          <p:cNvPr id="977" name="Google Shape;977;p31"/>
          <p:cNvGrpSpPr/>
          <p:nvPr/>
        </p:nvGrpSpPr>
        <p:grpSpPr>
          <a:xfrm>
            <a:off x="363795" y="1285268"/>
            <a:ext cx="11434667" cy="301957"/>
            <a:chOff x="363795" y="1220318"/>
            <a:chExt cx="6593568" cy="370849"/>
          </a:xfrm>
        </p:grpSpPr>
        <p:sp>
          <p:nvSpPr>
            <p:cNvPr id="978" name="Google Shape;978;p31"/>
            <p:cNvSpPr txBox="1"/>
            <p:nvPr/>
          </p:nvSpPr>
          <p:spPr>
            <a:xfrm>
              <a:off x="363795" y="1220318"/>
              <a:ext cx="6593568" cy="34498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600">
                  <a:solidFill>
                    <a:schemeClr val="accent1"/>
                  </a:solidFill>
                  <a:latin typeface="Georgia"/>
                  <a:ea typeface="Georgia"/>
                  <a:cs typeface="Georgia"/>
                  <a:sym typeface="Georgia"/>
                </a:rPr>
                <a:t>Reports to the CEO; owns the AI agenda</a:t>
              </a:r>
              <a:endParaRPr b="1" sz="1600">
                <a:solidFill>
                  <a:schemeClr val="accent1"/>
                </a:solidFill>
                <a:latin typeface="Georgia"/>
                <a:ea typeface="Georgia"/>
                <a:cs typeface="Georgia"/>
                <a:sym typeface="Georgia"/>
              </a:endParaRPr>
            </a:p>
          </p:txBody>
        </p:sp>
        <p:cxnSp>
          <p:nvCxnSpPr>
            <p:cNvPr id="979" name="Google Shape;979;p31"/>
            <p:cNvCxnSpPr/>
            <p:nvPr/>
          </p:nvCxnSpPr>
          <p:spPr>
            <a:xfrm>
              <a:off x="363795" y="1591167"/>
              <a:ext cx="6593568" cy="0"/>
            </a:xfrm>
            <a:prstGeom prst="straightConnector1">
              <a:avLst/>
            </a:prstGeom>
            <a:noFill/>
            <a:ln cap="flat" cmpd="sng" w="9525">
              <a:solidFill>
                <a:schemeClr val="dk1"/>
              </a:solidFill>
              <a:prstDash val="solid"/>
              <a:miter lim="8000"/>
              <a:headEnd len="sm" w="sm" type="none"/>
              <a:tailEnd len="sm" w="sm" type="none"/>
            </a:ln>
          </p:spPr>
        </p:cxnSp>
      </p:grpSp>
      <p:sp>
        <p:nvSpPr>
          <p:cNvPr id="980" name="Google Shape;980;p31"/>
          <p:cNvSpPr/>
          <p:nvPr/>
        </p:nvSpPr>
        <p:spPr>
          <a:xfrm>
            <a:off x="363794" y="3536835"/>
            <a:ext cx="1421772" cy="607317"/>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US" sz="1400">
                <a:solidFill>
                  <a:schemeClr val="dk2"/>
                </a:solidFill>
                <a:latin typeface="Arial"/>
                <a:ea typeface="Arial"/>
                <a:cs typeface="Arial"/>
                <a:sym typeface="Arial"/>
              </a:rPr>
              <a:t>AI Platform &amp; Data</a:t>
            </a:r>
            <a:endParaRPr/>
          </a:p>
        </p:txBody>
      </p:sp>
      <p:grpSp>
        <p:nvGrpSpPr>
          <p:cNvPr id="981" name="Google Shape;981;p31"/>
          <p:cNvGrpSpPr/>
          <p:nvPr/>
        </p:nvGrpSpPr>
        <p:grpSpPr>
          <a:xfrm>
            <a:off x="681825" y="2757770"/>
            <a:ext cx="785710" cy="785710"/>
            <a:chOff x="6968299" y="3200400"/>
            <a:chExt cx="914400" cy="914400"/>
          </a:xfrm>
        </p:grpSpPr>
        <p:sp>
          <p:nvSpPr>
            <p:cNvPr id="982" name="Google Shape;982;p31"/>
            <p:cNvSpPr/>
            <p:nvPr/>
          </p:nvSpPr>
          <p:spPr>
            <a:xfrm>
              <a:off x="6968299" y="3200400"/>
              <a:ext cx="914400" cy="914400"/>
            </a:xfrm>
            <a:custGeom>
              <a:rect b="b" l="l" r="r" t="t"/>
              <a:pathLst>
                <a:path extrusionOk="0" h="10000" w="10000">
                  <a:moveTo>
                    <a:pt x="4005" y="1571"/>
                  </a:moveTo>
                  <a:lnTo>
                    <a:pt x="5995" y="1571"/>
                  </a:lnTo>
                  <a:lnTo>
                    <a:pt x="5995" y="3341"/>
                  </a:lnTo>
                  <a:lnTo>
                    <a:pt x="4005" y="3341"/>
                  </a:lnTo>
                  <a:lnTo>
                    <a:pt x="4005" y="1571"/>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983" name="Google Shape;983;p31"/>
            <p:cNvSpPr/>
            <p:nvPr/>
          </p:nvSpPr>
          <p:spPr>
            <a:xfrm>
              <a:off x="6968299" y="3200400"/>
              <a:ext cx="914400" cy="914400"/>
            </a:xfrm>
            <a:custGeom>
              <a:rect b="b" l="l" r="r" t="t"/>
              <a:pathLst>
                <a:path extrusionOk="0" h="10000" w="10000">
                  <a:moveTo>
                    <a:pt x="6418" y="8494"/>
                  </a:moveTo>
                  <a:lnTo>
                    <a:pt x="6411" y="8462"/>
                  </a:lnTo>
                  <a:lnTo>
                    <a:pt x="6409" y="8429"/>
                  </a:lnTo>
                  <a:lnTo>
                    <a:pt x="6409" y="6659"/>
                  </a:lnTo>
                  <a:lnTo>
                    <a:pt x="6411" y="6626"/>
                  </a:lnTo>
                  <a:lnTo>
                    <a:pt x="6418" y="6594"/>
                  </a:lnTo>
                  <a:lnTo>
                    <a:pt x="6428" y="6563"/>
                  </a:lnTo>
                  <a:lnTo>
                    <a:pt x="6442" y="6534"/>
                  </a:lnTo>
                  <a:lnTo>
                    <a:pt x="6461" y="6507"/>
                  </a:lnTo>
                  <a:lnTo>
                    <a:pt x="6482" y="6482"/>
                  </a:lnTo>
                  <a:lnTo>
                    <a:pt x="6507" y="6461"/>
                  </a:lnTo>
                  <a:lnTo>
                    <a:pt x="6534" y="6442"/>
                  </a:lnTo>
                  <a:lnTo>
                    <a:pt x="6563" y="6428"/>
                  </a:lnTo>
                  <a:lnTo>
                    <a:pt x="6594" y="6418"/>
                  </a:lnTo>
                  <a:lnTo>
                    <a:pt x="6626" y="6411"/>
                  </a:lnTo>
                  <a:lnTo>
                    <a:pt x="6659" y="6409"/>
                  </a:lnTo>
                  <a:lnTo>
                    <a:pt x="8650" y="6409"/>
                  </a:lnTo>
                  <a:lnTo>
                    <a:pt x="8683" y="6411"/>
                  </a:lnTo>
                  <a:lnTo>
                    <a:pt x="8715" y="6418"/>
                  </a:lnTo>
                  <a:lnTo>
                    <a:pt x="8746" y="6428"/>
                  </a:lnTo>
                  <a:lnTo>
                    <a:pt x="8775" y="6442"/>
                  </a:lnTo>
                  <a:lnTo>
                    <a:pt x="8802" y="6461"/>
                  </a:lnTo>
                  <a:lnTo>
                    <a:pt x="8827" y="6482"/>
                  </a:lnTo>
                  <a:lnTo>
                    <a:pt x="8848" y="6507"/>
                  </a:lnTo>
                  <a:lnTo>
                    <a:pt x="8867" y="6534"/>
                  </a:lnTo>
                  <a:lnTo>
                    <a:pt x="8881" y="6563"/>
                  </a:lnTo>
                  <a:lnTo>
                    <a:pt x="8891" y="6594"/>
                  </a:lnTo>
                  <a:lnTo>
                    <a:pt x="8898" y="6626"/>
                  </a:lnTo>
                  <a:lnTo>
                    <a:pt x="8900" y="6659"/>
                  </a:lnTo>
                  <a:lnTo>
                    <a:pt x="8900" y="8429"/>
                  </a:lnTo>
                  <a:lnTo>
                    <a:pt x="8898" y="8462"/>
                  </a:lnTo>
                  <a:lnTo>
                    <a:pt x="8891" y="8494"/>
                  </a:lnTo>
                  <a:lnTo>
                    <a:pt x="8881" y="8525"/>
                  </a:lnTo>
                  <a:lnTo>
                    <a:pt x="8867" y="8554"/>
                  </a:lnTo>
                  <a:lnTo>
                    <a:pt x="8848" y="8581"/>
                  </a:lnTo>
                  <a:lnTo>
                    <a:pt x="8827" y="8606"/>
                  </a:lnTo>
                  <a:lnTo>
                    <a:pt x="8802" y="8627"/>
                  </a:lnTo>
                  <a:lnTo>
                    <a:pt x="8775" y="8646"/>
                  </a:lnTo>
                  <a:lnTo>
                    <a:pt x="8746" y="8660"/>
                  </a:lnTo>
                  <a:lnTo>
                    <a:pt x="8715" y="8670"/>
                  </a:lnTo>
                  <a:lnTo>
                    <a:pt x="8683" y="8677"/>
                  </a:lnTo>
                  <a:lnTo>
                    <a:pt x="8650" y="8679"/>
                  </a:lnTo>
                  <a:lnTo>
                    <a:pt x="6659" y="8679"/>
                  </a:lnTo>
                  <a:lnTo>
                    <a:pt x="6626" y="8677"/>
                  </a:lnTo>
                  <a:lnTo>
                    <a:pt x="6594" y="8670"/>
                  </a:lnTo>
                  <a:lnTo>
                    <a:pt x="6563" y="8660"/>
                  </a:lnTo>
                  <a:lnTo>
                    <a:pt x="6534" y="8646"/>
                  </a:lnTo>
                  <a:lnTo>
                    <a:pt x="6507" y="8627"/>
                  </a:lnTo>
                  <a:lnTo>
                    <a:pt x="6482" y="8606"/>
                  </a:lnTo>
                  <a:lnTo>
                    <a:pt x="6461" y="8581"/>
                  </a:lnTo>
                  <a:lnTo>
                    <a:pt x="6442" y="8554"/>
                  </a:lnTo>
                  <a:lnTo>
                    <a:pt x="6428" y="8525"/>
                  </a:lnTo>
                  <a:lnTo>
                    <a:pt x="6418" y="8494"/>
                  </a:lnTo>
                  <a:close/>
                  <a:moveTo>
                    <a:pt x="6909" y="8179"/>
                  </a:moveTo>
                  <a:lnTo>
                    <a:pt x="8400" y="8179"/>
                  </a:lnTo>
                  <a:lnTo>
                    <a:pt x="8400" y="6909"/>
                  </a:lnTo>
                  <a:lnTo>
                    <a:pt x="6909" y="6909"/>
                  </a:lnTo>
                  <a:lnTo>
                    <a:pt x="6909" y="8179"/>
                  </a:lnTo>
                  <a:close/>
                  <a:moveTo>
                    <a:pt x="5084" y="6028"/>
                  </a:moveTo>
                  <a:lnTo>
                    <a:pt x="5082" y="5995"/>
                  </a:lnTo>
                  <a:lnTo>
                    <a:pt x="5082" y="4226"/>
                  </a:lnTo>
                  <a:lnTo>
                    <a:pt x="5084" y="4193"/>
                  </a:lnTo>
                  <a:lnTo>
                    <a:pt x="5091" y="4161"/>
                  </a:lnTo>
                  <a:lnTo>
                    <a:pt x="5101" y="4130"/>
                  </a:lnTo>
                  <a:lnTo>
                    <a:pt x="5115" y="4101"/>
                  </a:lnTo>
                  <a:lnTo>
                    <a:pt x="5134" y="4074"/>
                  </a:lnTo>
                  <a:lnTo>
                    <a:pt x="5155" y="4049"/>
                  </a:lnTo>
                  <a:lnTo>
                    <a:pt x="5180" y="4028"/>
                  </a:lnTo>
                  <a:lnTo>
                    <a:pt x="5207" y="4009"/>
                  </a:lnTo>
                  <a:lnTo>
                    <a:pt x="5236" y="3995"/>
                  </a:lnTo>
                  <a:lnTo>
                    <a:pt x="5267" y="3985"/>
                  </a:lnTo>
                  <a:lnTo>
                    <a:pt x="5299" y="3978"/>
                  </a:lnTo>
                  <a:lnTo>
                    <a:pt x="5332" y="3976"/>
                  </a:lnTo>
                  <a:lnTo>
                    <a:pt x="7323" y="3976"/>
                  </a:lnTo>
                  <a:lnTo>
                    <a:pt x="7356" y="3978"/>
                  </a:lnTo>
                  <a:lnTo>
                    <a:pt x="7388" y="3985"/>
                  </a:lnTo>
                  <a:lnTo>
                    <a:pt x="7419" y="3995"/>
                  </a:lnTo>
                  <a:lnTo>
                    <a:pt x="7448" y="4009"/>
                  </a:lnTo>
                  <a:lnTo>
                    <a:pt x="7475" y="4028"/>
                  </a:lnTo>
                  <a:lnTo>
                    <a:pt x="7500" y="4049"/>
                  </a:lnTo>
                  <a:lnTo>
                    <a:pt x="7521" y="4074"/>
                  </a:lnTo>
                  <a:lnTo>
                    <a:pt x="7540" y="4101"/>
                  </a:lnTo>
                  <a:lnTo>
                    <a:pt x="7554" y="4130"/>
                  </a:lnTo>
                  <a:lnTo>
                    <a:pt x="7564" y="4161"/>
                  </a:lnTo>
                  <a:lnTo>
                    <a:pt x="7571" y="4193"/>
                  </a:lnTo>
                  <a:lnTo>
                    <a:pt x="7573" y="4226"/>
                  </a:lnTo>
                  <a:lnTo>
                    <a:pt x="7573" y="5995"/>
                  </a:lnTo>
                  <a:lnTo>
                    <a:pt x="7571" y="6028"/>
                  </a:lnTo>
                  <a:lnTo>
                    <a:pt x="7564" y="6060"/>
                  </a:lnTo>
                  <a:lnTo>
                    <a:pt x="7554" y="6091"/>
                  </a:lnTo>
                  <a:lnTo>
                    <a:pt x="7540" y="6120"/>
                  </a:lnTo>
                  <a:lnTo>
                    <a:pt x="7521" y="6147"/>
                  </a:lnTo>
                  <a:lnTo>
                    <a:pt x="7500" y="6172"/>
                  </a:lnTo>
                  <a:lnTo>
                    <a:pt x="7475" y="6193"/>
                  </a:lnTo>
                  <a:lnTo>
                    <a:pt x="7448" y="6212"/>
                  </a:lnTo>
                  <a:lnTo>
                    <a:pt x="7419" y="6226"/>
                  </a:lnTo>
                  <a:lnTo>
                    <a:pt x="7388" y="6236"/>
                  </a:lnTo>
                  <a:lnTo>
                    <a:pt x="7356" y="6243"/>
                  </a:lnTo>
                  <a:lnTo>
                    <a:pt x="7323" y="6245"/>
                  </a:lnTo>
                  <a:lnTo>
                    <a:pt x="5332" y="6245"/>
                  </a:lnTo>
                  <a:lnTo>
                    <a:pt x="5299" y="6243"/>
                  </a:lnTo>
                  <a:lnTo>
                    <a:pt x="5267" y="6236"/>
                  </a:lnTo>
                  <a:lnTo>
                    <a:pt x="5236" y="6226"/>
                  </a:lnTo>
                  <a:lnTo>
                    <a:pt x="5207" y="6212"/>
                  </a:lnTo>
                  <a:lnTo>
                    <a:pt x="5180" y="6193"/>
                  </a:lnTo>
                  <a:lnTo>
                    <a:pt x="5155" y="6172"/>
                  </a:lnTo>
                  <a:lnTo>
                    <a:pt x="5134" y="6147"/>
                  </a:lnTo>
                  <a:lnTo>
                    <a:pt x="5115" y="6120"/>
                  </a:lnTo>
                  <a:lnTo>
                    <a:pt x="5101" y="6091"/>
                  </a:lnTo>
                  <a:lnTo>
                    <a:pt x="5091" y="6060"/>
                  </a:lnTo>
                  <a:lnTo>
                    <a:pt x="5084" y="6028"/>
                  </a:lnTo>
                  <a:close/>
                  <a:moveTo>
                    <a:pt x="7073" y="5745"/>
                  </a:moveTo>
                  <a:lnTo>
                    <a:pt x="7073" y="4476"/>
                  </a:lnTo>
                  <a:lnTo>
                    <a:pt x="5582" y="4476"/>
                  </a:lnTo>
                  <a:lnTo>
                    <a:pt x="5582" y="5745"/>
                  </a:lnTo>
                  <a:lnTo>
                    <a:pt x="7073" y="5745"/>
                  </a:lnTo>
                  <a:close/>
                  <a:moveTo>
                    <a:pt x="3764" y="8494"/>
                  </a:moveTo>
                  <a:lnTo>
                    <a:pt x="3757" y="8462"/>
                  </a:lnTo>
                  <a:lnTo>
                    <a:pt x="3755" y="8429"/>
                  </a:lnTo>
                  <a:lnTo>
                    <a:pt x="3755" y="6659"/>
                  </a:lnTo>
                  <a:lnTo>
                    <a:pt x="3757" y="6626"/>
                  </a:lnTo>
                  <a:lnTo>
                    <a:pt x="3764" y="6594"/>
                  </a:lnTo>
                  <a:lnTo>
                    <a:pt x="3774" y="6563"/>
                  </a:lnTo>
                  <a:lnTo>
                    <a:pt x="3788" y="6534"/>
                  </a:lnTo>
                  <a:lnTo>
                    <a:pt x="3807" y="6507"/>
                  </a:lnTo>
                  <a:lnTo>
                    <a:pt x="3828" y="6482"/>
                  </a:lnTo>
                  <a:lnTo>
                    <a:pt x="3853" y="6461"/>
                  </a:lnTo>
                  <a:lnTo>
                    <a:pt x="3880" y="6442"/>
                  </a:lnTo>
                  <a:lnTo>
                    <a:pt x="3909" y="6428"/>
                  </a:lnTo>
                  <a:lnTo>
                    <a:pt x="3940" y="6418"/>
                  </a:lnTo>
                  <a:lnTo>
                    <a:pt x="3972" y="6411"/>
                  </a:lnTo>
                  <a:lnTo>
                    <a:pt x="4005" y="6409"/>
                  </a:lnTo>
                  <a:lnTo>
                    <a:pt x="5995" y="6409"/>
                  </a:lnTo>
                  <a:lnTo>
                    <a:pt x="6028" y="6411"/>
                  </a:lnTo>
                  <a:lnTo>
                    <a:pt x="6060" y="6418"/>
                  </a:lnTo>
                  <a:lnTo>
                    <a:pt x="6091" y="6428"/>
                  </a:lnTo>
                  <a:lnTo>
                    <a:pt x="6120" y="6442"/>
                  </a:lnTo>
                  <a:lnTo>
                    <a:pt x="6147" y="6461"/>
                  </a:lnTo>
                  <a:lnTo>
                    <a:pt x="6172" y="6482"/>
                  </a:lnTo>
                  <a:lnTo>
                    <a:pt x="6193" y="6507"/>
                  </a:lnTo>
                  <a:lnTo>
                    <a:pt x="6212" y="6534"/>
                  </a:lnTo>
                  <a:lnTo>
                    <a:pt x="6226" y="6563"/>
                  </a:lnTo>
                  <a:lnTo>
                    <a:pt x="6236" y="6594"/>
                  </a:lnTo>
                  <a:lnTo>
                    <a:pt x="6243" y="6626"/>
                  </a:lnTo>
                  <a:lnTo>
                    <a:pt x="6245" y="6659"/>
                  </a:lnTo>
                  <a:lnTo>
                    <a:pt x="6245" y="8429"/>
                  </a:lnTo>
                  <a:lnTo>
                    <a:pt x="6243" y="8462"/>
                  </a:lnTo>
                  <a:lnTo>
                    <a:pt x="6236" y="8494"/>
                  </a:lnTo>
                  <a:lnTo>
                    <a:pt x="6226" y="8525"/>
                  </a:lnTo>
                  <a:lnTo>
                    <a:pt x="6212" y="8554"/>
                  </a:lnTo>
                  <a:lnTo>
                    <a:pt x="6193" y="8581"/>
                  </a:lnTo>
                  <a:lnTo>
                    <a:pt x="6172" y="8606"/>
                  </a:lnTo>
                  <a:lnTo>
                    <a:pt x="6147" y="8627"/>
                  </a:lnTo>
                  <a:lnTo>
                    <a:pt x="6120" y="8646"/>
                  </a:lnTo>
                  <a:lnTo>
                    <a:pt x="6091" y="8660"/>
                  </a:lnTo>
                  <a:lnTo>
                    <a:pt x="6060" y="8670"/>
                  </a:lnTo>
                  <a:lnTo>
                    <a:pt x="6028" y="8677"/>
                  </a:lnTo>
                  <a:lnTo>
                    <a:pt x="5995" y="8679"/>
                  </a:lnTo>
                  <a:lnTo>
                    <a:pt x="4005" y="8679"/>
                  </a:lnTo>
                  <a:lnTo>
                    <a:pt x="3972" y="8677"/>
                  </a:lnTo>
                  <a:lnTo>
                    <a:pt x="3940" y="8670"/>
                  </a:lnTo>
                  <a:lnTo>
                    <a:pt x="3909" y="8660"/>
                  </a:lnTo>
                  <a:lnTo>
                    <a:pt x="3880" y="8646"/>
                  </a:lnTo>
                  <a:lnTo>
                    <a:pt x="3853" y="8627"/>
                  </a:lnTo>
                  <a:lnTo>
                    <a:pt x="3828" y="8606"/>
                  </a:lnTo>
                  <a:lnTo>
                    <a:pt x="3807" y="8581"/>
                  </a:lnTo>
                  <a:lnTo>
                    <a:pt x="3788" y="8554"/>
                  </a:lnTo>
                  <a:lnTo>
                    <a:pt x="3774" y="8525"/>
                  </a:lnTo>
                  <a:lnTo>
                    <a:pt x="3764" y="8494"/>
                  </a:lnTo>
                  <a:close/>
                  <a:moveTo>
                    <a:pt x="4255" y="8179"/>
                  </a:moveTo>
                  <a:lnTo>
                    <a:pt x="5745" y="8179"/>
                  </a:lnTo>
                  <a:lnTo>
                    <a:pt x="5745" y="6909"/>
                  </a:lnTo>
                  <a:lnTo>
                    <a:pt x="4255" y="6909"/>
                  </a:lnTo>
                  <a:lnTo>
                    <a:pt x="4255" y="8179"/>
                  </a:lnTo>
                  <a:close/>
                  <a:moveTo>
                    <a:pt x="2429" y="6028"/>
                  </a:moveTo>
                  <a:lnTo>
                    <a:pt x="2427" y="5995"/>
                  </a:lnTo>
                  <a:lnTo>
                    <a:pt x="2427" y="4226"/>
                  </a:lnTo>
                  <a:lnTo>
                    <a:pt x="2429" y="4193"/>
                  </a:lnTo>
                  <a:lnTo>
                    <a:pt x="2436" y="4161"/>
                  </a:lnTo>
                  <a:lnTo>
                    <a:pt x="2446" y="4130"/>
                  </a:lnTo>
                  <a:lnTo>
                    <a:pt x="2460" y="4101"/>
                  </a:lnTo>
                  <a:lnTo>
                    <a:pt x="2479" y="4074"/>
                  </a:lnTo>
                  <a:lnTo>
                    <a:pt x="2500" y="4049"/>
                  </a:lnTo>
                  <a:lnTo>
                    <a:pt x="2525" y="4028"/>
                  </a:lnTo>
                  <a:lnTo>
                    <a:pt x="2552" y="4009"/>
                  </a:lnTo>
                  <a:lnTo>
                    <a:pt x="2581" y="3995"/>
                  </a:lnTo>
                  <a:lnTo>
                    <a:pt x="2612" y="3985"/>
                  </a:lnTo>
                  <a:lnTo>
                    <a:pt x="2644" y="3978"/>
                  </a:lnTo>
                  <a:lnTo>
                    <a:pt x="2677" y="3976"/>
                  </a:lnTo>
                  <a:lnTo>
                    <a:pt x="4668" y="3976"/>
                  </a:lnTo>
                  <a:lnTo>
                    <a:pt x="4701" y="3978"/>
                  </a:lnTo>
                  <a:lnTo>
                    <a:pt x="4733" y="3985"/>
                  </a:lnTo>
                  <a:lnTo>
                    <a:pt x="4764" y="3995"/>
                  </a:lnTo>
                  <a:lnTo>
                    <a:pt x="4793" y="4009"/>
                  </a:lnTo>
                  <a:lnTo>
                    <a:pt x="4820" y="4028"/>
                  </a:lnTo>
                  <a:lnTo>
                    <a:pt x="4845" y="4049"/>
                  </a:lnTo>
                  <a:lnTo>
                    <a:pt x="4866" y="4074"/>
                  </a:lnTo>
                  <a:lnTo>
                    <a:pt x="4885" y="4101"/>
                  </a:lnTo>
                  <a:lnTo>
                    <a:pt x="4899" y="4130"/>
                  </a:lnTo>
                  <a:lnTo>
                    <a:pt x="4909" y="4161"/>
                  </a:lnTo>
                  <a:lnTo>
                    <a:pt x="4916" y="4193"/>
                  </a:lnTo>
                  <a:lnTo>
                    <a:pt x="4918" y="4226"/>
                  </a:lnTo>
                  <a:lnTo>
                    <a:pt x="4918" y="5995"/>
                  </a:lnTo>
                  <a:lnTo>
                    <a:pt x="4916" y="6028"/>
                  </a:lnTo>
                  <a:lnTo>
                    <a:pt x="4909" y="6060"/>
                  </a:lnTo>
                  <a:lnTo>
                    <a:pt x="4899" y="6091"/>
                  </a:lnTo>
                  <a:lnTo>
                    <a:pt x="4885" y="6120"/>
                  </a:lnTo>
                  <a:lnTo>
                    <a:pt x="4866" y="6147"/>
                  </a:lnTo>
                  <a:lnTo>
                    <a:pt x="4845" y="6172"/>
                  </a:lnTo>
                  <a:lnTo>
                    <a:pt x="4820" y="6193"/>
                  </a:lnTo>
                  <a:lnTo>
                    <a:pt x="4793" y="6212"/>
                  </a:lnTo>
                  <a:lnTo>
                    <a:pt x="4764" y="6226"/>
                  </a:lnTo>
                  <a:lnTo>
                    <a:pt x="4733" y="6236"/>
                  </a:lnTo>
                  <a:lnTo>
                    <a:pt x="4701" y="6243"/>
                  </a:lnTo>
                  <a:lnTo>
                    <a:pt x="4668" y="6245"/>
                  </a:lnTo>
                  <a:lnTo>
                    <a:pt x="2677" y="6245"/>
                  </a:lnTo>
                  <a:lnTo>
                    <a:pt x="2644" y="6243"/>
                  </a:lnTo>
                  <a:lnTo>
                    <a:pt x="2612" y="6236"/>
                  </a:lnTo>
                  <a:lnTo>
                    <a:pt x="2581" y="6226"/>
                  </a:lnTo>
                  <a:lnTo>
                    <a:pt x="2552" y="6212"/>
                  </a:lnTo>
                  <a:lnTo>
                    <a:pt x="2525" y="6193"/>
                  </a:lnTo>
                  <a:lnTo>
                    <a:pt x="2500" y="6172"/>
                  </a:lnTo>
                  <a:lnTo>
                    <a:pt x="2479" y="6147"/>
                  </a:lnTo>
                  <a:lnTo>
                    <a:pt x="2460" y="6120"/>
                  </a:lnTo>
                  <a:lnTo>
                    <a:pt x="2446" y="6091"/>
                  </a:lnTo>
                  <a:lnTo>
                    <a:pt x="2436" y="6060"/>
                  </a:lnTo>
                  <a:lnTo>
                    <a:pt x="2429" y="6028"/>
                  </a:lnTo>
                  <a:close/>
                  <a:moveTo>
                    <a:pt x="4418" y="5745"/>
                  </a:moveTo>
                  <a:lnTo>
                    <a:pt x="4418" y="4476"/>
                  </a:lnTo>
                  <a:lnTo>
                    <a:pt x="2927" y="4476"/>
                  </a:lnTo>
                  <a:lnTo>
                    <a:pt x="2927" y="5745"/>
                  </a:lnTo>
                  <a:lnTo>
                    <a:pt x="4418" y="5745"/>
                  </a:lnTo>
                  <a:close/>
                  <a:moveTo>
                    <a:pt x="1102" y="8462"/>
                  </a:moveTo>
                  <a:lnTo>
                    <a:pt x="1100" y="8429"/>
                  </a:lnTo>
                  <a:lnTo>
                    <a:pt x="1100" y="6659"/>
                  </a:lnTo>
                  <a:lnTo>
                    <a:pt x="1102" y="6626"/>
                  </a:lnTo>
                  <a:lnTo>
                    <a:pt x="1109" y="6594"/>
                  </a:lnTo>
                  <a:lnTo>
                    <a:pt x="1119" y="6563"/>
                  </a:lnTo>
                  <a:lnTo>
                    <a:pt x="1133" y="6534"/>
                  </a:lnTo>
                  <a:lnTo>
                    <a:pt x="1152" y="6507"/>
                  </a:lnTo>
                  <a:lnTo>
                    <a:pt x="1173" y="6482"/>
                  </a:lnTo>
                  <a:lnTo>
                    <a:pt x="1198" y="6461"/>
                  </a:lnTo>
                  <a:lnTo>
                    <a:pt x="1225" y="6442"/>
                  </a:lnTo>
                  <a:lnTo>
                    <a:pt x="1254" y="6428"/>
                  </a:lnTo>
                  <a:lnTo>
                    <a:pt x="1285" y="6418"/>
                  </a:lnTo>
                  <a:lnTo>
                    <a:pt x="1317" y="6411"/>
                  </a:lnTo>
                  <a:lnTo>
                    <a:pt x="1350" y="6409"/>
                  </a:lnTo>
                  <a:lnTo>
                    <a:pt x="3341" y="6409"/>
                  </a:lnTo>
                  <a:lnTo>
                    <a:pt x="3374" y="6411"/>
                  </a:lnTo>
                  <a:lnTo>
                    <a:pt x="3406" y="6418"/>
                  </a:lnTo>
                  <a:lnTo>
                    <a:pt x="3437" y="6428"/>
                  </a:lnTo>
                  <a:lnTo>
                    <a:pt x="3466" y="6442"/>
                  </a:lnTo>
                  <a:lnTo>
                    <a:pt x="3493" y="6461"/>
                  </a:lnTo>
                  <a:lnTo>
                    <a:pt x="3518" y="6482"/>
                  </a:lnTo>
                  <a:lnTo>
                    <a:pt x="3539" y="6507"/>
                  </a:lnTo>
                  <a:lnTo>
                    <a:pt x="3558" y="6534"/>
                  </a:lnTo>
                  <a:lnTo>
                    <a:pt x="3572" y="6563"/>
                  </a:lnTo>
                  <a:lnTo>
                    <a:pt x="3582" y="6594"/>
                  </a:lnTo>
                  <a:lnTo>
                    <a:pt x="3589" y="6626"/>
                  </a:lnTo>
                  <a:lnTo>
                    <a:pt x="3591" y="6659"/>
                  </a:lnTo>
                  <a:lnTo>
                    <a:pt x="3591" y="8429"/>
                  </a:lnTo>
                  <a:lnTo>
                    <a:pt x="3589" y="8462"/>
                  </a:lnTo>
                  <a:lnTo>
                    <a:pt x="3582" y="8494"/>
                  </a:lnTo>
                  <a:lnTo>
                    <a:pt x="3572" y="8525"/>
                  </a:lnTo>
                  <a:lnTo>
                    <a:pt x="3558" y="8554"/>
                  </a:lnTo>
                  <a:lnTo>
                    <a:pt x="3539" y="8581"/>
                  </a:lnTo>
                  <a:lnTo>
                    <a:pt x="3518" y="8606"/>
                  </a:lnTo>
                  <a:lnTo>
                    <a:pt x="3493" y="8627"/>
                  </a:lnTo>
                  <a:lnTo>
                    <a:pt x="3466" y="8646"/>
                  </a:lnTo>
                  <a:lnTo>
                    <a:pt x="3437" y="8660"/>
                  </a:lnTo>
                  <a:lnTo>
                    <a:pt x="3406" y="8670"/>
                  </a:lnTo>
                  <a:lnTo>
                    <a:pt x="3374" y="8677"/>
                  </a:lnTo>
                  <a:lnTo>
                    <a:pt x="3341" y="8679"/>
                  </a:lnTo>
                  <a:lnTo>
                    <a:pt x="1350" y="8679"/>
                  </a:lnTo>
                  <a:lnTo>
                    <a:pt x="1317" y="8677"/>
                  </a:lnTo>
                  <a:lnTo>
                    <a:pt x="1285" y="8670"/>
                  </a:lnTo>
                  <a:lnTo>
                    <a:pt x="1254" y="8660"/>
                  </a:lnTo>
                  <a:lnTo>
                    <a:pt x="1225" y="8646"/>
                  </a:lnTo>
                  <a:lnTo>
                    <a:pt x="1198" y="8627"/>
                  </a:lnTo>
                  <a:lnTo>
                    <a:pt x="1173" y="8606"/>
                  </a:lnTo>
                  <a:lnTo>
                    <a:pt x="1152" y="8581"/>
                  </a:lnTo>
                  <a:lnTo>
                    <a:pt x="1133" y="8554"/>
                  </a:lnTo>
                  <a:lnTo>
                    <a:pt x="1119" y="8525"/>
                  </a:lnTo>
                  <a:lnTo>
                    <a:pt x="1109" y="8494"/>
                  </a:lnTo>
                  <a:lnTo>
                    <a:pt x="1102" y="8462"/>
                  </a:lnTo>
                  <a:close/>
                  <a:moveTo>
                    <a:pt x="3091" y="8179"/>
                  </a:moveTo>
                  <a:lnTo>
                    <a:pt x="3091" y="6909"/>
                  </a:lnTo>
                  <a:lnTo>
                    <a:pt x="1600" y="6909"/>
                  </a:lnTo>
                  <a:lnTo>
                    <a:pt x="1600" y="8179"/>
                  </a:lnTo>
                  <a:lnTo>
                    <a:pt x="3091" y="8179"/>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984" name="Google Shape;984;p31"/>
          <p:cNvSpPr/>
          <p:nvPr/>
        </p:nvSpPr>
        <p:spPr>
          <a:xfrm>
            <a:off x="4850819" y="3041911"/>
            <a:ext cx="2178777" cy="607317"/>
          </a:xfrm>
          <a:prstGeom prst="rect">
            <a:avLst/>
          </a:prstGeom>
          <a:noFill/>
          <a:ln cap="flat" cmpd="sng" w="12700">
            <a:solidFill>
              <a:schemeClr val="dk2"/>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chemeClr val="dk2"/>
                </a:solidFill>
                <a:latin typeface="Arial"/>
                <a:ea typeface="Arial"/>
                <a:cs typeface="Arial"/>
                <a:sym typeface="Arial"/>
              </a:rPr>
              <a:t>Responsible AI</a:t>
            </a:r>
            <a:endParaRPr/>
          </a:p>
        </p:txBody>
      </p:sp>
      <p:sp>
        <p:nvSpPr>
          <p:cNvPr id="985" name="Google Shape;985;p31"/>
          <p:cNvSpPr/>
          <p:nvPr/>
        </p:nvSpPr>
        <p:spPr>
          <a:xfrm>
            <a:off x="4850819" y="5021610"/>
            <a:ext cx="2178777" cy="607317"/>
          </a:xfrm>
          <a:prstGeom prst="rect">
            <a:avLst/>
          </a:prstGeom>
          <a:noFill/>
          <a:ln cap="flat" cmpd="sng" w="12700">
            <a:solidFill>
              <a:schemeClr val="dk2"/>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chemeClr val="dk2"/>
                </a:solidFill>
                <a:latin typeface="Arial"/>
                <a:ea typeface="Arial"/>
                <a:cs typeface="Arial"/>
                <a:sym typeface="Arial"/>
              </a:rPr>
              <a:t>AI Talent &amp; CoE</a:t>
            </a:r>
            <a:endParaRPr/>
          </a:p>
        </p:txBody>
      </p:sp>
      <p:sp>
        <p:nvSpPr>
          <p:cNvPr id="986" name="Google Shape;986;p31"/>
          <p:cNvSpPr/>
          <p:nvPr/>
        </p:nvSpPr>
        <p:spPr>
          <a:xfrm>
            <a:off x="4850819" y="2052061"/>
            <a:ext cx="2178777" cy="607317"/>
          </a:xfrm>
          <a:prstGeom prst="rect">
            <a:avLst/>
          </a:prstGeom>
          <a:noFill/>
          <a:ln cap="flat" cmpd="sng" w="12700">
            <a:solidFill>
              <a:schemeClr val="dk2"/>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chemeClr val="dk2"/>
                </a:solidFill>
                <a:latin typeface="Arial"/>
                <a:ea typeface="Arial"/>
                <a:cs typeface="Arial"/>
                <a:sym typeface="Arial"/>
              </a:rPr>
              <a:t>Service &amp; CX pod</a:t>
            </a:r>
            <a:endParaRPr/>
          </a:p>
        </p:txBody>
      </p:sp>
      <p:sp>
        <p:nvSpPr>
          <p:cNvPr id="987" name="Google Shape;987;p31"/>
          <p:cNvSpPr/>
          <p:nvPr/>
        </p:nvSpPr>
        <p:spPr>
          <a:xfrm>
            <a:off x="4850819" y="4031761"/>
            <a:ext cx="2178777" cy="607317"/>
          </a:xfrm>
          <a:prstGeom prst="rect">
            <a:avLst/>
          </a:prstGeom>
          <a:noFill/>
          <a:ln cap="flat" cmpd="sng" w="12700">
            <a:solidFill>
              <a:schemeClr val="dk2"/>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chemeClr val="dk2"/>
                </a:solidFill>
                <a:latin typeface="Arial"/>
                <a:ea typeface="Arial"/>
                <a:cs typeface="Arial"/>
                <a:sym typeface="Arial"/>
              </a:rPr>
              <a:t>Marketing pod</a:t>
            </a:r>
            <a:endParaRPr/>
          </a:p>
        </p:txBody>
      </p:sp>
      <p:sp>
        <p:nvSpPr>
          <p:cNvPr id="988" name="Google Shape;988;p31"/>
          <p:cNvSpPr/>
          <p:nvPr/>
        </p:nvSpPr>
        <p:spPr>
          <a:xfrm>
            <a:off x="7472834" y="1933175"/>
            <a:ext cx="2178777" cy="3501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chemeClr val="dk2"/>
                </a:solidFill>
                <a:latin typeface="Arial"/>
                <a:ea typeface="Arial"/>
                <a:cs typeface="Arial"/>
                <a:sym typeface="Arial"/>
              </a:rPr>
              <a:t>Supply chain pod</a:t>
            </a:r>
            <a:endParaRPr/>
          </a:p>
        </p:txBody>
      </p:sp>
      <p:sp>
        <p:nvSpPr>
          <p:cNvPr id="989" name="Google Shape;989;p31"/>
          <p:cNvSpPr/>
          <p:nvPr/>
        </p:nvSpPr>
        <p:spPr>
          <a:xfrm>
            <a:off x="7472834" y="2428100"/>
            <a:ext cx="2178777" cy="3501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chemeClr val="dk2"/>
                </a:solidFill>
                <a:latin typeface="Arial"/>
                <a:ea typeface="Arial"/>
                <a:cs typeface="Arial"/>
                <a:sym typeface="Arial"/>
              </a:rPr>
              <a:t>Finance pod</a:t>
            </a:r>
            <a:endParaRPr/>
          </a:p>
        </p:txBody>
      </p:sp>
      <p:sp>
        <p:nvSpPr>
          <p:cNvPr id="990" name="Google Shape;990;p31"/>
          <p:cNvSpPr/>
          <p:nvPr/>
        </p:nvSpPr>
        <p:spPr>
          <a:xfrm>
            <a:off x="7472834" y="2923025"/>
            <a:ext cx="2178777" cy="3501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chemeClr val="dk2"/>
                </a:solidFill>
                <a:latin typeface="Arial"/>
                <a:ea typeface="Arial"/>
                <a:cs typeface="Arial"/>
                <a:sym typeface="Arial"/>
              </a:rPr>
              <a:t>Platform &amp; data</a:t>
            </a:r>
            <a:endParaRPr/>
          </a:p>
        </p:txBody>
      </p:sp>
      <p:sp>
        <p:nvSpPr>
          <p:cNvPr id="991" name="Google Shape;991;p31"/>
          <p:cNvSpPr/>
          <p:nvPr/>
        </p:nvSpPr>
        <p:spPr>
          <a:xfrm>
            <a:off x="7472834" y="3417950"/>
            <a:ext cx="2178777" cy="3501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chemeClr val="dk2"/>
                </a:solidFill>
                <a:latin typeface="Arial"/>
                <a:ea typeface="Arial"/>
                <a:cs typeface="Arial"/>
                <a:sym typeface="Arial"/>
              </a:rPr>
              <a:t>Risk &amp; governance</a:t>
            </a:r>
            <a:endParaRPr/>
          </a:p>
        </p:txBody>
      </p:sp>
      <p:sp>
        <p:nvSpPr>
          <p:cNvPr id="992" name="Google Shape;992;p31"/>
          <p:cNvSpPr/>
          <p:nvPr/>
        </p:nvSpPr>
        <p:spPr>
          <a:xfrm>
            <a:off x="7472834" y="3912875"/>
            <a:ext cx="2178777" cy="3501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chemeClr val="dk2"/>
                </a:solidFill>
                <a:latin typeface="Arial"/>
                <a:ea typeface="Arial"/>
                <a:cs typeface="Arial"/>
                <a:sym typeface="Arial"/>
              </a:rPr>
              <a:t>Talent &amp; CoE</a:t>
            </a:r>
            <a:endParaRPr/>
          </a:p>
        </p:txBody>
      </p:sp>
      <p:sp>
        <p:nvSpPr>
          <p:cNvPr id="993" name="Google Shape;993;p31"/>
          <p:cNvSpPr/>
          <p:nvPr/>
        </p:nvSpPr>
        <p:spPr>
          <a:xfrm>
            <a:off x="7472834" y="4407800"/>
            <a:ext cx="2178777" cy="3501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chemeClr val="dk2"/>
                </a:solidFill>
                <a:latin typeface="Arial"/>
                <a:ea typeface="Arial"/>
                <a:cs typeface="Arial"/>
                <a:sym typeface="Arial"/>
              </a:rPr>
              <a:t>Service copilots</a:t>
            </a:r>
            <a:endParaRPr/>
          </a:p>
        </p:txBody>
      </p:sp>
      <p:sp>
        <p:nvSpPr>
          <p:cNvPr id="994" name="Google Shape;994;p31"/>
          <p:cNvSpPr/>
          <p:nvPr/>
        </p:nvSpPr>
        <p:spPr>
          <a:xfrm>
            <a:off x="7472834" y="4902725"/>
            <a:ext cx="2178777" cy="3501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chemeClr val="dk2"/>
                </a:solidFill>
                <a:latin typeface="Arial"/>
                <a:ea typeface="Arial"/>
                <a:cs typeface="Arial"/>
                <a:sym typeface="Arial"/>
              </a:rPr>
              <a:t>Personalization</a:t>
            </a:r>
            <a:endParaRPr/>
          </a:p>
        </p:txBody>
      </p:sp>
      <p:sp>
        <p:nvSpPr>
          <p:cNvPr id="995" name="Google Shape;995;p31"/>
          <p:cNvSpPr/>
          <p:nvPr/>
        </p:nvSpPr>
        <p:spPr>
          <a:xfrm>
            <a:off x="7472834" y="5397650"/>
            <a:ext cx="2178777" cy="3501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chemeClr val="dk2"/>
                </a:solidFill>
                <a:latin typeface="Arial"/>
                <a:ea typeface="Arial"/>
                <a:cs typeface="Arial"/>
                <a:sym typeface="Arial"/>
              </a:rPr>
              <a:t>Forecasting</a:t>
            </a:r>
            <a:endParaRPr/>
          </a:p>
        </p:txBody>
      </p:sp>
      <p:sp>
        <p:nvSpPr>
          <p:cNvPr id="996" name="Google Shape;996;p31"/>
          <p:cNvSpPr/>
          <p:nvPr/>
        </p:nvSpPr>
        <p:spPr>
          <a:xfrm>
            <a:off x="10094849" y="1933175"/>
            <a:ext cx="1698437" cy="350163"/>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rgbClr val="0053BF"/>
                </a:solidFill>
                <a:latin typeface="Arial"/>
                <a:ea typeface="Arial"/>
                <a:cs typeface="Arial"/>
                <a:sym typeface="Arial"/>
              </a:rPr>
              <a:t>Finance copilots</a:t>
            </a:r>
            <a:endParaRPr/>
          </a:p>
        </p:txBody>
      </p:sp>
      <p:sp>
        <p:nvSpPr>
          <p:cNvPr id="997" name="Google Shape;997;p31"/>
          <p:cNvSpPr/>
          <p:nvPr/>
        </p:nvSpPr>
        <p:spPr>
          <a:xfrm>
            <a:off x="10094849" y="2428100"/>
            <a:ext cx="1698437" cy="350163"/>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rgbClr val="0053BF"/>
                </a:solidFill>
                <a:latin typeface="Arial"/>
                <a:ea typeface="Arial"/>
                <a:cs typeface="Arial"/>
                <a:sym typeface="Arial"/>
              </a:rPr>
              <a:t>BU P&amp;L owners</a:t>
            </a:r>
            <a:endParaRPr/>
          </a:p>
        </p:txBody>
      </p:sp>
      <p:sp>
        <p:nvSpPr>
          <p:cNvPr id="998" name="Google Shape;998;p31"/>
          <p:cNvSpPr/>
          <p:nvPr/>
        </p:nvSpPr>
        <p:spPr>
          <a:xfrm>
            <a:off x="10094849" y="2923025"/>
            <a:ext cx="1698437" cy="350163"/>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rgbClr val="0053BF"/>
                </a:solidFill>
                <a:latin typeface="Arial"/>
                <a:ea typeface="Arial"/>
                <a:cs typeface="Arial"/>
                <a:sym typeface="Arial"/>
              </a:rPr>
              <a:t>Embedded pods</a:t>
            </a:r>
            <a:endParaRPr/>
          </a:p>
        </p:txBody>
      </p:sp>
      <p:sp>
        <p:nvSpPr>
          <p:cNvPr id="999" name="Google Shape;999;p31"/>
          <p:cNvSpPr/>
          <p:nvPr/>
        </p:nvSpPr>
        <p:spPr>
          <a:xfrm>
            <a:off x="10094849" y="3417950"/>
            <a:ext cx="1698437" cy="350163"/>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rgbClr val="0053BF"/>
                </a:solidFill>
                <a:latin typeface="Arial"/>
                <a:ea typeface="Arial"/>
                <a:cs typeface="Arial"/>
                <a:sym typeface="Arial"/>
              </a:rPr>
              <a:t>Central team</a:t>
            </a:r>
            <a:endParaRPr/>
          </a:p>
        </p:txBody>
      </p:sp>
      <p:sp>
        <p:nvSpPr>
          <p:cNvPr id="1000" name="Google Shape;1000;p31"/>
          <p:cNvSpPr/>
          <p:nvPr/>
        </p:nvSpPr>
        <p:spPr>
          <a:xfrm>
            <a:off x="10094849" y="3912875"/>
            <a:ext cx="1698437" cy="350163"/>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rgbClr val="0053BF"/>
                </a:solidFill>
                <a:latin typeface="Arial"/>
                <a:ea typeface="Arial"/>
                <a:cs typeface="Arial"/>
                <a:sym typeface="Arial"/>
              </a:rPr>
              <a:t>Delivery pods</a:t>
            </a:r>
            <a:endParaRPr/>
          </a:p>
        </p:txBody>
      </p:sp>
      <p:sp>
        <p:nvSpPr>
          <p:cNvPr id="1001" name="Google Shape;1001;p31"/>
          <p:cNvSpPr/>
          <p:nvPr/>
        </p:nvSpPr>
        <p:spPr>
          <a:xfrm>
            <a:off x="10094849" y="4407800"/>
            <a:ext cx="1698437" cy="350163"/>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rgbClr val="0053BF"/>
                </a:solidFill>
                <a:latin typeface="Arial"/>
                <a:ea typeface="Arial"/>
                <a:cs typeface="Arial"/>
                <a:sym typeface="Arial"/>
              </a:rPr>
              <a:t>Quarterly reviews</a:t>
            </a:r>
            <a:endParaRPr/>
          </a:p>
        </p:txBody>
      </p:sp>
      <p:sp>
        <p:nvSpPr>
          <p:cNvPr id="1002" name="Google Shape;1002;p31"/>
          <p:cNvSpPr/>
          <p:nvPr/>
        </p:nvSpPr>
        <p:spPr>
          <a:xfrm>
            <a:off x="10094849" y="4902725"/>
            <a:ext cx="1698437" cy="350163"/>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rgbClr val="0053BF"/>
                </a:solidFill>
                <a:latin typeface="Arial"/>
                <a:ea typeface="Arial"/>
                <a:cs typeface="Arial"/>
                <a:sym typeface="Arial"/>
              </a:rPr>
              <a:t>Decision rights</a:t>
            </a:r>
            <a:endParaRPr/>
          </a:p>
        </p:txBody>
      </p:sp>
      <p:sp>
        <p:nvSpPr>
          <p:cNvPr id="1003" name="Google Shape;1003;p31"/>
          <p:cNvSpPr/>
          <p:nvPr/>
        </p:nvSpPr>
        <p:spPr>
          <a:xfrm>
            <a:off x="10094849" y="5397650"/>
            <a:ext cx="1698437" cy="350163"/>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400">
                <a:solidFill>
                  <a:srgbClr val="0053BF"/>
                </a:solidFill>
                <a:latin typeface="Arial"/>
                <a:ea typeface="Arial"/>
                <a:cs typeface="Arial"/>
                <a:sym typeface="Arial"/>
              </a:rPr>
              <a:t>CEO-led council</a:t>
            </a:r>
            <a:endParaRPr/>
          </a:p>
        </p:txBody>
      </p:sp>
      <p:cxnSp>
        <p:nvCxnSpPr>
          <p:cNvPr id="1004" name="Google Shape;1004;p31"/>
          <p:cNvCxnSpPr>
            <a:stCxn id="980" idx="3"/>
            <a:endCxn id="975" idx="1"/>
          </p:cNvCxnSpPr>
          <p:nvPr/>
        </p:nvCxnSpPr>
        <p:spPr>
          <a:xfrm flipH="1" rot="10800000">
            <a:off x="1785566" y="2850793"/>
            <a:ext cx="443100" cy="989700"/>
          </a:xfrm>
          <a:prstGeom prst="bentConnector3">
            <a:avLst>
              <a:gd fmla="val 50000" name="adj1"/>
            </a:avLst>
          </a:prstGeom>
          <a:noFill/>
          <a:ln cap="flat" cmpd="sng" w="9525">
            <a:solidFill>
              <a:schemeClr val="accent1"/>
            </a:solidFill>
            <a:prstDash val="solid"/>
            <a:miter lim="8000"/>
            <a:headEnd len="sm" w="sm" type="none"/>
            <a:tailEnd len="med" w="med" type="triangle"/>
          </a:ln>
        </p:spPr>
      </p:cxnSp>
      <p:cxnSp>
        <p:nvCxnSpPr>
          <p:cNvPr id="1005" name="Google Shape;1005;p31"/>
          <p:cNvCxnSpPr>
            <a:stCxn id="980" idx="3"/>
            <a:endCxn id="976" idx="1"/>
          </p:cNvCxnSpPr>
          <p:nvPr/>
        </p:nvCxnSpPr>
        <p:spPr>
          <a:xfrm>
            <a:off x="1785566" y="3840494"/>
            <a:ext cx="443100" cy="990000"/>
          </a:xfrm>
          <a:prstGeom prst="bentConnector3">
            <a:avLst>
              <a:gd fmla="val 50000" name="adj1"/>
            </a:avLst>
          </a:prstGeom>
          <a:noFill/>
          <a:ln cap="flat" cmpd="sng" w="9525">
            <a:solidFill>
              <a:schemeClr val="accent1"/>
            </a:solidFill>
            <a:prstDash val="solid"/>
            <a:miter lim="8000"/>
            <a:headEnd len="sm" w="sm" type="none"/>
            <a:tailEnd len="med" w="med" type="triangle"/>
          </a:ln>
        </p:spPr>
      </p:cxnSp>
      <p:cxnSp>
        <p:nvCxnSpPr>
          <p:cNvPr id="1006" name="Google Shape;1006;p31"/>
          <p:cNvCxnSpPr>
            <a:stCxn id="975" idx="3"/>
            <a:endCxn id="986" idx="1"/>
          </p:cNvCxnSpPr>
          <p:nvPr/>
        </p:nvCxnSpPr>
        <p:spPr>
          <a:xfrm flipH="1" rot="10800000">
            <a:off x="4407581" y="2355645"/>
            <a:ext cx="443100" cy="495000"/>
          </a:xfrm>
          <a:prstGeom prst="bentConnector3">
            <a:avLst>
              <a:gd fmla="val 50000" name="adj1"/>
            </a:avLst>
          </a:prstGeom>
          <a:noFill/>
          <a:ln cap="flat" cmpd="sng" w="9525">
            <a:solidFill>
              <a:schemeClr val="accent1"/>
            </a:solidFill>
            <a:prstDash val="solid"/>
            <a:miter lim="8000"/>
            <a:headEnd len="sm" w="sm" type="none"/>
            <a:tailEnd len="med" w="med" type="triangle"/>
          </a:ln>
        </p:spPr>
      </p:cxnSp>
      <p:cxnSp>
        <p:nvCxnSpPr>
          <p:cNvPr id="1007" name="Google Shape;1007;p31"/>
          <p:cNvCxnSpPr>
            <a:stCxn id="975" idx="3"/>
            <a:endCxn id="984" idx="1"/>
          </p:cNvCxnSpPr>
          <p:nvPr/>
        </p:nvCxnSpPr>
        <p:spPr>
          <a:xfrm>
            <a:off x="4407581" y="2850645"/>
            <a:ext cx="443100" cy="495000"/>
          </a:xfrm>
          <a:prstGeom prst="bentConnector3">
            <a:avLst>
              <a:gd fmla="val 50000" name="adj1"/>
            </a:avLst>
          </a:prstGeom>
          <a:noFill/>
          <a:ln cap="flat" cmpd="sng" w="9525">
            <a:solidFill>
              <a:schemeClr val="accent1"/>
            </a:solidFill>
            <a:prstDash val="solid"/>
            <a:miter lim="8000"/>
            <a:headEnd len="sm" w="sm" type="none"/>
            <a:tailEnd len="med" w="med" type="triangle"/>
          </a:ln>
        </p:spPr>
      </p:cxnSp>
      <p:cxnSp>
        <p:nvCxnSpPr>
          <p:cNvPr id="1008" name="Google Shape;1008;p31"/>
          <p:cNvCxnSpPr>
            <a:stCxn id="976" idx="3"/>
            <a:endCxn id="987" idx="1"/>
          </p:cNvCxnSpPr>
          <p:nvPr/>
        </p:nvCxnSpPr>
        <p:spPr>
          <a:xfrm flipH="1" rot="10800000">
            <a:off x="4407581" y="4335344"/>
            <a:ext cx="443100" cy="495000"/>
          </a:xfrm>
          <a:prstGeom prst="bentConnector3">
            <a:avLst>
              <a:gd fmla="val 50000" name="adj1"/>
            </a:avLst>
          </a:prstGeom>
          <a:noFill/>
          <a:ln cap="flat" cmpd="sng" w="9525">
            <a:solidFill>
              <a:schemeClr val="accent1"/>
            </a:solidFill>
            <a:prstDash val="solid"/>
            <a:miter lim="8000"/>
            <a:headEnd len="sm" w="sm" type="none"/>
            <a:tailEnd len="med" w="med" type="triangle"/>
          </a:ln>
        </p:spPr>
      </p:cxnSp>
      <p:cxnSp>
        <p:nvCxnSpPr>
          <p:cNvPr id="1009" name="Google Shape;1009;p31"/>
          <p:cNvCxnSpPr>
            <a:stCxn id="976" idx="3"/>
            <a:endCxn id="985" idx="1"/>
          </p:cNvCxnSpPr>
          <p:nvPr/>
        </p:nvCxnSpPr>
        <p:spPr>
          <a:xfrm>
            <a:off x="4407581" y="4830344"/>
            <a:ext cx="443100" cy="495000"/>
          </a:xfrm>
          <a:prstGeom prst="bentConnector3">
            <a:avLst>
              <a:gd fmla="val 50000" name="adj1"/>
            </a:avLst>
          </a:prstGeom>
          <a:noFill/>
          <a:ln cap="flat" cmpd="sng" w="9525">
            <a:solidFill>
              <a:schemeClr val="accent1"/>
            </a:solidFill>
            <a:prstDash val="solid"/>
            <a:miter lim="8000"/>
            <a:headEnd len="sm" w="sm" type="none"/>
            <a:tailEnd len="med" w="med" type="triangle"/>
          </a:ln>
        </p:spPr>
      </p:cxnSp>
      <p:cxnSp>
        <p:nvCxnSpPr>
          <p:cNvPr id="1010" name="Google Shape;1010;p31"/>
          <p:cNvCxnSpPr>
            <a:stCxn id="986" idx="3"/>
            <a:endCxn id="988" idx="1"/>
          </p:cNvCxnSpPr>
          <p:nvPr/>
        </p:nvCxnSpPr>
        <p:spPr>
          <a:xfrm flipH="1" rot="10800000">
            <a:off x="7029596" y="2108220"/>
            <a:ext cx="443100" cy="247500"/>
          </a:xfrm>
          <a:prstGeom prst="bentConnector3">
            <a:avLst>
              <a:gd fmla="val 50000" name="adj1"/>
            </a:avLst>
          </a:prstGeom>
          <a:noFill/>
          <a:ln cap="flat" cmpd="sng" w="9525">
            <a:solidFill>
              <a:schemeClr val="accent1"/>
            </a:solidFill>
            <a:prstDash val="solid"/>
            <a:miter lim="8000"/>
            <a:headEnd len="sm" w="sm" type="none"/>
            <a:tailEnd len="med" w="med" type="triangle"/>
          </a:ln>
        </p:spPr>
      </p:cxnSp>
      <p:cxnSp>
        <p:nvCxnSpPr>
          <p:cNvPr id="1011" name="Google Shape;1011;p31"/>
          <p:cNvCxnSpPr>
            <a:stCxn id="986" idx="3"/>
            <a:endCxn id="989" idx="1"/>
          </p:cNvCxnSpPr>
          <p:nvPr/>
        </p:nvCxnSpPr>
        <p:spPr>
          <a:xfrm>
            <a:off x="7029596" y="2355720"/>
            <a:ext cx="443100" cy="247500"/>
          </a:xfrm>
          <a:prstGeom prst="bentConnector3">
            <a:avLst>
              <a:gd fmla="val 50000" name="adj1"/>
            </a:avLst>
          </a:prstGeom>
          <a:noFill/>
          <a:ln cap="flat" cmpd="sng" w="9525">
            <a:solidFill>
              <a:schemeClr val="accent1"/>
            </a:solidFill>
            <a:prstDash val="solid"/>
            <a:miter lim="8000"/>
            <a:headEnd len="sm" w="sm" type="none"/>
            <a:tailEnd len="med" w="med" type="triangle"/>
          </a:ln>
        </p:spPr>
      </p:cxnSp>
      <p:cxnSp>
        <p:nvCxnSpPr>
          <p:cNvPr id="1012" name="Google Shape;1012;p31"/>
          <p:cNvCxnSpPr>
            <a:stCxn id="984" idx="3"/>
            <a:endCxn id="990" idx="1"/>
          </p:cNvCxnSpPr>
          <p:nvPr/>
        </p:nvCxnSpPr>
        <p:spPr>
          <a:xfrm flipH="1" rot="10800000">
            <a:off x="7029596" y="3098070"/>
            <a:ext cx="443100" cy="247500"/>
          </a:xfrm>
          <a:prstGeom prst="bentConnector3">
            <a:avLst>
              <a:gd fmla="val 50000" name="adj1"/>
            </a:avLst>
          </a:prstGeom>
          <a:noFill/>
          <a:ln cap="flat" cmpd="sng" w="9525">
            <a:solidFill>
              <a:schemeClr val="accent1"/>
            </a:solidFill>
            <a:prstDash val="solid"/>
            <a:miter lim="8000"/>
            <a:headEnd len="sm" w="sm" type="none"/>
            <a:tailEnd len="med" w="med" type="triangle"/>
          </a:ln>
        </p:spPr>
      </p:cxnSp>
      <p:cxnSp>
        <p:nvCxnSpPr>
          <p:cNvPr id="1013" name="Google Shape;1013;p31"/>
          <p:cNvCxnSpPr>
            <a:stCxn id="984" idx="3"/>
            <a:endCxn id="991" idx="1"/>
          </p:cNvCxnSpPr>
          <p:nvPr/>
        </p:nvCxnSpPr>
        <p:spPr>
          <a:xfrm>
            <a:off x="7029596" y="3345570"/>
            <a:ext cx="443100" cy="247500"/>
          </a:xfrm>
          <a:prstGeom prst="bentConnector3">
            <a:avLst>
              <a:gd fmla="val 50000" name="adj1"/>
            </a:avLst>
          </a:prstGeom>
          <a:noFill/>
          <a:ln cap="flat" cmpd="sng" w="9525">
            <a:solidFill>
              <a:schemeClr val="accent1"/>
            </a:solidFill>
            <a:prstDash val="solid"/>
            <a:miter lim="8000"/>
            <a:headEnd len="sm" w="sm" type="none"/>
            <a:tailEnd len="med" w="med" type="triangle"/>
          </a:ln>
        </p:spPr>
      </p:cxnSp>
      <p:cxnSp>
        <p:nvCxnSpPr>
          <p:cNvPr id="1014" name="Google Shape;1014;p31"/>
          <p:cNvCxnSpPr>
            <a:stCxn id="987" idx="3"/>
            <a:endCxn id="992" idx="1"/>
          </p:cNvCxnSpPr>
          <p:nvPr/>
        </p:nvCxnSpPr>
        <p:spPr>
          <a:xfrm flipH="1" rot="10800000">
            <a:off x="7029596" y="4087920"/>
            <a:ext cx="443100" cy="247500"/>
          </a:xfrm>
          <a:prstGeom prst="bentConnector3">
            <a:avLst>
              <a:gd fmla="val 50000" name="adj1"/>
            </a:avLst>
          </a:prstGeom>
          <a:noFill/>
          <a:ln cap="flat" cmpd="sng" w="9525">
            <a:solidFill>
              <a:schemeClr val="accent1"/>
            </a:solidFill>
            <a:prstDash val="solid"/>
            <a:miter lim="8000"/>
            <a:headEnd len="sm" w="sm" type="none"/>
            <a:tailEnd len="med" w="med" type="triangle"/>
          </a:ln>
        </p:spPr>
      </p:cxnSp>
      <p:cxnSp>
        <p:nvCxnSpPr>
          <p:cNvPr id="1015" name="Google Shape;1015;p31"/>
          <p:cNvCxnSpPr>
            <a:stCxn id="987" idx="3"/>
            <a:endCxn id="993" idx="1"/>
          </p:cNvCxnSpPr>
          <p:nvPr/>
        </p:nvCxnSpPr>
        <p:spPr>
          <a:xfrm>
            <a:off x="7029596" y="4335420"/>
            <a:ext cx="443100" cy="247500"/>
          </a:xfrm>
          <a:prstGeom prst="bentConnector3">
            <a:avLst>
              <a:gd fmla="val 50000" name="adj1"/>
            </a:avLst>
          </a:prstGeom>
          <a:noFill/>
          <a:ln cap="flat" cmpd="sng" w="9525">
            <a:solidFill>
              <a:schemeClr val="accent1"/>
            </a:solidFill>
            <a:prstDash val="solid"/>
            <a:miter lim="8000"/>
            <a:headEnd len="sm" w="sm" type="none"/>
            <a:tailEnd len="med" w="med" type="triangle"/>
          </a:ln>
        </p:spPr>
      </p:cxnSp>
      <p:cxnSp>
        <p:nvCxnSpPr>
          <p:cNvPr id="1016" name="Google Shape;1016;p31"/>
          <p:cNvCxnSpPr>
            <a:stCxn id="985" idx="3"/>
            <a:endCxn id="994" idx="1"/>
          </p:cNvCxnSpPr>
          <p:nvPr/>
        </p:nvCxnSpPr>
        <p:spPr>
          <a:xfrm flipH="1" rot="10800000">
            <a:off x="7029596" y="5077769"/>
            <a:ext cx="443100" cy="247500"/>
          </a:xfrm>
          <a:prstGeom prst="bentConnector3">
            <a:avLst>
              <a:gd fmla="val 50000" name="adj1"/>
            </a:avLst>
          </a:prstGeom>
          <a:noFill/>
          <a:ln cap="flat" cmpd="sng" w="9525">
            <a:solidFill>
              <a:schemeClr val="accent1"/>
            </a:solidFill>
            <a:prstDash val="solid"/>
            <a:miter lim="8000"/>
            <a:headEnd len="sm" w="sm" type="none"/>
            <a:tailEnd len="med" w="med" type="triangle"/>
          </a:ln>
        </p:spPr>
      </p:cxnSp>
      <p:cxnSp>
        <p:nvCxnSpPr>
          <p:cNvPr id="1017" name="Google Shape;1017;p31"/>
          <p:cNvCxnSpPr>
            <a:stCxn id="985" idx="3"/>
            <a:endCxn id="995" idx="1"/>
          </p:cNvCxnSpPr>
          <p:nvPr/>
        </p:nvCxnSpPr>
        <p:spPr>
          <a:xfrm>
            <a:off x="7029596" y="5325269"/>
            <a:ext cx="443100" cy="247500"/>
          </a:xfrm>
          <a:prstGeom prst="bentConnector3">
            <a:avLst>
              <a:gd fmla="val 50000" name="adj1"/>
            </a:avLst>
          </a:prstGeom>
          <a:noFill/>
          <a:ln cap="flat" cmpd="sng" w="9525">
            <a:solidFill>
              <a:schemeClr val="accent1"/>
            </a:solidFill>
            <a:prstDash val="solid"/>
            <a:miter lim="8000"/>
            <a:headEnd len="sm" w="sm" type="none"/>
            <a:tailEnd len="med" w="med" type="triangle"/>
          </a:ln>
        </p:spPr>
      </p:cxnSp>
      <p:cxnSp>
        <p:nvCxnSpPr>
          <p:cNvPr id="1018" name="Google Shape;1018;p31"/>
          <p:cNvCxnSpPr>
            <a:stCxn id="988" idx="3"/>
            <a:endCxn id="996" idx="1"/>
          </p:cNvCxnSpPr>
          <p:nvPr/>
        </p:nvCxnSpPr>
        <p:spPr>
          <a:xfrm>
            <a:off x="9651611" y="2108257"/>
            <a:ext cx="443100" cy="0"/>
          </a:xfrm>
          <a:prstGeom prst="straightConnector1">
            <a:avLst/>
          </a:prstGeom>
          <a:noFill/>
          <a:ln cap="flat" cmpd="sng" w="9525">
            <a:solidFill>
              <a:schemeClr val="accent1"/>
            </a:solidFill>
            <a:prstDash val="solid"/>
            <a:miter lim="8000"/>
            <a:headEnd len="sm" w="sm" type="none"/>
            <a:tailEnd len="med" w="med" type="triangle"/>
          </a:ln>
        </p:spPr>
      </p:cxnSp>
      <p:cxnSp>
        <p:nvCxnSpPr>
          <p:cNvPr id="1019" name="Google Shape;1019;p31"/>
          <p:cNvCxnSpPr>
            <a:stCxn id="989" idx="3"/>
            <a:endCxn id="997" idx="1"/>
          </p:cNvCxnSpPr>
          <p:nvPr/>
        </p:nvCxnSpPr>
        <p:spPr>
          <a:xfrm>
            <a:off x="9651611" y="2603182"/>
            <a:ext cx="443100" cy="0"/>
          </a:xfrm>
          <a:prstGeom prst="straightConnector1">
            <a:avLst/>
          </a:prstGeom>
          <a:noFill/>
          <a:ln cap="flat" cmpd="sng" w="9525">
            <a:solidFill>
              <a:schemeClr val="accent1"/>
            </a:solidFill>
            <a:prstDash val="solid"/>
            <a:miter lim="8000"/>
            <a:headEnd len="sm" w="sm" type="none"/>
            <a:tailEnd len="med" w="med" type="triangle"/>
          </a:ln>
        </p:spPr>
      </p:cxnSp>
      <p:cxnSp>
        <p:nvCxnSpPr>
          <p:cNvPr id="1020" name="Google Shape;1020;p31"/>
          <p:cNvCxnSpPr>
            <a:stCxn id="990" idx="3"/>
            <a:endCxn id="998" idx="1"/>
          </p:cNvCxnSpPr>
          <p:nvPr/>
        </p:nvCxnSpPr>
        <p:spPr>
          <a:xfrm>
            <a:off x="9651611" y="3098107"/>
            <a:ext cx="443100" cy="0"/>
          </a:xfrm>
          <a:prstGeom prst="straightConnector1">
            <a:avLst/>
          </a:prstGeom>
          <a:noFill/>
          <a:ln cap="flat" cmpd="sng" w="9525">
            <a:solidFill>
              <a:schemeClr val="accent1"/>
            </a:solidFill>
            <a:prstDash val="solid"/>
            <a:miter lim="8000"/>
            <a:headEnd len="sm" w="sm" type="none"/>
            <a:tailEnd len="med" w="med" type="triangle"/>
          </a:ln>
        </p:spPr>
      </p:cxnSp>
      <p:cxnSp>
        <p:nvCxnSpPr>
          <p:cNvPr id="1021" name="Google Shape;1021;p31"/>
          <p:cNvCxnSpPr>
            <a:stCxn id="991" idx="3"/>
            <a:endCxn id="999" idx="1"/>
          </p:cNvCxnSpPr>
          <p:nvPr/>
        </p:nvCxnSpPr>
        <p:spPr>
          <a:xfrm>
            <a:off x="9651611" y="3593032"/>
            <a:ext cx="443100" cy="0"/>
          </a:xfrm>
          <a:prstGeom prst="straightConnector1">
            <a:avLst/>
          </a:prstGeom>
          <a:noFill/>
          <a:ln cap="flat" cmpd="sng" w="9525">
            <a:solidFill>
              <a:schemeClr val="accent1"/>
            </a:solidFill>
            <a:prstDash val="solid"/>
            <a:miter lim="8000"/>
            <a:headEnd len="sm" w="sm" type="none"/>
            <a:tailEnd len="med" w="med" type="triangle"/>
          </a:ln>
        </p:spPr>
      </p:cxnSp>
      <p:cxnSp>
        <p:nvCxnSpPr>
          <p:cNvPr id="1022" name="Google Shape;1022;p31"/>
          <p:cNvCxnSpPr>
            <a:stCxn id="992" idx="3"/>
            <a:endCxn id="1000" idx="1"/>
          </p:cNvCxnSpPr>
          <p:nvPr/>
        </p:nvCxnSpPr>
        <p:spPr>
          <a:xfrm>
            <a:off x="9651611" y="4087957"/>
            <a:ext cx="443100" cy="0"/>
          </a:xfrm>
          <a:prstGeom prst="straightConnector1">
            <a:avLst/>
          </a:prstGeom>
          <a:noFill/>
          <a:ln cap="flat" cmpd="sng" w="9525">
            <a:solidFill>
              <a:schemeClr val="accent1"/>
            </a:solidFill>
            <a:prstDash val="solid"/>
            <a:miter lim="8000"/>
            <a:headEnd len="sm" w="sm" type="none"/>
            <a:tailEnd len="med" w="med" type="triangle"/>
          </a:ln>
        </p:spPr>
      </p:cxnSp>
      <p:cxnSp>
        <p:nvCxnSpPr>
          <p:cNvPr id="1023" name="Google Shape;1023;p31"/>
          <p:cNvCxnSpPr>
            <a:stCxn id="993" idx="3"/>
            <a:endCxn id="1001" idx="1"/>
          </p:cNvCxnSpPr>
          <p:nvPr/>
        </p:nvCxnSpPr>
        <p:spPr>
          <a:xfrm>
            <a:off x="9651611" y="4582882"/>
            <a:ext cx="443100" cy="0"/>
          </a:xfrm>
          <a:prstGeom prst="straightConnector1">
            <a:avLst/>
          </a:prstGeom>
          <a:noFill/>
          <a:ln cap="flat" cmpd="sng" w="9525">
            <a:solidFill>
              <a:schemeClr val="accent1"/>
            </a:solidFill>
            <a:prstDash val="solid"/>
            <a:miter lim="8000"/>
            <a:headEnd len="sm" w="sm" type="none"/>
            <a:tailEnd len="med" w="med" type="triangle"/>
          </a:ln>
        </p:spPr>
      </p:cxnSp>
      <p:cxnSp>
        <p:nvCxnSpPr>
          <p:cNvPr id="1024" name="Google Shape;1024;p31"/>
          <p:cNvCxnSpPr>
            <a:stCxn id="994" idx="3"/>
            <a:endCxn id="1002" idx="1"/>
          </p:cNvCxnSpPr>
          <p:nvPr/>
        </p:nvCxnSpPr>
        <p:spPr>
          <a:xfrm>
            <a:off x="9651611" y="5077807"/>
            <a:ext cx="443100" cy="0"/>
          </a:xfrm>
          <a:prstGeom prst="straightConnector1">
            <a:avLst/>
          </a:prstGeom>
          <a:noFill/>
          <a:ln cap="flat" cmpd="sng" w="9525">
            <a:solidFill>
              <a:schemeClr val="accent1"/>
            </a:solidFill>
            <a:prstDash val="solid"/>
            <a:miter lim="8000"/>
            <a:headEnd len="sm" w="sm" type="none"/>
            <a:tailEnd len="med" w="med" type="triangle"/>
          </a:ln>
        </p:spPr>
      </p:cxnSp>
      <p:cxnSp>
        <p:nvCxnSpPr>
          <p:cNvPr id="1025" name="Google Shape;1025;p31"/>
          <p:cNvCxnSpPr>
            <a:stCxn id="995" idx="3"/>
            <a:endCxn id="1003" idx="1"/>
          </p:cNvCxnSpPr>
          <p:nvPr/>
        </p:nvCxnSpPr>
        <p:spPr>
          <a:xfrm>
            <a:off x="9651611" y="5572732"/>
            <a:ext cx="443100" cy="0"/>
          </a:xfrm>
          <a:prstGeom prst="straightConnector1">
            <a:avLst/>
          </a:prstGeom>
          <a:noFill/>
          <a:ln cap="flat" cmpd="sng" w="9525">
            <a:solidFill>
              <a:schemeClr val="accent1"/>
            </a:solidFill>
            <a:prstDash val="solid"/>
            <a:miter lim="8000"/>
            <a:headEnd len="sm" w="sm" type="none"/>
            <a:tailEnd len="med" w="med" type="triangle"/>
          </a:ln>
        </p:spPr>
      </p:cxn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9" name="Shape 1029"/>
        <p:cNvGrpSpPr/>
        <p:nvPr/>
      </p:nvGrpSpPr>
      <p:grpSpPr>
        <a:xfrm>
          <a:off x="0" y="0"/>
          <a:ext cx="0" cy="0"/>
          <a:chOff x="0" y="0"/>
          <a:chExt cx="0" cy="0"/>
        </a:xfrm>
      </p:grpSpPr>
      <p:sp>
        <p:nvSpPr>
          <p:cNvPr id="1030" name="Google Shape;1030;p32"/>
          <p:cNvSpPr txBox="1"/>
          <p:nvPr>
            <p:ph type="title"/>
          </p:nvPr>
        </p:nvSpPr>
        <p:spPr>
          <a:xfrm>
            <a:off x="363794" y="136526"/>
            <a:ext cx="2738221" cy="1958492"/>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accent5"/>
              </a:buClr>
              <a:buSzPts val="2800"/>
              <a:buFont typeface="Georgia"/>
              <a:buNone/>
            </a:pPr>
            <a:r>
              <a:rPr lang="en-US"/>
              <a:t>Capabilities to Build</a:t>
            </a:r>
            <a:endParaRPr/>
          </a:p>
        </p:txBody>
      </p:sp>
      <p:sp>
        <p:nvSpPr>
          <p:cNvPr id="1031" name="Google Shape;1031;p32"/>
          <p:cNvSpPr txBox="1"/>
          <p:nvPr/>
        </p:nvSpPr>
        <p:spPr>
          <a:xfrm>
            <a:off x="3692325" y="5501248"/>
            <a:ext cx="8110792" cy="547709"/>
          </a:xfrm>
          <a:prstGeom prst="rect">
            <a:avLst/>
          </a:prstGeom>
          <a:solidFill>
            <a:schemeClr val="accent2"/>
          </a:solidFill>
          <a:ln>
            <a:noFill/>
          </a:ln>
        </p:spPr>
        <p:txBody>
          <a:bodyPr anchorCtr="0" anchor="t" bIns="45700" lIns="45700" spcFirstLastPara="1" rIns="45700" wrap="square" tIns="45700">
            <a:noAutofit/>
          </a:bodyPr>
          <a:lstStyle/>
          <a:p>
            <a:pPr indent="-101600" lvl="0" marL="0" marR="0" rtl="0" algn="ctr">
              <a:spcBef>
                <a:spcPts val="0"/>
              </a:spcBef>
              <a:spcAft>
                <a:spcPts val="0"/>
              </a:spcAft>
              <a:buClr>
                <a:schemeClr val="lt1"/>
              </a:buClr>
              <a:buSzPts val="1600"/>
              <a:buFont typeface="Trebuchet MS"/>
              <a:buChar char="​"/>
            </a:pPr>
            <a:r>
              <a:rPr lang="en-US" sz="1600">
                <a:solidFill>
                  <a:schemeClr val="lt1"/>
                </a:solidFill>
                <a:latin typeface="Arial"/>
                <a:ea typeface="Arial"/>
                <a:cs typeface="Arial"/>
                <a:sym typeface="Arial"/>
              </a:rPr>
              <a:t>Six capabilities turn ambition into a repeatable engine for delivering AI value at scale across the enterprise.</a:t>
            </a:r>
            <a:endParaRPr/>
          </a:p>
        </p:txBody>
      </p:sp>
      <p:cxnSp>
        <p:nvCxnSpPr>
          <p:cNvPr id="1032" name="Google Shape;1032;p32"/>
          <p:cNvCxnSpPr/>
          <p:nvPr/>
        </p:nvCxnSpPr>
        <p:spPr>
          <a:xfrm rot="10800000">
            <a:off x="11803119" y="374278"/>
            <a:ext cx="0" cy="2798299"/>
          </a:xfrm>
          <a:prstGeom prst="straightConnector1">
            <a:avLst/>
          </a:prstGeom>
          <a:noFill/>
          <a:ln cap="rnd" cmpd="sng" w="9525">
            <a:solidFill>
              <a:schemeClr val="accent1"/>
            </a:solidFill>
            <a:prstDash val="solid"/>
            <a:round/>
            <a:headEnd len="med" w="med" type="diamond"/>
            <a:tailEnd len="sm" w="sm" type="none"/>
          </a:ln>
        </p:spPr>
      </p:cxnSp>
      <p:sp>
        <p:nvSpPr>
          <p:cNvPr id="1033" name="Google Shape;1033;p32"/>
          <p:cNvSpPr txBox="1"/>
          <p:nvPr/>
        </p:nvSpPr>
        <p:spPr>
          <a:xfrm>
            <a:off x="3692324" y="379432"/>
            <a:ext cx="8110795" cy="392778"/>
          </a:xfrm>
          <a:prstGeom prst="rect">
            <a:avLst/>
          </a:prstGeom>
          <a:solidFill>
            <a:schemeClr val="accent1"/>
          </a:solidFill>
          <a:ln cap="rnd" cmpd="sng" w="9525">
            <a:solidFill>
              <a:schemeClr val="accent1"/>
            </a:solidFill>
            <a:prstDash val="solid"/>
            <a:round/>
            <a:headEnd len="sm" w="sm" type="none"/>
            <a:tailEnd len="sm" w="sm" type="none"/>
          </a:ln>
        </p:spPr>
        <p:txBody>
          <a:bodyPr anchorCtr="0" anchor="ctr" bIns="0" lIns="72000" spcFirstLastPara="1" rIns="0" wrap="square" tIns="0">
            <a:normAutofit/>
          </a:bodyPr>
          <a:lstStyle/>
          <a:p>
            <a:pPr indent="0" lvl="3" marL="0" marR="0" rtl="0" algn="l">
              <a:spcBef>
                <a:spcPts val="0"/>
              </a:spcBef>
              <a:spcAft>
                <a:spcPts val="0"/>
              </a:spcAft>
              <a:buNone/>
            </a:pPr>
            <a:r>
              <a:rPr b="1" i="0" lang="en-US" sz="1600" u="none" cap="none" strike="noStrike">
                <a:solidFill>
                  <a:schemeClr val="lt1"/>
                </a:solidFill>
                <a:latin typeface="Georgia"/>
                <a:ea typeface="Georgia"/>
                <a:cs typeface="Georgia"/>
                <a:sym typeface="Georgia"/>
              </a:rPr>
              <a:t>Data foundation: trusted, accessible, governed data products</a:t>
            </a:r>
            <a:endParaRPr/>
          </a:p>
        </p:txBody>
      </p:sp>
      <p:sp>
        <p:nvSpPr>
          <p:cNvPr id="1034" name="Google Shape;1034;p32"/>
          <p:cNvSpPr/>
          <p:nvPr/>
        </p:nvSpPr>
        <p:spPr>
          <a:xfrm>
            <a:off x="4400853" y="924950"/>
            <a:ext cx="7250909" cy="642181"/>
          </a:xfrm>
          <a:prstGeom prst="rect">
            <a:avLst/>
          </a:prstGeom>
          <a:solidFill>
            <a:schemeClr val="lt2"/>
          </a:solidFill>
          <a:ln>
            <a:noFill/>
          </a:ln>
        </p:spPr>
        <p:txBody>
          <a:bodyPr anchorCtr="0" anchor="ctr" bIns="45700" lIns="45700" spcFirstLastPara="1" rIns="45700" wrap="square" tIns="45700">
            <a:noAutofit/>
          </a:bodyPr>
          <a:lstStyle/>
          <a:p>
            <a:pPr indent="-88900" lvl="0" marL="0" marR="0" rtl="0" algn="l">
              <a:lnSpc>
                <a:spcPct val="100000"/>
              </a:lnSpc>
              <a:spcBef>
                <a:spcPts val="0"/>
              </a:spcBef>
              <a:spcAft>
                <a:spcPts val="0"/>
              </a:spcAft>
              <a:buClr>
                <a:schemeClr val="dk1"/>
              </a:buClr>
              <a:buSzPts val="1400"/>
              <a:buFont typeface="Trebuchet MS"/>
              <a:buChar char="​"/>
            </a:pPr>
            <a:r>
              <a:rPr lang="en-US" sz="1400">
                <a:solidFill>
                  <a:schemeClr val="dk1"/>
                </a:solidFill>
                <a:latin typeface="Arial"/>
                <a:ea typeface="Arial"/>
                <a:cs typeface="Arial"/>
                <a:sym typeface="Arial"/>
              </a:rPr>
              <a:t>Reusable data products replace one-off pipelines for every team.</a:t>
            </a:r>
            <a:endParaRPr/>
          </a:p>
          <a:p>
            <a:pPr indent="-288000" lvl="1" marL="432000" marR="0" rtl="0" algn="l">
              <a:lnSpc>
                <a:spcPct val="100000"/>
              </a:lnSpc>
              <a:spcBef>
                <a:spcPts val="0"/>
              </a:spcBef>
              <a:spcAft>
                <a:spcPts val="0"/>
              </a:spcAft>
              <a:buClr>
                <a:schemeClr val="dk2"/>
              </a:buClr>
              <a:buSzPts val="1400"/>
              <a:buFont typeface="Trebuchet MS"/>
              <a:buChar char="•"/>
            </a:pPr>
            <a:r>
              <a:rPr b="0" i="0" lang="en-US" sz="1400" u="none" cap="none" strike="noStrike">
                <a:solidFill>
                  <a:schemeClr val="dk1"/>
                </a:solidFill>
                <a:latin typeface="Arial"/>
                <a:ea typeface="Arial"/>
                <a:cs typeface="Arial"/>
                <a:sym typeface="Arial"/>
              </a:rPr>
              <a:t>AI platform: shared tooling, MLOps, and reusable components</a:t>
            </a:r>
            <a:endParaRPr/>
          </a:p>
        </p:txBody>
      </p:sp>
      <p:sp>
        <p:nvSpPr>
          <p:cNvPr id="1035" name="Google Shape;1035;p32"/>
          <p:cNvSpPr/>
          <p:nvPr/>
        </p:nvSpPr>
        <p:spPr>
          <a:xfrm>
            <a:off x="3692324" y="924950"/>
            <a:ext cx="708529" cy="642181"/>
          </a:xfrm>
          <a:prstGeom prst="rect">
            <a:avLst/>
          </a:prstGeom>
          <a:solidFill>
            <a:srgbClr val="CCE2FF"/>
          </a:solidFill>
          <a:ln>
            <a:noFill/>
          </a:ln>
        </p:spPr>
        <p:txBody>
          <a:bodyPr anchorCtr="0" anchor="ctr" bIns="45700" lIns="45700" spcFirstLastPara="1" rIns="45700" wrap="square" tIns="45700">
            <a:noAutofit/>
          </a:bodyPr>
          <a:lstStyle/>
          <a:p>
            <a:pPr indent="0" lvl="0" marL="0" marR="0" rtl="0" algn="ctr">
              <a:spcBef>
                <a:spcPts val="0"/>
              </a:spcBef>
              <a:spcAft>
                <a:spcPts val="0"/>
              </a:spcAft>
              <a:buNone/>
            </a:pPr>
            <a:r>
              <a:t/>
            </a:r>
            <a:endParaRPr sz="1100">
              <a:solidFill>
                <a:srgbClr val="FFFFFF"/>
              </a:solidFill>
              <a:latin typeface="Arial"/>
              <a:ea typeface="Arial"/>
              <a:cs typeface="Arial"/>
              <a:sym typeface="Arial"/>
            </a:endParaRPr>
          </a:p>
        </p:txBody>
      </p:sp>
      <p:sp>
        <p:nvSpPr>
          <p:cNvPr id="1036" name="Google Shape;1036;p32"/>
          <p:cNvSpPr/>
          <p:nvPr/>
        </p:nvSpPr>
        <p:spPr>
          <a:xfrm>
            <a:off x="4400853" y="1685604"/>
            <a:ext cx="7250909" cy="642181"/>
          </a:xfrm>
          <a:prstGeom prst="rect">
            <a:avLst/>
          </a:prstGeom>
          <a:solidFill>
            <a:schemeClr val="lt2"/>
          </a:solidFill>
          <a:ln>
            <a:noFill/>
          </a:ln>
        </p:spPr>
        <p:txBody>
          <a:bodyPr anchorCtr="0" anchor="ctr" bIns="45700" lIns="45700" spcFirstLastPara="1" rIns="45700" wrap="square" tIns="45700">
            <a:noAutofit/>
          </a:bodyPr>
          <a:lstStyle/>
          <a:p>
            <a:pPr indent="-88900" lvl="0" marL="0" marR="0" rtl="0" algn="l">
              <a:lnSpc>
                <a:spcPct val="100000"/>
              </a:lnSpc>
              <a:spcBef>
                <a:spcPts val="0"/>
              </a:spcBef>
              <a:spcAft>
                <a:spcPts val="0"/>
              </a:spcAft>
              <a:buClr>
                <a:schemeClr val="dk1"/>
              </a:buClr>
              <a:buSzPts val="1400"/>
              <a:buFont typeface="Trebuchet MS"/>
              <a:buChar char="​"/>
            </a:pPr>
            <a:r>
              <a:rPr lang="en-US" sz="1400">
                <a:solidFill>
                  <a:schemeClr val="dk1"/>
                </a:solidFill>
                <a:latin typeface="Arial"/>
                <a:ea typeface="Arial"/>
                <a:cs typeface="Arial"/>
                <a:sym typeface="Arial"/>
              </a:rPr>
              <a:t>A common platform lets teams ship in weeks, not quarters.</a:t>
            </a:r>
            <a:endParaRPr/>
          </a:p>
          <a:p>
            <a:pPr indent="-288000" lvl="1" marL="432000" marR="0" rtl="0" algn="l">
              <a:lnSpc>
                <a:spcPct val="100000"/>
              </a:lnSpc>
              <a:spcBef>
                <a:spcPts val="0"/>
              </a:spcBef>
              <a:spcAft>
                <a:spcPts val="0"/>
              </a:spcAft>
              <a:buClr>
                <a:schemeClr val="dk2"/>
              </a:buClr>
              <a:buSzPts val="1400"/>
              <a:buFont typeface="Trebuchet MS"/>
              <a:buChar char="•"/>
            </a:pPr>
            <a:r>
              <a:rPr b="0" i="0" lang="en-US" sz="1400" u="none" cap="none" strike="noStrike">
                <a:solidFill>
                  <a:schemeClr val="dk1"/>
                </a:solidFill>
                <a:latin typeface="Arial"/>
                <a:ea typeface="Arial"/>
                <a:cs typeface="Arial"/>
                <a:sym typeface="Arial"/>
              </a:rPr>
              <a:t>Talent: ML engineers, data scientists, and AI product owners</a:t>
            </a:r>
            <a:endParaRPr/>
          </a:p>
        </p:txBody>
      </p:sp>
      <p:sp>
        <p:nvSpPr>
          <p:cNvPr id="1037" name="Google Shape;1037;p32"/>
          <p:cNvSpPr/>
          <p:nvPr/>
        </p:nvSpPr>
        <p:spPr>
          <a:xfrm>
            <a:off x="3692324" y="1685604"/>
            <a:ext cx="708529" cy="642181"/>
          </a:xfrm>
          <a:prstGeom prst="rect">
            <a:avLst/>
          </a:prstGeom>
          <a:solidFill>
            <a:srgbClr val="CCE2FF"/>
          </a:solidFill>
          <a:ln>
            <a:noFill/>
          </a:ln>
        </p:spPr>
        <p:txBody>
          <a:bodyPr anchorCtr="0" anchor="ctr" bIns="45700" lIns="45700" spcFirstLastPara="1" rIns="45700" wrap="square" tIns="45700">
            <a:noAutofit/>
          </a:bodyPr>
          <a:lstStyle/>
          <a:p>
            <a:pPr indent="0" lvl="0" marL="0" marR="0" rtl="0" algn="ctr">
              <a:spcBef>
                <a:spcPts val="0"/>
              </a:spcBef>
              <a:spcAft>
                <a:spcPts val="0"/>
              </a:spcAft>
              <a:buNone/>
            </a:pPr>
            <a:r>
              <a:t/>
            </a:r>
            <a:endParaRPr sz="1100">
              <a:solidFill>
                <a:srgbClr val="FFFFFF"/>
              </a:solidFill>
              <a:latin typeface="Arial"/>
              <a:ea typeface="Arial"/>
              <a:cs typeface="Arial"/>
              <a:sym typeface="Arial"/>
            </a:endParaRPr>
          </a:p>
        </p:txBody>
      </p:sp>
      <p:sp>
        <p:nvSpPr>
          <p:cNvPr id="1038" name="Google Shape;1038;p32"/>
          <p:cNvSpPr/>
          <p:nvPr/>
        </p:nvSpPr>
        <p:spPr>
          <a:xfrm>
            <a:off x="4400853" y="2446257"/>
            <a:ext cx="7250909" cy="642181"/>
          </a:xfrm>
          <a:prstGeom prst="rect">
            <a:avLst/>
          </a:prstGeom>
          <a:solidFill>
            <a:schemeClr val="lt2"/>
          </a:solidFill>
          <a:ln>
            <a:noFill/>
          </a:ln>
        </p:spPr>
        <p:txBody>
          <a:bodyPr anchorCtr="0" anchor="ctr" bIns="45700" lIns="45700" spcFirstLastPara="1" rIns="45700" wrap="square" tIns="45700">
            <a:noAutofit/>
          </a:bodyPr>
          <a:lstStyle/>
          <a:p>
            <a:pPr indent="-88900" lvl="0" marL="0" marR="0" rtl="0" algn="l">
              <a:lnSpc>
                <a:spcPct val="100000"/>
              </a:lnSpc>
              <a:spcBef>
                <a:spcPts val="0"/>
              </a:spcBef>
              <a:spcAft>
                <a:spcPts val="0"/>
              </a:spcAft>
              <a:buClr>
                <a:schemeClr val="dk1"/>
              </a:buClr>
              <a:buSzPts val="1400"/>
              <a:buFont typeface="Trebuchet MS"/>
              <a:buChar char="​"/>
            </a:pPr>
            <a:r>
              <a:rPr lang="en-US" sz="1400">
                <a:solidFill>
                  <a:schemeClr val="dk1"/>
                </a:solidFill>
                <a:latin typeface="Arial"/>
                <a:ea typeface="Arial"/>
                <a:cs typeface="Arial"/>
                <a:sym typeface="Arial"/>
              </a:rPr>
              <a:t>Embedded pods pair technical and domain expertise in the business.</a:t>
            </a:r>
            <a:endParaRPr/>
          </a:p>
          <a:p>
            <a:pPr indent="-288000" lvl="1" marL="432000" marR="0" rtl="0" algn="l">
              <a:lnSpc>
                <a:spcPct val="100000"/>
              </a:lnSpc>
              <a:spcBef>
                <a:spcPts val="0"/>
              </a:spcBef>
              <a:spcAft>
                <a:spcPts val="0"/>
              </a:spcAft>
              <a:buClr>
                <a:schemeClr val="dk2"/>
              </a:buClr>
              <a:buSzPts val="1400"/>
              <a:buFont typeface="Trebuchet MS"/>
              <a:buChar char="•"/>
            </a:pPr>
            <a:r>
              <a:rPr b="0" i="0" lang="en-US" sz="1400" u="none" cap="none" strike="noStrike">
                <a:solidFill>
                  <a:schemeClr val="dk1"/>
                </a:solidFill>
                <a:latin typeface="Arial"/>
                <a:ea typeface="Arial"/>
                <a:cs typeface="Arial"/>
                <a:sym typeface="Arial"/>
              </a:rPr>
              <a:t>Adoption: change management, incentives, and new ways of working</a:t>
            </a:r>
            <a:endParaRPr/>
          </a:p>
        </p:txBody>
      </p:sp>
      <p:sp>
        <p:nvSpPr>
          <p:cNvPr id="1039" name="Google Shape;1039;p32"/>
          <p:cNvSpPr/>
          <p:nvPr/>
        </p:nvSpPr>
        <p:spPr>
          <a:xfrm>
            <a:off x="3692324" y="2446257"/>
            <a:ext cx="708529" cy="642181"/>
          </a:xfrm>
          <a:prstGeom prst="rect">
            <a:avLst/>
          </a:prstGeom>
          <a:solidFill>
            <a:srgbClr val="CCE2FF"/>
          </a:solidFill>
          <a:ln>
            <a:noFill/>
          </a:ln>
        </p:spPr>
        <p:txBody>
          <a:bodyPr anchorCtr="0" anchor="ctr" bIns="45700" lIns="45700" spcFirstLastPara="1" rIns="45700" wrap="square" tIns="45700">
            <a:noAutofit/>
          </a:bodyPr>
          <a:lstStyle/>
          <a:p>
            <a:pPr indent="0" lvl="0" marL="0" marR="0" rtl="0" algn="ctr">
              <a:spcBef>
                <a:spcPts val="0"/>
              </a:spcBef>
              <a:spcAft>
                <a:spcPts val="0"/>
              </a:spcAft>
              <a:buNone/>
            </a:pPr>
            <a:r>
              <a:t/>
            </a:r>
            <a:endParaRPr sz="1100">
              <a:solidFill>
                <a:srgbClr val="FFFFFF"/>
              </a:solidFill>
              <a:latin typeface="Arial"/>
              <a:ea typeface="Arial"/>
              <a:cs typeface="Arial"/>
              <a:sym typeface="Arial"/>
            </a:endParaRPr>
          </a:p>
        </p:txBody>
      </p:sp>
      <p:cxnSp>
        <p:nvCxnSpPr>
          <p:cNvPr id="1040" name="Google Shape;1040;p32"/>
          <p:cNvCxnSpPr/>
          <p:nvPr/>
        </p:nvCxnSpPr>
        <p:spPr>
          <a:xfrm rot="10800000">
            <a:off x="11803119" y="3354217"/>
            <a:ext cx="0" cy="1868609"/>
          </a:xfrm>
          <a:prstGeom prst="straightConnector1">
            <a:avLst/>
          </a:prstGeom>
          <a:noFill/>
          <a:ln cap="rnd" cmpd="sng" w="9525">
            <a:solidFill>
              <a:schemeClr val="accent1"/>
            </a:solidFill>
            <a:prstDash val="solid"/>
            <a:round/>
            <a:headEnd len="med" w="med" type="diamond"/>
            <a:tailEnd len="sm" w="sm" type="none"/>
          </a:ln>
        </p:spPr>
      </p:cxnSp>
      <p:sp>
        <p:nvSpPr>
          <p:cNvPr id="1041" name="Google Shape;1041;p32"/>
          <p:cNvSpPr txBox="1"/>
          <p:nvPr/>
        </p:nvSpPr>
        <p:spPr>
          <a:xfrm>
            <a:off x="3692324" y="3359370"/>
            <a:ext cx="8110795" cy="392778"/>
          </a:xfrm>
          <a:prstGeom prst="rect">
            <a:avLst/>
          </a:prstGeom>
          <a:solidFill>
            <a:schemeClr val="accent1"/>
          </a:solidFill>
          <a:ln cap="rnd" cmpd="sng" w="9525">
            <a:solidFill>
              <a:schemeClr val="accent1"/>
            </a:solidFill>
            <a:prstDash val="solid"/>
            <a:round/>
            <a:headEnd len="sm" w="sm" type="none"/>
            <a:tailEnd len="sm" w="sm" type="none"/>
          </a:ln>
        </p:spPr>
        <p:txBody>
          <a:bodyPr anchorCtr="0" anchor="ctr" bIns="0" lIns="72000" spcFirstLastPara="1" rIns="0" wrap="square" tIns="0">
            <a:normAutofit/>
          </a:bodyPr>
          <a:lstStyle/>
          <a:p>
            <a:pPr indent="0" lvl="3" marL="0" marR="0" rtl="0" algn="l">
              <a:spcBef>
                <a:spcPts val="0"/>
              </a:spcBef>
              <a:spcAft>
                <a:spcPts val="0"/>
              </a:spcAft>
              <a:buNone/>
            </a:pPr>
            <a:r>
              <a:rPr b="1" i="0" lang="en-US" sz="1600" u="none" cap="none" strike="noStrike">
                <a:solidFill>
                  <a:schemeClr val="lt1"/>
                </a:solidFill>
                <a:latin typeface="Georgia"/>
                <a:ea typeface="Georgia"/>
                <a:cs typeface="Georgia"/>
                <a:sym typeface="Georgia"/>
              </a:rPr>
              <a:t>Value is realized only when people change how they work.</a:t>
            </a:r>
            <a:endParaRPr/>
          </a:p>
        </p:txBody>
      </p:sp>
      <p:sp>
        <p:nvSpPr>
          <p:cNvPr id="1042" name="Google Shape;1042;p32"/>
          <p:cNvSpPr/>
          <p:nvPr/>
        </p:nvSpPr>
        <p:spPr>
          <a:xfrm>
            <a:off x="4400853" y="3904889"/>
            <a:ext cx="7250909" cy="642181"/>
          </a:xfrm>
          <a:prstGeom prst="rect">
            <a:avLst/>
          </a:prstGeom>
          <a:solidFill>
            <a:schemeClr val="lt2"/>
          </a:solidFill>
          <a:ln>
            <a:noFill/>
          </a:ln>
        </p:spPr>
        <p:txBody>
          <a:bodyPr anchorCtr="0" anchor="ctr" bIns="45700" lIns="45700" spcFirstLastPara="1" rIns="45700" wrap="square" tIns="45700">
            <a:noAutofit/>
          </a:bodyPr>
          <a:lstStyle/>
          <a:p>
            <a:pPr indent="-88900" lvl="0" marL="0" marR="0" rtl="0" algn="l">
              <a:lnSpc>
                <a:spcPct val="100000"/>
              </a:lnSpc>
              <a:spcBef>
                <a:spcPts val="0"/>
              </a:spcBef>
              <a:spcAft>
                <a:spcPts val="0"/>
              </a:spcAft>
              <a:buClr>
                <a:schemeClr val="dk1"/>
              </a:buClr>
              <a:buSzPts val="1400"/>
              <a:buFont typeface="Trebuchet MS"/>
              <a:buChar char="​"/>
            </a:pPr>
            <a:r>
              <a:rPr lang="en-US" sz="1400">
                <a:solidFill>
                  <a:schemeClr val="dk1"/>
                </a:solidFill>
                <a:latin typeface="Arial"/>
                <a:ea typeface="Arial"/>
                <a:cs typeface="Arial"/>
                <a:sym typeface="Arial"/>
              </a:rPr>
              <a:t>Governance: responsible-AI standards and model risk management</a:t>
            </a:r>
            <a:endParaRPr/>
          </a:p>
          <a:p>
            <a:pPr indent="-288000" lvl="1" marL="432000" marR="0" rtl="0" algn="l">
              <a:lnSpc>
                <a:spcPct val="100000"/>
              </a:lnSpc>
              <a:spcBef>
                <a:spcPts val="0"/>
              </a:spcBef>
              <a:spcAft>
                <a:spcPts val="0"/>
              </a:spcAft>
              <a:buClr>
                <a:schemeClr val="dk2"/>
              </a:buClr>
              <a:buSzPts val="1400"/>
              <a:buFont typeface="Trebuchet MS"/>
              <a:buChar char="•"/>
            </a:pPr>
            <a:r>
              <a:rPr b="0" i="0" lang="en-US" sz="1400" u="none" cap="none" strike="noStrike">
                <a:solidFill>
                  <a:schemeClr val="dk1"/>
                </a:solidFill>
                <a:latin typeface="Arial"/>
                <a:ea typeface="Arial"/>
                <a:cs typeface="Arial"/>
                <a:sym typeface="Arial"/>
              </a:rPr>
              <a:t>Trust and compliance are built in, not bolted on afterward.</a:t>
            </a:r>
            <a:endParaRPr/>
          </a:p>
        </p:txBody>
      </p:sp>
      <p:sp>
        <p:nvSpPr>
          <p:cNvPr id="1043" name="Google Shape;1043;p32"/>
          <p:cNvSpPr/>
          <p:nvPr/>
        </p:nvSpPr>
        <p:spPr>
          <a:xfrm>
            <a:off x="3692324" y="3904889"/>
            <a:ext cx="708529" cy="642181"/>
          </a:xfrm>
          <a:prstGeom prst="rect">
            <a:avLst/>
          </a:prstGeom>
          <a:solidFill>
            <a:srgbClr val="CCE2FF"/>
          </a:solidFill>
          <a:ln>
            <a:noFill/>
          </a:ln>
        </p:spPr>
        <p:txBody>
          <a:bodyPr anchorCtr="0" anchor="ctr" bIns="45700" lIns="45700" spcFirstLastPara="1" rIns="45700" wrap="square" tIns="45700">
            <a:noAutofit/>
          </a:bodyPr>
          <a:lstStyle/>
          <a:p>
            <a:pPr indent="0" lvl="0" marL="0" marR="0" rtl="0" algn="ctr">
              <a:spcBef>
                <a:spcPts val="0"/>
              </a:spcBef>
              <a:spcAft>
                <a:spcPts val="0"/>
              </a:spcAft>
              <a:buNone/>
            </a:pPr>
            <a:r>
              <a:t/>
            </a:r>
            <a:endParaRPr sz="1100">
              <a:solidFill>
                <a:srgbClr val="FFFFFF"/>
              </a:solidFill>
              <a:latin typeface="Arial"/>
              <a:ea typeface="Arial"/>
              <a:cs typeface="Arial"/>
              <a:sym typeface="Arial"/>
            </a:endParaRPr>
          </a:p>
        </p:txBody>
      </p:sp>
      <p:sp>
        <p:nvSpPr>
          <p:cNvPr id="1044" name="Google Shape;1044;p32"/>
          <p:cNvSpPr/>
          <p:nvPr/>
        </p:nvSpPr>
        <p:spPr>
          <a:xfrm>
            <a:off x="4400853" y="4665542"/>
            <a:ext cx="7250909" cy="642181"/>
          </a:xfrm>
          <a:prstGeom prst="rect">
            <a:avLst/>
          </a:prstGeom>
          <a:solidFill>
            <a:schemeClr val="lt2"/>
          </a:solidFill>
          <a:ln>
            <a:noFill/>
          </a:ln>
        </p:spPr>
        <p:txBody>
          <a:bodyPr anchorCtr="0" anchor="ctr" bIns="45700" lIns="45700" spcFirstLastPara="1" rIns="45700" wrap="square" tIns="45700">
            <a:noAutofit/>
          </a:bodyPr>
          <a:lstStyle/>
          <a:p>
            <a:pPr indent="-88900" lvl="0" marL="0" marR="0" rtl="0" algn="l">
              <a:lnSpc>
                <a:spcPct val="100000"/>
              </a:lnSpc>
              <a:spcBef>
                <a:spcPts val="0"/>
              </a:spcBef>
              <a:spcAft>
                <a:spcPts val="0"/>
              </a:spcAft>
              <a:buClr>
                <a:schemeClr val="dk1"/>
              </a:buClr>
              <a:buSzPts val="1400"/>
              <a:buFont typeface="Trebuchet MS"/>
              <a:buChar char="​"/>
            </a:pPr>
            <a:r>
              <a:rPr lang="en-US" sz="1400">
                <a:solidFill>
                  <a:schemeClr val="dk1"/>
                </a:solidFill>
                <a:latin typeface="Arial"/>
                <a:ea typeface="Arial"/>
                <a:cs typeface="Arial"/>
                <a:sym typeface="Arial"/>
              </a:rPr>
              <a:t>Partnerships: a curated ecosystem of model and tooling providers</a:t>
            </a:r>
            <a:endParaRPr/>
          </a:p>
          <a:p>
            <a:pPr indent="-288000" lvl="1" marL="432000" marR="0" rtl="0" algn="l">
              <a:lnSpc>
                <a:spcPct val="100000"/>
              </a:lnSpc>
              <a:spcBef>
                <a:spcPts val="0"/>
              </a:spcBef>
              <a:spcAft>
                <a:spcPts val="0"/>
              </a:spcAft>
              <a:buClr>
                <a:schemeClr val="dk2"/>
              </a:buClr>
              <a:buSzPts val="1400"/>
              <a:buFont typeface="Trebuchet MS"/>
              <a:buChar char="•"/>
            </a:pPr>
            <a:r>
              <a:rPr b="0" i="0" lang="en-US" sz="1400" u="none" cap="none" strike="noStrike">
                <a:solidFill>
                  <a:schemeClr val="dk1"/>
                </a:solidFill>
                <a:latin typeface="Arial"/>
                <a:ea typeface="Arial"/>
                <a:cs typeface="Arial"/>
                <a:sym typeface="Arial"/>
              </a:rPr>
              <a:t>Buy where the market leads; build only where we differentiate.</a:t>
            </a:r>
            <a:endParaRPr/>
          </a:p>
        </p:txBody>
      </p:sp>
      <p:sp>
        <p:nvSpPr>
          <p:cNvPr id="1045" name="Google Shape;1045;p32"/>
          <p:cNvSpPr/>
          <p:nvPr/>
        </p:nvSpPr>
        <p:spPr>
          <a:xfrm>
            <a:off x="3692324" y="4665542"/>
            <a:ext cx="708529" cy="642181"/>
          </a:xfrm>
          <a:prstGeom prst="rect">
            <a:avLst/>
          </a:prstGeom>
          <a:solidFill>
            <a:srgbClr val="CCE2FF"/>
          </a:solidFill>
          <a:ln>
            <a:noFill/>
          </a:ln>
        </p:spPr>
        <p:txBody>
          <a:bodyPr anchorCtr="0" anchor="ctr" bIns="45700" lIns="45700" spcFirstLastPara="1" rIns="45700" wrap="square" tIns="45700">
            <a:noAutofit/>
          </a:bodyPr>
          <a:lstStyle/>
          <a:p>
            <a:pPr indent="0" lvl="0" marL="0" marR="0" rtl="0" algn="ctr">
              <a:spcBef>
                <a:spcPts val="0"/>
              </a:spcBef>
              <a:spcAft>
                <a:spcPts val="0"/>
              </a:spcAft>
              <a:buNone/>
            </a:pPr>
            <a:r>
              <a:t/>
            </a:r>
            <a:endParaRPr sz="1100">
              <a:solidFill>
                <a:srgbClr val="FFFFFF"/>
              </a:solidFill>
              <a:latin typeface="Arial"/>
              <a:ea typeface="Arial"/>
              <a:cs typeface="Arial"/>
              <a:sym typeface="Arial"/>
            </a:endParaRPr>
          </a:p>
        </p:txBody>
      </p:sp>
      <p:grpSp>
        <p:nvGrpSpPr>
          <p:cNvPr id="1046" name="Google Shape;1046;p32"/>
          <p:cNvGrpSpPr/>
          <p:nvPr/>
        </p:nvGrpSpPr>
        <p:grpSpPr>
          <a:xfrm>
            <a:off x="3810903" y="1010355"/>
            <a:ext cx="471370" cy="471370"/>
            <a:chOff x="4308995" y="4907280"/>
            <a:chExt cx="914400" cy="914400"/>
          </a:xfrm>
        </p:grpSpPr>
        <p:sp>
          <p:nvSpPr>
            <p:cNvPr id="1047" name="Google Shape;1047;p32"/>
            <p:cNvSpPr/>
            <p:nvPr/>
          </p:nvSpPr>
          <p:spPr>
            <a:xfrm>
              <a:off x="4308995" y="4907280"/>
              <a:ext cx="914400" cy="914400"/>
            </a:xfrm>
            <a:custGeom>
              <a:rect b="b" l="l" r="r" t="t"/>
              <a:pathLst>
                <a:path extrusionOk="0" h="10000" w="10000">
                  <a:moveTo>
                    <a:pt x="8061" y="2410"/>
                  </a:moveTo>
                  <a:lnTo>
                    <a:pt x="8059" y="2450"/>
                  </a:lnTo>
                  <a:lnTo>
                    <a:pt x="8052" y="2489"/>
                  </a:lnTo>
                  <a:lnTo>
                    <a:pt x="8042" y="2529"/>
                  </a:lnTo>
                  <a:lnTo>
                    <a:pt x="8027" y="2568"/>
                  </a:lnTo>
                  <a:lnTo>
                    <a:pt x="8008" y="2607"/>
                  </a:lnTo>
                  <a:lnTo>
                    <a:pt x="7984" y="2646"/>
                  </a:lnTo>
                  <a:lnTo>
                    <a:pt x="7957" y="2684"/>
                  </a:lnTo>
                  <a:lnTo>
                    <a:pt x="7925" y="2722"/>
                  </a:lnTo>
                  <a:lnTo>
                    <a:pt x="7890" y="2760"/>
                  </a:lnTo>
                  <a:lnTo>
                    <a:pt x="7850" y="2797"/>
                  </a:lnTo>
                  <a:lnTo>
                    <a:pt x="7806" y="2833"/>
                  </a:lnTo>
                  <a:lnTo>
                    <a:pt x="7758" y="2869"/>
                  </a:lnTo>
                  <a:lnTo>
                    <a:pt x="7707" y="2905"/>
                  </a:lnTo>
                  <a:lnTo>
                    <a:pt x="7651" y="2940"/>
                  </a:lnTo>
                  <a:lnTo>
                    <a:pt x="7592" y="2974"/>
                  </a:lnTo>
                  <a:lnTo>
                    <a:pt x="7529" y="3007"/>
                  </a:lnTo>
                  <a:lnTo>
                    <a:pt x="7462" y="3040"/>
                  </a:lnTo>
                  <a:lnTo>
                    <a:pt x="7393" y="3071"/>
                  </a:lnTo>
                  <a:lnTo>
                    <a:pt x="7320" y="3101"/>
                  </a:lnTo>
                  <a:lnTo>
                    <a:pt x="7244" y="3131"/>
                  </a:lnTo>
                  <a:lnTo>
                    <a:pt x="7164" y="3159"/>
                  </a:lnTo>
                  <a:lnTo>
                    <a:pt x="7082" y="3186"/>
                  </a:lnTo>
                  <a:lnTo>
                    <a:pt x="6997" y="3213"/>
                  </a:lnTo>
                  <a:lnTo>
                    <a:pt x="6909" y="3238"/>
                  </a:lnTo>
                  <a:lnTo>
                    <a:pt x="6819" y="3262"/>
                  </a:lnTo>
                  <a:lnTo>
                    <a:pt x="6725" y="3285"/>
                  </a:lnTo>
                  <a:lnTo>
                    <a:pt x="6629" y="3306"/>
                  </a:lnTo>
                  <a:lnTo>
                    <a:pt x="6531" y="3327"/>
                  </a:lnTo>
                  <a:lnTo>
                    <a:pt x="6430" y="3346"/>
                  </a:lnTo>
                  <a:lnTo>
                    <a:pt x="6328" y="3364"/>
                  </a:lnTo>
                  <a:lnTo>
                    <a:pt x="6223" y="3381"/>
                  </a:lnTo>
                  <a:lnTo>
                    <a:pt x="6118" y="3396"/>
                  </a:lnTo>
                  <a:lnTo>
                    <a:pt x="6010" y="3410"/>
                  </a:lnTo>
                  <a:lnTo>
                    <a:pt x="5902" y="3422"/>
                  </a:lnTo>
                  <a:lnTo>
                    <a:pt x="5792" y="3433"/>
                  </a:lnTo>
                  <a:lnTo>
                    <a:pt x="5681" y="3442"/>
                  </a:lnTo>
                  <a:lnTo>
                    <a:pt x="5569" y="3450"/>
                  </a:lnTo>
                  <a:lnTo>
                    <a:pt x="5457" y="3457"/>
                  </a:lnTo>
                  <a:lnTo>
                    <a:pt x="5343" y="3462"/>
                  </a:lnTo>
                  <a:lnTo>
                    <a:pt x="5229" y="3466"/>
                  </a:lnTo>
                  <a:lnTo>
                    <a:pt x="5115" y="3468"/>
                  </a:lnTo>
                  <a:lnTo>
                    <a:pt x="5000" y="3469"/>
                  </a:lnTo>
                  <a:lnTo>
                    <a:pt x="4885" y="3468"/>
                  </a:lnTo>
                  <a:lnTo>
                    <a:pt x="4771" y="3466"/>
                  </a:lnTo>
                  <a:lnTo>
                    <a:pt x="4657" y="3462"/>
                  </a:lnTo>
                  <a:lnTo>
                    <a:pt x="4543" y="3457"/>
                  </a:lnTo>
                  <a:lnTo>
                    <a:pt x="4431" y="3450"/>
                  </a:lnTo>
                  <a:lnTo>
                    <a:pt x="4319" y="3442"/>
                  </a:lnTo>
                  <a:lnTo>
                    <a:pt x="4208" y="3433"/>
                  </a:lnTo>
                  <a:lnTo>
                    <a:pt x="4098" y="3422"/>
                  </a:lnTo>
                  <a:lnTo>
                    <a:pt x="3990" y="3410"/>
                  </a:lnTo>
                  <a:lnTo>
                    <a:pt x="3882" y="3396"/>
                  </a:lnTo>
                  <a:lnTo>
                    <a:pt x="3777" y="3381"/>
                  </a:lnTo>
                  <a:lnTo>
                    <a:pt x="3672" y="3364"/>
                  </a:lnTo>
                  <a:lnTo>
                    <a:pt x="3570" y="3346"/>
                  </a:lnTo>
                  <a:lnTo>
                    <a:pt x="3469" y="3327"/>
                  </a:lnTo>
                  <a:lnTo>
                    <a:pt x="3371" y="3306"/>
                  </a:lnTo>
                  <a:lnTo>
                    <a:pt x="3275" y="3285"/>
                  </a:lnTo>
                  <a:lnTo>
                    <a:pt x="3181" y="3262"/>
                  </a:lnTo>
                  <a:lnTo>
                    <a:pt x="3091" y="3238"/>
                  </a:lnTo>
                  <a:lnTo>
                    <a:pt x="3003" y="3213"/>
                  </a:lnTo>
                  <a:lnTo>
                    <a:pt x="2918" y="3186"/>
                  </a:lnTo>
                  <a:lnTo>
                    <a:pt x="2836" y="3159"/>
                  </a:lnTo>
                  <a:lnTo>
                    <a:pt x="2756" y="3131"/>
                  </a:lnTo>
                  <a:lnTo>
                    <a:pt x="2680" y="3101"/>
                  </a:lnTo>
                  <a:lnTo>
                    <a:pt x="2607" y="3071"/>
                  </a:lnTo>
                  <a:lnTo>
                    <a:pt x="2538" y="3040"/>
                  </a:lnTo>
                  <a:lnTo>
                    <a:pt x="2471" y="3007"/>
                  </a:lnTo>
                  <a:lnTo>
                    <a:pt x="2408" y="2974"/>
                  </a:lnTo>
                  <a:lnTo>
                    <a:pt x="2349" y="2940"/>
                  </a:lnTo>
                  <a:lnTo>
                    <a:pt x="2293" y="2905"/>
                  </a:lnTo>
                  <a:lnTo>
                    <a:pt x="2242" y="2869"/>
                  </a:lnTo>
                  <a:lnTo>
                    <a:pt x="2194" y="2833"/>
                  </a:lnTo>
                  <a:lnTo>
                    <a:pt x="2150" y="2797"/>
                  </a:lnTo>
                  <a:lnTo>
                    <a:pt x="2110" y="2760"/>
                  </a:lnTo>
                  <a:lnTo>
                    <a:pt x="2075" y="2722"/>
                  </a:lnTo>
                  <a:lnTo>
                    <a:pt x="2043" y="2684"/>
                  </a:lnTo>
                  <a:lnTo>
                    <a:pt x="2016" y="2646"/>
                  </a:lnTo>
                  <a:lnTo>
                    <a:pt x="1992" y="2607"/>
                  </a:lnTo>
                  <a:lnTo>
                    <a:pt x="1973" y="2568"/>
                  </a:lnTo>
                  <a:lnTo>
                    <a:pt x="1958" y="2529"/>
                  </a:lnTo>
                  <a:lnTo>
                    <a:pt x="1948" y="2489"/>
                  </a:lnTo>
                  <a:lnTo>
                    <a:pt x="1941" y="2450"/>
                  </a:lnTo>
                  <a:lnTo>
                    <a:pt x="1939" y="2410"/>
                  </a:lnTo>
                  <a:lnTo>
                    <a:pt x="1941" y="2370"/>
                  </a:lnTo>
                  <a:lnTo>
                    <a:pt x="1948" y="2331"/>
                  </a:lnTo>
                  <a:lnTo>
                    <a:pt x="1958" y="2291"/>
                  </a:lnTo>
                  <a:lnTo>
                    <a:pt x="1973" y="2252"/>
                  </a:lnTo>
                  <a:lnTo>
                    <a:pt x="1992" y="2213"/>
                  </a:lnTo>
                  <a:lnTo>
                    <a:pt x="2016" y="2174"/>
                  </a:lnTo>
                  <a:lnTo>
                    <a:pt x="2043" y="2136"/>
                  </a:lnTo>
                  <a:lnTo>
                    <a:pt x="2075" y="2098"/>
                  </a:lnTo>
                  <a:lnTo>
                    <a:pt x="2110" y="2060"/>
                  </a:lnTo>
                  <a:lnTo>
                    <a:pt x="2150" y="2023"/>
                  </a:lnTo>
                  <a:lnTo>
                    <a:pt x="2194" y="1986"/>
                  </a:lnTo>
                  <a:lnTo>
                    <a:pt x="2242" y="1950"/>
                  </a:lnTo>
                  <a:lnTo>
                    <a:pt x="2293" y="1915"/>
                  </a:lnTo>
                  <a:lnTo>
                    <a:pt x="2349" y="1880"/>
                  </a:lnTo>
                  <a:lnTo>
                    <a:pt x="2408" y="1846"/>
                  </a:lnTo>
                  <a:lnTo>
                    <a:pt x="2471" y="1813"/>
                  </a:lnTo>
                  <a:lnTo>
                    <a:pt x="2538" y="1780"/>
                  </a:lnTo>
                  <a:lnTo>
                    <a:pt x="2607" y="1749"/>
                  </a:lnTo>
                  <a:lnTo>
                    <a:pt x="2680" y="1718"/>
                  </a:lnTo>
                  <a:lnTo>
                    <a:pt x="2756" y="1689"/>
                  </a:lnTo>
                  <a:lnTo>
                    <a:pt x="2835" y="1660"/>
                  </a:lnTo>
                  <a:lnTo>
                    <a:pt x="2918" y="1633"/>
                  </a:lnTo>
                  <a:lnTo>
                    <a:pt x="3003" y="1607"/>
                  </a:lnTo>
                  <a:lnTo>
                    <a:pt x="3091" y="1581"/>
                  </a:lnTo>
                  <a:lnTo>
                    <a:pt x="3181" y="1557"/>
                  </a:lnTo>
                  <a:lnTo>
                    <a:pt x="3275" y="1534"/>
                  </a:lnTo>
                  <a:lnTo>
                    <a:pt x="3371" y="1513"/>
                  </a:lnTo>
                  <a:lnTo>
                    <a:pt x="3469" y="1492"/>
                  </a:lnTo>
                  <a:lnTo>
                    <a:pt x="3570" y="1473"/>
                  </a:lnTo>
                  <a:lnTo>
                    <a:pt x="3672" y="1455"/>
                  </a:lnTo>
                  <a:lnTo>
                    <a:pt x="3777" y="1438"/>
                  </a:lnTo>
                  <a:lnTo>
                    <a:pt x="3882" y="1423"/>
                  </a:lnTo>
                  <a:lnTo>
                    <a:pt x="3990" y="1409"/>
                  </a:lnTo>
                  <a:lnTo>
                    <a:pt x="4098" y="1397"/>
                  </a:lnTo>
                  <a:lnTo>
                    <a:pt x="4208" y="1386"/>
                  </a:lnTo>
                  <a:lnTo>
                    <a:pt x="4319" y="1377"/>
                  </a:lnTo>
                  <a:lnTo>
                    <a:pt x="4431" y="1369"/>
                  </a:lnTo>
                  <a:lnTo>
                    <a:pt x="4543" y="1362"/>
                  </a:lnTo>
                  <a:lnTo>
                    <a:pt x="4657" y="1357"/>
                  </a:lnTo>
                  <a:lnTo>
                    <a:pt x="4771" y="1353"/>
                  </a:lnTo>
                  <a:lnTo>
                    <a:pt x="4885" y="1351"/>
                  </a:lnTo>
                  <a:lnTo>
                    <a:pt x="5000" y="1350"/>
                  </a:lnTo>
                  <a:lnTo>
                    <a:pt x="5115" y="1351"/>
                  </a:lnTo>
                  <a:lnTo>
                    <a:pt x="5229" y="1353"/>
                  </a:lnTo>
                  <a:lnTo>
                    <a:pt x="5343" y="1357"/>
                  </a:lnTo>
                  <a:lnTo>
                    <a:pt x="5457" y="1362"/>
                  </a:lnTo>
                  <a:lnTo>
                    <a:pt x="5569" y="1369"/>
                  </a:lnTo>
                  <a:lnTo>
                    <a:pt x="5681" y="1377"/>
                  </a:lnTo>
                  <a:lnTo>
                    <a:pt x="5792" y="1386"/>
                  </a:lnTo>
                  <a:lnTo>
                    <a:pt x="5902" y="1397"/>
                  </a:lnTo>
                  <a:lnTo>
                    <a:pt x="6010" y="1409"/>
                  </a:lnTo>
                  <a:lnTo>
                    <a:pt x="6118" y="1423"/>
                  </a:lnTo>
                  <a:lnTo>
                    <a:pt x="6223" y="1438"/>
                  </a:lnTo>
                  <a:lnTo>
                    <a:pt x="6328" y="1455"/>
                  </a:lnTo>
                  <a:lnTo>
                    <a:pt x="6430" y="1473"/>
                  </a:lnTo>
                  <a:lnTo>
                    <a:pt x="6531" y="1492"/>
                  </a:lnTo>
                  <a:lnTo>
                    <a:pt x="6629" y="1513"/>
                  </a:lnTo>
                  <a:lnTo>
                    <a:pt x="6725" y="1534"/>
                  </a:lnTo>
                  <a:lnTo>
                    <a:pt x="6819" y="1557"/>
                  </a:lnTo>
                  <a:lnTo>
                    <a:pt x="6909" y="1581"/>
                  </a:lnTo>
                  <a:lnTo>
                    <a:pt x="6997" y="1607"/>
                  </a:lnTo>
                  <a:lnTo>
                    <a:pt x="7082" y="1633"/>
                  </a:lnTo>
                  <a:lnTo>
                    <a:pt x="7164" y="1660"/>
                  </a:lnTo>
                  <a:lnTo>
                    <a:pt x="7244" y="1689"/>
                  </a:lnTo>
                  <a:lnTo>
                    <a:pt x="7320" y="1718"/>
                  </a:lnTo>
                  <a:lnTo>
                    <a:pt x="7393" y="1749"/>
                  </a:lnTo>
                  <a:lnTo>
                    <a:pt x="7462" y="1780"/>
                  </a:lnTo>
                  <a:lnTo>
                    <a:pt x="7529" y="1813"/>
                  </a:lnTo>
                  <a:lnTo>
                    <a:pt x="7592" y="1846"/>
                  </a:lnTo>
                  <a:lnTo>
                    <a:pt x="7651" y="1880"/>
                  </a:lnTo>
                  <a:lnTo>
                    <a:pt x="7707" y="1915"/>
                  </a:lnTo>
                  <a:lnTo>
                    <a:pt x="7758" y="1950"/>
                  </a:lnTo>
                  <a:lnTo>
                    <a:pt x="7806" y="1986"/>
                  </a:lnTo>
                  <a:lnTo>
                    <a:pt x="7850" y="2023"/>
                  </a:lnTo>
                  <a:lnTo>
                    <a:pt x="7890" y="2060"/>
                  </a:lnTo>
                  <a:lnTo>
                    <a:pt x="7925" y="2098"/>
                  </a:lnTo>
                  <a:lnTo>
                    <a:pt x="7957" y="2136"/>
                  </a:lnTo>
                  <a:lnTo>
                    <a:pt x="7984" y="2174"/>
                  </a:lnTo>
                  <a:lnTo>
                    <a:pt x="8008" y="2213"/>
                  </a:lnTo>
                  <a:lnTo>
                    <a:pt x="8027" y="2252"/>
                  </a:lnTo>
                  <a:lnTo>
                    <a:pt x="8042" y="2291"/>
                  </a:lnTo>
                  <a:lnTo>
                    <a:pt x="8052" y="2331"/>
                  </a:lnTo>
                  <a:lnTo>
                    <a:pt x="8059" y="2370"/>
                  </a:lnTo>
                  <a:lnTo>
                    <a:pt x="8061" y="2410"/>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48" name="Google Shape;1048;p32"/>
            <p:cNvSpPr/>
            <p:nvPr/>
          </p:nvSpPr>
          <p:spPr>
            <a:xfrm>
              <a:off x="4308995" y="4907280"/>
              <a:ext cx="914400" cy="914400"/>
            </a:xfrm>
            <a:custGeom>
              <a:rect b="b" l="l" r="r" t="t"/>
              <a:pathLst>
                <a:path extrusionOk="0" h="10000" w="10000">
                  <a:moveTo>
                    <a:pt x="8308" y="2357"/>
                  </a:moveTo>
                  <a:lnTo>
                    <a:pt x="8311" y="2396"/>
                  </a:lnTo>
                  <a:lnTo>
                    <a:pt x="8311" y="2404"/>
                  </a:lnTo>
                  <a:lnTo>
                    <a:pt x="8311" y="2410"/>
                  </a:lnTo>
                  <a:lnTo>
                    <a:pt x="8311" y="7590"/>
                  </a:lnTo>
                  <a:lnTo>
                    <a:pt x="8311" y="7604"/>
                  </a:lnTo>
                  <a:lnTo>
                    <a:pt x="8308" y="7643"/>
                  </a:lnTo>
                  <a:lnTo>
                    <a:pt x="8306" y="7670"/>
                  </a:lnTo>
                  <a:lnTo>
                    <a:pt x="8299" y="7710"/>
                  </a:lnTo>
                  <a:lnTo>
                    <a:pt x="8294" y="7735"/>
                  </a:lnTo>
                  <a:lnTo>
                    <a:pt x="8283" y="7774"/>
                  </a:lnTo>
                  <a:lnTo>
                    <a:pt x="8275" y="7798"/>
                  </a:lnTo>
                  <a:lnTo>
                    <a:pt x="8260" y="7837"/>
                  </a:lnTo>
                  <a:lnTo>
                    <a:pt x="8251" y="7858"/>
                  </a:lnTo>
                  <a:lnTo>
                    <a:pt x="8232" y="7897"/>
                  </a:lnTo>
                  <a:lnTo>
                    <a:pt x="8222" y="7916"/>
                  </a:lnTo>
                  <a:lnTo>
                    <a:pt x="8199" y="7955"/>
                  </a:lnTo>
                  <a:lnTo>
                    <a:pt x="8188" y="7971"/>
                  </a:lnTo>
                  <a:lnTo>
                    <a:pt x="8160" y="8010"/>
                  </a:lnTo>
                  <a:lnTo>
                    <a:pt x="8149" y="8024"/>
                  </a:lnTo>
                  <a:lnTo>
                    <a:pt x="8118" y="8062"/>
                  </a:lnTo>
                  <a:lnTo>
                    <a:pt x="8107" y="8074"/>
                  </a:lnTo>
                  <a:lnTo>
                    <a:pt x="8071" y="8112"/>
                  </a:lnTo>
                  <a:lnTo>
                    <a:pt x="8060" y="8123"/>
                  </a:lnTo>
                  <a:lnTo>
                    <a:pt x="8021" y="8160"/>
                  </a:lnTo>
                  <a:lnTo>
                    <a:pt x="8010" y="8169"/>
                  </a:lnTo>
                  <a:lnTo>
                    <a:pt x="7967" y="8205"/>
                  </a:lnTo>
                  <a:lnTo>
                    <a:pt x="7957" y="8213"/>
                  </a:lnTo>
                  <a:lnTo>
                    <a:pt x="7909" y="8249"/>
                  </a:lnTo>
                  <a:lnTo>
                    <a:pt x="7900" y="8256"/>
                  </a:lnTo>
                  <a:lnTo>
                    <a:pt x="7848" y="8291"/>
                  </a:lnTo>
                  <a:lnTo>
                    <a:pt x="7839" y="8297"/>
                  </a:lnTo>
                  <a:lnTo>
                    <a:pt x="7784" y="8332"/>
                  </a:lnTo>
                  <a:lnTo>
                    <a:pt x="7775" y="8337"/>
                  </a:lnTo>
                  <a:lnTo>
                    <a:pt x="7716" y="8371"/>
                  </a:lnTo>
                  <a:lnTo>
                    <a:pt x="7708" y="8375"/>
                  </a:lnTo>
                  <a:lnTo>
                    <a:pt x="7645" y="8408"/>
                  </a:lnTo>
                  <a:lnTo>
                    <a:pt x="7638" y="8412"/>
                  </a:lnTo>
                  <a:lnTo>
                    <a:pt x="7572" y="8444"/>
                  </a:lnTo>
                  <a:lnTo>
                    <a:pt x="7565" y="8448"/>
                  </a:lnTo>
                  <a:lnTo>
                    <a:pt x="7495" y="8479"/>
                  </a:lnTo>
                  <a:lnTo>
                    <a:pt x="7489" y="8482"/>
                  </a:lnTo>
                  <a:lnTo>
                    <a:pt x="7416" y="8512"/>
                  </a:lnTo>
                  <a:lnTo>
                    <a:pt x="7410" y="8515"/>
                  </a:lnTo>
                  <a:lnTo>
                    <a:pt x="7334" y="8544"/>
                  </a:lnTo>
                  <a:lnTo>
                    <a:pt x="7328" y="8546"/>
                  </a:lnTo>
                  <a:lnTo>
                    <a:pt x="7249" y="8575"/>
                  </a:lnTo>
                  <a:lnTo>
                    <a:pt x="7244" y="8577"/>
                  </a:lnTo>
                  <a:lnTo>
                    <a:pt x="7162" y="8604"/>
                  </a:lnTo>
                  <a:lnTo>
                    <a:pt x="7156" y="8606"/>
                  </a:lnTo>
                  <a:lnTo>
                    <a:pt x="7071" y="8632"/>
                  </a:lnTo>
                  <a:lnTo>
                    <a:pt x="7066" y="8634"/>
                  </a:lnTo>
                  <a:lnTo>
                    <a:pt x="6978" y="8659"/>
                  </a:lnTo>
                  <a:lnTo>
                    <a:pt x="6974" y="8660"/>
                  </a:lnTo>
                  <a:lnTo>
                    <a:pt x="6883" y="8684"/>
                  </a:lnTo>
                  <a:lnTo>
                    <a:pt x="6878" y="8685"/>
                  </a:lnTo>
                  <a:lnTo>
                    <a:pt x="6785" y="8708"/>
                  </a:lnTo>
                  <a:lnTo>
                    <a:pt x="6781" y="8709"/>
                  </a:lnTo>
                  <a:lnTo>
                    <a:pt x="6685" y="8731"/>
                  </a:lnTo>
                  <a:lnTo>
                    <a:pt x="6681" y="8732"/>
                  </a:lnTo>
                  <a:lnTo>
                    <a:pt x="6582" y="8753"/>
                  </a:lnTo>
                  <a:lnTo>
                    <a:pt x="6578" y="8754"/>
                  </a:lnTo>
                  <a:lnTo>
                    <a:pt x="6477" y="8773"/>
                  </a:lnTo>
                  <a:lnTo>
                    <a:pt x="6473" y="8774"/>
                  </a:lnTo>
                  <a:lnTo>
                    <a:pt x="6371" y="8791"/>
                  </a:lnTo>
                  <a:lnTo>
                    <a:pt x="6367" y="8792"/>
                  </a:lnTo>
                  <a:lnTo>
                    <a:pt x="6263" y="8809"/>
                  </a:lnTo>
                  <a:lnTo>
                    <a:pt x="6259" y="8809"/>
                  </a:lnTo>
                  <a:lnTo>
                    <a:pt x="6153" y="8824"/>
                  </a:lnTo>
                  <a:lnTo>
                    <a:pt x="6149" y="8825"/>
                  </a:lnTo>
                  <a:lnTo>
                    <a:pt x="6042" y="8839"/>
                  </a:lnTo>
                  <a:lnTo>
                    <a:pt x="6039" y="8839"/>
                  </a:lnTo>
                  <a:lnTo>
                    <a:pt x="5930" y="8851"/>
                  </a:lnTo>
                  <a:lnTo>
                    <a:pt x="5927" y="8852"/>
                  </a:lnTo>
                  <a:lnTo>
                    <a:pt x="5817" y="8863"/>
                  </a:lnTo>
                  <a:lnTo>
                    <a:pt x="5814" y="8863"/>
                  </a:lnTo>
                  <a:lnTo>
                    <a:pt x="5703" y="8872"/>
                  </a:lnTo>
                  <a:lnTo>
                    <a:pt x="5699" y="8873"/>
                  </a:lnTo>
                  <a:lnTo>
                    <a:pt x="5588" y="8881"/>
                  </a:lnTo>
                  <a:lnTo>
                    <a:pt x="5584" y="8881"/>
                  </a:lnTo>
                  <a:lnTo>
                    <a:pt x="5472" y="8888"/>
                  </a:lnTo>
                  <a:lnTo>
                    <a:pt x="5468" y="8888"/>
                  </a:lnTo>
                  <a:lnTo>
                    <a:pt x="5355" y="8893"/>
                  </a:lnTo>
                  <a:lnTo>
                    <a:pt x="5352" y="8893"/>
                  </a:lnTo>
                  <a:lnTo>
                    <a:pt x="5238" y="8897"/>
                  </a:lnTo>
                  <a:lnTo>
                    <a:pt x="5234" y="8897"/>
                  </a:lnTo>
                  <a:lnTo>
                    <a:pt x="5120" y="8899"/>
                  </a:lnTo>
                  <a:lnTo>
                    <a:pt x="5117" y="8899"/>
                  </a:lnTo>
                  <a:lnTo>
                    <a:pt x="5002" y="8900"/>
                  </a:lnTo>
                  <a:lnTo>
                    <a:pt x="4998" y="8900"/>
                  </a:lnTo>
                  <a:lnTo>
                    <a:pt x="4883" y="8899"/>
                  </a:lnTo>
                  <a:lnTo>
                    <a:pt x="4880" y="8899"/>
                  </a:lnTo>
                  <a:lnTo>
                    <a:pt x="4766" y="8897"/>
                  </a:lnTo>
                  <a:lnTo>
                    <a:pt x="4762" y="8897"/>
                  </a:lnTo>
                  <a:lnTo>
                    <a:pt x="4648" y="8893"/>
                  </a:lnTo>
                  <a:lnTo>
                    <a:pt x="4645" y="8893"/>
                  </a:lnTo>
                  <a:lnTo>
                    <a:pt x="4532" y="8888"/>
                  </a:lnTo>
                  <a:lnTo>
                    <a:pt x="4528" y="8888"/>
                  </a:lnTo>
                  <a:lnTo>
                    <a:pt x="4416" y="8881"/>
                  </a:lnTo>
                  <a:lnTo>
                    <a:pt x="4412" y="8881"/>
                  </a:lnTo>
                  <a:lnTo>
                    <a:pt x="4301" y="8873"/>
                  </a:lnTo>
                  <a:lnTo>
                    <a:pt x="4297" y="8872"/>
                  </a:lnTo>
                  <a:lnTo>
                    <a:pt x="4186" y="8863"/>
                  </a:lnTo>
                  <a:lnTo>
                    <a:pt x="4183" y="8863"/>
                  </a:lnTo>
                  <a:lnTo>
                    <a:pt x="4073" y="8852"/>
                  </a:lnTo>
                  <a:lnTo>
                    <a:pt x="4070" y="8851"/>
                  </a:lnTo>
                  <a:lnTo>
                    <a:pt x="3961" y="8839"/>
                  </a:lnTo>
                  <a:lnTo>
                    <a:pt x="3958" y="8839"/>
                  </a:lnTo>
                  <a:lnTo>
                    <a:pt x="3851" y="8825"/>
                  </a:lnTo>
                  <a:lnTo>
                    <a:pt x="3847" y="8824"/>
                  </a:lnTo>
                  <a:lnTo>
                    <a:pt x="3741" y="8809"/>
                  </a:lnTo>
                  <a:lnTo>
                    <a:pt x="3737" y="8809"/>
                  </a:lnTo>
                  <a:lnTo>
                    <a:pt x="3633" y="8792"/>
                  </a:lnTo>
                  <a:lnTo>
                    <a:pt x="3629" y="8791"/>
                  </a:lnTo>
                  <a:lnTo>
                    <a:pt x="3527" y="8774"/>
                  </a:lnTo>
                  <a:lnTo>
                    <a:pt x="3523" y="8773"/>
                  </a:lnTo>
                  <a:lnTo>
                    <a:pt x="3422" y="8754"/>
                  </a:lnTo>
                  <a:lnTo>
                    <a:pt x="3418" y="8753"/>
                  </a:lnTo>
                  <a:lnTo>
                    <a:pt x="3319" y="8732"/>
                  </a:lnTo>
                  <a:lnTo>
                    <a:pt x="3315" y="8731"/>
                  </a:lnTo>
                  <a:lnTo>
                    <a:pt x="3219" y="8709"/>
                  </a:lnTo>
                  <a:lnTo>
                    <a:pt x="3215" y="8708"/>
                  </a:lnTo>
                  <a:lnTo>
                    <a:pt x="3122" y="8685"/>
                  </a:lnTo>
                  <a:lnTo>
                    <a:pt x="3117" y="8684"/>
                  </a:lnTo>
                  <a:lnTo>
                    <a:pt x="3026" y="8660"/>
                  </a:lnTo>
                  <a:lnTo>
                    <a:pt x="3022" y="8659"/>
                  </a:lnTo>
                  <a:lnTo>
                    <a:pt x="2934" y="8634"/>
                  </a:lnTo>
                  <a:lnTo>
                    <a:pt x="2929" y="8632"/>
                  </a:lnTo>
                  <a:lnTo>
                    <a:pt x="2844" y="8606"/>
                  </a:lnTo>
                  <a:lnTo>
                    <a:pt x="2838" y="8604"/>
                  </a:lnTo>
                  <a:lnTo>
                    <a:pt x="2756" y="8577"/>
                  </a:lnTo>
                  <a:lnTo>
                    <a:pt x="2751" y="8575"/>
                  </a:lnTo>
                  <a:lnTo>
                    <a:pt x="2672" y="8546"/>
                  </a:lnTo>
                  <a:lnTo>
                    <a:pt x="2666" y="8544"/>
                  </a:lnTo>
                  <a:lnTo>
                    <a:pt x="2590" y="8515"/>
                  </a:lnTo>
                  <a:lnTo>
                    <a:pt x="2584" y="8512"/>
                  </a:lnTo>
                  <a:lnTo>
                    <a:pt x="2511" y="8482"/>
                  </a:lnTo>
                  <a:lnTo>
                    <a:pt x="2505" y="8479"/>
                  </a:lnTo>
                  <a:lnTo>
                    <a:pt x="2435" y="8448"/>
                  </a:lnTo>
                  <a:lnTo>
                    <a:pt x="2428" y="8444"/>
                  </a:lnTo>
                  <a:lnTo>
                    <a:pt x="2362" y="8412"/>
                  </a:lnTo>
                  <a:lnTo>
                    <a:pt x="2355" y="8408"/>
                  </a:lnTo>
                  <a:lnTo>
                    <a:pt x="2292" y="8375"/>
                  </a:lnTo>
                  <a:lnTo>
                    <a:pt x="2284" y="8371"/>
                  </a:lnTo>
                  <a:lnTo>
                    <a:pt x="2225" y="8337"/>
                  </a:lnTo>
                  <a:lnTo>
                    <a:pt x="2216" y="8332"/>
                  </a:lnTo>
                  <a:lnTo>
                    <a:pt x="2161" y="8297"/>
                  </a:lnTo>
                  <a:lnTo>
                    <a:pt x="2152" y="8291"/>
                  </a:lnTo>
                  <a:lnTo>
                    <a:pt x="2100" y="8256"/>
                  </a:lnTo>
                  <a:lnTo>
                    <a:pt x="2091" y="8249"/>
                  </a:lnTo>
                  <a:lnTo>
                    <a:pt x="2043" y="8213"/>
                  </a:lnTo>
                  <a:lnTo>
                    <a:pt x="2033" y="8205"/>
                  </a:lnTo>
                  <a:lnTo>
                    <a:pt x="1990" y="8169"/>
                  </a:lnTo>
                  <a:lnTo>
                    <a:pt x="1979" y="8160"/>
                  </a:lnTo>
                  <a:lnTo>
                    <a:pt x="1940" y="8123"/>
                  </a:lnTo>
                  <a:lnTo>
                    <a:pt x="1929" y="8112"/>
                  </a:lnTo>
                  <a:lnTo>
                    <a:pt x="1893" y="8074"/>
                  </a:lnTo>
                  <a:lnTo>
                    <a:pt x="1882" y="8062"/>
                  </a:lnTo>
                  <a:lnTo>
                    <a:pt x="1851" y="8024"/>
                  </a:lnTo>
                  <a:lnTo>
                    <a:pt x="1840" y="8010"/>
                  </a:lnTo>
                  <a:lnTo>
                    <a:pt x="1812" y="7971"/>
                  </a:lnTo>
                  <a:lnTo>
                    <a:pt x="1801" y="7955"/>
                  </a:lnTo>
                  <a:lnTo>
                    <a:pt x="1778" y="7916"/>
                  </a:lnTo>
                  <a:lnTo>
                    <a:pt x="1768" y="7897"/>
                  </a:lnTo>
                  <a:lnTo>
                    <a:pt x="1749" y="7858"/>
                  </a:lnTo>
                  <a:lnTo>
                    <a:pt x="1740" y="7837"/>
                  </a:lnTo>
                  <a:lnTo>
                    <a:pt x="1725" y="7798"/>
                  </a:lnTo>
                  <a:lnTo>
                    <a:pt x="1717" y="7774"/>
                  </a:lnTo>
                  <a:lnTo>
                    <a:pt x="1706" y="7735"/>
                  </a:lnTo>
                  <a:lnTo>
                    <a:pt x="1701" y="7710"/>
                  </a:lnTo>
                  <a:lnTo>
                    <a:pt x="1694" y="7670"/>
                  </a:lnTo>
                  <a:lnTo>
                    <a:pt x="1692" y="7643"/>
                  </a:lnTo>
                  <a:lnTo>
                    <a:pt x="1689" y="7604"/>
                  </a:lnTo>
                  <a:lnTo>
                    <a:pt x="1689" y="7590"/>
                  </a:lnTo>
                  <a:lnTo>
                    <a:pt x="1689" y="2410"/>
                  </a:lnTo>
                  <a:lnTo>
                    <a:pt x="1689" y="2404"/>
                  </a:lnTo>
                  <a:lnTo>
                    <a:pt x="1689" y="2396"/>
                  </a:lnTo>
                  <a:lnTo>
                    <a:pt x="1692" y="2357"/>
                  </a:lnTo>
                  <a:lnTo>
                    <a:pt x="1694" y="2330"/>
                  </a:lnTo>
                  <a:lnTo>
                    <a:pt x="1701" y="2290"/>
                  </a:lnTo>
                  <a:lnTo>
                    <a:pt x="1706" y="2265"/>
                  </a:lnTo>
                  <a:lnTo>
                    <a:pt x="1717" y="2226"/>
                  </a:lnTo>
                  <a:lnTo>
                    <a:pt x="1725" y="2202"/>
                  </a:lnTo>
                  <a:lnTo>
                    <a:pt x="1740" y="2163"/>
                  </a:lnTo>
                  <a:lnTo>
                    <a:pt x="1749" y="2142"/>
                  </a:lnTo>
                  <a:lnTo>
                    <a:pt x="1768" y="2103"/>
                  </a:lnTo>
                  <a:lnTo>
                    <a:pt x="1778" y="2084"/>
                  </a:lnTo>
                  <a:lnTo>
                    <a:pt x="1801" y="2045"/>
                  </a:lnTo>
                  <a:lnTo>
                    <a:pt x="1812" y="2029"/>
                  </a:lnTo>
                  <a:lnTo>
                    <a:pt x="1840" y="1990"/>
                  </a:lnTo>
                  <a:lnTo>
                    <a:pt x="1851" y="1976"/>
                  </a:lnTo>
                  <a:lnTo>
                    <a:pt x="1882" y="1938"/>
                  </a:lnTo>
                  <a:lnTo>
                    <a:pt x="1893" y="1926"/>
                  </a:lnTo>
                  <a:lnTo>
                    <a:pt x="1929" y="1888"/>
                  </a:lnTo>
                  <a:lnTo>
                    <a:pt x="1940" y="1877"/>
                  </a:lnTo>
                  <a:lnTo>
                    <a:pt x="1979" y="1840"/>
                  </a:lnTo>
                  <a:lnTo>
                    <a:pt x="1990" y="1831"/>
                  </a:lnTo>
                  <a:lnTo>
                    <a:pt x="2033" y="1795"/>
                  </a:lnTo>
                  <a:lnTo>
                    <a:pt x="2043" y="1787"/>
                  </a:lnTo>
                  <a:lnTo>
                    <a:pt x="2091" y="1751"/>
                  </a:lnTo>
                  <a:lnTo>
                    <a:pt x="2100" y="1744"/>
                  </a:lnTo>
                  <a:lnTo>
                    <a:pt x="2152" y="1709"/>
                  </a:lnTo>
                  <a:lnTo>
                    <a:pt x="2161" y="1703"/>
                  </a:lnTo>
                  <a:lnTo>
                    <a:pt x="2216" y="1668"/>
                  </a:lnTo>
                  <a:lnTo>
                    <a:pt x="2225" y="1663"/>
                  </a:lnTo>
                  <a:lnTo>
                    <a:pt x="2284" y="1629"/>
                  </a:lnTo>
                  <a:lnTo>
                    <a:pt x="2292" y="1625"/>
                  </a:lnTo>
                  <a:lnTo>
                    <a:pt x="2355" y="1592"/>
                  </a:lnTo>
                  <a:lnTo>
                    <a:pt x="2362" y="1588"/>
                  </a:lnTo>
                  <a:lnTo>
                    <a:pt x="2428" y="1556"/>
                  </a:lnTo>
                  <a:lnTo>
                    <a:pt x="2435" y="1552"/>
                  </a:lnTo>
                  <a:lnTo>
                    <a:pt x="2505" y="1521"/>
                  </a:lnTo>
                  <a:lnTo>
                    <a:pt x="2511" y="1518"/>
                  </a:lnTo>
                  <a:lnTo>
                    <a:pt x="2584" y="1488"/>
                  </a:lnTo>
                  <a:lnTo>
                    <a:pt x="2590" y="1485"/>
                  </a:lnTo>
                  <a:lnTo>
                    <a:pt x="2666" y="1456"/>
                  </a:lnTo>
                  <a:lnTo>
                    <a:pt x="2672" y="1454"/>
                  </a:lnTo>
                  <a:lnTo>
                    <a:pt x="2751" y="1425"/>
                  </a:lnTo>
                  <a:lnTo>
                    <a:pt x="2756" y="1423"/>
                  </a:lnTo>
                  <a:lnTo>
                    <a:pt x="2838" y="1396"/>
                  </a:lnTo>
                  <a:lnTo>
                    <a:pt x="2844" y="1394"/>
                  </a:lnTo>
                  <a:lnTo>
                    <a:pt x="2929" y="1368"/>
                  </a:lnTo>
                  <a:lnTo>
                    <a:pt x="2934" y="1366"/>
                  </a:lnTo>
                  <a:lnTo>
                    <a:pt x="3022" y="1341"/>
                  </a:lnTo>
                  <a:lnTo>
                    <a:pt x="3026" y="1340"/>
                  </a:lnTo>
                  <a:lnTo>
                    <a:pt x="3117" y="1316"/>
                  </a:lnTo>
                  <a:lnTo>
                    <a:pt x="3122" y="1315"/>
                  </a:lnTo>
                  <a:lnTo>
                    <a:pt x="3215" y="1292"/>
                  </a:lnTo>
                  <a:lnTo>
                    <a:pt x="3219" y="1291"/>
                  </a:lnTo>
                  <a:lnTo>
                    <a:pt x="3315" y="1269"/>
                  </a:lnTo>
                  <a:lnTo>
                    <a:pt x="3319" y="1268"/>
                  </a:lnTo>
                  <a:lnTo>
                    <a:pt x="3418" y="1247"/>
                  </a:lnTo>
                  <a:lnTo>
                    <a:pt x="3422" y="1246"/>
                  </a:lnTo>
                  <a:lnTo>
                    <a:pt x="3523" y="1227"/>
                  </a:lnTo>
                  <a:lnTo>
                    <a:pt x="3527" y="1226"/>
                  </a:lnTo>
                  <a:lnTo>
                    <a:pt x="3629" y="1209"/>
                  </a:lnTo>
                  <a:lnTo>
                    <a:pt x="3633" y="1208"/>
                  </a:lnTo>
                  <a:lnTo>
                    <a:pt x="3737" y="1191"/>
                  </a:lnTo>
                  <a:lnTo>
                    <a:pt x="3741" y="1191"/>
                  </a:lnTo>
                  <a:lnTo>
                    <a:pt x="3847" y="1176"/>
                  </a:lnTo>
                  <a:lnTo>
                    <a:pt x="3851" y="1175"/>
                  </a:lnTo>
                  <a:lnTo>
                    <a:pt x="3958" y="1161"/>
                  </a:lnTo>
                  <a:lnTo>
                    <a:pt x="3961" y="1161"/>
                  </a:lnTo>
                  <a:lnTo>
                    <a:pt x="4070" y="1149"/>
                  </a:lnTo>
                  <a:lnTo>
                    <a:pt x="4073" y="1148"/>
                  </a:lnTo>
                  <a:lnTo>
                    <a:pt x="4183" y="1137"/>
                  </a:lnTo>
                  <a:lnTo>
                    <a:pt x="4186" y="1137"/>
                  </a:lnTo>
                  <a:lnTo>
                    <a:pt x="4297" y="1128"/>
                  </a:lnTo>
                  <a:lnTo>
                    <a:pt x="4301" y="1127"/>
                  </a:lnTo>
                  <a:lnTo>
                    <a:pt x="4412" y="1119"/>
                  </a:lnTo>
                  <a:lnTo>
                    <a:pt x="4416" y="1119"/>
                  </a:lnTo>
                  <a:lnTo>
                    <a:pt x="4528" y="1112"/>
                  </a:lnTo>
                  <a:lnTo>
                    <a:pt x="4532" y="1112"/>
                  </a:lnTo>
                  <a:lnTo>
                    <a:pt x="4645" y="1107"/>
                  </a:lnTo>
                  <a:lnTo>
                    <a:pt x="4648" y="1107"/>
                  </a:lnTo>
                  <a:lnTo>
                    <a:pt x="4762" y="1103"/>
                  </a:lnTo>
                  <a:lnTo>
                    <a:pt x="4766" y="1103"/>
                  </a:lnTo>
                  <a:lnTo>
                    <a:pt x="4880" y="1101"/>
                  </a:lnTo>
                  <a:lnTo>
                    <a:pt x="4883" y="1101"/>
                  </a:lnTo>
                  <a:lnTo>
                    <a:pt x="4998" y="1100"/>
                  </a:lnTo>
                  <a:lnTo>
                    <a:pt x="5002" y="1100"/>
                  </a:lnTo>
                  <a:lnTo>
                    <a:pt x="5117" y="1101"/>
                  </a:lnTo>
                  <a:lnTo>
                    <a:pt x="5120" y="1101"/>
                  </a:lnTo>
                  <a:lnTo>
                    <a:pt x="5234" y="1103"/>
                  </a:lnTo>
                  <a:lnTo>
                    <a:pt x="5238" y="1103"/>
                  </a:lnTo>
                  <a:lnTo>
                    <a:pt x="5352" y="1107"/>
                  </a:lnTo>
                  <a:lnTo>
                    <a:pt x="5355" y="1107"/>
                  </a:lnTo>
                  <a:lnTo>
                    <a:pt x="5468" y="1112"/>
                  </a:lnTo>
                  <a:lnTo>
                    <a:pt x="5472" y="1112"/>
                  </a:lnTo>
                  <a:lnTo>
                    <a:pt x="5584" y="1119"/>
                  </a:lnTo>
                  <a:lnTo>
                    <a:pt x="5588" y="1119"/>
                  </a:lnTo>
                  <a:lnTo>
                    <a:pt x="5699" y="1127"/>
                  </a:lnTo>
                  <a:lnTo>
                    <a:pt x="5703" y="1128"/>
                  </a:lnTo>
                  <a:lnTo>
                    <a:pt x="5814" y="1137"/>
                  </a:lnTo>
                  <a:lnTo>
                    <a:pt x="5817" y="1137"/>
                  </a:lnTo>
                  <a:lnTo>
                    <a:pt x="5927" y="1148"/>
                  </a:lnTo>
                  <a:lnTo>
                    <a:pt x="5930" y="1149"/>
                  </a:lnTo>
                  <a:lnTo>
                    <a:pt x="6039" y="1161"/>
                  </a:lnTo>
                  <a:lnTo>
                    <a:pt x="6042" y="1161"/>
                  </a:lnTo>
                  <a:lnTo>
                    <a:pt x="6149" y="1175"/>
                  </a:lnTo>
                  <a:lnTo>
                    <a:pt x="6153" y="1176"/>
                  </a:lnTo>
                  <a:lnTo>
                    <a:pt x="6259" y="1191"/>
                  </a:lnTo>
                  <a:lnTo>
                    <a:pt x="6263" y="1191"/>
                  </a:lnTo>
                  <a:lnTo>
                    <a:pt x="6367" y="1208"/>
                  </a:lnTo>
                  <a:lnTo>
                    <a:pt x="6371" y="1209"/>
                  </a:lnTo>
                  <a:lnTo>
                    <a:pt x="6473" y="1226"/>
                  </a:lnTo>
                  <a:lnTo>
                    <a:pt x="6477" y="1227"/>
                  </a:lnTo>
                  <a:lnTo>
                    <a:pt x="6578" y="1246"/>
                  </a:lnTo>
                  <a:lnTo>
                    <a:pt x="6582" y="1247"/>
                  </a:lnTo>
                  <a:lnTo>
                    <a:pt x="6681" y="1268"/>
                  </a:lnTo>
                  <a:lnTo>
                    <a:pt x="6685" y="1269"/>
                  </a:lnTo>
                  <a:lnTo>
                    <a:pt x="6781" y="1291"/>
                  </a:lnTo>
                  <a:lnTo>
                    <a:pt x="6785" y="1292"/>
                  </a:lnTo>
                  <a:lnTo>
                    <a:pt x="6878" y="1315"/>
                  </a:lnTo>
                  <a:lnTo>
                    <a:pt x="6883" y="1316"/>
                  </a:lnTo>
                  <a:lnTo>
                    <a:pt x="6974" y="1340"/>
                  </a:lnTo>
                  <a:lnTo>
                    <a:pt x="6978" y="1341"/>
                  </a:lnTo>
                  <a:lnTo>
                    <a:pt x="7066" y="1366"/>
                  </a:lnTo>
                  <a:lnTo>
                    <a:pt x="7071" y="1368"/>
                  </a:lnTo>
                  <a:lnTo>
                    <a:pt x="7156" y="1394"/>
                  </a:lnTo>
                  <a:lnTo>
                    <a:pt x="7162" y="1396"/>
                  </a:lnTo>
                  <a:lnTo>
                    <a:pt x="7244" y="1423"/>
                  </a:lnTo>
                  <a:lnTo>
                    <a:pt x="7249" y="1425"/>
                  </a:lnTo>
                  <a:lnTo>
                    <a:pt x="7328" y="1454"/>
                  </a:lnTo>
                  <a:lnTo>
                    <a:pt x="7334" y="1456"/>
                  </a:lnTo>
                  <a:lnTo>
                    <a:pt x="7410" y="1485"/>
                  </a:lnTo>
                  <a:lnTo>
                    <a:pt x="7416" y="1488"/>
                  </a:lnTo>
                  <a:lnTo>
                    <a:pt x="7489" y="1518"/>
                  </a:lnTo>
                  <a:lnTo>
                    <a:pt x="7495" y="1521"/>
                  </a:lnTo>
                  <a:lnTo>
                    <a:pt x="7565" y="1552"/>
                  </a:lnTo>
                  <a:lnTo>
                    <a:pt x="7572" y="1556"/>
                  </a:lnTo>
                  <a:lnTo>
                    <a:pt x="7638" y="1588"/>
                  </a:lnTo>
                  <a:lnTo>
                    <a:pt x="7645" y="1592"/>
                  </a:lnTo>
                  <a:lnTo>
                    <a:pt x="7708" y="1625"/>
                  </a:lnTo>
                  <a:lnTo>
                    <a:pt x="7716" y="1629"/>
                  </a:lnTo>
                  <a:lnTo>
                    <a:pt x="7775" y="1663"/>
                  </a:lnTo>
                  <a:lnTo>
                    <a:pt x="7784" y="1668"/>
                  </a:lnTo>
                  <a:lnTo>
                    <a:pt x="7839" y="1703"/>
                  </a:lnTo>
                  <a:lnTo>
                    <a:pt x="7848" y="1709"/>
                  </a:lnTo>
                  <a:lnTo>
                    <a:pt x="7900" y="1744"/>
                  </a:lnTo>
                  <a:lnTo>
                    <a:pt x="7909" y="1751"/>
                  </a:lnTo>
                  <a:lnTo>
                    <a:pt x="7957" y="1787"/>
                  </a:lnTo>
                  <a:lnTo>
                    <a:pt x="7967" y="1795"/>
                  </a:lnTo>
                  <a:lnTo>
                    <a:pt x="8010" y="1831"/>
                  </a:lnTo>
                  <a:lnTo>
                    <a:pt x="8021" y="1840"/>
                  </a:lnTo>
                  <a:lnTo>
                    <a:pt x="8060" y="1877"/>
                  </a:lnTo>
                  <a:lnTo>
                    <a:pt x="8071" y="1888"/>
                  </a:lnTo>
                  <a:lnTo>
                    <a:pt x="8107" y="1926"/>
                  </a:lnTo>
                  <a:lnTo>
                    <a:pt x="8118" y="1938"/>
                  </a:lnTo>
                  <a:lnTo>
                    <a:pt x="8149" y="1976"/>
                  </a:lnTo>
                  <a:lnTo>
                    <a:pt x="8160" y="1990"/>
                  </a:lnTo>
                  <a:lnTo>
                    <a:pt x="8188" y="2029"/>
                  </a:lnTo>
                  <a:lnTo>
                    <a:pt x="8199" y="2045"/>
                  </a:lnTo>
                  <a:lnTo>
                    <a:pt x="8222" y="2084"/>
                  </a:lnTo>
                  <a:lnTo>
                    <a:pt x="8232" y="2103"/>
                  </a:lnTo>
                  <a:lnTo>
                    <a:pt x="8251" y="2142"/>
                  </a:lnTo>
                  <a:lnTo>
                    <a:pt x="8260" y="2163"/>
                  </a:lnTo>
                  <a:lnTo>
                    <a:pt x="8275" y="2202"/>
                  </a:lnTo>
                  <a:lnTo>
                    <a:pt x="8283" y="2226"/>
                  </a:lnTo>
                  <a:lnTo>
                    <a:pt x="8294" y="2265"/>
                  </a:lnTo>
                  <a:lnTo>
                    <a:pt x="8299" y="2290"/>
                  </a:lnTo>
                  <a:lnTo>
                    <a:pt x="8306" y="2330"/>
                  </a:lnTo>
                  <a:lnTo>
                    <a:pt x="8308" y="2357"/>
                  </a:lnTo>
                  <a:close/>
                  <a:moveTo>
                    <a:pt x="2216" y="3152"/>
                  </a:moveTo>
                  <a:lnTo>
                    <a:pt x="2189" y="3135"/>
                  </a:lnTo>
                  <a:lnTo>
                    <a:pt x="2189" y="4993"/>
                  </a:lnTo>
                  <a:lnTo>
                    <a:pt x="2190" y="5013"/>
                  </a:lnTo>
                  <a:lnTo>
                    <a:pt x="2192" y="5027"/>
                  </a:lnTo>
                  <a:lnTo>
                    <a:pt x="2196" y="5042"/>
                  </a:lnTo>
                  <a:lnTo>
                    <a:pt x="2203" y="5059"/>
                  </a:lnTo>
                  <a:lnTo>
                    <a:pt x="2212" y="5078"/>
                  </a:lnTo>
                  <a:lnTo>
                    <a:pt x="2225" y="5099"/>
                  </a:lnTo>
                  <a:lnTo>
                    <a:pt x="2241" y="5122"/>
                  </a:lnTo>
                  <a:lnTo>
                    <a:pt x="2262" y="5146"/>
                  </a:lnTo>
                  <a:lnTo>
                    <a:pt x="2287" y="5172"/>
                  </a:lnTo>
                  <a:lnTo>
                    <a:pt x="2316" y="5200"/>
                  </a:lnTo>
                  <a:lnTo>
                    <a:pt x="2349" y="5228"/>
                  </a:lnTo>
                  <a:lnTo>
                    <a:pt x="2388" y="5257"/>
                  </a:lnTo>
                  <a:lnTo>
                    <a:pt x="2430" y="5286"/>
                  </a:lnTo>
                  <a:lnTo>
                    <a:pt x="2478" y="5316"/>
                  </a:lnTo>
                  <a:lnTo>
                    <a:pt x="2529" y="5345"/>
                  </a:lnTo>
                  <a:lnTo>
                    <a:pt x="2585" y="5374"/>
                  </a:lnTo>
                  <a:lnTo>
                    <a:pt x="2644" y="5403"/>
                  </a:lnTo>
                  <a:lnTo>
                    <a:pt x="2707" y="5432"/>
                  </a:lnTo>
                  <a:lnTo>
                    <a:pt x="2774" y="5460"/>
                  </a:lnTo>
                  <a:lnTo>
                    <a:pt x="2844" y="5487"/>
                  </a:lnTo>
                  <a:lnTo>
                    <a:pt x="2917" y="5513"/>
                  </a:lnTo>
                  <a:lnTo>
                    <a:pt x="2994" y="5539"/>
                  </a:lnTo>
                  <a:lnTo>
                    <a:pt x="3074" y="5564"/>
                  </a:lnTo>
                  <a:lnTo>
                    <a:pt x="3157" y="5588"/>
                  </a:lnTo>
                  <a:lnTo>
                    <a:pt x="3243" y="5611"/>
                  </a:lnTo>
                  <a:lnTo>
                    <a:pt x="3332" y="5632"/>
                  </a:lnTo>
                  <a:lnTo>
                    <a:pt x="3424" y="5653"/>
                  </a:lnTo>
                  <a:lnTo>
                    <a:pt x="3518" y="5673"/>
                  </a:lnTo>
                  <a:lnTo>
                    <a:pt x="3615" y="5691"/>
                  </a:lnTo>
                  <a:lnTo>
                    <a:pt x="3713" y="5709"/>
                  </a:lnTo>
                  <a:lnTo>
                    <a:pt x="3814" y="5724"/>
                  </a:lnTo>
                  <a:lnTo>
                    <a:pt x="3916" y="5739"/>
                  </a:lnTo>
                  <a:lnTo>
                    <a:pt x="4020" y="5752"/>
                  </a:lnTo>
                  <a:lnTo>
                    <a:pt x="4125" y="5764"/>
                  </a:lnTo>
                  <a:lnTo>
                    <a:pt x="4231" y="5775"/>
                  </a:lnTo>
                  <a:lnTo>
                    <a:pt x="4338" y="5784"/>
                  </a:lnTo>
                  <a:lnTo>
                    <a:pt x="4447" y="5792"/>
                  </a:lnTo>
                  <a:lnTo>
                    <a:pt x="4556" y="5798"/>
                  </a:lnTo>
                  <a:lnTo>
                    <a:pt x="4666" y="5803"/>
                  </a:lnTo>
                  <a:lnTo>
                    <a:pt x="4777" y="5807"/>
                  </a:lnTo>
                  <a:lnTo>
                    <a:pt x="4888" y="5809"/>
                  </a:lnTo>
                  <a:lnTo>
                    <a:pt x="5000" y="5810"/>
                  </a:lnTo>
                  <a:lnTo>
                    <a:pt x="5112" y="5809"/>
                  </a:lnTo>
                  <a:lnTo>
                    <a:pt x="5223" y="5807"/>
                  </a:lnTo>
                  <a:lnTo>
                    <a:pt x="5334" y="5803"/>
                  </a:lnTo>
                  <a:lnTo>
                    <a:pt x="5444" y="5798"/>
                  </a:lnTo>
                  <a:lnTo>
                    <a:pt x="5553" y="5792"/>
                  </a:lnTo>
                  <a:lnTo>
                    <a:pt x="5662" y="5784"/>
                  </a:lnTo>
                  <a:lnTo>
                    <a:pt x="5769" y="5775"/>
                  </a:lnTo>
                  <a:lnTo>
                    <a:pt x="5875" y="5764"/>
                  </a:lnTo>
                  <a:lnTo>
                    <a:pt x="5980" y="5752"/>
                  </a:lnTo>
                  <a:lnTo>
                    <a:pt x="6084" y="5739"/>
                  </a:lnTo>
                  <a:lnTo>
                    <a:pt x="6186" y="5724"/>
                  </a:lnTo>
                  <a:lnTo>
                    <a:pt x="6287" y="5709"/>
                  </a:lnTo>
                  <a:lnTo>
                    <a:pt x="6385" y="5691"/>
                  </a:lnTo>
                  <a:lnTo>
                    <a:pt x="6482" y="5673"/>
                  </a:lnTo>
                  <a:lnTo>
                    <a:pt x="6576" y="5653"/>
                  </a:lnTo>
                  <a:lnTo>
                    <a:pt x="6668" y="5632"/>
                  </a:lnTo>
                  <a:lnTo>
                    <a:pt x="6757" y="5611"/>
                  </a:lnTo>
                  <a:lnTo>
                    <a:pt x="6843" y="5588"/>
                  </a:lnTo>
                  <a:lnTo>
                    <a:pt x="6926" y="5564"/>
                  </a:lnTo>
                  <a:lnTo>
                    <a:pt x="7006" y="5539"/>
                  </a:lnTo>
                  <a:lnTo>
                    <a:pt x="7083" y="5513"/>
                  </a:lnTo>
                  <a:lnTo>
                    <a:pt x="7156" y="5487"/>
                  </a:lnTo>
                  <a:lnTo>
                    <a:pt x="7226" y="5460"/>
                  </a:lnTo>
                  <a:lnTo>
                    <a:pt x="7293" y="5432"/>
                  </a:lnTo>
                  <a:lnTo>
                    <a:pt x="7356" y="5403"/>
                  </a:lnTo>
                  <a:lnTo>
                    <a:pt x="7415" y="5374"/>
                  </a:lnTo>
                  <a:lnTo>
                    <a:pt x="7471" y="5345"/>
                  </a:lnTo>
                  <a:lnTo>
                    <a:pt x="7522" y="5316"/>
                  </a:lnTo>
                  <a:lnTo>
                    <a:pt x="7570" y="5286"/>
                  </a:lnTo>
                  <a:lnTo>
                    <a:pt x="7612" y="5257"/>
                  </a:lnTo>
                  <a:lnTo>
                    <a:pt x="7651" y="5228"/>
                  </a:lnTo>
                  <a:lnTo>
                    <a:pt x="7684" y="5200"/>
                  </a:lnTo>
                  <a:lnTo>
                    <a:pt x="7713" y="5172"/>
                  </a:lnTo>
                  <a:lnTo>
                    <a:pt x="7738" y="5146"/>
                  </a:lnTo>
                  <a:lnTo>
                    <a:pt x="7759" y="5122"/>
                  </a:lnTo>
                  <a:lnTo>
                    <a:pt x="7775" y="5099"/>
                  </a:lnTo>
                  <a:lnTo>
                    <a:pt x="7788" y="5078"/>
                  </a:lnTo>
                  <a:lnTo>
                    <a:pt x="7797" y="5059"/>
                  </a:lnTo>
                  <a:lnTo>
                    <a:pt x="7804" y="5042"/>
                  </a:lnTo>
                  <a:lnTo>
                    <a:pt x="7808" y="5027"/>
                  </a:lnTo>
                  <a:lnTo>
                    <a:pt x="7810" y="5013"/>
                  </a:lnTo>
                  <a:lnTo>
                    <a:pt x="7811" y="4993"/>
                  </a:lnTo>
                  <a:lnTo>
                    <a:pt x="7811" y="3135"/>
                  </a:lnTo>
                  <a:lnTo>
                    <a:pt x="7784" y="3152"/>
                  </a:lnTo>
                  <a:lnTo>
                    <a:pt x="7775" y="3157"/>
                  </a:lnTo>
                  <a:lnTo>
                    <a:pt x="7716" y="3191"/>
                  </a:lnTo>
                  <a:lnTo>
                    <a:pt x="7708" y="3195"/>
                  </a:lnTo>
                  <a:lnTo>
                    <a:pt x="7645" y="3228"/>
                  </a:lnTo>
                  <a:lnTo>
                    <a:pt x="7638" y="3232"/>
                  </a:lnTo>
                  <a:lnTo>
                    <a:pt x="7572" y="3264"/>
                  </a:lnTo>
                  <a:lnTo>
                    <a:pt x="7565" y="3268"/>
                  </a:lnTo>
                  <a:lnTo>
                    <a:pt x="7495" y="3299"/>
                  </a:lnTo>
                  <a:lnTo>
                    <a:pt x="7489" y="3302"/>
                  </a:lnTo>
                  <a:lnTo>
                    <a:pt x="7416" y="3332"/>
                  </a:lnTo>
                  <a:lnTo>
                    <a:pt x="7410" y="3334"/>
                  </a:lnTo>
                  <a:lnTo>
                    <a:pt x="7334" y="3364"/>
                  </a:lnTo>
                  <a:lnTo>
                    <a:pt x="7328" y="3366"/>
                  </a:lnTo>
                  <a:lnTo>
                    <a:pt x="7249" y="3394"/>
                  </a:lnTo>
                  <a:lnTo>
                    <a:pt x="7243" y="3396"/>
                  </a:lnTo>
                  <a:lnTo>
                    <a:pt x="7161" y="3424"/>
                  </a:lnTo>
                  <a:lnTo>
                    <a:pt x="7156" y="3425"/>
                  </a:lnTo>
                  <a:lnTo>
                    <a:pt x="7071" y="3451"/>
                  </a:lnTo>
                  <a:lnTo>
                    <a:pt x="7066" y="3453"/>
                  </a:lnTo>
                  <a:lnTo>
                    <a:pt x="6978" y="3478"/>
                  </a:lnTo>
                  <a:lnTo>
                    <a:pt x="6973" y="3479"/>
                  </a:lnTo>
                  <a:lnTo>
                    <a:pt x="6883" y="3503"/>
                  </a:lnTo>
                  <a:lnTo>
                    <a:pt x="6878" y="3505"/>
                  </a:lnTo>
                  <a:lnTo>
                    <a:pt x="6785" y="3528"/>
                  </a:lnTo>
                  <a:lnTo>
                    <a:pt x="6781" y="3529"/>
                  </a:lnTo>
                  <a:lnTo>
                    <a:pt x="6685" y="3550"/>
                  </a:lnTo>
                  <a:lnTo>
                    <a:pt x="6680" y="3551"/>
                  </a:lnTo>
                  <a:lnTo>
                    <a:pt x="6582" y="3572"/>
                  </a:lnTo>
                  <a:lnTo>
                    <a:pt x="6578" y="3573"/>
                  </a:lnTo>
                  <a:lnTo>
                    <a:pt x="6477" y="3592"/>
                  </a:lnTo>
                  <a:lnTo>
                    <a:pt x="6473" y="3593"/>
                  </a:lnTo>
                  <a:lnTo>
                    <a:pt x="6371" y="3610"/>
                  </a:lnTo>
                  <a:lnTo>
                    <a:pt x="6367" y="3611"/>
                  </a:lnTo>
                  <a:lnTo>
                    <a:pt x="6263" y="3628"/>
                  </a:lnTo>
                  <a:lnTo>
                    <a:pt x="6259" y="3628"/>
                  </a:lnTo>
                  <a:lnTo>
                    <a:pt x="6153" y="3643"/>
                  </a:lnTo>
                  <a:lnTo>
                    <a:pt x="6149" y="3644"/>
                  </a:lnTo>
                  <a:lnTo>
                    <a:pt x="6042" y="3658"/>
                  </a:lnTo>
                  <a:lnTo>
                    <a:pt x="6039" y="3658"/>
                  </a:lnTo>
                  <a:lnTo>
                    <a:pt x="5930" y="3670"/>
                  </a:lnTo>
                  <a:lnTo>
                    <a:pt x="5927" y="3671"/>
                  </a:lnTo>
                  <a:lnTo>
                    <a:pt x="5817" y="3682"/>
                  </a:lnTo>
                  <a:lnTo>
                    <a:pt x="5814" y="3682"/>
                  </a:lnTo>
                  <a:lnTo>
                    <a:pt x="5703" y="3691"/>
                  </a:lnTo>
                  <a:lnTo>
                    <a:pt x="5699" y="3692"/>
                  </a:lnTo>
                  <a:lnTo>
                    <a:pt x="5588" y="3700"/>
                  </a:lnTo>
                  <a:lnTo>
                    <a:pt x="5584" y="3700"/>
                  </a:lnTo>
                  <a:lnTo>
                    <a:pt x="5472" y="3707"/>
                  </a:lnTo>
                  <a:lnTo>
                    <a:pt x="5468" y="3707"/>
                  </a:lnTo>
                  <a:lnTo>
                    <a:pt x="5355" y="3712"/>
                  </a:lnTo>
                  <a:lnTo>
                    <a:pt x="5352" y="3712"/>
                  </a:lnTo>
                  <a:lnTo>
                    <a:pt x="5238" y="3716"/>
                  </a:lnTo>
                  <a:lnTo>
                    <a:pt x="5234" y="3716"/>
                  </a:lnTo>
                  <a:lnTo>
                    <a:pt x="5120" y="3718"/>
                  </a:lnTo>
                  <a:lnTo>
                    <a:pt x="5117" y="3718"/>
                  </a:lnTo>
                  <a:lnTo>
                    <a:pt x="5002" y="3719"/>
                  </a:lnTo>
                  <a:lnTo>
                    <a:pt x="4998" y="3719"/>
                  </a:lnTo>
                  <a:lnTo>
                    <a:pt x="4883" y="3718"/>
                  </a:lnTo>
                  <a:lnTo>
                    <a:pt x="4880" y="3718"/>
                  </a:lnTo>
                  <a:lnTo>
                    <a:pt x="4766" y="3716"/>
                  </a:lnTo>
                  <a:lnTo>
                    <a:pt x="4762" y="3716"/>
                  </a:lnTo>
                  <a:lnTo>
                    <a:pt x="4648" y="3712"/>
                  </a:lnTo>
                  <a:lnTo>
                    <a:pt x="4645" y="3712"/>
                  </a:lnTo>
                  <a:lnTo>
                    <a:pt x="4532" y="3707"/>
                  </a:lnTo>
                  <a:lnTo>
                    <a:pt x="4528" y="3707"/>
                  </a:lnTo>
                  <a:lnTo>
                    <a:pt x="4416" y="3700"/>
                  </a:lnTo>
                  <a:lnTo>
                    <a:pt x="4412" y="3700"/>
                  </a:lnTo>
                  <a:lnTo>
                    <a:pt x="4301" y="3692"/>
                  </a:lnTo>
                  <a:lnTo>
                    <a:pt x="4297" y="3691"/>
                  </a:lnTo>
                  <a:lnTo>
                    <a:pt x="4186" y="3682"/>
                  </a:lnTo>
                  <a:lnTo>
                    <a:pt x="4183" y="3682"/>
                  </a:lnTo>
                  <a:lnTo>
                    <a:pt x="4073" y="3671"/>
                  </a:lnTo>
                  <a:lnTo>
                    <a:pt x="4070" y="3670"/>
                  </a:lnTo>
                  <a:lnTo>
                    <a:pt x="3961" y="3658"/>
                  </a:lnTo>
                  <a:lnTo>
                    <a:pt x="3958" y="3658"/>
                  </a:lnTo>
                  <a:lnTo>
                    <a:pt x="3851" y="3644"/>
                  </a:lnTo>
                  <a:lnTo>
                    <a:pt x="3847" y="3643"/>
                  </a:lnTo>
                  <a:lnTo>
                    <a:pt x="3741" y="3628"/>
                  </a:lnTo>
                  <a:lnTo>
                    <a:pt x="3737" y="3628"/>
                  </a:lnTo>
                  <a:lnTo>
                    <a:pt x="3633" y="3611"/>
                  </a:lnTo>
                  <a:lnTo>
                    <a:pt x="3629" y="3610"/>
                  </a:lnTo>
                  <a:lnTo>
                    <a:pt x="3527" y="3593"/>
                  </a:lnTo>
                  <a:lnTo>
                    <a:pt x="3523" y="3592"/>
                  </a:lnTo>
                  <a:lnTo>
                    <a:pt x="3422" y="3573"/>
                  </a:lnTo>
                  <a:lnTo>
                    <a:pt x="3418" y="3572"/>
                  </a:lnTo>
                  <a:lnTo>
                    <a:pt x="3320" y="3551"/>
                  </a:lnTo>
                  <a:lnTo>
                    <a:pt x="3315" y="3550"/>
                  </a:lnTo>
                  <a:lnTo>
                    <a:pt x="3219" y="3529"/>
                  </a:lnTo>
                  <a:lnTo>
                    <a:pt x="3215" y="3528"/>
                  </a:lnTo>
                  <a:lnTo>
                    <a:pt x="3122" y="3505"/>
                  </a:lnTo>
                  <a:lnTo>
                    <a:pt x="3117" y="3503"/>
                  </a:lnTo>
                  <a:lnTo>
                    <a:pt x="3027" y="3479"/>
                  </a:lnTo>
                  <a:lnTo>
                    <a:pt x="3022" y="3478"/>
                  </a:lnTo>
                  <a:lnTo>
                    <a:pt x="2934" y="3453"/>
                  </a:lnTo>
                  <a:lnTo>
                    <a:pt x="2929" y="3451"/>
                  </a:lnTo>
                  <a:lnTo>
                    <a:pt x="2844" y="3425"/>
                  </a:lnTo>
                  <a:lnTo>
                    <a:pt x="2839" y="3424"/>
                  </a:lnTo>
                  <a:lnTo>
                    <a:pt x="2757" y="3396"/>
                  </a:lnTo>
                  <a:lnTo>
                    <a:pt x="2751" y="3394"/>
                  </a:lnTo>
                  <a:lnTo>
                    <a:pt x="2672" y="3366"/>
                  </a:lnTo>
                  <a:lnTo>
                    <a:pt x="2666" y="3364"/>
                  </a:lnTo>
                  <a:lnTo>
                    <a:pt x="2590" y="3334"/>
                  </a:lnTo>
                  <a:lnTo>
                    <a:pt x="2584" y="3332"/>
                  </a:lnTo>
                  <a:lnTo>
                    <a:pt x="2511" y="3302"/>
                  </a:lnTo>
                  <a:lnTo>
                    <a:pt x="2505" y="3299"/>
                  </a:lnTo>
                  <a:lnTo>
                    <a:pt x="2435" y="3268"/>
                  </a:lnTo>
                  <a:lnTo>
                    <a:pt x="2428" y="3264"/>
                  </a:lnTo>
                  <a:lnTo>
                    <a:pt x="2362" y="3232"/>
                  </a:lnTo>
                  <a:lnTo>
                    <a:pt x="2355" y="3228"/>
                  </a:lnTo>
                  <a:lnTo>
                    <a:pt x="2292" y="3195"/>
                  </a:lnTo>
                  <a:lnTo>
                    <a:pt x="2284" y="3191"/>
                  </a:lnTo>
                  <a:lnTo>
                    <a:pt x="2225" y="3157"/>
                  </a:lnTo>
                  <a:lnTo>
                    <a:pt x="2216" y="3152"/>
                  </a:lnTo>
                  <a:close/>
                  <a:moveTo>
                    <a:pt x="7810" y="7603"/>
                  </a:moveTo>
                  <a:lnTo>
                    <a:pt x="7811" y="7583"/>
                  </a:lnTo>
                  <a:lnTo>
                    <a:pt x="7811" y="5725"/>
                  </a:lnTo>
                  <a:lnTo>
                    <a:pt x="7784" y="5742"/>
                  </a:lnTo>
                  <a:lnTo>
                    <a:pt x="7775" y="5747"/>
                  </a:lnTo>
                  <a:lnTo>
                    <a:pt x="7716" y="5781"/>
                  </a:lnTo>
                  <a:lnTo>
                    <a:pt x="7708" y="5785"/>
                  </a:lnTo>
                  <a:lnTo>
                    <a:pt x="7645" y="5818"/>
                  </a:lnTo>
                  <a:lnTo>
                    <a:pt x="7638" y="5822"/>
                  </a:lnTo>
                  <a:lnTo>
                    <a:pt x="7572" y="5854"/>
                  </a:lnTo>
                  <a:lnTo>
                    <a:pt x="7565" y="5858"/>
                  </a:lnTo>
                  <a:lnTo>
                    <a:pt x="7495" y="5889"/>
                  </a:lnTo>
                  <a:lnTo>
                    <a:pt x="7489" y="5892"/>
                  </a:lnTo>
                  <a:lnTo>
                    <a:pt x="7416" y="5922"/>
                  </a:lnTo>
                  <a:lnTo>
                    <a:pt x="7410" y="5925"/>
                  </a:lnTo>
                  <a:lnTo>
                    <a:pt x="7334" y="5954"/>
                  </a:lnTo>
                  <a:lnTo>
                    <a:pt x="7328" y="5956"/>
                  </a:lnTo>
                  <a:lnTo>
                    <a:pt x="7249" y="5985"/>
                  </a:lnTo>
                  <a:lnTo>
                    <a:pt x="7244" y="5987"/>
                  </a:lnTo>
                  <a:lnTo>
                    <a:pt x="7162" y="6014"/>
                  </a:lnTo>
                  <a:lnTo>
                    <a:pt x="7156" y="6016"/>
                  </a:lnTo>
                  <a:lnTo>
                    <a:pt x="7071" y="6042"/>
                  </a:lnTo>
                  <a:lnTo>
                    <a:pt x="7066" y="6044"/>
                  </a:lnTo>
                  <a:lnTo>
                    <a:pt x="6978" y="6069"/>
                  </a:lnTo>
                  <a:lnTo>
                    <a:pt x="6974" y="6070"/>
                  </a:lnTo>
                  <a:lnTo>
                    <a:pt x="6883" y="6094"/>
                  </a:lnTo>
                  <a:lnTo>
                    <a:pt x="6878" y="6095"/>
                  </a:lnTo>
                  <a:lnTo>
                    <a:pt x="6785" y="6118"/>
                  </a:lnTo>
                  <a:lnTo>
                    <a:pt x="6781" y="6119"/>
                  </a:lnTo>
                  <a:lnTo>
                    <a:pt x="6685" y="6141"/>
                  </a:lnTo>
                  <a:lnTo>
                    <a:pt x="6681" y="6142"/>
                  </a:lnTo>
                  <a:lnTo>
                    <a:pt x="6582" y="6163"/>
                  </a:lnTo>
                  <a:lnTo>
                    <a:pt x="6578" y="6164"/>
                  </a:lnTo>
                  <a:lnTo>
                    <a:pt x="6477" y="6183"/>
                  </a:lnTo>
                  <a:lnTo>
                    <a:pt x="6473" y="6184"/>
                  </a:lnTo>
                  <a:lnTo>
                    <a:pt x="6371" y="6201"/>
                  </a:lnTo>
                  <a:lnTo>
                    <a:pt x="6367" y="6202"/>
                  </a:lnTo>
                  <a:lnTo>
                    <a:pt x="6263" y="6219"/>
                  </a:lnTo>
                  <a:lnTo>
                    <a:pt x="6259" y="6219"/>
                  </a:lnTo>
                  <a:lnTo>
                    <a:pt x="6153" y="6234"/>
                  </a:lnTo>
                  <a:lnTo>
                    <a:pt x="6149" y="6235"/>
                  </a:lnTo>
                  <a:lnTo>
                    <a:pt x="6042" y="6249"/>
                  </a:lnTo>
                  <a:lnTo>
                    <a:pt x="6039" y="6249"/>
                  </a:lnTo>
                  <a:lnTo>
                    <a:pt x="5930" y="6261"/>
                  </a:lnTo>
                  <a:lnTo>
                    <a:pt x="5927" y="6262"/>
                  </a:lnTo>
                  <a:lnTo>
                    <a:pt x="5817" y="6273"/>
                  </a:lnTo>
                  <a:lnTo>
                    <a:pt x="5814" y="6273"/>
                  </a:lnTo>
                  <a:lnTo>
                    <a:pt x="5703" y="6282"/>
                  </a:lnTo>
                  <a:lnTo>
                    <a:pt x="5699" y="6283"/>
                  </a:lnTo>
                  <a:lnTo>
                    <a:pt x="5588" y="6291"/>
                  </a:lnTo>
                  <a:lnTo>
                    <a:pt x="5584" y="6291"/>
                  </a:lnTo>
                  <a:lnTo>
                    <a:pt x="5472" y="6298"/>
                  </a:lnTo>
                  <a:lnTo>
                    <a:pt x="5468" y="6298"/>
                  </a:lnTo>
                  <a:lnTo>
                    <a:pt x="5355" y="6303"/>
                  </a:lnTo>
                  <a:lnTo>
                    <a:pt x="5352" y="6303"/>
                  </a:lnTo>
                  <a:lnTo>
                    <a:pt x="5238" y="6307"/>
                  </a:lnTo>
                  <a:lnTo>
                    <a:pt x="5234" y="6307"/>
                  </a:lnTo>
                  <a:lnTo>
                    <a:pt x="5120" y="6309"/>
                  </a:lnTo>
                  <a:lnTo>
                    <a:pt x="5117" y="6309"/>
                  </a:lnTo>
                  <a:lnTo>
                    <a:pt x="5002" y="6310"/>
                  </a:lnTo>
                  <a:lnTo>
                    <a:pt x="4998" y="6310"/>
                  </a:lnTo>
                  <a:lnTo>
                    <a:pt x="4883" y="6309"/>
                  </a:lnTo>
                  <a:lnTo>
                    <a:pt x="4880" y="6309"/>
                  </a:lnTo>
                  <a:lnTo>
                    <a:pt x="4766" y="6307"/>
                  </a:lnTo>
                  <a:lnTo>
                    <a:pt x="4762" y="6307"/>
                  </a:lnTo>
                  <a:lnTo>
                    <a:pt x="4648" y="6303"/>
                  </a:lnTo>
                  <a:lnTo>
                    <a:pt x="4645" y="6303"/>
                  </a:lnTo>
                  <a:lnTo>
                    <a:pt x="4532" y="6298"/>
                  </a:lnTo>
                  <a:lnTo>
                    <a:pt x="4528" y="6298"/>
                  </a:lnTo>
                  <a:lnTo>
                    <a:pt x="4416" y="6291"/>
                  </a:lnTo>
                  <a:lnTo>
                    <a:pt x="4412" y="6291"/>
                  </a:lnTo>
                  <a:lnTo>
                    <a:pt x="4301" y="6283"/>
                  </a:lnTo>
                  <a:lnTo>
                    <a:pt x="4297" y="6282"/>
                  </a:lnTo>
                  <a:lnTo>
                    <a:pt x="4186" y="6273"/>
                  </a:lnTo>
                  <a:lnTo>
                    <a:pt x="4183" y="6273"/>
                  </a:lnTo>
                  <a:lnTo>
                    <a:pt x="4073" y="6262"/>
                  </a:lnTo>
                  <a:lnTo>
                    <a:pt x="4070" y="6261"/>
                  </a:lnTo>
                  <a:lnTo>
                    <a:pt x="3961" y="6249"/>
                  </a:lnTo>
                  <a:lnTo>
                    <a:pt x="3958" y="6249"/>
                  </a:lnTo>
                  <a:lnTo>
                    <a:pt x="3851" y="6235"/>
                  </a:lnTo>
                  <a:lnTo>
                    <a:pt x="3847" y="6234"/>
                  </a:lnTo>
                  <a:lnTo>
                    <a:pt x="3741" y="6219"/>
                  </a:lnTo>
                  <a:lnTo>
                    <a:pt x="3737" y="6219"/>
                  </a:lnTo>
                  <a:lnTo>
                    <a:pt x="3633" y="6202"/>
                  </a:lnTo>
                  <a:lnTo>
                    <a:pt x="3629" y="6201"/>
                  </a:lnTo>
                  <a:lnTo>
                    <a:pt x="3527" y="6184"/>
                  </a:lnTo>
                  <a:lnTo>
                    <a:pt x="3523" y="6183"/>
                  </a:lnTo>
                  <a:lnTo>
                    <a:pt x="3422" y="6164"/>
                  </a:lnTo>
                  <a:lnTo>
                    <a:pt x="3418" y="6163"/>
                  </a:lnTo>
                  <a:lnTo>
                    <a:pt x="3319" y="6142"/>
                  </a:lnTo>
                  <a:lnTo>
                    <a:pt x="3315" y="6141"/>
                  </a:lnTo>
                  <a:lnTo>
                    <a:pt x="3219" y="6119"/>
                  </a:lnTo>
                  <a:lnTo>
                    <a:pt x="3215" y="6118"/>
                  </a:lnTo>
                  <a:lnTo>
                    <a:pt x="3122" y="6095"/>
                  </a:lnTo>
                  <a:lnTo>
                    <a:pt x="3117" y="6094"/>
                  </a:lnTo>
                  <a:lnTo>
                    <a:pt x="3026" y="6070"/>
                  </a:lnTo>
                  <a:lnTo>
                    <a:pt x="3022" y="6069"/>
                  </a:lnTo>
                  <a:lnTo>
                    <a:pt x="2934" y="6044"/>
                  </a:lnTo>
                  <a:lnTo>
                    <a:pt x="2929" y="6042"/>
                  </a:lnTo>
                  <a:lnTo>
                    <a:pt x="2844" y="6016"/>
                  </a:lnTo>
                  <a:lnTo>
                    <a:pt x="2838" y="6014"/>
                  </a:lnTo>
                  <a:lnTo>
                    <a:pt x="2756" y="5987"/>
                  </a:lnTo>
                  <a:lnTo>
                    <a:pt x="2751" y="5985"/>
                  </a:lnTo>
                  <a:lnTo>
                    <a:pt x="2672" y="5956"/>
                  </a:lnTo>
                  <a:lnTo>
                    <a:pt x="2666" y="5954"/>
                  </a:lnTo>
                  <a:lnTo>
                    <a:pt x="2590" y="5925"/>
                  </a:lnTo>
                  <a:lnTo>
                    <a:pt x="2584" y="5922"/>
                  </a:lnTo>
                  <a:lnTo>
                    <a:pt x="2511" y="5892"/>
                  </a:lnTo>
                  <a:lnTo>
                    <a:pt x="2505" y="5889"/>
                  </a:lnTo>
                  <a:lnTo>
                    <a:pt x="2435" y="5858"/>
                  </a:lnTo>
                  <a:lnTo>
                    <a:pt x="2428" y="5854"/>
                  </a:lnTo>
                  <a:lnTo>
                    <a:pt x="2362" y="5822"/>
                  </a:lnTo>
                  <a:lnTo>
                    <a:pt x="2355" y="5818"/>
                  </a:lnTo>
                  <a:lnTo>
                    <a:pt x="2292" y="5785"/>
                  </a:lnTo>
                  <a:lnTo>
                    <a:pt x="2284" y="5781"/>
                  </a:lnTo>
                  <a:lnTo>
                    <a:pt x="2225" y="5747"/>
                  </a:lnTo>
                  <a:lnTo>
                    <a:pt x="2216" y="5742"/>
                  </a:lnTo>
                  <a:lnTo>
                    <a:pt x="2189" y="5725"/>
                  </a:lnTo>
                  <a:lnTo>
                    <a:pt x="2189" y="7583"/>
                  </a:lnTo>
                  <a:lnTo>
                    <a:pt x="2190" y="7603"/>
                  </a:lnTo>
                  <a:lnTo>
                    <a:pt x="2192" y="7617"/>
                  </a:lnTo>
                  <a:lnTo>
                    <a:pt x="2196" y="7632"/>
                  </a:lnTo>
                  <a:lnTo>
                    <a:pt x="2203" y="7649"/>
                  </a:lnTo>
                  <a:lnTo>
                    <a:pt x="2212" y="7668"/>
                  </a:lnTo>
                  <a:lnTo>
                    <a:pt x="2225" y="7689"/>
                  </a:lnTo>
                  <a:lnTo>
                    <a:pt x="2241" y="7712"/>
                  </a:lnTo>
                  <a:lnTo>
                    <a:pt x="2262" y="7736"/>
                  </a:lnTo>
                  <a:lnTo>
                    <a:pt x="2287" y="7762"/>
                  </a:lnTo>
                  <a:lnTo>
                    <a:pt x="2316" y="7790"/>
                  </a:lnTo>
                  <a:lnTo>
                    <a:pt x="2349" y="7818"/>
                  </a:lnTo>
                  <a:lnTo>
                    <a:pt x="2388" y="7847"/>
                  </a:lnTo>
                  <a:lnTo>
                    <a:pt x="2430" y="7876"/>
                  </a:lnTo>
                  <a:lnTo>
                    <a:pt x="2478" y="7906"/>
                  </a:lnTo>
                  <a:lnTo>
                    <a:pt x="2529" y="7935"/>
                  </a:lnTo>
                  <a:lnTo>
                    <a:pt x="2585" y="7964"/>
                  </a:lnTo>
                  <a:lnTo>
                    <a:pt x="2644" y="7993"/>
                  </a:lnTo>
                  <a:lnTo>
                    <a:pt x="2707" y="8022"/>
                  </a:lnTo>
                  <a:lnTo>
                    <a:pt x="2774" y="8050"/>
                  </a:lnTo>
                  <a:lnTo>
                    <a:pt x="2844" y="8077"/>
                  </a:lnTo>
                  <a:lnTo>
                    <a:pt x="2917" y="8103"/>
                  </a:lnTo>
                  <a:lnTo>
                    <a:pt x="2994" y="8129"/>
                  </a:lnTo>
                  <a:lnTo>
                    <a:pt x="3074" y="8154"/>
                  </a:lnTo>
                  <a:lnTo>
                    <a:pt x="3157" y="8178"/>
                  </a:lnTo>
                  <a:lnTo>
                    <a:pt x="3243" y="8201"/>
                  </a:lnTo>
                  <a:lnTo>
                    <a:pt x="3332" y="8222"/>
                  </a:lnTo>
                  <a:lnTo>
                    <a:pt x="3424" y="8243"/>
                  </a:lnTo>
                  <a:lnTo>
                    <a:pt x="3518" y="8263"/>
                  </a:lnTo>
                  <a:lnTo>
                    <a:pt x="3615" y="8281"/>
                  </a:lnTo>
                  <a:lnTo>
                    <a:pt x="3713" y="8299"/>
                  </a:lnTo>
                  <a:lnTo>
                    <a:pt x="3814" y="8314"/>
                  </a:lnTo>
                  <a:lnTo>
                    <a:pt x="3916" y="8329"/>
                  </a:lnTo>
                  <a:lnTo>
                    <a:pt x="4020" y="8342"/>
                  </a:lnTo>
                  <a:lnTo>
                    <a:pt x="4125" y="8354"/>
                  </a:lnTo>
                  <a:lnTo>
                    <a:pt x="4231" y="8365"/>
                  </a:lnTo>
                  <a:lnTo>
                    <a:pt x="4338" y="8374"/>
                  </a:lnTo>
                  <a:lnTo>
                    <a:pt x="4447" y="8382"/>
                  </a:lnTo>
                  <a:lnTo>
                    <a:pt x="4556" y="8388"/>
                  </a:lnTo>
                  <a:lnTo>
                    <a:pt x="4666" y="8393"/>
                  </a:lnTo>
                  <a:lnTo>
                    <a:pt x="4777" y="8397"/>
                  </a:lnTo>
                  <a:lnTo>
                    <a:pt x="4888" y="8399"/>
                  </a:lnTo>
                  <a:lnTo>
                    <a:pt x="5000" y="8400"/>
                  </a:lnTo>
                  <a:lnTo>
                    <a:pt x="5112" y="8399"/>
                  </a:lnTo>
                  <a:lnTo>
                    <a:pt x="5223" y="8397"/>
                  </a:lnTo>
                  <a:lnTo>
                    <a:pt x="5334" y="8393"/>
                  </a:lnTo>
                  <a:lnTo>
                    <a:pt x="5444" y="8388"/>
                  </a:lnTo>
                  <a:lnTo>
                    <a:pt x="5553" y="8382"/>
                  </a:lnTo>
                  <a:lnTo>
                    <a:pt x="5662" y="8374"/>
                  </a:lnTo>
                  <a:lnTo>
                    <a:pt x="5769" y="8365"/>
                  </a:lnTo>
                  <a:lnTo>
                    <a:pt x="5875" y="8354"/>
                  </a:lnTo>
                  <a:lnTo>
                    <a:pt x="5980" y="8342"/>
                  </a:lnTo>
                  <a:lnTo>
                    <a:pt x="6084" y="8329"/>
                  </a:lnTo>
                  <a:lnTo>
                    <a:pt x="6186" y="8314"/>
                  </a:lnTo>
                  <a:lnTo>
                    <a:pt x="6287" y="8299"/>
                  </a:lnTo>
                  <a:lnTo>
                    <a:pt x="6385" y="8281"/>
                  </a:lnTo>
                  <a:lnTo>
                    <a:pt x="6482" y="8263"/>
                  </a:lnTo>
                  <a:lnTo>
                    <a:pt x="6576" y="8243"/>
                  </a:lnTo>
                  <a:lnTo>
                    <a:pt x="6668" y="8222"/>
                  </a:lnTo>
                  <a:lnTo>
                    <a:pt x="6757" y="8201"/>
                  </a:lnTo>
                  <a:lnTo>
                    <a:pt x="6843" y="8178"/>
                  </a:lnTo>
                  <a:lnTo>
                    <a:pt x="6926" y="8154"/>
                  </a:lnTo>
                  <a:lnTo>
                    <a:pt x="7006" y="8129"/>
                  </a:lnTo>
                  <a:lnTo>
                    <a:pt x="7083" y="8103"/>
                  </a:lnTo>
                  <a:lnTo>
                    <a:pt x="7156" y="8077"/>
                  </a:lnTo>
                  <a:lnTo>
                    <a:pt x="7226" y="8050"/>
                  </a:lnTo>
                  <a:lnTo>
                    <a:pt x="7293" y="8022"/>
                  </a:lnTo>
                  <a:lnTo>
                    <a:pt x="7356" y="7993"/>
                  </a:lnTo>
                  <a:lnTo>
                    <a:pt x="7415" y="7964"/>
                  </a:lnTo>
                  <a:lnTo>
                    <a:pt x="7471" y="7935"/>
                  </a:lnTo>
                  <a:lnTo>
                    <a:pt x="7522" y="7906"/>
                  </a:lnTo>
                  <a:lnTo>
                    <a:pt x="7570" y="7876"/>
                  </a:lnTo>
                  <a:lnTo>
                    <a:pt x="7612" y="7847"/>
                  </a:lnTo>
                  <a:lnTo>
                    <a:pt x="7651" y="7818"/>
                  </a:lnTo>
                  <a:lnTo>
                    <a:pt x="7684" y="7790"/>
                  </a:lnTo>
                  <a:lnTo>
                    <a:pt x="7713" y="7762"/>
                  </a:lnTo>
                  <a:lnTo>
                    <a:pt x="7738" y="7736"/>
                  </a:lnTo>
                  <a:lnTo>
                    <a:pt x="7759" y="7712"/>
                  </a:lnTo>
                  <a:lnTo>
                    <a:pt x="7775" y="7689"/>
                  </a:lnTo>
                  <a:lnTo>
                    <a:pt x="7788" y="7668"/>
                  </a:lnTo>
                  <a:lnTo>
                    <a:pt x="7797" y="7649"/>
                  </a:lnTo>
                  <a:lnTo>
                    <a:pt x="7804" y="7632"/>
                  </a:lnTo>
                  <a:lnTo>
                    <a:pt x="7808" y="7617"/>
                  </a:lnTo>
                  <a:lnTo>
                    <a:pt x="7810" y="7603"/>
                  </a:lnTo>
                  <a:close/>
                  <a:moveTo>
                    <a:pt x="7810" y="2423"/>
                  </a:moveTo>
                  <a:lnTo>
                    <a:pt x="7811" y="2410"/>
                  </a:lnTo>
                  <a:lnTo>
                    <a:pt x="7810" y="2397"/>
                  </a:lnTo>
                  <a:lnTo>
                    <a:pt x="7808" y="2383"/>
                  </a:lnTo>
                  <a:lnTo>
                    <a:pt x="7804" y="2368"/>
                  </a:lnTo>
                  <a:lnTo>
                    <a:pt x="7797" y="2351"/>
                  </a:lnTo>
                  <a:lnTo>
                    <a:pt x="7788" y="2332"/>
                  </a:lnTo>
                  <a:lnTo>
                    <a:pt x="7775" y="2311"/>
                  </a:lnTo>
                  <a:lnTo>
                    <a:pt x="7759" y="2288"/>
                  </a:lnTo>
                  <a:lnTo>
                    <a:pt x="7738" y="2264"/>
                  </a:lnTo>
                  <a:lnTo>
                    <a:pt x="7713" y="2238"/>
                  </a:lnTo>
                  <a:lnTo>
                    <a:pt x="7684" y="2210"/>
                  </a:lnTo>
                  <a:lnTo>
                    <a:pt x="7651" y="2182"/>
                  </a:lnTo>
                  <a:lnTo>
                    <a:pt x="7612" y="2153"/>
                  </a:lnTo>
                  <a:lnTo>
                    <a:pt x="7570" y="2124"/>
                  </a:lnTo>
                  <a:lnTo>
                    <a:pt x="7522" y="2094"/>
                  </a:lnTo>
                  <a:lnTo>
                    <a:pt x="7471" y="2065"/>
                  </a:lnTo>
                  <a:lnTo>
                    <a:pt x="7415" y="2036"/>
                  </a:lnTo>
                  <a:lnTo>
                    <a:pt x="7356" y="2007"/>
                  </a:lnTo>
                  <a:lnTo>
                    <a:pt x="7293" y="1978"/>
                  </a:lnTo>
                  <a:lnTo>
                    <a:pt x="7226" y="1950"/>
                  </a:lnTo>
                  <a:lnTo>
                    <a:pt x="7156" y="1923"/>
                  </a:lnTo>
                  <a:lnTo>
                    <a:pt x="7083" y="1897"/>
                  </a:lnTo>
                  <a:lnTo>
                    <a:pt x="7006" y="1871"/>
                  </a:lnTo>
                  <a:lnTo>
                    <a:pt x="6926" y="1846"/>
                  </a:lnTo>
                  <a:lnTo>
                    <a:pt x="6843" y="1822"/>
                  </a:lnTo>
                  <a:lnTo>
                    <a:pt x="6757" y="1799"/>
                  </a:lnTo>
                  <a:lnTo>
                    <a:pt x="6668" y="1778"/>
                  </a:lnTo>
                  <a:lnTo>
                    <a:pt x="6576" y="1757"/>
                  </a:lnTo>
                  <a:lnTo>
                    <a:pt x="6482" y="1737"/>
                  </a:lnTo>
                  <a:lnTo>
                    <a:pt x="6385" y="1719"/>
                  </a:lnTo>
                  <a:lnTo>
                    <a:pt x="6287" y="1701"/>
                  </a:lnTo>
                  <a:lnTo>
                    <a:pt x="6186" y="1686"/>
                  </a:lnTo>
                  <a:lnTo>
                    <a:pt x="6084" y="1671"/>
                  </a:lnTo>
                  <a:lnTo>
                    <a:pt x="5980" y="1658"/>
                  </a:lnTo>
                  <a:lnTo>
                    <a:pt x="5875" y="1646"/>
                  </a:lnTo>
                  <a:lnTo>
                    <a:pt x="5769" y="1635"/>
                  </a:lnTo>
                  <a:lnTo>
                    <a:pt x="5662" y="1626"/>
                  </a:lnTo>
                  <a:lnTo>
                    <a:pt x="5553" y="1618"/>
                  </a:lnTo>
                  <a:lnTo>
                    <a:pt x="5444" y="1612"/>
                  </a:lnTo>
                  <a:lnTo>
                    <a:pt x="5334" y="1607"/>
                  </a:lnTo>
                  <a:lnTo>
                    <a:pt x="5223" y="1603"/>
                  </a:lnTo>
                  <a:lnTo>
                    <a:pt x="5112" y="1601"/>
                  </a:lnTo>
                  <a:lnTo>
                    <a:pt x="5000" y="1600"/>
                  </a:lnTo>
                  <a:lnTo>
                    <a:pt x="4888" y="1601"/>
                  </a:lnTo>
                  <a:lnTo>
                    <a:pt x="4777" y="1603"/>
                  </a:lnTo>
                  <a:lnTo>
                    <a:pt x="4666" y="1607"/>
                  </a:lnTo>
                  <a:lnTo>
                    <a:pt x="4556" y="1612"/>
                  </a:lnTo>
                  <a:lnTo>
                    <a:pt x="4447" y="1618"/>
                  </a:lnTo>
                  <a:lnTo>
                    <a:pt x="4338" y="1626"/>
                  </a:lnTo>
                  <a:lnTo>
                    <a:pt x="4231" y="1635"/>
                  </a:lnTo>
                  <a:lnTo>
                    <a:pt x="4125" y="1646"/>
                  </a:lnTo>
                  <a:lnTo>
                    <a:pt x="4020" y="1658"/>
                  </a:lnTo>
                  <a:lnTo>
                    <a:pt x="3916" y="1671"/>
                  </a:lnTo>
                  <a:lnTo>
                    <a:pt x="3814" y="1686"/>
                  </a:lnTo>
                  <a:lnTo>
                    <a:pt x="3713" y="1701"/>
                  </a:lnTo>
                  <a:lnTo>
                    <a:pt x="3615" y="1719"/>
                  </a:lnTo>
                  <a:lnTo>
                    <a:pt x="3518" y="1737"/>
                  </a:lnTo>
                  <a:lnTo>
                    <a:pt x="3424" y="1757"/>
                  </a:lnTo>
                  <a:lnTo>
                    <a:pt x="3332" y="1778"/>
                  </a:lnTo>
                  <a:lnTo>
                    <a:pt x="3243" y="1799"/>
                  </a:lnTo>
                  <a:lnTo>
                    <a:pt x="3157" y="1822"/>
                  </a:lnTo>
                  <a:lnTo>
                    <a:pt x="3074" y="1846"/>
                  </a:lnTo>
                  <a:lnTo>
                    <a:pt x="2994" y="1871"/>
                  </a:lnTo>
                  <a:lnTo>
                    <a:pt x="2917" y="1897"/>
                  </a:lnTo>
                  <a:lnTo>
                    <a:pt x="2844" y="1923"/>
                  </a:lnTo>
                  <a:lnTo>
                    <a:pt x="2774" y="1950"/>
                  </a:lnTo>
                  <a:lnTo>
                    <a:pt x="2707" y="1978"/>
                  </a:lnTo>
                  <a:lnTo>
                    <a:pt x="2644" y="2007"/>
                  </a:lnTo>
                  <a:lnTo>
                    <a:pt x="2585" y="2036"/>
                  </a:lnTo>
                  <a:lnTo>
                    <a:pt x="2529" y="2065"/>
                  </a:lnTo>
                  <a:lnTo>
                    <a:pt x="2478" y="2094"/>
                  </a:lnTo>
                  <a:lnTo>
                    <a:pt x="2430" y="2124"/>
                  </a:lnTo>
                  <a:lnTo>
                    <a:pt x="2388" y="2153"/>
                  </a:lnTo>
                  <a:lnTo>
                    <a:pt x="2349" y="2182"/>
                  </a:lnTo>
                  <a:lnTo>
                    <a:pt x="2316" y="2210"/>
                  </a:lnTo>
                  <a:lnTo>
                    <a:pt x="2287" y="2238"/>
                  </a:lnTo>
                  <a:lnTo>
                    <a:pt x="2262" y="2264"/>
                  </a:lnTo>
                  <a:lnTo>
                    <a:pt x="2241" y="2288"/>
                  </a:lnTo>
                  <a:lnTo>
                    <a:pt x="2225" y="2311"/>
                  </a:lnTo>
                  <a:lnTo>
                    <a:pt x="2212" y="2332"/>
                  </a:lnTo>
                  <a:lnTo>
                    <a:pt x="2203" y="2351"/>
                  </a:lnTo>
                  <a:lnTo>
                    <a:pt x="2196" y="2368"/>
                  </a:lnTo>
                  <a:lnTo>
                    <a:pt x="2192" y="2383"/>
                  </a:lnTo>
                  <a:lnTo>
                    <a:pt x="2190" y="2397"/>
                  </a:lnTo>
                  <a:lnTo>
                    <a:pt x="2189" y="2410"/>
                  </a:lnTo>
                  <a:lnTo>
                    <a:pt x="2190" y="2423"/>
                  </a:lnTo>
                  <a:lnTo>
                    <a:pt x="2192" y="2436"/>
                  </a:lnTo>
                  <a:lnTo>
                    <a:pt x="2196" y="2451"/>
                  </a:lnTo>
                  <a:lnTo>
                    <a:pt x="2203" y="2468"/>
                  </a:lnTo>
                  <a:lnTo>
                    <a:pt x="2212" y="2487"/>
                  </a:lnTo>
                  <a:lnTo>
                    <a:pt x="2225" y="2508"/>
                  </a:lnTo>
                  <a:lnTo>
                    <a:pt x="2241" y="2531"/>
                  </a:lnTo>
                  <a:lnTo>
                    <a:pt x="2262" y="2556"/>
                  </a:lnTo>
                  <a:lnTo>
                    <a:pt x="2286" y="2582"/>
                  </a:lnTo>
                  <a:lnTo>
                    <a:pt x="2316" y="2609"/>
                  </a:lnTo>
                  <a:lnTo>
                    <a:pt x="2350" y="2638"/>
                  </a:lnTo>
                  <a:lnTo>
                    <a:pt x="2388" y="2667"/>
                  </a:lnTo>
                  <a:lnTo>
                    <a:pt x="2431" y="2696"/>
                  </a:lnTo>
                  <a:lnTo>
                    <a:pt x="2478" y="2726"/>
                  </a:lnTo>
                  <a:lnTo>
                    <a:pt x="2529" y="2755"/>
                  </a:lnTo>
                  <a:lnTo>
                    <a:pt x="2584" y="2784"/>
                  </a:lnTo>
                  <a:lnTo>
                    <a:pt x="2644" y="2813"/>
                  </a:lnTo>
                  <a:lnTo>
                    <a:pt x="2707" y="2841"/>
                  </a:lnTo>
                  <a:lnTo>
                    <a:pt x="2773" y="2869"/>
                  </a:lnTo>
                  <a:lnTo>
                    <a:pt x="2844" y="2896"/>
                  </a:lnTo>
                  <a:lnTo>
                    <a:pt x="2917" y="2923"/>
                  </a:lnTo>
                  <a:lnTo>
                    <a:pt x="2994" y="2948"/>
                  </a:lnTo>
                  <a:lnTo>
                    <a:pt x="3074" y="2973"/>
                  </a:lnTo>
                  <a:lnTo>
                    <a:pt x="3157" y="2997"/>
                  </a:lnTo>
                  <a:lnTo>
                    <a:pt x="3243" y="3020"/>
                  </a:lnTo>
                  <a:lnTo>
                    <a:pt x="3332" y="3041"/>
                  </a:lnTo>
                  <a:lnTo>
                    <a:pt x="3424" y="3062"/>
                  </a:lnTo>
                  <a:lnTo>
                    <a:pt x="3518" y="3082"/>
                  </a:lnTo>
                  <a:lnTo>
                    <a:pt x="3615" y="3100"/>
                  </a:lnTo>
                  <a:lnTo>
                    <a:pt x="3713" y="3118"/>
                  </a:lnTo>
                  <a:lnTo>
                    <a:pt x="3814" y="3133"/>
                  </a:lnTo>
                  <a:lnTo>
                    <a:pt x="3916" y="3148"/>
                  </a:lnTo>
                  <a:lnTo>
                    <a:pt x="4020" y="3161"/>
                  </a:lnTo>
                  <a:lnTo>
                    <a:pt x="4125" y="3173"/>
                  </a:lnTo>
                  <a:lnTo>
                    <a:pt x="4231" y="3184"/>
                  </a:lnTo>
                  <a:lnTo>
                    <a:pt x="4338" y="3193"/>
                  </a:lnTo>
                  <a:lnTo>
                    <a:pt x="4447" y="3201"/>
                  </a:lnTo>
                  <a:lnTo>
                    <a:pt x="4556" y="3207"/>
                  </a:lnTo>
                  <a:lnTo>
                    <a:pt x="4666" y="3212"/>
                  </a:lnTo>
                  <a:lnTo>
                    <a:pt x="4777" y="3216"/>
                  </a:lnTo>
                  <a:lnTo>
                    <a:pt x="4888" y="3218"/>
                  </a:lnTo>
                  <a:lnTo>
                    <a:pt x="5000" y="3219"/>
                  </a:lnTo>
                  <a:lnTo>
                    <a:pt x="5112" y="3218"/>
                  </a:lnTo>
                  <a:lnTo>
                    <a:pt x="5223" y="3216"/>
                  </a:lnTo>
                  <a:lnTo>
                    <a:pt x="5334" y="3212"/>
                  </a:lnTo>
                  <a:lnTo>
                    <a:pt x="5444" y="3207"/>
                  </a:lnTo>
                  <a:lnTo>
                    <a:pt x="5553" y="3201"/>
                  </a:lnTo>
                  <a:lnTo>
                    <a:pt x="5662" y="3193"/>
                  </a:lnTo>
                  <a:lnTo>
                    <a:pt x="5769" y="3184"/>
                  </a:lnTo>
                  <a:lnTo>
                    <a:pt x="5875" y="3173"/>
                  </a:lnTo>
                  <a:lnTo>
                    <a:pt x="5980" y="3161"/>
                  </a:lnTo>
                  <a:lnTo>
                    <a:pt x="6084" y="3148"/>
                  </a:lnTo>
                  <a:lnTo>
                    <a:pt x="6186" y="3133"/>
                  </a:lnTo>
                  <a:lnTo>
                    <a:pt x="6287" y="3118"/>
                  </a:lnTo>
                  <a:lnTo>
                    <a:pt x="6385" y="3100"/>
                  </a:lnTo>
                  <a:lnTo>
                    <a:pt x="6482" y="3082"/>
                  </a:lnTo>
                  <a:lnTo>
                    <a:pt x="6576" y="3062"/>
                  </a:lnTo>
                  <a:lnTo>
                    <a:pt x="6668" y="3041"/>
                  </a:lnTo>
                  <a:lnTo>
                    <a:pt x="6757" y="3020"/>
                  </a:lnTo>
                  <a:lnTo>
                    <a:pt x="6843" y="2997"/>
                  </a:lnTo>
                  <a:lnTo>
                    <a:pt x="6926" y="2973"/>
                  </a:lnTo>
                  <a:lnTo>
                    <a:pt x="7006" y="2948"/>
                  </a:lnTo>
                  <a:lnTo>
                    <a:pt x="7083" y="2923"/>
                  </a:lnTo>
                  <a:lnTo>
                    <a:pt x="7156" y="2896"/>
                  </a:lnTo>
                  <a:lnTo>
                    <a:pt x="7227" y="2869"/>
                  </a:lnTo>
                  <a:lnTo>
                    <a:pt x="7293" y="2841"/>
                  </a:lnTo>
                  <a:lnTo>
                    <a:pt x="7356" y="2813"/>
                  </a:lnTo>
                  <a:lnTo>
                    <a:pt x="7416" y="2784"/>
                  </a:lnTo>
                  <a:lnTo>
                    <a:pt x="7471" y="2755"/>
                  </a:lnTo>
                  <a:lnTo>
                    <a:pt x="7522" y="2726"/>
                  </a:lnTo>
                  <a:lnTo>
                    <a:pt x="7569" y="2696"/>
                  </a:lnTo>
                  <a:lnTo>
                    <a:pt x="7612" y="2667"/>
                  </a:lnTo>
                  <a:lnTo>
                    <a:pt x="7650" y="2638"/>
                  </a:lnTo>
                  <a:lnTo>
                    <a:pt x="7684" y="2609"/>
                  </a:lnTo>
                  <a:lnTo>
                    <a:pt x="7714" y="2582"/>
                  </a:lnTo>
                  <a:lnTo>
                    <a:pt x="7738" y="2556"/>
                  </a:lnTo>
                  <a:lnTo>
                    <a:pt x="7759" y="2531"/>
                  </a:lnTo>
                  <a:lnTo>
                    <a:pt x="7775" y="2508"/>
                  </a:lnTo>
                  <a:lnTo>
                    <a:pt x="7788" y="2487"/>
                  </a:lnTo>
                  <a:lnTo>
                    <a:pt x="7797" y="2468"/>
                  </a:lnTo>
                  <a:lnTo>
                    <a:pt x="7804" y="2451"/>
                  </a:lnTo>
                  <a:lnTo>
                    <a:pt x="7808" y="2436"/>
                  </a:lnTo>
                  <a:lnTo>
                    <a:pt x="7810" y="2423"/>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1049" name="Google Shape;1049;p32"/>
          <p:cNvGrpSpPr/>
          <p:nvPr/>
        </p:nvGrpSpPr>
        <p:grpSpPr>
          <a:xfrm>
            <a:off x="3810903" y="1771009"/>
            <a:ext cx="471370" cy="471370"/>
            <a:chOff x="6968299" y="4907280"/>
            <a:chExt cx="914400" cy="914400"/>
          </a:xfrm>
        </p:grpSpPr>
        <p:sp>
          <p:nvSpPr>
            <p:cNvPr id="1050" name="Google Shape;1050;p32"/>
            <p:cNvSpPr/>
            <p:nvPr/>
          </p:nvSpPr>
          <p:spPr>
            <a:xfrm>
              <a:off x="6968299" y="4907280"/>
              <a:ext cx="914400" cy="914400"/>
            </a:xfrm>
            <a:custGeom>
              <a:rect b="b" l="l" r="r" t="t"/>
              <a:pathLst>
                <a:path extrusionOk="0" h="10000" w="10000">
                  <a:moveTo>
                    <a:pt x="3337" y="3181"/>
                  </a:moveTo>
                  <a:lnTo>
                    <a:pt x="6663" y="3181"/>
                  </a:lnTo>
                  <a:lnTo>
                    <a:pt x="6667" y="3181"/>
                  </a:lnTo>
                  <a:lnTo>
                    <a:pt x="6671" y="3181"/>
                  </a:lnTo>
                  <a:lnTo>
                    <a:pt x="6675" y="3182"/>
                  </a:lnTo>
                  <a:lnTo>
                    <a:pt x="6678" y="3182"/>
                  </a:lnTo>
                  <a:lnTo>
                    <a:pt x="6682" y="3183"/>
                  </a:lnTo>
                  <a:lnTo>
                    <a:pt x="6686" y="3184"/>
                  </a:lnTo>
                  <a:lnTo>
                    <a:pt x="6690" y="3185"/>
                  </a:lnTo>
                  <a:lnTo>
                    <a:pt x="6693" y="3186"/>
                  </a:lnTo>
                  <a:lnTo>
                    <a:pt x="6697" y="3187"/>
                  </a:lnTo>
                  <a:lnTo>
                    <a:pt x="6701" y="3188"/>
                  </a:lnTo>
                  <a:lnTo>
                    <a:pt x="6704" y="3190"/>
                  </a:lnTo>
                  <a:lnTo>
                    <a:pt x="6708" y="3191"/>
                  </a:lnTo>
                  <a:lnTo>
                    <a:pt x="6712" y="3193"/>
                  </a:lnTo>
                  <a:lnTo>
                    <a:pt x="6715" y="3195"/>
                  </a:lnTo>
                  <a:lnTo>
                    <a:pt x="6718" y="3197"/>
                  </a:lnTo>
                  <a:lnTo>
                    <a:pt x="6722" y="3199"/>
                  </a:lnTo>
                  <a:lnTo>
                    <a:pt x="6725" y="3201"/>
                  </a:lnTo>
                  <a:lnTo>
                    <a:pt x="6728" y="3204"/>
                  </a:lnTo>
                  <a:lnTo>
                    <a:pt x="6731" y="3206"/>
                  </a:lnTo>
                  <a:lnTo>
                    <a:pt x="6734" y="3209"/>
                  </a:lnTo>
                  <a:lnTo>
                    <a:pt x="6737" y="3211"/>
                  </a:lnTo>
                  <a:lnTo>
                    <a:pt x="6739" y="3214"/>
                  </a:lnTo>
                  <a:lnTo>
                    <a:pt x="6742" y="3217"/>
                  </a:lnTo>
                  <a:lnTo>
                    <a:pt x="6744" y="3220"/>
                  </a:lnTo>
                  <a:lnTo>
                    <a:pt x="6747" y="3223"/>
                  </a:lnTo>
                  <a:lnTo>
                    <a:pt x="6749" y="3226"/>
                  </a:lnTo>
                  <a:lnTo>
                    <a:pt x="6751" y="3230"/>
                  </a:lnTo>
                  <a:lnTo>
                    <a:pt x="6753" y="3233"/>
                  </a:lnTo>
                  <a:lnTo>
                    <a:pt x="6755" y="3236"/>
                  </a:lnTo>
                  <a:lnTo>
                    <a:pt x="6757" y="3240"/>
                  </a:lnTo>
                  <a:lnTo>
                    <a:pt x="6758" y="3244"/>
                  </a:lnTo>
                  <a:lnTo>
                    <a:pt x="6760" y="3247"/>
                  </a:lnTo>
                  <a:lnTo>
                    <a:pt x="6761" y="3251"/>
                  </a:lnTo>
                  <a:lnTo>
                    <a:pt x="6762" y="3255"/>
                  </a:lnTo>
                  <a:lnTo>
                    <a:pt x="6763" y="3258"/>
                  </a:lnTo>
                  <a:lnTo>
                    <a:pt x="6764" y="3262"/>
                  </a:lnTo>
                  <a:lnTo>
                    <a:pt x="6765" y="3266"/>
                  </a:lnTo>
                  <a:lnTo>
                    <a:pt x="6766" y="3270"/>
                  </a:lnTo>
                  <a:lnTo>
                    <a:pt x="6766" y="3273"/>
                  </a:lnTo>
                  <a:lnTo>
                    <a:pt x="6767" y="3277"/>
                  </a:lnTo>
                  <a:lnTo>
                    <a:pt x="6767" y="3281"/>
                  </a:lnTo>
                  <a:lnTo>
                    <a:pt x="6767" y="3285"/>
                  </a:lnTo>
                  <a:lnTo>
                    <a:pt x="6767" y="5156"/>
                  </a:lnTo>
                  <a:lnTo>
                    <a:pt x="6767" y="5160"/>
                  </a:lnTo>
                  <a:lnTo>
                    <a:pt x="6767" y="5164"/>
                  </a:lnTo>
                  <a:lnTo>
                    <a:pt x="6766" y="5168"/>
                  </a:lnTo>
                  <a:lnTo>
                    <a:pt x="6766" y="5171"/>
                  </a:lnTo>
                  <a:lnTo>
                    <a:pt x="6765" y="5175"/>
                  </a:lnTo>
                  <a:lnTo>
                    <a:pt x="6764" y="5179"/>
                  </a:lnTo>
                  <a:lnTo>
                    <a:pt x="6763" y="5183"/>
                  </a:lnTo>
                  <a:lnTo>
                    <a:pt x="6762" y="5186"/>
                  </a:lnTo>
                  <a:lnTo>
                    <a:pt x="6761" y="5190"/>
                  </a:lnTo>
                  <a:lnTo>
                    <a:pt x="6760" y="5194"/>
                  </a:lnTo>
                  <a:lnTo>
                    <a:pt x="6758" y="5197"/>
                  </a:lnTo>
                  <a:lnTo>
                    <a:pt x="6757" y="5201"/>
                  </a:lnTo>
                  <a:lnTo>
                    <a:pt x="6755" y="5205"/>
                  </a:lnTo>
                  <a:lnTo>
                    <a:pt x="6753" y="5208"/>
                  </a:lnTo>
                  <a:lnTo>
                    <a:pt x="6751" y="5211"/>
                  </a:lnTo>
                  <a:lnTo>
                    <a:pt x="6749" y="5215"/>
                  </a:lnTo>
                  <a:lnTo>
                    <a:pt x="6747" y="5218"/>
                  </a:lnTo>
                  <a:lnTo>
                    <a:pt x="6744" y="5221"/>
                  </a:lnTo>
                  <a:lnTo>
                    <a:pt x="6742" y="5224"/>
                  </a:lnTo>
                  <a:lnTo>
                    <a:pt x="6739" y="5227"/>
                  </a:lnTo>
                  <a:lnTo>
                    <a:pt x="6737" y="5230"/>
                  </a:lnTo>
                  <a:lnTo>
                    <a:pt x="6734" y="5232"/>
                  </a:lnTo>
                  <a:lnTo>
                    <a:pt x="6731" y="5235"/>
                  </a:lnTo>
                  <a:lnTo>
                    <a:pt x="6728" y="5237"/>
                  </a:lnTo>
                  <a:lnTo>
                    <a:pt x="6725" y="5240"/>
                  </a:lnTo>
                  <a:lnTo>
                    <a:pt x="6722" y="5242"/>
                  </a:lnTo>
                  <a:lnTo>
                    <a:pt x="6718" y="5244"/>
                  </a:lnTo>
                  <a:lnTo>
                    <a:pt x="6715" y="5246"/>
                  </a:lnTo>
                  <a:lnTo>
                    <a:pt x="6712" y="5248"/>
                  </a:lnTo>
                  <a:lnTo>
                    <a:pt x="6708" y="5250"/>
                  </a:lnTo>
                  <a:lnTo>
                    <a:pt x="6704" y="5251"/>
                  </a:lnTo>
                  <a:lnTo>
                    <a:pt x="6701" y="5253"/>
                  </a:lnTo>
                  <a:lnTo>
                    <a:pt x="6697" y="5254"/>
                  </a:lnTo>
                  <a:lnTo>
                    <a:pt x="6693" y="5255"/>
                  </a:lnTo>
                  <a:lnTo>
                    <a:pt x="6690" y="5256"/>
                  </a:lnTo>
                  <a:lnTo>
                    <a:pt x="6686" y="5257"/>
                  </a:lnTo>
                  <a:lnTo>
                    <a:pt x="6682" y="5258"/>
                  </a:lnTo>
                  <a:lnTo>
                    <a:pt x="6678" y="5259"/>
                  </a:lnTo>
                  <a:lnTo>
                    <a:pt x="6675" y="5259"/>
                  </a:lnTo>
                  <a:lnTo>
                    <a:pt x="6671" y="5260"/>
                  </a:lnTo>
                  <a:lnTo>
                    <a:pt x="6667" y="5260"/>
                  </a:lnTo>
                  <a:lnTo>
                    <a:pt x="6663" y="5260"/>
                  </a:lnTo>
                  <a:lnTo>
                    <a:pt x="3337" y="5260"/>
                  </a:lnTo>
                  <a:lnTo>
                    <a:pt x="3333" y="5260"/>
                  </a:lnTo>
                  <a:lnTo>
                    <a:pt x="3329" y="5260"/>
                  </a:lnTo>
                  <a:lnTo>
                    <a:pt x="3325" y="5259"/>
                  </a:lnTo>
                  <a:lnTo>
                    <a:pt x="3322" y="5259"/>
                  </a:lnTo>
                  <a:lnTo>
                    <a:pt x="3318" y="5258"/>
                  </a:lnTo>
                  <a:lnTo>
                    <a:pt x="3314" y="5257"/>
                  </a:lnTo>
                  <a:lnTo>
                    <a:pt x="3310" y="5256"/>
                  </a:lnTo>
                  <a:lnTo>
                    <a:pt x="3307" y="5255"/>
                  </a:lnTo>
                  <a:lnTo>
                    <a:pt x="3303" y="5254"/>
                  </a:lnTo>
                  <a:lnTo>
                    <a:pt x="3299" y="5253"/>
                  </a:lnTo>
                  <a:lnTo>
                    <a:pt x="3296" y="5251"/>
                  </a:lnTo>
                  <a:lnTo>
                    <a:pt x="3292" y="5250"/>
                  </a:lnTo>
                  <a:lnTo>
                    <a:pt x="3288" y="5248"/>
                  </a:lnTo>
                  <a:lnTo>
                    <a:pt x="3285" y="5246"/>
                  </a:lnTo>
                  <a:lnTo>
                    <a:pt x="3282" y="5244"/>
                  </a:lnTo>
                  <a:lnTo>
                    <a:pt x="3278" y="5242"/>
                  </a:lnTo>
                  <a:lnTo>
                    <a:pt x="3275" y="5240"/>
                  </a:lnTo>
                  <a:lnTo>
                    <a:pt x="3272" y="5237"/>
                  </a:lnTo>
                  <a:lnTo>
                    <a:pt x="3269" y="5235"/>
                  </a:lnTo>
                  <a:lnTo>
                    <a:pt x="3266" y="5232"/>
                  </a:lnTo>
                  <a:lnTo>
                    <a:pt x="3263" y="5230"/>
                  </a:lnTo>
                  <a:lnTo>
                    <a:pt x="3261" y="5227"/>
                  </a:lnTo>
                  <a:lnTo>
                    <a:pt x="3258" y="5224"/>
                  </a:lnTo>
                  <a:lnTo>
                    <a:pt x="3256" y="5221"/>
                  </a:lnTo>
                  <a:lnTo>
                    <a:pt x="3253" y="5218"/>
                  </a:lnTo>
                  <a:lnTo>
                    <a:pt x="3251" y="5215"/>
                  </a:lnTo>
                  <a:lnTo>
                    <a:pt x="3249" y="5211"/>
                  </a:lnTo>
                  <a:lnTo>
                    <a:pt x="3247" y="5208"/>
                  </a:lnTo>
                  <a:lnTo>
                    <a:pt x="3245" y="5205"/>
                  </a:lnTo>
                  <a:lnTo>
                    <a:pt x="3243" y="5201"/>
                  </a:lnTo>
                  <a:lnTo>
                    <a:pt x="3242" y="5197"/>
                  </a:lnTo>
                  <a:lnTo>
                    <a:pt x="3240" y="5194"/>
                  </a:lnTo>
                  <a:lnTo>
                    <a:pt x="3239" y="5190"/>
                  </a:lnTo>
                  <a:lnTo>
                    <a:pt x="3238" y="5186"/>
                  </a:lnTo>
                  <a:lnTo>
                    <a:pt x="3237" y="5183"/>
                  </a:lnTo>
                  <a:lnTo>
                    <a:pt x="3236" y="5179"/>
                  </a:lnTo>
                  <a:lnTo>
                    <a:pt x="3235" y="5175"/>
                  </a:lnTo>
                  <a:lnTo>
                    <a:pt x="3234" y="5171"/>
                  </a:lnTo>
                  <a:lnTo>
                    <a:pt x="3234" y="5168"/>
                  </a:lnTo>
                  <a:lnTo>
                    <a:pt x="3233" y="5164"/>
                  </a:lnTo>
                  <a:lnTo>
                    <a:pt x="3233" y="5160"/>
                  </a:lnTo>
                  <a:lnTo>
                    <a:pt x="3233" y="5156"/>
                  </a:lnTo>
                  <a:lnTo>
                    <a:pt x="3233" y="3285"/>
                  </a:lnTo>
                  <a:lnTo>
                    <a:pt x="3233" y="3281"/>
                  </a:lnTo>
                  <a:lnTo>
                    <a:pt x="3233" y="3277"/>
                  </a:lnTo>
                  <a:lnTo>
                    <a:pt x="3234" y="3273"/>
                  </a:lnTo>
                  <a:lnTo>
                    <a:pt x="3234" y="3270"/>
                  </a:lnTo>
                  <a:lnTo>
                    <a:pt x="3235" y="3266"/>
                  </a:lnTo>
                  <a:lnTo>
                    <a:pt x="3236" y="3262"/>
                  </a:lnTo>
                  <a:lnTo>
                    <a:pt x="3237" y="3258"/>
                  </a:lnTo>
                  <a:lnTo>
                    <a:pt x="3238" y="3255"/>
                  </a:lnTo>
                  <a:lnTo>
                    <a:pt x="3239" y="3251"/>
                  </a:lnTo>
                  <a:lnTo>
                    <a:pt x="3240" y="3247"/>
                  </a:lnTo>
                  <a:lnTo>
                    <a:pt x="3242" y="3244"/>
                  </a:lnTo>
                  <a:lnTo>
                    <a:pt x="3243" y="3240"/>
                  </a:lnTo>
                  <a:lnTo>
                    <a:pt x="3245" y="3236"/>
                  </a:lnTo>
                  <a:lnTo>
                    <a:pt x="3247" y="3233"/>
                  </a:lnTo>
                  <a:lnTo>
                    <a:pt x="3249" y="3230"/>
                  </a:lnTo>
                  <a:lnTo>
                    <a:pt x="3251" y="3226"/>
                  </a:lnTo>
                  <a:lnTo>
                    <a:pt x="3253" y="3223"/>
                  </a:lnTo>
                  <a:lnTo>
                    <a:pt x="3256" y="3220"/>
                  </a:lnTo>
                  <a:lnTo>
                    <a:pt x="3258" y="3217"/>
                  </a:lnTo>
                  <a:lnTo>
                    <a:pt x="3261" y="3214"/>
                  </a:lnTo>
                  <a:lnTo>
                    <a:pt x="3263" y="3211"/>
                  </a:lnTo>
                  <a:lnTo>
                    <a:pt x="3266" y="3209"/>
                  </a:lnTo>
                  <a:lnTo>
                    <a:pt x="3269" y="3206"/>
                  </a:lnTo>
                  <a:lnTo>
                    <a:pt x="3272" y="3204"/>
                  </a:lnTo>
                  <a:lnTo>
                    <a:pt x="3275" y="3201"/>
                  </a:lnTo>
                  <a:lnTo>
                    <a:pt x="3278" y="3199"/>
                  </a:lnTo>
                  <a:lnTo>
                    <a:pt x="3282" y="3197"/>
                  </a:lnTo>
                  <a:lnTo>
                    <a:pt x="3285" y="3195"/>
                  </a:lnTo>
                  <a:lnTo>
                    <a:pt x="3288" y="3193"/>
                  </a:lnTo>
                  <a:lnTo>
                    <a:pt x="3292" y="3191"/>
                  </a:lnTo>
                  <a:lnTo>
                    <a:pt x="3296" y="3190"/>
                  </a:lnTo>
                  <a:lnTo>
                    <a:pt x="3299" y="3188"/>
                  </a:lnTo>
                  <a:lnTo>
                    <a:pt x="3303" y="3187"/>
                  </a:lnTo>
                  <a:lnTo>
                    <a:pt x="3307" y="3186"/>
                  </a:lnTo>
                  <a:lnTo>
                    <a:pt x="3310" y="3185"/>
                  </a:lnTo>
                  <a:lnTo>
                    <a:pt x="3314" y="3184"/>
                  </a:lnTo>
                  <a:lnTo>
                    <a:pt x="3318" y="3183"/>
                  </a:lnTo>
                  <a:lnTo>
                    <a:pt x="3322" y="3182"/>
                  </a:lnTo>
                  <a:lnTo>
                    <a:pt x="3325" y="3182"/>
                  </a:lnTo>
                  <a:lnTo>
                    <a:pt x="3329" y="3181"/>
                  </a:lnTo>
                  <a:lnTo>
                    <a:pt x="3333" y="3181"/>
                  </a:lnTo>
                  <a:lnTo>
                    <a:pt x="3337" y="3181"/>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51" name="Google Shape;1051;p32"/>
            <p:cNvSpPr/>
            <p:nvPr/>
          </p:nvSpPr>
          <p:spPr>
            <a:xfrm>
              <a:off x="6968299" y="4907280"/>
              <a:ext cx="914400" cy="914400"/>
            </a:xfrm>
            <a:custGeom>
              <a:rect b="b" l="l" r="r" t="t"/>
              <a:pathLst>
                <a:path extrusionOk="0" h="10000" w="10000">
                  <a:moveTo>
                    <a:pt x="819" y="7452"/>
                  </a:moveTo>
                  <a:lnTo>
                    <a:pt x="833" y="7423"/>
                  </a:lnTo>
                  <a:lnTo>
                    <a:pt x="1249" y="6695"/>
                  </a:lnTo>
                  <a:lnTo>
                    <a:pt x="1267" y="6668"/>
                  </a:lnTo>
                  <a:lnTo>
                    <a:pt x="1289" y="6643"/>
                  </a:lnTo>
                  <a:lnTo>
                    <a:pt x="1313" y="6621"/>
                  </a:lnTo>
                  <a:lnTo>
                    <a:pt x="1341" y="6603"/>
                  </a:lnTo>
                  <a:lnTo>
                    <a:pt x="1370" y="6588"/>
                  </a:lnTo>
                  <a:lnTo>
                    <a:pt x="1401" y="6578"/>
                  </a:lnTo>
                  <a:lnTo>
                    <a:pt x="1433" y="6571"/>
                  </a:lnTo>
                  <a:lnTo>
                    <a:pt x="1466" y="6569"/>
                  </a:lnTo>
                  <a:lnTo>
                    <a:pt x="8534" y="6569"/>
                  </a:lnTo>
                  <a:lnTo>
                    <a:pt x="8567" y="6571"/>
                  </a:lnTo>
                  <a:lnTo>
                    <a:pt x="8599" y="6578"/>
                  </a:lnTo>
                  <a:lnTo>
                    <a:pt x="8630" y="6588"/>
                  </a:lnTo>
                  <a:lnTo>
                    <a:pt x="8659" y="6603"/>
                  </a:lnTo>
                  <a:lnTo>
                    <a:pt x="8687" y="6621"/>
                  </a:lnTo>
                  <a:lnTo>
                    <a:pt x="8711" y="6643"/>
                  </a:lnTo>
                  <a:lnTo>
                    <a:pt x="8733" y="6668"/>
                  </a:lnTo>
                  <a:lnTo>
                    <a:pt x="8751" y="6695"/>
                  </a:lnTo>
                  <a:lnTo>
                    <a:pt x="9167" y="7423"/>
                  </a:lnTo>
                  <a:lnTo>
                    <a:pt x="9181" y="7452"/>
                  </a:lnTo>
                  <a:lnTo>
                    <a:pt x="9192" y="7483"/>
                  </a:lnTo>
                  <a:lnTo>
                    <a:pt x="9198" y="7515"/>
                  </a:lnTo>
                  <a:lnTo>
                    <a:pt x="9200" y="7548"/>
                  </a:lnTo>
                  <a:lnTo>
                    <a:pt x="9198" y="7580"/>
                  </a:lnTo>
                  <a:lnTo>
                    <a:pt x="9191" y="7612"/>
                  </a:lnTo>
                  <a:lnTo>
                    <a:pt x="9181" y="7643"/>
                  </a:lnTo>
                  <a:lnTo>
                    <a:pt x="9166" y="7672"/>
                  </a:lnTo>
                  <a:lnTo>
                    <a:pt x="9148" y="7700"/>
                  </a:lnTo>
                  <a:lnTo>
                    <a:pt x="9126" y="7724"/>
                  </a:lnTo>
                  <a:lnTo>
                    <a:pt x="9102" y="7746"/>
                  </a:lnTo>
                  <a:lnTo>
                    <a:pt x="9075" y="7764"/>
                  </a:lnTo>
                  <a:lnTo>
                    <a:pt x="9045" y="7778"/>
                  </a:lnTo>
                  <a:lnTo>
                    <a:pt x="9015" y="7789"/>
                  </a:lnTo>
                  <a:lnTo>
                    <a:pt x="8983" y="7795"/>
                  </a:lnTo>
                  <a:lnTo>
                    <a:pt x="8950" y="7797"/>
                  </a:lnTo>
                  <a:lnTo>
                    <a:pt x="1050" y="7797"/>
                  </a:lnTo>
                  <a:lnTo>
                    <a:pt x="1017" y="7795"/>
                  </a:lnTo>
                  <a:lnTo>
                    <a:pt x="985" y="7789"/>
                  </a:lnTo>
                  <a:lnTo>
                    <a:pt x="955" y="7778"/>
                  </a:lnTo>
                  <a:lnTo>
                    <a:pt x="925" y="7764"/>
                  </a:lnTo>
                  <a:lnTo>
                    <a:pt x="898" y="7746"/>
                  </a:lnTo>
                  <a:lnTo>
                    <a:pt x="874" y="7724"/>
                  </a:lnTo>
                  <a:lnTo>
                    <a:pt x="852" y="7700"/>
                  </a:lnTo>
                  <a:lnTo>
                    <a:pt x="834" y="7672"/>
                  </a:lnTo>
                  <a:lnTo>
                    <a:pt x="819" y="7643"/>
                  </a:lnTo>
                  <a:lnTo>
                    <a:pt x="809" y="7612"/>
                  </a:lnTo>
                  <a:lnTo>
                    <a:pt x="802" y="7580"/>
                  </a:lnTo>
                  <a:lnTo>
                    <a:pt x="800" y="7548"/>
                  </a:lnTo>
                  <a:lnTo>
                    <a:pt x="802" y="7515"/>
                  </a:lnTo>
                  <a:lnTo>
                    <a:pt x="808" y="7483"/>
                  </a:lnTo>
                  <a:lnTo>
                    <a:pt x="819" y="7452"/>
                  </a:lnTo>
                  <a:close/>
                  <a:moveTo>
                    <a:pt x="8519" y="7297"/>
                  </a:moveTo>
                  <a:lnTo>
                    <a:pt x="8389" y="7069"/>
                  </a:lnTo>
                  <a:lnTo>
                    <a:pt x="1611" y="7069"/>
                  </a:lnTo>
                  <a:lnTo>
                    <a:pt x="1481" y="7297"/>
                  </a:lnTo>
                  <a:lnTo>
                    <a:pt x="8519" y="7297"/>
                  </a:lnTo>
                  <a:close/>
                  <a:moveTo>
                    <a:pt x="2800" y="2203"/>
                  </a:moveTo>
                  <a:lnTo>
                    <a:pt x="2812" y="2203"/>
                  </a:lnTo>
                  <a:lnTo>
                    <a:pt x="2817" y="2203"/>
                  </a:lnTo>
                  <a:lnTo>
                    <a:pt x="7183" y="2203"/>
                  </a:lnTo>
                  <a:lnTo>
                    <a:pt x="7188" y="2203"/>
                  </a:lnTo>
                  <a:lnTo>
                    <a:pt x="7200" y="2203"/>
                  </a:lnTo>
                  <a:lnTo>
                    <a:pt x="7209" y="2204"/>
                  </a:lnTo>
                  <a:lnTo>
                    <a:pt x="7221" y="2204"/>
                  </a:lnTo>
                  <a:lnTo>
                    <a:pt x="7231" y="2205"/>
                  </a:lnTo>
                  <a:lnTo>
                    <a:pt x="7242" y="2206"/>
                  </a:lnTo>
                  <a:lnTo>
                    <a:pt x="7252" y="2207"/>
                  </a:lnTo>
                  <a:lnTo>
                    <a:pt x="7263" y="2209"/>
                  </a:lnTo>
                  <a:lnTo>
                    <a:pt x="7273" y="2210"/>
                  </a:lnTo>
                  <a:lnTo>
                    <a:pt x="7284" y="2212"/>
                  </a:lnTo>
                  <a:lnTo>
                    <a:pt x="7293" y="2214"/>
                  </a:lnTo>
                  <a:lnTo>
                    <a:pt x="7305" y="2217"/>
                  </a:lnTo>
                  <a:lnTo>
                    <a:pt x="7314" y="2219"/>
                  </a:lnTo>
                  <a:lnTo>
                    <a:pt x="7325" y="2222"/>
                  </a:lnTo>
                  <a:lnTo>
                    <a:pt x="7334" y="2224"/>
                  </a:lnTo>
                  <a:lnTo>
                    <a:pt x="7345" y="2227"/>
                  </a:lnTo>
                  <a:lnTo>
                    <a:pt x="7354" y="2230"/>
                  </a:lnTo>
                  <a:lnTo>
                    <a:pt x="7365" y="2234"/>
                  </a:lnTo>
                  <a:lnTo>
                    <a:pt x="7373" y="2237"/>
                  </a:lnTo>
                  <a:lnTo>
                    <a:pt x="7384" y="2241"/>
                  </a:lnTo>
                  <a:lnTo>
                    <a:pt x="7392" y="2244"/>
                  </a:lnTo>
                  <a:lnTo>
                    <a:pt x="7403" y="2248"/>
                  </a:lnTo>
                  <a:lnTo>
                    <a:pt x="7411" y="2252"/>
                  </a:lnTo>
                  <a:lnTo>
                    <a:pt x="7422" y="2257"/>
                  </a:lnTo>
                  <a:lnTo>
                    <a:pt x="7429" y="2260"/>
                  </a:lnTo>
                  <a:lnTo>
                    <a:pt x="7440" y="2266"/>
                  </a:lnTo>
                  <a:lnTo>
                    <a:pt x="7448" y="2269"/>
                  </a:lnTo>
                  <a:lnTo>
                    <a:pt x="7458" y="2275"/>
                  </a:lnTo>
                  <a:lnTo>
                    <a:pt x="7468" y="2281"/>
                  </a:lnTo>
                  <a:lnTo>
                    <a:pt x="7478" y="2287"/>
                  </a:lnTo>
                  <a:lnTo>
                    <a:pt x="7486" y="2292"/>
                  </a:lnTo>
                  <a:lnTo>
                    <a:pt x="7496" y="2298"/>
                  </a:lnTo>
                  <a:lnTo>
                    <a:pt x="7503" y="2303"/>
                  </a:lnTo>
                  <a:lnTo>
                    <a:pt x="7513" y="2310"/>
                  </a:lnTo>
                  <a:lnTo>
                    <a:pt x="7520" y="2316"/>
                  </a:lnTo>
                  <a:lnTo>
                    <a:pt x="7530" y="2323"/>
                  </a:lnTo>
                  <a:lnTo>
                    <a:pt x="7537" y="2329"/>
                  </a:lnTo>
                  <a:lnTo>
                    <a:pt x="7546" y="2336"/>
                  </a:lnTo>
                  <a:lnTo>
                    <a:pt x="7553" y="2342"/>
                  </a:lnTo>
                  <a:lnTo>
                    <a:pt x="7562" y="2350"/>
                  </a:lnTo>
                  <a:lnTo>
                    <a:pt x="7569" y="2356"/>
                  </a:lnTo>
                  <a:lnTo>
                    <a:pt x="7577" y="2364"/>
                  </a:lnTo>
                  <a:lnTo>
                    <a:pt x="7584" y="2371"/>
                  </a:lnTo>
                  <a:lnTo>
                    <a:pt x="7592" y="2379"/>
                  </a:lnTo>
                  <a:lnTo>
                    <a:pt x="7598" y="2386"/>
                  </a:lnTo>
                  <a:lnTo>
                    <a:pt x="7606" y="2395"/>
                  </a:lnTo>
                  <a:lnTo>
                    <a:pt x="7612" y="2402"/>
                  </a:lnTo>
                  <a:lnTo>
                    <a:pt x="7619" y="2411"/>
                  </a:lnTo>
                  <a:lnTo>
                    <a:pt x="7625" y="2418"/>
                  </a:lnTo>
                  <a:lnTo>
                    <a:pt x="7632" y="2428"/>
                  </a:lnTo>
                  <a:lnTo>
                    <a:pt x="7638" y="2435"/>
                  </a:lnTo>
                  <a:lnTo>
                    <a:pt x="7645" y="2445"/>
                  </a:lnTo>
                  <a:lnTo>
                    <a:pt x="7650" y="2452"/>
                  </a:lnTo>
                  <a:lnTo>
                    <a:pt x="7656" y="2462"/>
                  </a:lnTo>
                  <a:lnTo>
                    <a:pt x="7661" y="2470"/>
                  </a:lnTo>
                  <a:lnTo>
                    <a:pt x="7667" y="2480"/>
                  </a:lnTo>
                  <a:lnTo>
                    <a:pt x="7673" y="2490"/>
                  </a:lnTo>
                  <a:lnTo>
                    <a:pt x="7679" y="2500"/>
                  </a:lnTo>
                  <a:lnTo>
                    <a:pt x="7682" y="2508"/>
                  </a:lnTo>
                  <a:lnTo>
                    <a:pt x="7688" y="2519"/>
                  </a:lnTo>
                  <a:lnTo>
                    <a:pt x="7691" y="2526"/>
                  </a:lnTo>
                  <a:lnTo>
                    <a:pt x="7696" y="2537"/>
                  </a:lnTo>
                  <a:lnTo>
                    <a:pt x="7700" y="2545"/>
                  </a:lnTo>
                  <a:lnTo>
                    <a:pt x="7704" y="2556"/>
                  </a:lnTo>
                  <a:lnTo>
                    <a:pt x="7707" y="2564"/>
                  </a:lnTo>
                  <a:lnTo>
                    <a:pt x="7711" y="2575"/>
                  </a:lnTo>
                  <a:lnTo>
                    <a:pt x="7714" y="2583"/>
                  </a:lnTo>
                  <a:lnTo>
                    <a:pt x="7718" y="2594"/>
                  </a:lnTo>
                  <a:lnTo>
                    <a:pt x="7721" y="2603"/>
                  </a:lnTo>
                  <a:lnTo>
                    <a:pt x="7724" y="2614"/>
                  </a:lnTo>
                  <a:lnTo>
                    <a:pt x="7726" y="2623"/>
                  </a:lnTo>
                  <a:lnTo>
                    <a:pt x="7729" y="2634"/>
                  </a:lnTo>
                  <a:lnTo>
                    <a:pt x="7731" y="2643"/>
                  </a:lnTo>
                  <a:lnTo>
                    <a:pt x="7734" y="2655"/>
                  </a:lnTo>
                  <a:lnTo>
                    <a:pt x="7736" y="2664"/>
                  </a:lnTo>
                  <a:lnTo>
                    <a:pt x="7738" y="2675"/>
                  </a:lnTo>
                  <a:lnTo>
                    <a:pt x="7739" y="2685"/>
                  </a:lnTo>
                  <a:lnTo>
                    <a:pt x="7741" y="2696"/>
                  </a:lnTo>
                  <a:lnTo>
                    <a:pt x="7742" y="2706"/>
                  </a:lnTo>
                  <a:lnTo>
                    <a:pt x="7743" y="2717"/>
                  </a:lnTo>
                  <a:lnTo>
                    <a:pt x="7744" y="2727"/>
                  </a:lnTo>
                  <a:lnTo>
                    <a:pt x="7744" y="2739"/>
                  </a:lnTo>
                  <a:lnTo>
                    <a:pt x="7745" y="2748"/>
                  </a:lnTo>
                  <a:lnTo>
                    <a:pt x="7745" y="2760"/>
                  </a:lnTo>
                  <a:lnTo>
                    <a:pt x="7745" y="2765"/>
                  </a:lnTo>
                  <a:lnTo>
                    <a:pt x="7745" y="5676"/>
                  </a:lnTo>
                  <a:lnTo>
                    <a:pt x="7745" y="5681"/>
                  </a:lnTo>
                  <a:lnTo>
                    <a:pt x="7745" y="5693"/>
                  </a:lnTo>
                  <a:lnTo>
                    <a:pt x="7744" y="5702"/>
                  </a:lnTo>
                  <a:lnTo>
                    <a:pt x="7744" y="5714"/>
                  </a:lnTo>
                  <a:lnTo>
                    <a:pt x="7743" y="5723"/>
                  </a:lnTo>
                  <a:lnTo>
                    <a:pt x="7742" y="5735"/>
                  </a:lnTo>
                  <a:lnTo>
                    <a:pt x="7741" y="5744"/>
                  </a:lnTo>
                  <a:lnTo>
                    <a:pt x="7739" y="5756"/>
                  </a:lnTo>
                  <a:lnTo>
                    <a:pt x="7738" y="5765"/>
                  </a:lnTo>
                  <a:lnTo>
                    <a:pt x="7736" y="5777"/>
                  </a:lnTo>
                  <a:lnTo>
                    <a:pt x="7734" y="5786"/>
                  </a:lnTo>
                  <a:lnTo>
                    <a:pt x="7731" y="5797"/>
                  </a:lnTo>
                  <a:lnTo>
                    <a:pt x="7729" y="5806"/>
                  </a:lnTo>
                  <a:lnTo>
                    <a:pt x="7727" y="5817"/>
                  </a:lnTo>
                  <a:lnTo>
                    <a:pt x="7724" y="5826"/>
                  </a:lnTo>
                  <a:lnTo>
                    <a:pt x="7721" y="5837"/>
                  </a:lnTo>
                  <a:lnTo>
                    <a:pt x="7718" y="5846"/>
                  </a:lnTo>
                  <a:lnTo>
                    <a:pt x="7715" y="5857"/>
                  </a:lnTo>
                  <a:lnTo>
                    <a:pt x="7712" y="5865"/>
                  </a:lnTo>
                  <a:lnTo>
                    <a:pt x="7708" y="5876"/>
                  </a:lnTo>
                  <a:lnTo>
                    <a:pt x="7704" y="5885"/>
                  </a:lnTo>
                  <a:lnTo>
                    <a:pt x="7700" y="5895"/>
                  </a:lnTo>
                  <a:lnTo>
                    <a:pt x="7696" y="5903"/>
                  </a:lnTo>
                  <a:lnTo>
                    <a:pt x="7692" y="5914"/>
                  </a:lnTo>
                  <a:lnTo>
                    <a:pt x="7688" y="5922"/>
                  </a:lnTo>
                  <a:lnTo>
                    <a:pt x="7683" y="5933"/>
                  </a:lnTo>
                  <a:lnTo>
                    <a:pt x="7679" y="5940"/>
                  </a:lnTo>
                  <a:lnTo>
                    <a:pt x="7673" y="5951"/>
                  </a:lnTo>
                  <a:lnTo>
                    <a:pt x="7667" y="5961"/>
                  </a:lnTo>
                  <a:lnTo>
                    <a:pt x="7661" y="5971"/>
                  </a:lnTo>
                  <a:lnTo>
                    <a:pt x="7656" y="5979"/>
                  </a:lnTo>
                  <a:lnTo>
                    <a:pt x="7650" y="5989"/>
                  </a:lnTo>
                  <a:lnTo>
                    <a:pt x="7644" y="5997"/>
                  </a:lnTo>
                  <a:lnTo>
                    <a:pt x="7637" y="6006"/>
                  </a:lnTo>
                  <a:lnTo>
                    <a:pt x="7632" y="6014"/>
                  </a:lnTo>
                  <a:lnTo>
                    <a:pt x="7625" y="6023"/>
                  </a:lnTo>
                  <a:lnTo>
                    <a:pt x="7619" y="6031"/>
                  </a:lnTo>
                  <a:lnTo>
                    <a:pt x="7611" y="6040"/>
                  </a:lnTo>
                  <a:lnTo>
                    <a:pt x="7605" y="6047"/>
                  </a:lnTo>
                  <a:lnTo>
                    <a:pt x="7597" y="6055"/>
                  </a:lnTo>
                  <a:lnTo>
                    <a:pt x="7591" y="6062"/>
                  </a:lnTo>
                  <a:lnTo>
                    <a:pt x="7583" y="6070"/>
                  </a:lnTo>
                  <a:lnTo>
                    <a:pt x="7576" y="6077"/>
                  </a:lnTo>
                  <a:lnTo>
                    <a:pt x="7568" y="6085"/>
                  </a:lnTo>
                  <a:lnTo>
                    <a:pt x="7561" y="6091"/>
                  </a:lnTo>
                  <a:lnTo>
                    <a:pt x="7553" y="6099"/>
                  </a:lnTo>
                  <a:lnTo>
                    <a:pt x="7546" y="6104"/>
                  </a:lnTo>
                  <a:lnTo>
                    <a:pt x="7537" y="6112"/>
                  </a:lnTo>
                  <a:lnTo>
                    <a:pt x="7530" y="6117"/>
                  </a:lnTo>
                  <a:lnTo>
                    <a:pt x="7521" y="6124"/>
                  </a:lnTo>
                  <a:lnTo>
                    <a:pt x="7514" y="6130"/>
                  </a:lnTo>
                  <a:lnTo>
                    <a:pt x="7505" y="6136"/>
                  </a:lnTo>
                  <a:lnTo>
                    <a:pt x="7497" y="6141"/>
                  </a:lnTo>
                  <a:lnTo>
                    <a:pt x="7488" y="6148"/>
                  </a:lnTo>
                  <a:lnTo>
                    <a:pt x="7481" y="6152"/>
                  </a:lnTo>
                  <a:lnTo>
                    <a:pt x="7471" y="6159"/>
                  </a:lnTo>
                  <a:lnTo>
                    <a:pt x="7458" y="6166"/>
                  </a:lnTo>
                  <a:lnTo>
                    <a:pt x="7448" y="6172"/>
                  </a:lnTo>
                  <a:lnTo>
                    <a:pt x="7440" y="6175"/>
                  </a:lnTo>
                  <a:lnTo>
                    <a:pt x="7429" y="6181"/>
                  </a:lnTo>
                  <a:lnTo>
                    <a:pt x="7422" y="6184"/>
                  </a:lnTo>
                  <a:lnTo>
                    <a:pt x="7411" y="6189"/>
                  </a:lnTo>
                  <a:lnTo>
                    <a:pt x="7403" y="6193"/>
                  </a:lnTo>
                  <a:lnTo>
                    <a:pt x="7392" y="6197"/>
                  </a:lnTo>
                  <a:lnTo>
                    <a:pt x="7384" y="6200"/>
                  </a:lnTo>
                  <a:lnTo>
                    <a:pt x="7373" y="6204"/>
                  </a:lnTo>
                  <a:lnTo>
                    <a:pt x="7365" y="6207"/>
                  </a:lnTo>
                  <a:lnTo>
                    <a:pt x="7354" y="6211"/>
                  </a:lnTo>
                  <a:lnTo>
                    <a:pt x="7345" y="6214"/>
                  </a:lnTo>
                  <a:lnTo>
                    <a:pt x="7334" y="6217"/>
                  </a:lnTo>
                  <a:lnTo>
                    <a:pt x="7325" y="6219"/>
                  </a:lnTo>
                  <a:lnTo>
                    <a:pt x="7314" y="6222"/>
                  </a:lnTo>
                  <a:lnTo>
                    <a:pt x="7305" y="6224"/>
                  </a:lnTo>
                  <a:lnTo>
                    <a:pt x="7293" y="6227"/>
                  </a:lnTo>
                  <a:lnTo>
                    <a:pt x="7284" y="6229"/>
                  </a:lnTo>
                  <a:lnTo>
                    <a:pt x="7273" y="6231"/>
                  </a:lnTo>
                  <a:lnTo>
                    <a:pt x="7263" y="6232"/>
                  </a:lnTo>
                  <a:lnTo>
                    <a:pt x="7252" y="6234"/>
                  </a:lnTo>
                  <a:lnTo>
                    <a:pt x="7242" y="6235"/>
                  </a:lnTo>
                  <a:lnTo>
                    <a:pt x="7231" y="6236"/>
                  </a:lnTo>
                  <a:lnTo>
                    <a:pt x="7221" y="6237"/>
                  </a:lnTo>
                  <a:lnTo>
                    <a:pt x="7209" y="6237"/>
                  </a:lnTo>
                  <a:lnTo>
                    <a:pt x="7200" y="6238"/>
                  </a:lnTo>
                  <a:lnTo>
                    <a:pt x="7188" y="6238"/>
                  </a:lnTo>
                  <a:lnTo>
                    <a:pt x="7183" y="6238"/>
                  </a:lnTo>
                  <a:lnTo>
                    <a:pt x="2817" y="6238"/>
                  </a:lnTo>
                  <a:lnTo>
                    <a:pt x="2812" y="6238"/>
                  </a:lnTo>
                  <a:lnTo>
                    <a:pt x="2800" y="6238"/>
                  </a:lnTo>
                  <a:lnTo>
                    <a:pt x="2791" y="6237"/>
                  </a:lnTo>
                  <a:lnTo>
                    <a:pt x="2779" y="6237"/>
                  </a:lnTo>
                  <a:lnTo>
                    <a:pt x="2769" y="6236"/>
                  </a:lnTo>
                  <a:lnTo>
                    <a:pt x="2758" y="6235"/>
                  </a:lnTo>
                  <a:lnTo>
                    <a:pt x="2748" y="6234"/>
                  </a:lnTo>
                  <a:lnTo>
                    <a:pt x="2737" y="6232"/>
                  </a:lnTo>
                  <a:lnTo>
                    <a:pt x="2727" y="6231"/>
                  </a:lnTo>
                  <a:lnTo>
                    <a:pt x="2716" y="6229"/>
                  </a:lnTo>
                  <a:lnTo>
                    <a:pt x="2707" y="6227"/>
                  </a:lnTo>
                  <a:lnTo>
                    <a:pt x="2695" y="6224"/>
                  </a:lnTo>
                  <a:lnTo>
                    <a:pt x="2686" y="6222"/>
                  </a:lnTo>
                  <a:lnTo>
                    <a:pt x="2675" y="6219"/>
                  </a:lnTo>
                  <a:lnTo>
                    <a:pt x="2666" y="6217"/>
                  </a:lnTo>
                  <a:lnTo>
                    <a:pt x="2655" y="6214"/>
                  </a:lnTo>
                  <a:lnTo>
                    <a:pt x="2646" y="6211"/>
                  </a:lnTo>
                  <a:lnTo>
                    <a:pt x="2635" y="6207"/>
                  </a:lnTo>
                  <a:lnTo>
                    <a:pt x="2627" y="6204"/>
                  </a:lnTo>
                  <a:lnTo>
                    <a:pt x="2616" y="6200"/>
                  </a:lnTo>
                  <a:lnTo>
                    <a:pt x="2608" y="6197"/>
                  </a:lnTo>
                  <a:lnTo>
                    <a:pt x="2597" y="6193"/>
                  </a:lnTo>
                  <a:lnTo>
                    <a:pt x="2589" y="6189"/>
                  </a:lnTo>
                  <a:lnTo>
                    <a:pt x="2578" y="6184"/>
                  </a:lnTo>
                  <a:lnTo>
                    <a:pt x="2571" y="6181"/>
                  </a:lnTo>
                  <a:lnTo>
                    <a:pt x="2560" y="6175"/>
                  </a:lnTo>
                  <a:lnTo>
                    <a:pt x="2552" y="6172"/>
                  </a:lnTo>
                  <a:lnTo>
                    <a:pt x="2542" y="6166"/>
                  </a:lnTo>
                  <a:lnTo>
                    <a:pt x="2529" y="6159"/>
                  </a:lnTo>
                  <a:lnTo>
                    <a:pt x="2519" y="6152"/>
                  </a:lnTo>
                  <a:lnTo>
                    <a:pt x="2512" y="6148"/>
                  </a:lnTo>
                  <a:lnTo>
                    <a:pt x="2503" y="6141"/>
                  </a:lnTo>
                  <a:lnTo>
                    <a:pt x="2495" y="6136"/>
                  </a:lnTo>
                  <a:lnTo>
                    <a:pt x="2486" y="6130"/>
                  </a:lnTo>
                  <a:lnTo>
                    <a:pt x="2479" y="6124"/>
                  </a:lnTo>
                  <a:lnTo>
                    <a:pt x="2470" y="6117"/>
                  </a:lnTo>
                  <a:lnTo>
                    <a:pt x="2463" y="6112"/>
                  </a:lnTo>
                  <a:lnTo>
                    <a:pt x="2454" y="6104"/>
                  </a:lnTo>
                  <a:lnTo>
                    <a:pt x="2447" y="6099"/>
                  </a:lnTo>
                  <a:lnTo>
                    <a:pt x="2439" y="6091"/>
                  </a:lnTo>
                  <a:lnTo>
                    <a:pt x="2432" y="6085"/>
                  </a:lnTo>
                  <a:lnTo>
                    <a:pt x="2424" y="6077"/>
                  </a:lnTo>
                  <a:lnTo>
                    <a:pt x="2417" y="6070"/>
                  </a:lnTo>
                  <a:lnTo>
                    <a:pt x="2409" y="6062"/>
                  </a:lnTo>
                  <a:lnTo>
                    <a:pt x="2403" y="6055"/>
                  </a:lnTo>
                  <a:lnTo>
                    <a:pt x="2395" y="6047"/>
                  </a:lnTo>
                  <a:lnTo>
                    <a:pt x="2389" y="6040"/>
                  </a:lnTo>
                  <a:lnTo>
                    <a:pt x="2381" y="6031"/>
                  </a:lnTo>
                  <a:lnTo>
                    <a:pt x="2375" y="6023"/>
                  </a:lnTo>
                  <a:lnTo>
                    <a:pt x="2368" y="6014"/>
                  </a:lnTo>
                  <a:lnTo>
                    <a:pt x="2363" y="6006"/>
                  </a:lnTo>
                  <a:lnTo>
                    <a:pt x="2356" y="5997"/>
                  </a:lnTo>
                  <a:lnTo>
                    <a:pt x="2350" y="5989"/>
                  </a:lnTo>
                  <a:lnTo>
                    <a:pt x="2344" y="5979"/>
                  </a:lnTo>
                  <a:lnTo>
                    <a:pt x="2339" y="5971"/>
                  </a:lnTo>
                  <a:lnTo>
                    <a:pt x="2333" y="5961"/>
                  </a:lnTo>
                  <a:lnTo>
                    <a:pt x="2327" y="5951"/>
                  </a:lnTo>
                  <a:lnTo>
                    <a:pt x="2321" y="5940"/>
                  </a:lnTo>
                  <a:lnTo>
                    <a:pt x="2317" y="5933"/>
                  </a:lnTo>
                  <a:lnTo>
                    <a:pt x="2312" y="5922"/>
                  </a:lnTo>
                  <a:lnTo>
                    <a:pt x="2308" y="5914"/>
                  </a:lnTo>
                  <a:lnTo>
                    <a:pt x="2304" y="5903"/>
                  </a:lnTo>
                  <a:lnTo>
                    <a:pt x="2300" y="5895"/>
                  </a:lnTo>
                  <a:lnTo>
                    <a:pt x="2296" y="5885"/>
                  </a:lnTo>
                  <a:lnTo>
                    <a:pt x="2292" y="5876"/>
                  </a:lnTo>
                  <a:lnTo>
                    <a:pt x="2288" y="5865"/>
                  </a:lnTo>
                  <a:lnTo>
                    <a:pt x="2285" y="5857"/>
                  </a:lnTo>
                  <a:lnTo>
                    <a:pt x="2282" y="5846"/>
                  </a:lnTo>
                  <a:lnTo>
                    <a:pt x="2279" y="5837"/>
                  </a:lnTo>
                  <a:lnTo>
                    <a:pt x="2276" y="5826"/>
                  </a:lnTo>
                  <a:lnTo>
                    <a:pt x="2273" y="5817"/>
                  </a:lnTo>
                  <a:lnTo>
                    <a:pt x="2271" y="5806"/>
                  </a:lnTo>
                  <a:lnTo>
                    <a:pt x="2269" y="5797"/>
                  </a:lnTo>
                  <a:lnTo>
                    <a:pt x="2266" y="5786"/>
                  </a:lnTo>
                  <a:lnTo>
                    <a:pt x="2264" y="5777"/>
                  </a:lnTo>
                  <a:lnTo>
                    <a:pt x="2262" y="5765"/>
                  </a:lnTo>
                  <a:lnTo>
                    <a:pt x="2261" y="5756"/>
                  </a:lnTo>
                  <a:lnTo>
                    <a:pt x="2259" y="5744"/>
                  </a:lnTo>
                  <a:lnTo>
                    <a:pt x="2258" y="5735"/>
                  </a:lnTo>
                  <a:lnTo>
                    <a:pt x="2257" y="5723"/>
                  </a:lnTo>
                  <a:lnTo>
                    <a:pt x="2256" y="5714"/>
                  </a:lnTo>
                  <a:lnTo>
                    <a:pt x="2256" y="5702"/>
                  </a:lnTo>
                  <a:lnTo>
                    <a:pt x="2255" y="5693"/>
                  </a:lnTo>
                  <a:lnTo>
                    <a:pt x="2255" y="5681"/>
                  </a:lnTo>
                  <a:lnTo>
                    <a:pt x="2255" y="5676"/>
                  </a:lnTo>
                  <a:lnTo>
                    <a:pt x="2255" y="2765"/>
                  </a:lnTo>
                  <a:lnTo>
                    <a:pt x="2255" y="2760"/>
                  </a:lnTo>
                  <a:lnTo>
                    <a:pt x="2255" y="2748"/>
                  </a:lnTo>
                  <a:lnTo>
                    <a:pt x="2256" y="2739"/>
                  </a:lnTo>
                  <a:lnTo>
                    <a:pt x="2256" y="2727"/>
                  </a:lnTo>
                  <a:lnTo>
                    <a:pt x="2257" y="2717"/>
                  </a:lnTo>
                  <a:lnTo>
                    <a:pt x="2258" y="2706"/>
                  </a:lnTo>
                  <a:lnTo>
                    <a:pt x="2259" y="2696"/>
                  </a:lnTo>
                  <a:lnTo>
                    <a:pt x="2261" y="2685"/>
                  </a:lnTo>
                  <a:lnTo>
                    <a:pt x="2262" y="2675"/>
                  </a:lnTo>
                  <a:lnTo>
                    <a:pt x="2264" y="2664"/>
                  </a:lnTo>
                  <a:lnTo>
                    <a:pt x="2266" y="2655"/>
                  </a:lnTo>
                  <a:lnTo>
                    <a:pt x="2269" y="2643"/>
                  </a:lnTo>
                  <a:lnTo>
                    <a:pt x="2271" y="2634"/>
                  </a:lnTo>
                  <a:lnTo>
                    <a:pt x="2274" y="2623"/>
                  </a:lnTo>
                  <a:lnTo>
                    <a:pt x="2276" y="2614"/>
                  </a:lnTo>
                  <a:lnTo>
                    <a:pt x="2279" y="2603"/>
                  </a:lnTo>
                  <a:lnTo>
                    <a:pt x="2282" y="2594"/>
                  </a:lnTo>
                  <a:lnTo>
                    <a:pt x="2286" y="2583"/>
                  </a:lnTo>
                  <a:lnTo>
                    <a:pt x="2289" y="2575"/>
                  </a:lnTo>
                  <a:lnTo>
                    <a:pt x="2293" y="2564"/>
                  </a:lnTo>
                  <a:lnTo>
                    <a:pt x="2296" y="2556"/>
                  </a:lnTo>
                  <a:lnTo>
                    <a:pt x="2300" y="2545"/>
                  </a:lnTo>
                  <a:lnTo>
                    <a:pt x="2304" y="2537"/>
                  </a:lnTo>
                  <a:lnTo>
                    <a:pt x="2309" y="2526"/>
                  </a:lnTo>
                  <a:lnTo>
                    <a:pt x="2312" y="2519"/>
                  </a:lnTo>
                  <a:lnTo>
                    <a:pt x="2318" y="2508"/>
                  </a:lnTo>
                  <a:lnTo>
                    <a:pt x="2321" y="2500"/>
                  </a:lnTo>
                  <a:lnTo>
                    <a:pt x="2327" y="2490"/>
                  </a:lnTo>
                  <a:lnTo>
                    <a:pt x="2333" y="2480"/>
                  </a:lnTo>
                  <a:lnTo>
                    <a:pt x="2339" y="2470"/>
                  </a:lnTo>
                  <a:lnTo>
                    <a:pt x="2344" y="2462"/>
                  </a:lnTo>
                  <a:lnTo>
                    <a:pt x="2350" y="2452"/>
                  </a:lnTo>
                  <a:lnTo>
                    <a:pt x="2355" y="2445"/>
                  </a:lnTo>
                  <a:lnTo>
                    <a:pt x="2362" y="2435"/>
                  </a:lnTo>
                  <a:lnTo>
                    <a:pt x="2368" y="2428"/>
                  </a:lnTo>
                  <a:lnTo>
                    <a:pt x="2375" y="2418"/>
                  </a:lnTo>
                  <a:lnTo>
                    <a:pt x="2381" y="2411"/>
                  </a:lnTo>
                  <a:lnTo>
                    <a:pt x="2388" y="2402"/>
                  </a:lnTo>
                  <a:lnTo>
                    <a:pt x="2394" y="2395"/>
                  </a:lnTo>
                  <a:lnTo>
                    <a:pt x="2402" y="2386"/>
                  </a:lnTo>
                  <a:lnTo>
                    <a:pt x="2408" y="2379"/>
                  </a:lnTo>
                  <a:lnTo>
                    <a:pt x="2416" y="2371"/>
                  </a:lnTo>
                  <a:lnTo>
                    <a:pt x="2423" y="2364"/>
                  </a:lnTo>
                  <a:lnTo>
                    <a:pt x="2431" y="2356"/>
                  </a:lnTo>
                  <a:lnTo>
                    <a:pt x="2438" y="2350"/>
                  </a:lnTo>
                  <a:lnTo>
                    <a:pt x="2447" y="2342"/>
                  </a:lnTo>
                  <a:lnTo>
                    <a:pt x="2454" y="2336"/>
                  </a:lnTo>
                  <a:lnTo>
                    <a:pt x="2463" y="2329"/>
                  </a:lnTo>
                  <a:lnTo>
                    <a:pt x="2470" y="2323"/>
                  </a:lnTo>
                  <a:lnTo>
                    <a:pt x="2480" y="2316"/>
                  </a:lnTo>
                  <a:lnTo>
                    <a:pt x="2487" y="2310"/>
                  </a:lnTo>
                  <a:lnTo>
                    <a:pt x="2497" y="2303"/>
                  </a:lnTo>
                  <a:lnTo>
                    <a:pt x="2504" y="2298"/>
                  </a:lnTo>
                  <a:lnTo>
                    <a:pt x="2514" y="2292"/>
                  </a:lnTo>
                  <a:lnTo>
                    <a:pt x="2522" y="2287"/>
                  </a:lnTo>
                  <a:lnTo>
                    <a:pt x="2532" y="2281"/>
                  </a:lnTo>
                  <a:lnTo>
                    <a:pt x="2542" y="2275"/>
                  </a:lnTo>
                  <a:lnTo>
                    <a:pt x="2552" y="2269"/>
                  </a:lnTo>
                  <a:lnTo>
                    <a:pt x="2560" y="2266"/>
                  </a:lnTo>
                  <a:lnTo>
                    <a:pt x="2571" y="2260"/>
                  </a:lnTo>
                  <a:lnTo>
                    <a:pt x="2578" y="2257"/>
                  </a:lnTo>
                  <a:lnTo>
                    <a:pt x="2589" y="2252"/>
                  </a:lnTo>
                  <a:lnTo>
                    <a:pt x="2597" y="2248"/>
                  </a:lnTo>
                  <a:lnTo>
                    <a:pt x="2608" y="2244"/>
                  </a:lnTo>
                  <a:lnTo>
                    <a:pt x="2616" y="2241"/>
                  </a:lnTo>
                  <a:lnTo>
                    <a:pt x="2627" y="2237"/>
                  </a:lnTo>
                  <a:lnTo>
                    <a:pt x="2635" y="2234"/>
                  </a:lnTo>
                  <a:lnTo>
                    <a:pt x="2646" y="2230"/>
                  </a:lnTo>
                  <a:lnTo>
                    <a:pt x="2655" y="2227"/>
                  </a:lnTo>
                  <a:lnTo>
                    <a:pt x="2666" y="2224"/>
                  </a:lnTo>
                  <a:lnTo>
                    <a:pt x="2675" y="2222"/>
                  </a:lnTo>
                  <a:lnTo>
                    <a:pt x="2686" y="2219"/>
                  </a:lnTo>
                  <a:lnTo>
                    <a:pt x="2695" y="2217"/>
                  </a:lnTo>
                  <a:lnTo>
                    <a:pt x="2707" y="2214"/>
                  </a:lnTo>
                  <a:lnTo>
                    <a:pt x="2716" y="2212"/>
                  </a:lnTo>
                  <a:lnTo>
                    <a:pt x="2727" y="2210"/>
                  </a:lnTo>
                  <a:lnTo>
                    <a:pt x="2737" y="2209"/>
                  </a:lnTo>
                  <a:lnTo>
                    <a:pt x="2748" y="2207"/>
                  </a:lnTo>
                  <a:lnTo>
                    <a:pt x="2758" y="2206"/>
                  </a:lnTo>
                  <a:lnTo>
                    <a:pt x="2769" y="2205"/>
                  </a:lnTo>
                  <a:lnTo>
                    <a:pt x="2779" y="2204"/>
                  </a:lnTo>
                  <a:lnTo>
                    <a:pt x="2791" y="2204"/>
                  </a:lnTo>
                  <a:lnTo>
                    <a:pt x="2800" y="2203"/>
                  </a:lnTo>
                  <a:close/>
                  <a:moveTo>
                    <a:pt x="7181" y="2703"/>
                  </a:moveTo>
                  <a:lnTo>
                    <a:pt x="2819" y="2703"/>
                  </a:lnTo>
                  <a:lnTo>
                    <a:pt x="2815" y="2703"/>
                  </a:lnTo>
                  <a:lnTo>
                    <a:pt x="2813" y="2703"/>
                  </a:lnTo>
                  <a:lnTo>
                    <a:pt x="2811" y="2703"/>
                  </a:lnTo>
                  <a:lnTo>
                    <a:pt x="2809" y="2704"/>
                  </a:lnTo>
                  <a:lnTo>
                    <a:pt x="2807" y="2704"/>
                  </a:lnTo>
                  <a:lnTo>
                    <a:pt x="2804" y="2705"/>
                  </a:lnTo>
                  <a:lnTo>
                    <a:pt x="2802" y="2705"/>
                  </a:lnTo>
                  <a:lnTo>
                    <a:pt x="2800" y="2706"/>
                  </a:lnTo>
                  <a:lnTo>
                    <a:pt x="2797" y="2707"/>
                  </a:lnTo>
                  <a:lnTo>
                    <a:pt x="2795" y="2708"/>
                  </a:lnTo>
                  <a:lnTo>
                    <a:pt x="2792" y="2709"/>
                  </a:lnTo>
                  <a:lnTo>
                    <a:pt x="2789" y="2710"/>
                  </a:lnTo>
                  <a:lnTo>
                    <a:pt x="2787" y="2711"/>
                  </a:lnTo>
                  <a:lnTo>
                    <a:pt x="2785" y="2712"/>
                  </a:lnTo>
                  <a:lnTo>
                    <a:pt x="2784" y="2713"/>
                  </a:lnTo>
                  <a:lnTo>
                    <a:pt x="2782" y="2714"/>
                  </a:lnTo>
                  <a:lnTo>
                    <a:pt x="2780" y="2715"/>
                  </a:lnTo>
                  <a:lnTo>
                    <a:pt x="2779" y="2717"/>
                  </a:lnTo>
                  <a:lnTo>
                    <a:pt x="2777" y="2718"/>
                  </a:lnTo>
                  <a:lnTo>
                    <a:pt x="2775" y="2720"/>
                  </a:lnTo>
                  <a:lnTo>
                    <a:pt x="2773" y="2721"/>
                  </a:lnTo>
                  <a:lnTo>
                    <a:pt x="2772" y="2723"/>
                  </a:lnTo>
                  <a:lnTo>
                    <a:pt x="2770" y="2725"/>
                  </a:lnTo>
                  <a:lnTo>
                    <a:pt x="2769" y="2727"/>
                  </a:lnTo>
                  <a:lnTo>
                    <a:pt x="2767" y="2728"/>
                  </a:lnTo>
                  <a:lnTo>
                    <a:pt x="2766" y="2730"/>
                  </a:lnTo>
                  <a:lnTo>
                    <a:pt x="2765" y="2732"/>
                  </a:lnTo>
                  <a:lnTo>
                    <a:pt x="2764" y="2733"/>
                  </a:lnTo>
                  <a:lnTo>
                    <a:pt x="2763" y="2735"/>
                  </a:lnTo>
                  <a:lnTo>
                    <a:pt x="2762" y="2737"/>
                  </a:lnTo>
                  <a:lnTo>
                    <a:pt x="2761" y="2740"/>
                  </a:lnTo>
                  <a:lnTo>
                    <a:pt x="2760" y="2743"/>
                  </a:lnTo>
                  <a:lnTo>
                    <a:pt x="2759" y="2745"/>
                  </a:lnTo>
                  <a:lnTo>
                    <a:pt x="2758" y="2748"/>
                  </a:lnTo>
                  <a:lnTo>
                    <a:pt x="2757" y="2750"/>
                  </a:lnTo>
                  <a:lnTo>
                    <a:pt x="2757" y="2752"/>
                  </a:lnTo>
                  <a:lnTo>
                    <a:pt x="2756" y="2755"/>
                  </a:lnTo>
                  <a:lnTo>
                    <a:pt x="2756" y="2757"/>
                  </a:lnTo>
                  <a:lnTo>
                    <a:pt x="2755" y="2759"/>
                  </a:lnTo>
                  <a:lnTo>
                    <a:pt x="2755" y="2761"/>
                  </a:lnTo>
                  <a:lnTo>
                    <a:pt x="2755" y="2763"/>
                  </a:lnTo>
                  <a:lnTo>
                    <a:pt x="2755" y="2767"/>
                  </a:lnTo>
                  <a:lnTo>
                    <a:pt x="2755" y="5674"/>
                  </a:lnTo>
                  <a:lnTo>
                    <a:pt x="2755" y="5678"/>
                  </a:lnTo>
                  <a:lnTo>
                    <a:pt x="2755" y="5680"/>
                  </a:lnTo>
                  <a:lnTo>
                    <a:pt x="2755" y="5682"/>
                  </a:lnTo>
                  <a:lnTo>
                    <a:pt x="2756" y="5684"/>
                  </a:lnTo>
                  <a:lnTo>
                    <a:pt x="2756" y="5686"/>
                  </a:lnTo>
                  <a:lnTo>
                    <a:pt x="2757" y="5688"/>
                  </a:lnTo>
                  <a:lnTo>
                    <a:pt x="2757" y="5691"/>
                  </a:lnTo>
                  <a:lnTo>
                    <a:pt x="2758" y="5693"/>
                  </a:lnTo>
                  <a:lnTo>
                    <a:pt x="2759" y="5696"/>
                  </a:lnTo>
                  <a:lnTo>
                    <a:pt x="2760" y="5699"/>
                  </a:lnTo>
                  <a:lnTo>
                    <a:pt x="2761" y="5701"/>
                  </a:lnTo>
                  <a:lnTo>
                    <a:pt x="2762" y="5704"/>
                  </a:lnTo>
                  <a:lnTo>
                    <a:pt x="2763" y="5707"/>
                  </a:lnTo>
                  <a:lnTo>
                    <a:pt x="2764" y="5708"/>
                  </a:lnTo>
                  <a:lnTo>
                    <a:pt x="2765" y="5709"/>
                  </a:lnTo>
                  <a:lnTo>
                    <a:pt x="2766" y="5710"/>
                  </a:lnTo>
                  <a:lnTo>
                    <a:pt x="2767" y="5712"/>
                  </a:lnTo>
                  <a:lnTo>
                    <a:pt x="2768" y="5714"/>
                  </a:lnTo>
                  <a:lnTo>
                    <a:pt x="2769" y="5715"/>
                  </a:lnTo>
                  <a:lnTo>
                    <a:pt x="2771" y="5717"/>
                  </a:lnTo>
                  <a:lnTo>
                    <a:pt x="2773" y="5719"/>
                  </a:lnTo>
                  <a:lnTo>
                    <a:pt x="2775" y="5721"/>
                  </a:lnTo>
                  <a:lnTo>
                    <a:pt x="2777" y="5722"/>
                  </a:lnTo>
                  <a:lnTo>
                    <a:pt x="2779" y="5724"/>
                  </a:lnTo>
                  <a:lnTo>
                    <a:pt x="2781" y="5726"/>
                  </a:lnTo>
                  <a:lnTo>
                    <a:pt x="2784" y="5728"/>
                  </a:lnTo>
                  <a:lnTo>
                    <a:pt x="2786" y="5730"/>
                  </a:lnTo>
                  <a:lnTo>
                    <a:pt x="2786" y="5730"/>
                  </a:lnTo>
                  <a:lnTo>
                    <a:pt x="2787" y="5730"/>
                  </a:lnTo>
                  <a:lnTo>
                    <a:pt x="2789" y="5731"/>
                  </a:lnTo>
                  <a:lnTo>
                    <a:pt x="2792" y="5732"/>
                  </a:lnTo>
                  <a:lnTo>
                    <a:pt x="2795" y="5733"/>
                  </a:lnTo>
                  <a:lnTo>
                    <a:pt x="2797" y="5734"/>
                  </a:lnTo>
                  <a:lnTo>
                    <a:pt x="2800" y="5735"/>
                  </a:lnTo>
                  <a:lnTo>
                    <a:pt x="2802" y="5736"/>
                  </a:lnTo>
                  <a:lnTo>
                    <a:pt x="2804" y="5736"/>
                  </a:lnTo>
                  <a:lnTo>
                    <a:pt x="2807" y="5737"/>
                  </a:lnTo>
                  <a:lnTo>
                    <a:pt x="2809" y="5737"/>
                  </a:lnTo>
                  <a:lnTo>
                    <a:pt x="2811" y="5738"/>
                  </a:lnTo>
                  <a:lnTo>
                    <a:pt x="2813" y="5738"/>
                  </a:lnTo>
                  <a:lnTo>
                    <a:pt x="2815" y="5738"/>
                  </a:lnTo>
                  <a:lnTo>
                    <a:pt x="2819" y="5738"/>
                  </a:lnTo>
                  <a:lnTo>
                    <a:pt x="7181" y="5738"/>
                  </a:lnTo>
                  <a:lnTo>
                    <a:pt x="7185" y="5738"/>
                  </a:lnTo>
                  <a:lnTo>
                    <a:pt x="7187" y="5738"/>
                  </a:lnTo>
                  <a:lnTo>
                    <a:pt x="7189" y="5738"/>
                  </a:lnTo>
                  <a:lnTo>
                    <a:pt x="7191" y="5737"/>
                  </a:lnTo>
                  <a:lnTo>
                    <a:pt x="7193" y="5737"/>
                  </a:lnTo>
                  <a:lnTo>
                    <a:pt x="7196" y="5736"/>
                  </a:lnTo>
                  <a:lnTo>
                    <a:pt x="7198" y="5736"/>
                  </a:lnTo>
                  <a:lnTo>
                    <a:pt x="7200" y="5735"/>
                  </a:lnTo>
                  <a:lnTo>
                    <a:pt x="7203" y="5734"/>
                  </a:lnTo>
                  <a:lnTo>
                    <a:pt x="7205" y="5733"/>
                  </a:lnTo>
                  <a:lnTo>
                    <a:pt x="7208" y="5732"/>
                  </a:lnTo>
                  <a:lnTo>
                    <a:pt x="7211" y="5731"/>
                  </a:lnTo>
                  <a:lnTo>
                    <a:pt x="7213" y="5730"/>
                  </a:lnTo>
                  <a:lnTo>
                    <a:pt x="7214" y="5730"/>
                  </a:lnTo>
                  <a:lnTo>
                    <a:pt x="7214" y="5730"/>
                  </a:lnTo>
                  <a:lnTo>
                    <a:pt x="7216" y="5728"/>
                  </a:lnTo>
                  <a:lnTo>
                    <a:pt x="7219" y="5726"/>
                  </a:lnTo>
                  <a:lnTo>
                    <a:pt x="7221" y="5724"/>
                  </a:lnTo>
                  <a:lnTo>
                    <a:pt x="7223" y="5722"/>
                  </a:lnTo>
                  <a:lnTo>
                    <a:pt x="7225" y="5721"/>
                  </a:lnTo>
                  <a:lnTo>
                    <a:pt x="7227" y="5719"/>
                  </a:lnTo>
                  <a:lnTo>
                    <a:pt x="7229" y="5717"/>
                  </a:lnTo>
                  <a:lnTo>
                    <a:pt x="7231" y="5715"/>
                  </a:lnTo>
                  <a:lnTo>
                    <a:pt x="7232" y="5714"/>
                  </a:lnTo>
                  <a:lnTo>
                    <a:pt x="7233" y="5712"/>
                  </a:lnTo>
                  <a:lnTo>
                    <a:pt x="7234" y="5710"/>
                  </a:lnTo>
                  <a:lnTo>
                    <a:pt x="7235" y="5709"/>
                  </a:lnTo>
                  <a:lnTo>
                    <a:pt x="7236" y="5708"/>
                  </a:lnTo>
                  <a:lnTo>
                    <a:pt x="7237" y="5707"/>
                  </a:lnTo>
                  <a:lnTo>
                    <a:pt x="7238" y="5704"/>
                  </a:lnTo>
                  <a:lnTo>
                    <a:pt x="7239" y="5701"/>
                  </a:lnTo>
                  <a:lnTo>
                    <a:pt x="7240" y="5699"/>
                  </a:lnTo>
                  <a:lnTo>
                    <a:pt x="7241" y="5696"/>
                  </a:lnTo>
                  <a:lnTo>
                    <a:pt x="7242" y="5693"/>
                  </a:lnTo>
                  <a:lnTo>
                    <a:pt x="7243" y="5691"/>
                  </a:lnTo>
                  <a:lnTo>
                    <a:pt x="7243" y="5688"/>
                  </a:lnTo>
                  <a:lnTo>
                    <a:pt x="7244" y="5686"/>
                  </a:lnTo>
                  <a:lnTo>
                    <a:pt x="7244" y="5684"/>
                  </a:lnTo>
                  <a:lnTo>
                    <a:pt x="7245" y="5682"/>
                  </a:lnTo>
                  <a:lnTo>
                    <a:pt x="7245" y="5680"/>
                  </a:lnTo>
                  <a:lnTo>
                    <a:pt x="7245" y="5678"/>
                  </a:lnTo>
                  <a:lnTo>
                    <a:pt x="7245" y="5674"/>
                  </a:lnTo>
                  <a:lnTo>
                    <a:pt x="7245" y="2767"/>
                  </a:lnTo>
                  <a:lnTo>
                    <a:pt x="7245" y="2763"/>
                  </a:lnTo>
                  <a:lnTo>
                    <a:pt x="7245" y="2761"/>
                  </a:lnTo>
                  <a:lnTo>
                    <a:pt x="7245" y="2759"/>
                  </a:lnTo>
                  <a:lnTo>
                    <a:pt x="7244" y="2757"/>
                  </a:lnTo>
                  <a:lnTo>
                    <a:pt x="7244" y="2755"/>
                  </a:lnTo>
                  <a:lnTo>
                    <a:pt x="7243" y="2752"/>
                  </a:lnTo>
                  <a:lnTo>
                    <a:pt x="7243" y="2750"/>
                  </a:lnTo>
                  <a:lnTo>
                    <a:pt x="7242" y="2748"/>
                  </a:lnTo>
                  <a:lnTo>
                    <a:pt x="7241" y="2745"/>
                  </a:lnTo>
                  <a:lnTo>
                    <a:pt x="7240" y="2743"/>
                  </a:lnTo>
                  <a:lnTo>
                    <a:pt x="7239" y="2740"/>
                  </a:lnTo>
                  <a:lnTo>
                    <a:pt x="7238" y="2737"/>
                  </a:lnTo>
                  <a:lnTo>
                    <a:pt x="7237" y="2735"/>
                  </a:lnTo>
                  <a:lnTo>
                    <a:pt x="7236" y="2733"/>
                  </a:lnTo>
                  <a:lnTo>
                    <a:pt x="7235" y="2732"/>
                  </a:lnTo>
                  <a:lnTo>
                    <a:pt x="7234" y="2730"/>
                  </a:lnTo>
                  <a:lnTo>
                    <a:pt x="7233" y="2728"/>
                  </a:lnTo>
                  <a:lnTo>
                    <a:pt x="7231" y="2727"/>
                  </a:lnTo>
                  <a:lnTo>
                    <a:pt x="7230" y="2725"/>
                  </a:lnTo>
                  <a:lnTo>
                    <a:pt x="7228" y="2723"/>
                  </a:lnTo>
                  <a:lnTo>
                    <a:pt x="7227" y="2721"/>
                  </a:lnTo>
                  <a:lnTo>
                    <a:pt x="7225" y="2720"/>
                  </a:lnTo>
                  <a:lnTo>
                    <a:pt x="7223" y="2718"/>
                  </a:lnTo>
                  <a:lnTo>
                    <a:pt x="7221" y="2717"/>
                  </a:lnTo>
                  <a:lnTo>
                    <a:pt x="7220" y="2715"/>
                  </a:lnTo>
                  <a:lnTo>
                    <a:pt x="7218" y="2714"/>
                  </a:lnTo>
                  <a:lnTo>
                    <a:pt x="7216" y="2713"/>
                  </a:lnTo>
                  <a:lnTo>
                    <a:pt x="7215" y="2712"/>
                  </a:lnTo>
                  <a:lnTo>
                    <a:pt x="7213" y="2711"/>
                  </a:lnTo>
                  <a:lnTo>
                    <a:pt x="7211" y="2710"/>
                  </a:lnTo>
                  <a:lnTo>
                    <a:pt x="7208" y="2709"/>
                  </a:lnTo>
                  <a:lnTo>
                    <a:pt x="7205" y="2708"/>
                  </a:lnTo>
                  <a:lnTo>
                    <a:pt x="7203" y="2707"/>
                  </a:lnTo>
                  <a:lnTo>
                    <a:pt x="7200" y="2706"/>
                  </a:lnTo>
                  <a:lnTo>
                    <a:pt x="7198" y="2705"/>
                  </a:lnTo>
                  <a:lnTo>
                    <a:pt x="7196" y="2705"/>
                  </a:lnTo>
                  <a:lnTo>
                    <a:pt x="7193" y="2704"/>
                  </a:lnTo>
                  <a:lnTo>
                    <a:pt x="7191" y="2704"/>
                  </a:lnTo>
                  <a:lnTo>
                    <a:pt x="7189" y="2703"/>
                  </a:lnTo>
                  <a:lnTo>
                    <a:pt x="7187" y="2703"/>
                  </a:lnTo>
                  <a:lnTo>
                    <a:pt x="7185" y="2703"/>
                  </a:lnTo>
                  <a:lnTo>
                    <a:pt x="7181" y="2703"/>
                  </a:lnTo>
                  <a:close/>
                  <a:moveTo>
                    <a:pt x="3324" y="3031"/>
                  </a:moveTo>
                  <a:lnTo>
                    <a:pt x="3330" y="3031"/>
                  </a:lnTo>
                  <a:lnTo>
                    <a:pt x="3334" y="3031"/>
                  </a:lnTo>
                  <a:lnTo>
                    <a:pt x="3337" y="3031"/>
                  </a:lnTo>
                  <a:lnTo>
                    <a:pt x="6663" y="3031"/>
                  </a:lnTo>
                  <a:lnTo>
                    <a:pt x="6666" y="3031"/>
                  </a:lnTo>
                  <a:lnTo>
                    <a:pt x="6670" y="3031"/>
                  </a:lnTo>
                  <a:lnTo>
                    <a:pt x="6676" y="3031"/>
                  </a:lnTo>
                  <a:lnTo>
                    <a:pt x="6680" y="3032"/>
                  </a:lnTo>
                  <a:lnTo>
                    <a:pt x="6685" y="3032"/>
                  </a:lnTo>
                  <a:lnTo>
                    <a:pt x="6689" y="3032"/>
                  </a:lnTo>
                  <a:lnTo>
                    <a:pt x="6695" y="3033"/>
                  </a:lnTo>
                  <a:lnTo>
                    <a:pt x="6699" y="3034"/>
                  </a:lnTo>
                  <a:lnTo>
                    <a:pt x="6704" y="3034"/>
                  </a:lnTo>
                  <a:lnTo>
                    <a:pt x="6708" y="3035"/>
                  </a:lnTo>
                  <a:lnTo>
                    <a:pt x="6713" y="3036"/>
                  </a:lnTo>
                  <a:lnTo>
                    <a:pt x="6717" y="3037"/>
                  </a:lnTo>
                  <a:lnTo>
                    <a:pt x="6723" y="3038"/>
                  </a:lnTo>
                  <a:lnTo>
                    <a:pt x="6726" y="3039"/>
                  </a:lnTo>
                  <a:lnTo>
                    <a:pt x="6732" y="3041"/>
                  </a:lnTo>
                  <a:lnTo>
                    <a:pt x="6735" y="3042"/>
                  </a:lnTo>
                  <a:lnTo>
                    <a:pt x="6741" y="3043"/>
                  </a:lnTo>
                  <a:lnTo>
                    <a:pt x="6744" y="3045"/>
                  </a:lnTo>
                  <a:lnTo>
                    <a:pt x="6749" y="3046"/>
                  </a:lnTo>
                  <a:lnTo>
                    <a:pt x="6753" y="3048"/>
                  </a:lnTo>
                  <a:lnTo>
                    <a:pt x="6758" y="3050"/>
                  </a:lnTo>
                  <a:lnTo>
                    <a:pt x="6761" y="3051"/>
                  </a:lnTo>
                  <a:lnTo>
                    <a:pt x="6766" y="3053"/>
                  </a:lnTo>
                  <a:lnTo>
                    <a:pt x="6770" y="3055"/>
                  </a:lnTo>
                  <a:lnTo>
                    <a:pt x="6775" y="3057"/>
                  </a:lnTo>
                  <a:lnTo>
                    <a:pt x="6778" y="3059"/>
                  </a:lnTo>
                  <a:lnTo>
                    <a:pt x="6783" y="3061"/>
                  </a:lnTo>
                  <a:lnTo>
                    <a:pt x="6786" y="3063"/>
                  </a:lnTo>
                  <a:lnTo>
                    <a:pt x="6791" y="3066"/>
                  </a:lnTo>
                  <a:lnTo>
                    <a:pt x="6794" y="3068"/>
                  </a:lnTo>
                  <a:lnTo>
                    <a:pt x="6799" y="3071"/>
                  </a:lnTo>
                  <a:lnTo>
                    <a:pt x="6803" y="3073"/>
                  </a:lnTo>
                  <a:lnTo>
                    <a:pt x="6808" y="3076"/>
                  </a:lnTo>
                  <a:lnTo>
                    <a:pt x="6811" y="3078"/>
                  </a:lnTo>
                  <a:lnTo>
                    <a:pt x="6815" y="3082"/>
                  </a:lnTo>
                  <a:lnTo>
                    <a:pt x="6819" y="3084"/>
                  </a:lnTo>
                  <a:lnTo>
                    <a:pt x="6823" y="3088"/>
                  </a:lnTo>
                  <a:lnTo>
                    <a:pt x="6826" y="3090"/>
                  </a:lnTo>
                  <a:lnTo>
                    <a:pt x="6831" y="3094"/>
                  </a:lnTo>
                  <a:lnTo>
                    <a:pt x="6833" y="3097"/>
                  </a:lnTo>
                  <a:lnTo>
                    <a:pt x="6838" y="3101"/>
                  </a:lnTo>
                  <a:lnTo>
                    <a:pt x="6841" y="3103"/>
                  </a:lnTo>
                  <a:lnTo>
                    <a:pt x="6845" y="3107"/>
                  </a:lnTo>
                  <a:lnTo>
                    <a:pt x="6847" y="3110"/>
                  </a:lnTo>
                  <a:lnTo>
                    <a:pt x="6851" y="3115"/>
                  </a:lnTo>
                  <a:lnTo>
                    <a:pt x="6854" y="3117"/>
                  </a:lnTo>
                  <a:lnTo>
                    <a:pt x="6858" y="3122"/>
                  </a:lnTo>
                  <a:lnTo>
                    <a:pt x="6860" y="3125"/>
                  </a:lnTo>
                  <a:lnTo>
                    <a:pt x="6864" y="3129"/>
                  </a:lnTo>
                  <a:lnTo>
                    <a:pt x="6866" y="3133"/>
                  </a:lnTo>
                  <a:lnTo>
                    <a:pt x="6870" y="3137"/>
                  </a:lnTo>
                  <a:lnTo>
                    <a:pt x="6872" y="3140"/>
                  </a:lnTo>
                  <a:lnTo>
                    <a:pt x="6875" y="3145"/>
                  </a:lnTo>
                  <a:lnTo>
                    <a:pt x="6877" y="3149"/>
                  </a:lnTo>
                  <a:lnTo>
                    <a:pt x="6880" y="3154"/>
                  </a:lnTo>
                  <a:lnTo>
                    <a:pt x="6882" y="3157"/>
                  </a:lnTo>
                  <a:lnTo>
                    <a:pt x="6885" y="3162"/>
                  </a:lnTo>
                  <a:lnTo>
                    <a:pt x="6887" y="3165"/>
                  </a:lnTo>
                  <a:lnTo>
                    <a:pt x="6889" y="3170"/>
                  </a:lnTo>
                  <a:lnTo>
                    <a:pt x="6891" y="3173"/>
                  </a:lnTo>
                  <a:lnTo>
                    <a:pt x="6893" y="3178"/>
                  </a:lnTo>
                  <a:lnTo>
                    <a:pt x="6895" y="3182"/>
                  </a:lnTo>
                  <a:lnTo>
                    <a:pt x="6897" y="3187"/>
                  </a:lnTo>
                  <a:lnTo>
                    <a:pt x="6898" y="3190"/>
                  </a:lnTo>
                  <a:lnTo>
                    <a:pt x="6900" y="3195"/>
                  </a:lnTo>
                  <a:lnTo>
                    <a:pt x="6902" y="3199"/>
                  </a:lnTo>
                  <a:lnTo>
                    <a:pt x="6903" y="3204"/>
                  </a:lnTo>
                  <a:lnTo>
                    <a:pt x="6905" y="3207"/>
                  </a:lnTo>
                  <a:lnTo>
                    <a:pt x="6906" y="3213"/>
                  </a:lnTo>
                  <a:lnTo>
                    <a:pt x="6907" y="3216"/>
                  </a:lnTo>
                  <a:lnTo>
                    <a:pt x="6909" y="3222"/>
                  </a:lnTo>
                  <a:lnTo>
                    <a:pt x="6910" y="3225"/>
                  </a:lnTo>
                  <a:lnTo>
                    <a:pt x="6911" y="3231"/>
                  </a:lnTo>
                  <a:lnTo>
                    <a:pt x="6912" y="3235"/>
                  </a:lnTo>
                  <a:lnTo>
                    <a:pt x="6913" y="3240"/>
                  </a:lnTo>
                  <a:lnTo>
                    <a:pt x="6914" y="3244"/>
                  </a:lnTo>
                  <a:lnTo>
                    <a:pt x="6914" y="3249"/>
                  </a:lnTo>
                  <a:lnTo>
                    <a:pt x="6915" y="3253"/>
                  </a:lnTo>
                  <a:lnTo>
                    <a:pt x="6916" y="3259"/>
                  </a:lnTo>
                  <a:lnTo>
                    <a:pt x="6916" y="3263"/>
                  </a:lnTo>
                  <a:lnTo>
                    <a:pt x="6916" y="3268"/>
                  </a:lnTo>
                  <a:lnTo>
                    <a:pt x="6917" y="3272"/>
                  </a:lnTo>
                  <a:lnTo>
                    <a:pt x="6917" y="3278"/>
                  </a:lnTo>
                  <a:lnTo>
                    <a:pt x="6917" y="3282"/>
                  </a:lnTo>
                  <a:lnTo>
                    <a:pt x="6917" y="3285"/>
                  </a:lnTo>
                  <a:lnTo>
                    <a:pt x="6917" y="5156"/>
                  </a:lnTo>
                  <a:lnTo>
                    <a:pt x="6917" y="5159"/>
                  </a:lnTo>
                  <a:lnTo>
                    <a:pt x="6917" y="5163"/>
                  </a:lnTo>
                  <a:lnTo>
                    <a:pt x="6917" y="5169"/>
                  </a:lnTo>
                  <a:lnTo>
                    <a:pt x="6916" y="5173"/>
                  </a:lnTo>
                  <a:lnTo>
                    <a:pt x="6916" y="5178"/>
                  </a:lnTo>
                  <a:lnTo>
                    <a:pt x="6916" y="5182"/>
                  </a:lnTo>
                  <a:lnTo>
                    <a:pt x="6915" y="5188"/>
                  </a:lnTo>
                  <a:lnTo>
                    <a:pt x="6914" y="5192"/>
                  </a:lnTo>
                  <a:lnTo>
                    <a:pt x="6914" y="5197"/>
                  </a:lnTo>
                  <a:lnTo>
                    <a:pt x="6913" y="5201"/>
                  </a:lnTo>
                  <a:lnTo>
                    <a:pt x="6912" y="5206"/>
                  </a:lnTo>
                  <a:lnTo>
                    <a:pt x="6911" y="5210"/>
                  </a:lnTo>
                  <a:lnTo>
                    <a:pt x="6910" y="5216"/>
                  </a:lnTo>
                  <a:lnTo>
                    <a:pt x="6909" y="5219"/>
                  </a:lnTo>
                  <a:lnTo>
                    <a:pt x="6907" y="5225"/>
                  </a:lnTo>
                  <a:lnTo>
                    <a:pt x="6906" y="5228"/>
                  </a:lnTo>
                  <a:lnTo>
                    <a:pt x="6905" y="5234"/>
                  </a:lnTo>
                  <a:lnTo>
                    <a:pt x="6903" y="5237"/>
                  </a:lnTo>
                  <a:lnTo>
                    <a:pt x="6902" y="5242"/>
                  </a:lnTo>
                  <a:lnTo>
                    <a:pt x="6900" y="5246"/>
                  </a:lnTo>
                  <a:lnTo>
                    <a:pt x="6898" y="5251"/>
                  </a:lnTo>
                  <a:lnTo>
                    <a:pt x="6897" y="5254"/>
                  </a:lnTo>
                  <a:lnTo>
                    <a:pt x="6895" y="5259"/>
                  </a:lnTo>
                  <a:lnTo>
                    <a:pt x="6893" y="5263"/>
                  </a:lnTo>
                  <a:lnTo>
                    <a:pt x="6891" y="5268"/>
                  </a:lnTo>
                  <a:lnTo>
                    <a:pt x="6889" y="5271"/>
                  </a:lnTo>
                  <a:lnTo>
                    <a:pt x="6887" y="5276"/>
                  </a:lnTo>
                  <a:lnTo>
                    <a:pt x="6885" y="5279"/>
                  </a:lnTo>
                  <a:lnTo>
                    <a:pt x="6882" y="5284"/>
                  </a:lnTo>
                  <a:lnTo>
                    <a:pt x="6880" y="5287"/>
                  </a:lnTo>
                  <a:lnTo>
                    <a:pt x="6877" y="5292"/>
                  </a:lnTo>
                  <a:lnTo>
                    <a:pt x="6875" y="5296"/>
                  </a:lnTo>
                  <a:lnTo>
                    <a:pt x="6872" y="5301"/>
                  </a:lnTo>
                  <a:lnTo>
                    <a:pt x="6870" y="5304"/>
                  </a:lnTo>
                  <a:lnTo>
                    <a:pt x="6866" y="5308"/>
                  </a:lnTo>
                  <a:lnTo>
                    <a:pt x="6864" y="5312"/>
                  </a:lnTo>
                  <a:lnTo>
                    <a:pt x="6860" y="5316"/>
                  </a:lnTo>
                  <a:lnTo>
                    <a:pt x="6858" y="5319"/>
                  </a:lnTo>
                  <a:lnTo>
                    <a:pt x="6854" y="5324"/>
                  </a:lnTo>
                  <a:lnTo>
                    <a:pt x="6851" y="5326"/>
                  </a:lnTo>
                  <a:lnTo>
                    <a:pt x="6847" y="5331"/>
                  </a:lnTo>
                  <a:lnTo>
                    <a:pt x="6845" y="5334"/>
                  </a:lnTo>
                  <a:lnTo>
                    <a:pt x="6841" y="5338"/>
                  </a:lnTo>
                  <a:lnTo>
                    <a:pt x="6838" y="5340"/>
                  </a:lnTo>
                  <a:lnTo>
                    <a:pt x="6833" y="5344"/>
                  </a:lnTo>
                  <a:lnTo>
                    <a:pt x="6831" y="5347"/>
                  </a:lnTo>
                  <a:lnTo>
                    <a:pt x="6826" y="5351"/>
                  </a:lnTo>
                  <a:lnTo>
                    <a:pt x="6823" y="5353"/>
                  </a:lnTo>
                  <a:lnTo>
                    <a:pt x="6819" y="5357"/>
                  </a:lnTo>
                  <a:lnTo>
                    <a:pt x="6815" y="5359"/>
                  </a:lnTo>
                  <a:lnTo>
                    <a:pt x="6811" y="5363"/>
                  </a:lnTo>
                  <a:lnTo>
                    <a:pt x="6808" y="5365"/>
                  </a:lnTo>
                  <a:lnTo>
                    <a:pt x="6803" y="5368"/>
                  </a:lnTo>
                  <a:lnTo>
                    <a:pt x="6799" y="5370"/>
                  </a:lnTo>
                  <a:lnTo>
                    <a:pt x="6794" y="5373"/>
                  </a:lnTo>
                  <a:lnTo>
                    <a:pt x="6791" y="5375"/>
                  </a:lnTo>
                  <a:lnTo>
                    <a:pt x="6786" y="5378"/>
                  </a:lnTo>
                  <a:lnTo>
                    <a:pt x="6783" y="5380"/>
                  </a:lnTo>
                  <a:lnTo>
                    <a:pt x="6778" y="5382"/>
                  </a:lnTo>
                  <a:lnTo>
                    <a:pt x="6775" y="5384"/>
                  </a:lnTo>
                  <a:lnTo>
                    <a:pt x="6770" y="5386"/>
                  </a:lnTo>
                  <a:lnTo>
                    <a:pt x="6766" y="5388"/>
                  </a:lnTo>
                  <a:lnTo>
                    <a:pt x="6761" y="5390"/>
                  </a:lnTo>
                  <a:lnTo>
                    <a:pt x="6758" y="5391"/>
                  </a:lnTo>
                  <a:lnTo>
                    <a:pt x="6753" y="5393"/>
                  </a:lnTo>
                  <a:lnTo>
                    <a:pt x="6749" y="5395"/>
                  </a:lnTo>
                  <a:lnTo>
                    <a:pt x="6744" y="5396"/>
                  </a:lnTo>
                  <a:lnTo>
                    <a:pt x="6741" y="5398"/>
                  </a:lnTo>
                  <a:lnTo>
                    <a:pt x="6735" y="5399"/>
                  </a:lnTo>
                  <a:lnTo>
                    <a:pt x="6732" y="5400"/>
                  </a:lnTo>
                  <a:lnTo>
                    <a:pt x="6726" y="5402"/>
                  </a:lnTo>
                  <a:lnTo>
                    <a:pt x="6723" y="5403"/>
                  </a:lnTo>
                  <a:lnTo>
                    <a:pt x="6717" y="5404"/>
                  </a:lnTo>
                  <a:lnTo>
                    <a:pt x="6713" y="5405"/>
                  </a:lnTo>
                  <a:lnTo>
                    <a:pt x="6708" y="5406"/>
                  </a:lnTo>
                  <a:lnTo>
                    <a:pt x="6704" y="5407"/>
                  </a:lnTo>
                  <a:lnTo>
                    <a:pt x="6699" y="5407"/>
                  </a:lnTo>
                  <a:lnTo>
                    <a:pt x="6695" y="5408"/>
                  </a:lnTo>
                  <a:lnTo>
                    <a:pt x="6689" y="5409"/>
                  </a:lnTo>
                  <a:lnTo>
                    <a:pt x="6685" y="5409"/>
                  </a:lnTo>
                  <a:lnTo>
                    <a:pt x="6680" y="5409"/>
                  </a:lnTo>
                  <a:lnTo>
                    <a:pt x="6676" y="5410"/>
                  </a:lnTo>
                  <a:lnTo>
                    <a:pt x="6670" y="5410"/>
                  </a:lnTo>
                  <a:lnTo>
                    <a:pt x="6666" y="5410"/>
                  </a:lnTo>
                  <a:lnTo>
                    <a:pt x="6663" y="5410"/>
                  </a:lnTo>
                  <a:lnTo>
                    <a:pt x="3337" y="5410"/>
                  </a:lnTo>
                  <a:lnTo>
                    <a:pt x="3334" y="5410"/>
                  </a:lnTo>
                  <a:lnTo>
                    <a:pt x="3330" y="5410"/>
                  </a:lnTo>
                  <a:lnTo>
                    <a:pt x="3324" y="5410"/>
                  </a:lnTo>
                  <a:lnTo>
                    <a:pt x="3320" y="5409"/>
                  </a:lnTo>
                  <a:lnTo>
                    <a:pt x="3315" y="5409"/>
                  </a:lnTo>
                  <a:lnTo>
                    <a:pt x="3311" y="5409"/>
                  </a:lnTo>
                  <a:lnTo>
                    <a:pt x="3305" y="5408"/>
                  </a:lnTo>
                  <a:lnTo>
                    <a:pt x="3301" y="5407"/>
                  </a:lnTo>
                  <a:lnTo>
                    <a:pt x="3296" y="5407"/>
                  </a:lnTo>
                  <a:lnTo>
                    <a:pt x="3292" y="5406"/>
                  </a:lnTo>
                  <a:lnTo>
                    <a:pt x="3287" y="5405"/>
                  </a:lnTo>
                  <a:lnTo>
                    <a:pt x="3283" y="5404"/>
                  </a:lnTo>
                  <a:lnTo>
                    <a:pt x="3277" y="5403"/>
                  </a:lnTo>
                  <a:lnTo>
                    <a:pt x="3274" y="5402"/>
                  </a:lnTo>
                  <a:lnTo>
                    <a:pt x="3268" y="5400"/>
                  </a:lnTo>
                  <a:lnTo>
                    <a:pt x="3265" y="5399"/>
                  </a:lnTo>
                  <a:lnTo>
                    <a:pt x="3259" y="5398"/>
                  </a:lnTo>
                  <a:lnTo>
                    <a:pt x="3256" y="5396"/>
                  </a:lnTo>
                  <a:lnTo>
                    <a:pt x="3251" y="5395"/>
                  </a:lnTo>
                  <a:lnTo>
                    <a:pt x="3247" y="5393"/>
                  </a:lnTo>
                  <a:lnTo>
                    <a:pt x="3242" y="5391"/>
                  </a:lnTo>
                  <a:lnTo>
                    <a:pt x="3239" y="5390"/>
                  </a:lnTo>
                  <a:lnTo>
                    <a:pt x="3234" y="5388"/>
                  </a:lnTo>
                  <a:lnTo>
                    <a:pt x="3230" y="5386"/>
                  </a:lnTo>
                  <a:lnTo>
                    <a:pt x="3225" y="5384"/>
                  </a:lnTo>
                  <a:lnTo>
                    <a:pt x="3222" y="5382"/>
                  </a:lnTo>
                  <a:lnTo>
                    <a:pt x="3217" y="5380"/>
                  </a:lnTo>
                  <a:lnTo>
                    <a:pt x="3214" y="5378"/>
                  </a:lnTo>
                  <a:lnTo>
                    <a:pt x="3209" y="5375"/>
                  </a:lnTo>
                  <a:lnTo>
                    <a:pt x="3206" y="5373"/>
                  </a:lnTo>
                  <a:lnTo>
                    <a:pt x="3201" y="5370"/>
                  </a:lnTo>
                  <a:lnTo>
                    <a:pt x="3197" y="5368"/>
                  </a:lnTo>
                  <a:lnTo>
                    <a:pt x="3192" y="5365"/>
                  </a:lnTo>
                  <a:lnTo>
                    <a:pt x="3189" y="5363"/>
                  </a:lnTo>
                  <a:lnTo>
                    <a:pt x="3185" y="5359"/>
                  </a:lnTo>
                  <a:lnTo>
                    <a:pt x="3181" y="5357"/>
                  </a:lnTo>
                  <a:lnTo>
                    <a:pt x="3177" y="5353"/>
                  </a:lnTo>
                  <a:lnTo>
                    <a:pt x="3174" y="5351"/>
                  </a:lnTo>
                  <a:lnTo>
                    <a:pt x="3169" y="5347"/>
                  </a:lnTo>
                  <a:lnTo>
                    <a:pt x="3167" y="5344"/>
                  </a:lnTo>
                  <a:lnTo>
                    <a:pt x="3162" y="5340"/>
                  </a:lnTo>
                  <a:lnTo>
                    <a:pt x="3159" y="5338"/>
                  </a:lnTo>
                  <a:lnTo>
                    <a:pt x="3155" y="5334"/>
                  </a:lnTo>
                  <a:lnTo>
                    <a:pt x="3153" y="5331"/>
                  </a:lnTo>
                  <a:lnTo>
                    <a:pt x="3149" y="5326"/>
                  </a:lnTo>
                  <a:lnTo>
                    <a:pt x="3146" y="5324"/>
                  </a:lnTo>
                  <a:lnTo>
                    <a:pt x="3142" y="5319"/>
                  </a:lnTo>
                  <a:lnTo>
                    <a:pt x="3140" y="5316"/>
                  </a:lnTo>
                  <a:lnTo>
                    <a:pt x="3136" y="5312"/>
                  </a:lnTo>
                  <a:lnTo>
                    <a:pt x="3134" y="5308"/>
                  </a:lnTo>
                  <a:lnTo>
                    <a:pt x="3130" y="5304"/>
                  </a:lnTo>
                  <a:lnTo>
                    <a:pt x="3128" y="5301"/>
                  </a:lnTo>
                  <a:lnTo>
                    <a:pt x="3125" y="5296"/>
                  </a:lnTo>
                  <a:lnTo>
                    <a:pt x="3123" y="5292"/>
                  </a:lnTo>
                  <a:lnTo>
                    <a:pt x="3120" y="5287"/>
                  </a:lnTo>
                  <a:lnTo>
                    <a:pt x="3118" y="5284"/>
                  </a:lnTo>
                  <a:lnTo>
                    <a:pt x="3115" y="5279"/>
                  </a:lnTo>
                  <a:lnTo>
                    <a:pt x="3113" y="5276"/>
                  </a:lnTo>
                  <a:lnTo>
                    <a:pt x="3111" y="5271"/>
                  </a:lnTo>
                  <a:lnTo>
                    <a:pt x="3109" y="5268"/>
                  </a:lnTo>
                  <a:lnTo>
                    <a:pt x="3107" y="5263"/>
                  </a:lnTo>
                  <a:lnTo>
                    <a:pt x="3105" y="5259"/>
                  </a:lnTo>
                  <a:lnTo>
                    <a:pt x="3103" y="5254"/>
                  </a:lnTo>
                  <a:lnTo>
                    <a:pt x="3102" y="5251"/>
                  </a:lnTo>
                  <a:lnTo>
                    <a:pt x="3100" y="5246"/>
                  </a:lnTo>
                  <a:lnTo>
                    <a:pt x="3098" y="5242"/>
                  </a:lnTo>
                  <a:lnTo>
                    <a:pt x="3097" y="5237"/>
                  </a:lnTo>
                  <a:lnTo>
                    <a:pt x="3095" y="5234"/>
                  </a:lnTo>
                  <a:lnTo>
                    <a:pt x="3094" y="5228"/>
                  </a:lnTo>
                  <a:lnTo>
                    <a:pt x="3093" y="5225"/>
                  </a:lnTo>
                  <a:lnTo>
                    <a:pt x="3091" y="5219"/>
                  </a:lnTo>
                  <a:lnTo>
                    <a:pt x="3090" y="5216"/>
                  </a:lnTo>
                  <a:lnTo>
                    <a:pt x="3089" y="5210"/>
                  </a:lnTo>
                  <a:lnTo>
                    <a:pt x="3088" y="5206"/>
                  </a:lnTo>
                  <a:lnTo>
                    <a:pt x="3087" y="5201"/>
                  </a:lnTo>
                  <a:lnTo>
                    <a:pt x="3086" y="5197"/>
                  </a:lnTo>
                  <a:lnTo>
                    <a:pt x="3086" y="5192"/>
                  </a:lnTo>
                  <a:lnTo>
                    <a:pt x="3085" y="5188"/>
                  </a:lnTo>
                  <a:lnTo>
                    <a:pt x="3084" y="5182"/>
                  </a:lnTo>
                  <a:lnTo>
                    <a:pt x="3084" y="5178"/>
                  </a:lnTo>
                  <a:lnTo>
                    <a:pt x="3084" y="5173"/>
                  </a:lnTo>
                  <a:lnTo>
                    <a:pt x="3083" y="5169"/>
                  </a:lnTo>
                  <a:lnTo>
                    <a:pt x="3083" y="5163"/>
                  </a:lnTo>
                  <a:lnTo>
                    <a:pt x="3083" y="5159"/>
                  </a:lnTo>
                  <a:lnTo>
                    <a:pt x="3083" y="5156"/>
                  </a:lnTo>
                  <a:lnTo>
                    <a:pt x="3083" y="3285"/>
                  </a:lnTo>
                  <a:lnTo>
                    <a:pt x="3083" y="3282"/>
                  </a:lnTo>
                  <a:lnTo>
                    <a:pt x="3083" y="3278"/>
                  </a:lnTo>
                  <a:lnTo>
                    <a:pt x="3083" y="3272"/>
                  </a:lnTo>
                  <a:lnTo>
                    <a:pt x="3084" y="3268"/>
                  </a:lnTo>
                  <a:lnTo>
                    <a:pt x="3084" y="3263"/>
                  </a:lnTo>
                  <a:lnTo>
                    <a:pt x="3084" y="3259"/>
                  </a:lnTo>
                  <a:lnTo>
                    <a:pt x="3085" y="3253"/>
                  </a:lnTo>
                  <a:lnTo>
                    <a:pt x="3086" y="3249"/>
                  </a:lnTo>
                  <a:lnTo>
                    <a:pt x="3086" y="3244"/>
                  </a:lnTo>
                  <a:lnTo>
                    <a:pt x="3087" y="3240"/>
                  </a:lnTo>
                  <a:lnTo>
                    <a:pt x="3088" y="3235"/>
                  </a:lnTo>
                  <a:lnTo>
                    <a:pt x="3089" y="3231"/>
                  </a:lnTo>
                  <a:lnTo>
                    <a:pt x="3090" y="3225"/>
                  </a:lnTo>
                  <a:lnTo>
                    <a:pt x="3091" y="3222"/>
                  </a:lnTo>
                  <a:lnTo>
                    <a:pt x="3093" y="3216"/>
                  </a:lnTo>
                  <a:lnTo>
                    <a:pt x="3094" y="3213"/>
                  </a:lnTo>
                  <a:lnTo>
                    <a:pt x="3095" y="3207"/>
                  </a:lnTo>
                  <a:lnTo>
                    <a:pt x="3097" y="3204"/>
                  </a:lnTo>
                  <a:lnTo>
                    <a:pt x="3098" y="3199"/>
                  </a:lnTo>
                  <a:lnTo>
                    <a:pt x="3100" y="3195"/>
                  </a:lnTo>
                  <a:lnTo>
                    <a:pt x="3102" y="3190"/>
                  </a:lnTo>
                  <a:lnTo>
                    <a:pt x="3103" y="3187"/>
                  </a:lnTo>
                  <a:lnTo>
                    <a:pt x="3105" y="3182"/>
                  </a:lnTo>
                  <a:lnTo>
                    <a:pt x="3107" y="3178"/>
                  </a:lnTo>
                  <a:lnTo>
                    <a:pt x="3109" y="3173"/>
                  </a:lnTo>
                  <a:lnTo>
                    <a:pt x="3111" y="3170"/>
                  </a:lnTo>
                  <a:lnTo>
                    <a:pt x="3113" y="3165"/>
                  </a:lnTo>
                  <a:lnTo>
                    <a:pt x="3115" y="3162"/>
                  </a:lnTo>
                  <a:lnTo>
                    <a:pt x="3118" y="3157"/>
                  </a:lnTo>
                  <a:lnTo>
                    <a:pt x="3120" y="3154"/>
                  </a:lnTo>
                  <a:lnTo>
                    <a:pt x="3123" y="3149"/>
                  </a:lnTo>
                  <a:lnTo>
                    <a:pt x="3125" y="3145"/>
                  </a:lnTo>
                  <a:lnTo>
                    <a:pt x="3128" y="3140"/>
                  </a:lnTo>
                  <a:lnTo>
                    <a:pt x="3130" y="3137"/>
                  </a:lnTo>
                  <a:lnTo>
                    <a:pt x="3134" y="3133"/>
                  </a:lnTo>
                  <a:lnTo>
                    <a:pt x="3136" y="3129"/>
                  </a:lnTo>
                  <a:lnTo>
                    <a:pt x="3140" y="3125"/>
                  </a:lnTo>
                  <a:lnTo>
                    <a:pt x="3142" y="3122"/>
                  </a:lnTo>
                  <a:lnTo>
                    <a:pt x="3146" y="3117"/>
                  </a:lnTo>
                  <a:lnTo>
                    <a:pt x="3149" y="3115"/>
                  </a:lnTo>
                  <a:lnTo>
                    <a:pt x="3153" y="3110"/>
                  </a:lnTo>
                  <a:lnTo>
                    <a:pt x="3155" y="3107"/>
                  </a:lnTo>
                  <a:lnTo>
                    <a:pt x="3159" y="3103"/>
                  </a:lnTo>
                  <a:lnTo>
                    <a:pt x="3162" y="3101"/>
                  </a:lnTo>
                  <a:lnTo>
                    <a:pt x="3167" y="3097"/>
                  </a:lnTo>
                  <a:lnTo>
                    <a:pt x="3169" y="3094"/>
                  </a:lnTo>
                  <a:lnTo>
                    <a:pt x="3174" y="3090"/>
                  </a:lnTo>
                  <a:lnTo>
                    <a:pt x="3177" y="3088"/>
                  </a:lnTo>
                  <a:lnTo>
                    <a:pt x="3181" y="3084"/>
                  </a:lnTo>
                  <a:lnTo>
                    <a:pt x="3185" y="3082"/>
                  </a:lnTo>
                  <a:lnTo>
                    <a:pt x="3189" y="3078"/>
                  </a:lnTo>
                  <a:lnTo>
                    <a:pt x="3192" y="3076"/>
                  </a:lnTo>
                  <a:lnTo>
                    <a:pt x="3197" y="3073"/>
                  </a:lnTo>
                  <a:lnTo>
                    <a:pt x="3201" y="3071"/>
                  </a:lnTo>
                  <a:lnTo>
                    <a:pt x="3206" y="3068"/>
                  </a:lnTo>
                  <a:lnTo>
                    <a:pt x="3209" y="3066"/>
                  </a:lnTo>
                  <a:lnTo>
                    <a:pt x="3214" y="3063"/>
                  </a:lnTo>
                  <a:lnTo>
                    <a:pt x="3217" y="3061"/>
                  </a:lnTo>
                  <a:lnTo>
                    <a:pt x="3222" y="3059"/>
                  </a:lnTo>
                  <a:lnTo>
                    <a:pt x="3225" y="3057"/>
                  </a:lnTo>
                  <a:lnTo>
                    <a:pt x="3230" y="3055"/>
                  </a:lnTo>
                  <a:lnTo>
                    <a:pt x="3234" y="3053"/>
                  </a:lnTo>
                  <a:lnTo>
                    <a:pt x="3239" y="3051"/>
                  </a:lnTo>
                  <a:lnTo>
                    <a:pt x="3242" y="3050"/>
                  </a:lnTo>
                  <a:lnTo>
                    <a:pt x="3247" y="3048"/>
                  </a:lnTo>
                  <a:lnTo>
                    <a:pt x="3251" y="3046"/>
                  </a:lnTo>
                  <a:lnTo>
                    <a:pt x="3256" y="3045"/>
                  </a:lnTo>
                  <a:lnTo>
                    <a:pt x="3259" y="3043"/>
                  </a:lnTo>
                  <a:lnTo>
                    <a:pt x="3265" y="3042"/>
                  </a:lnTo>
                  <a:lnTo>
                    <a:pt x="3268" y="3041"/>
                  </a:lnTo>
                  <a:lnTo>
                    <a:pt x="3274" y="3039"/>
                  </a:lnTo>
                  <a:lnTo>
                    <a:pt x="3277" y="3038"/>
                  </a:lnTo>
                  <a:lnTo>
                    <a:pt x="3283" y="3037"/>
                  </a:lnTo>
                  <a:lnTo>
                    <a:pt x="3287" y="3036"/>
                  </a:lnTo>
                  <a:lnTo>
                    <a:pt x="3292" y="3035"/>
                  </a:lnTo>
                  <a:lnTo>
                    <a:pt x="3296" y="3034"/>
                  </a:lnTo>
                  <a:lnTo>
                    <a:pt x="3301" y="3034"/>
                  </a:lnTo>
                  <a:lnTo>
                    <a:pt x="3305" y="3033"/>
                  </a:lnTo>
                  <a:lnTo>
                    <a:pt x="3311" y="3032"/>
                  </a:lnTo>
                  <a:lnTo>
                    <a:pt x="3315" y="3032"/>
                  </a:lnTo>
                  <a:lnTo>
                    <a:pt x="3320" y="3032"/>
                  </a:lnTo>
                  <a:lnTo>
                    <a:pt x="3324" y="3031"/>
                  </a:lnTo>
                  <a:close/>
                  <a:moveTo>
                    <a:pt x="6617" y="5110"/>
                  </a:moveTo>
                  <a:lnTo>
                    <a:pt x="6617" y="3331"/>
                  </a:lnTo>
                  <a:lnTo>
                    <a:pt x="3383" y="3331"/>
                  </a:lnTo>
                  <a:lnTo>
                    <a:pt x="3383" y="5110"/>
                  </a:lnTo>
                  <a:lnTo>
                    <a:pt x="6617" y="5110"/>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1052" name="Google Shape;1052;p32"/>
          <p:cNvGrpSpPr/>
          <p:nvPr/>
        </p:nvGrpSpPr>
        <p:grpSpPr>
          <a:xfrm>
            <a:off x="3810903" y="2531662"/>
            <a:ext cx="471370" cy="471370"/>
            <a:chOff x="6968299" y="3230880"/>
            <a:chExt cx="914400" cy="914400"/>
          </a:xfrm>
        </p:grpSpPr>
        <p:sp>
          <p:nvSpPr>
            <p:cNvPr id="1053" name="Google Shape;1053;p32"/>
            <p:cNvSpPr/>
            <p:nvPr/>
          </p:nvSpPr>
          <p:spPr>
            <a:xfrm>
              <a:off x="6968299" y="3230880"/>
              <a:ext cx="914400" cy="914400"/>
            </a:xfrm>
            <a:custGeom>
              <a:rect b="b" l="l" r="r" t="t"/>
              <a:pathLst>
                <a:path extrusionOk="0" h="10000" w="10000">
                  <a:moveTo>
                    <a:pt x="7091" y="7788"/>
                  </a:moveTo>
                  <a:lnTo>
                    <a:pt x="2909" y="7788"/>
                  </a:lnTo>
                  <a:lnTo>
                    <a:pt x="2970" y="7418"/>
                  </a:lnTo>
                  <a:lnTo>
                    <a:pt x="3141" y="7105"/>
                  </a:lnTo>
                  <a:lnTo>
                    <a:pt x="3403" y="6849"/>
                  </a:lnTo>
                  <a:lnTo>
                    <a:pt x="3738" y="6650"/>
                  </a:lnTo>
                  <a:lnTo>
                    <a:pt x="4128" y="6508"/>
                  </a:lnTo>
                  <a:lnTo>
                    <a:pt x="4555" y="6422"/>
                  </a:lnTo>
                  <a:lnTo>
                    <a:pt x="5000" y="6394"/>
                  </a:lnTo>
                  <a:lnTo>
                    <a:pt x="5445" y="6422"/>
                  </a:lnTo>
                  <a:lnTo>
                    <a:pt x="5872" y="6508"/>
                  </a:lnTo>
                  <a:lnTo>
                    <a:pt x="6262" y="6650"/>
                  </a:lnTo>
                  <a:lnTo>
                    <a:pt x="6597" y="6849"/>
                  </a:lnTo>
                  <a:lnTo>
                    <a:pt x="6859" y="7105"/>
                  </a:lnTo>
                  <a:lnTo>
                    <a:pt x="7030" y="7418"/>
                  </a:lnTo>
                  <a:lnTo>
                    <a:pt x="7091" y="7788"/>
                  </a:lnTo>
                  <a:close/>
                  <a:moveTo>
                    <a:pt x="6161" y="3330"/>
                  </a:moveTo>
                  <a:lnTo>
                    <a:pt x="6162" y="3374"/>
                  </a:lnTo>
                  <a:lnTo>
                    <a:pt x="6161" y="3417"/>
                  </a:lnTo>
                  <a:lnTo>
                    <a:pt x="6159" y="3461"/>
                  </a:lnTo>
                  <a:lnTo>
                    <a:pt x="6155" y="3504"/>
                  </a:lnTo>
                  <a:lnTo>
                    <a:pt x="6149" y="3547"/>
                  </a:lnTo>
                  <a:lnTo>
                    <a:pt x="6142" y="3590"/>
                  </a:lnTo>
                  <a:lnTo>
                    <a:pt x="6133" y="3632"/>
                  </a:lnTo>
                  <a:lnTo>
                    <a:pt x="6122" y="3674"/>
                  </a:lnTo>
                  <a:lnTo>
                    <a:pt x="6110" y="3716"/>
                  </a:lnTo>
                  <a:lnTo>
                    <a:pt x="6097" y="3757"/>
                  </a:lnTo>
                  <a:lnTo>
                    <a:pt x="6082" y="3798"/>
                  </a:lnTo>
                  <a:lnTo>
                    <a:pt x="6065" y="3838"/>
                  </a:lnTo>
                  <a:lnTo>
                    <a:pt x="6047" y="3877"/>
                  </a:lnTo>
                  <a:lnTo>
                    <a:pt x="6027" y="3916"/>
                  </a:lnTo>
                  <a:lnTo>
                    <a:pt x="6006" y="3954"/>
                  </a:lnTo>
                  <a:lnTo>
                    <a:pt x="5983" y="3991"/>
                  </a:lnTo>
                  <a:lnTo>
                    <a:pt x="5960" y="4028"/>
                  </a:lnTo>
                  <a:lnTo>
                    <a:pt x="5934" y="4064"/>
                  </a:lnTo>
                  <a:lnTo>
                    <a:pt x="5908" y="4098"/>
                  </a:lnTo>
                  <a:lnTo>
                    <a:pt x="5880" y="4131"/>
                  </a:lnTo>
                  <a:lnTo>
                    <a:pt x="5851" y="4164"/>
                  </a:lnTo>
                  <a:lnTo>
                    <a:pt x="5821" y="4195"/>
                  </a:lnTo>
                  <a:lnTo>
                    <a:pt x="5790" y="4225"/>
                  </a:lnTo>
                  <a:lnTo>
                    <a:pt x="5758" y="4254"/>
                  </a:lnTo>
                  <a:lnTo>
                    <a:pt x="5724" y="4282"/>
                  </a:lnTo>
                  <a:lnTo>
                    <a:pt x="5690" y="4308"/>
                  </a:lnTo>
                  <a:lnTo>
                    <a:pt x="5655" y="4334"/>
                  </a:lnTo>
                  <a:lnTo>
                    <a:pt x="5618" y="4357"/>
                  </a:lnTo>
                  <a:lnTo>
                    <a:pt x="5581" y="4380"/>
                  </a:lnTo>
                  <a:lnTo>
                    <a:pt x="5543" y="4401"/>
                  </a:lnTo>
                  <a:lnTo>
                    <a:pt x="5504" y="4421"/>
                  </a:lnTo>
                  <a:lnTo>
                    <a:pt x="5464" y="4439"/>
                  </a:lnTo>
                  <a:lnTo>
                    <a:pt x="5424" y="4455"/>
                  </a:lnTo>
                  <a:lnTo>
                    <a:pt x="5383" y="4470"/>
                  </a:lnTo>
                  <a:lnTo>
                    <a:pt x="5342" y="4484"/>
                  </a:lnTo>
                  <a:lnTo>
                    <a:pt x="5301" y="4496"/>
                  </a:lnTo>
                  <a:lnTo>
                    <a:pt x="5259" y="4506"/>
                  </a:lnTo>
                  <a:lnTo>
                    <a:pt x="5216" y="4515"/>
                  </a:lnTo>
                  <a:lnTo>
                    <a:pt x="5173" y="4522"/>
                  </a:lnTo>
                  <a:lnTo>
                    <a:pt x="5130" y="4528"/>
                  </a:lnTo>
                  <a:lnTo>
                    <a:pt x="5087" y="4532"/>
                  </a:lnTo>
                  <a:lnTo>
                    <a:pt x="5044" y="4534"/>
                  </a:lnTo>
                  <a:lnTo>
                    <a:pt x="5000" y="4535"/>
                  </a:lnTo>
                  <a:lnTo>
                    <a:pt x="4956" y="4534"/>
                  </a:lnTo>
                  <a:lnTo>
                    <a:pt x="4913" y="4532"/>
                  </a:lnTo>
                  <a:lnTo>
                    <a:pt x="4870" y="4528"/>
                  </a:lnTo>
                  <a:lnTo>
                    <a:pt x="4827" y="4522"/>
                  </a:lnTo>
                  <a:lnTo>
                    <a:pt x="4784" y="4515"/>
                  </a:lnTo>
                  <a:lnTo>
                    <a:pt x="4741" y="4506"/>
                  </a:lnTo>
                  <a:lnTo>
                    <a:pt x="4699" y="4496"/>
                  </a:lnTo>
                  <a:lnTo>
                    <a:pt x="4658" y="4484"/>
                  </a:lnTo>
                  <a:lnTo>
                    <a:pt x="4617" y="4470"/>
                  </a:lnTo>
                  <a:lnTo>
                    <a:pt x="4576" y="4455"/>
                  </a:lnTo>
                  <a:lnTo>
                    <a:pt x="4536" y="4439"/>
                  </a:lnTo>
                  <a:lnTo>
                    <a:pt x="4496" y="4421"/>
                  </a:lnTo>
                  <a:lnTo>
                    <a:pt x="4457" y="4401"/>
                  </a:lnTo>
                  <a:lnTo>
                    <a:pt x="4419" y="4380"/>
                  </a:lnTo>
                  <a:lnTo>
                    <a:pt x="4382" y="4357"/>
                  </a:lnTo>
                  <a:lnTo>
                    <a:pt x="4345" y="4334"/>
                  </a:lnTo>
                  <a:lnTo>
                    <a:pt x="4310" y="4308"/>
                  </a:lnTo>
                  <a:lnTo>
                    <a:pt x="4276" y="4282"/>
                  </a:lnTo>
                  <a:lnTo>
                    <a:pt x="4242" y="4254"/>
                  </a:lnTo>
                  <a:lnTo>
                    <a:pt x="4210" y="4225"/>
                  </a:lnTo>
                  <a:lnTo>
                    <a:pt x="4179" y="4195"/>
                  </a:lnTo>
                  <a:lnTo>
                    <a:pt x="4149" y="4164"/>
                  </a:lnTo>
                  <a:lnTo>
                    <a:pt x="4120" y="4131"/>
                  </a:lnTo>
                  <a:lnTo>
                    <a:pt x="4092" y="4098"/>
                  </a:lnTo>
                  <a:lnTo>
                    <a:pt x="4066" y="4064"/>
                  </a:lnTo>
                  <a:lnTo>
                    <a:pt x="4040" y="4028"/>
                  </a:lnTo>
                  <a:lnTo>
                    <a:pt x="4017" y="3991"/>
                  </a:lnTo>
                  <a:lnTo>
                    <a:pt x="3994" y="3954"/>
                  </a:lnTo>
                  <a:lnTo>
                    <a:pt x="3973" y="3916"/>
                  </a:lnTo>
                  <a:lnTo>
                    <a:pt x="3953" y="3877"/>
                  </a:lnTo>
                  <a:lnTo>
                    <a:pt x="3935" y="3838"/>
                  </a:lnTo>
                  <a:lnTo>
                    <a:pt x="3918" y="3798"/>
                  </a:lnTo>
                  <a:lnTo>
                    <a:pt x="3903" y="3757"/>
                  </a:lnTo>
                  <a:lnTo>
                    <a:pt x="3890" y="3716"/>
                  </a:lnTo>
                  <a:lnTo>
                    <a:pt x="3878" y="3674"/>
                  </a:lnTo>
                  <a:lnTo>
                    <a:pt x="3867" y="3632"/>
                  </a:lnTo>
                  <a:lnTo>
                    <a:pt x="3858" y="3590"/>
                  </a:lnTo>
                  <a:lnTo>
                    <a:pt x="3851" y="3547"/>
                  </a:lnTo>
                  <a:lnTo>
                    <a:pt x="3845" y="3504"/>
                  </a:lnTo>
                  <a:lnTo>
                    <a:pt x="3841" y="3461"/>
                  </a:lnTo>
                  <a:lnTo>
                    <a:pt x="3839" y="3417"/>
                  </a:lnTo>
                  <a:lnTo>
                    <a:pt x="3838" y="3374"/>
                  </a:lnTo>
                  <a:lnTo>
                    <a:pt x="3839" y="3330"/>
                  </a:lnTo>
                  <a:lnTo>
                    <a:pt x="3841" y="3287"/>
                  </a:lnTo>
                  <a:lnTo>
                    <a:pt x="3845" y="3243"/>
                  </a:lnTo>
                  <a:lnTo>
                    <a:pt x="3851" y="3200"/>
                  </a:lnTo>
                  <a:lnTo>
                    <a:pt x="3858" y="3158"/>
                  </a:lnTo>
                  <a:lnTo>
                    <a:pt x="3867" y="3115"/>
                  </a:lnTo>
                  <a:lnTo>
                    <a:pt x="3878" y="3073"/>
                  </a:lnTo>
                  <a:lnTo>
                    <a:pt x="3890" y="3031"/>
                  </a:lnTo>
                  <a:lnTo>
                    <a:pt x="3903" y="2990"/>
                  </a:lnTo>
                  <a:lnTo>
                    <a:pt x="3918" y="2949"/>
                  </a:lnTo>
                  <a:lnTo>
                    <a:pt x="3935" y="2909"/>
                  </a:lnTo>
                  <a:lnTo>
                    <a:pt x="3953" y="2870"/>
                  </a:lnTo>
                  <a:lnTo>
                    <a:pt x="3973" y="2831"/>
                  </a:lnTo>
                  <a:lnTo>
                    <a:pt x="3994" y="2793"/>
                  </a:lnTo>
                  <a:lnTo>
                    <a:pt x="4017" y="2756"/>
                  </a:lnTo>
                  <a:lnTo>
                    <a:pt x="4040" y="2719"/>
                  </a:lnTo>
                  <a:lnTo>
                    <a:pt x="4066" y="2683"/>
                  </a:lnTo>
                  <a:lnTo>
                    <a:pt x="4092" y="2649"/>
                  </a:lnTo>
                  <a:lnTo>
                    <a:pt x="4120" y="2616"/>
                  </a:lnTo>
                  <a:lnTo>
                    <a:pt x="4149" y="2583"/>
                  </a:lnTo>
                  <a:lnTo>
                    <a:pt x="4179" y="2552"/>
                  </a:lnTo>
                  <a:lnTo>
                    <a:pt x="4210" y="2522"/>
                  </a:lnTo>
                  <a:lnTo>
                    <a:pt x="4242" y="2493"/>
                  </a:lnTo>
                  <a:lnTo>
                    <a:pt x="4276" y="2465"/>
                  </a:lnTo>
                  <a:lnTo>
                    <a:pt x="4310" y="2439"/>
                  </a:lnTo>
                  <a:lnTo>
                    <a:pt x="4345" y="2413"/>
                  </a:lnTo>
                  <a:lnTo>
                    <a:pt x="4382" y="2390"/>
                  </a:lnTo>
                  <a:lnTo>
                    <a:pt x="4419" y="2367"/>
                  </a:lnTo>
                  <a:lnTo>
                    <a:pt x="4457" y="2346"/>
                  </a:lnTo>
                  <a:lnTo>
                    <a:pt x="4496" y="2326"/>
                  </a:lnTo>
                  <a:lnTo>
                    <a:pt x="4536" y="2308"/>
                  </a:lnTo>
                  <a:lnTo>
                    <a:pt x="4576" y="2292"/>
                  </a:lnTo>
                  <a:lnTo>
                    <a:pt x="4617" y="2277"/>
                  </a:lnTo>
                  <a:lnTo>
                    <a:pt x="4658" y="2263"/>
                  </a:lnTo>
                  <a:lnTo>
                    <a:pt x="4699" y="2251"/>
                  </a:lnTo>
                  <a:lnTo>
                    <a:pt x="4741" y="2241"/>
                  </a:lnTo>
                  <a:lnTo>
                    <a:pt x="4784" y="2232"/>
                  </a:lnTo>
                  <a:lnTo>
                    <a:pt x="4827" y="2225"/>
                  </a:lnTo>
                  <a:lnTo>
                    <a:pt x="4870" y="2219"/>
                  </a:lnTo>
                  <a:lnTo>
                    <a:pt x="4913" y="2215"/>
                  </a:lnTo>
                  <a:lnTo>
                    <a:pt x="4956" y="2213"/>
                  </a:lnTo>
                  <a:lnTo>
                    <a:pt x="5000" y="2212"/>
                  </a:lnTo>
                  <a:lnTo>
                    <a:pt x="5044" y="2213"/>
                  </a:lnTo>
                  <a:lnTo>
                    <a:pt x="5087" y="2215"/>
                  </a:lnTo>
                  <a:lnTo>
                    <a:pt x="5130" y="2219"/>
                  </a:lnTo>
                  <a:lnTo>
                    <a:pt x="5173" y="2225"/>
                  </a:lnTo>
                  <a:lnTo>
                    <a:pt x="5216" y="2232"/>
                  </a:lnTo>
                  <a:lnTo>
                    <a:pt x="5259" y="2241"/>
                  </a:lnTo>
                  <a:lnTo>
                    <a:pt x="5301" y="2251"/>
                  </a:lnTo>
                  <a:lnTo>
                    <a:pt x="5342" y="2263"/>
                  </a:lnTo>
                  <a:lnTo>
                    <a:pt x="5383" y="2277"/>
                  </a:lnTo>
                  <a:lnTo>
                    <a:pt x="5424" y="2292"/>
                  </a:lnTo>
                  <a:lnTo>
                    <a:pt x="5464" y="2308"/>
                  </a:lnTo>
                  <a:lnTo>
                    <a:pt x="5504" y="2326"/>
                  </a:lnTo>
                  <a:lnTo>
                    <a:pt x="5543" y="2346"/>
                  </a:lnTo>
                  <a:lnTo>
                    <a:pt x="5581" y="2367"/>
                  </a:lnTo>
                  <a:lnTo>
                    <a:pt x="5618" y="2390"/>
                  </a:lnTo>
                  <a:lnTo>
                    <a:pt x="5655" y="2413"/>
                  </a:lnTo>
                  <a:lnTo>
                    <a:pt x="5690" y="2439"/>
                  </a:lnTo>
                  <a:lnTo>
                    <a:pt x="5724" y="2465"/>
                  </a:lnTo>
                  <a:lnTo>
                    <a:pt x="5758" y="2493"/>
                  </a:lnTo>
                  <a:lnTo>
                    <a:pt x="5790" y="2522"/>
                  </a:lnTo>
                  <a:lnTo>
                    <a:pt x="5821" y="2552"/>
                  </a:lnTo>
                  <a:lnTo>
                    <a:pt x="5851" y="2583"/>
                  </a:lnTo>
                  <a:lnTo>
                    <a:pt x="5880" y="2616"/>
                  </a:lnTo>
                  <a:lnTo>
                    <a:pt x="5908" y="2649"/>
                  </a:lnTo>
                  <a:lnTo>
                    <a:pt x="5934" y="2683"/>
                  </a:lnTo>
                  <a:lnTo>
                    <a:pt x="5960" y="2719"/>
                  </a:lnTo>
                  <a:lnTo>
                    <a:pt x="5983" y="2756"/>
                  </a:lnTo>
                  <a:lnTo>
                    <a:pt x="6006" y="2793"/>
                  </a:lnTo>
                  <a:lnTo>
                    <a:pt x="6027" y="2831"/>
                  </a:lnTo>
                  <a:lnTo>
                    <a:pt x="6047" y="2870"/>
                  </a:lnTo>
                  <a:lnTo>
                    <a:pt x="6065" y="2909"/>
                  </a:lnTo>
                  <a:lnTo>
                    <a:pt x="6082" y="2949"/>
                  </a:lnTo>
                  <a:lnTo>
                    <a:pt x="6097" y="2990"/>
                  </a:lnTo>
                  <a:lnTo>
                    <a:pt x="6110" y="3031"/>
                  </a:lnTo>
                  <a:lnTo>
                    <a:pt x="6122" y="3073"/>
                  </a:lnTo>
                  <a:lnTo>
                    <a:pt x="6133" y="3115"/>
                  </a:lnTo>
                  <a:lnTo>
                    <a:pt x="6142" y="3158"/>
                  </a:lnTo>
                  <a:lnTo>
                    <a:pt x="6149" y="3200"/>
                  </a:lnTo>
                  <a:lnTo>
                    <a:pt x="6155" y="3243"/>
                  </a:lnTo>
                  <a:lnTo>
                    <a:pt x="6159" y="3287"/>
                  </a:lnTo>
                  <a:lnTo>
                    <a:pt x="6161" y="3330"/>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54" name="Google Shape;1054;p32"/>
            <p:cNvSpPr/>
            <p:nvPr/>
          </p:nvSpPr>
          <p:spPr>
            <a:xfrm>
              <a:off x="6968299" y="3230880"/>
              <a:ext cx="914400" cy="914400"/>
            </a:xfrm>
            <a:custGeom>
              <a:rect b="b" l="l" r="r" t="t"/>
              <a:pathLst>
                <a:path extrusionOk="0" h="10000" w="10000">
                  <a:moveTo>
                    <a:pt x="6231" y="6357"/>
                  </a:moveTo>
                  <a:lnTo>
                    <a:pt x="6076" y="6503"/>
                  </a:lnTo>
                  <a:lnTo>
                    <a:pt x="5983" y="6667"/>
                  </a:lnTo>
                  <a:lnTo>
                    <a:pt x="5943" y="6901"/>
                  </a:lnTo>
                  <a:lnTo>
                    <a:pt x="5936" y="6933"/>
                  </a:lnTo>
                  <a:lnTo>
                    <a:pt x="5924" y="6963"/>
                  </a:lnTo>
                  <a:lnTo>
                    <a:pt x="5909" y="6992"/>
                  </a:lnTo>
                  <a:lnTo>
                    <a:pt x="5889" y="7019"/>
                  </a:lnTo>
                  <a:lnTo>
                    <a:pt x="5867" y="7042"/>
                  </a:lnTo>
                  <a:lnTo>
                    <a:pt x="5841" y="7063"/>
                  </a:lnTo>
                  <a:lnTo>
                    <a:pt x="5814" y="7080"/>
                  </a:lnTo>
                  <a:lnTo>
                    <a:pt x="5784" y="7093"/>
                  </a:lnTo>
                  <a:lnTo>
                    <a:pt x="5752" y="7103"/>
                  </a:lnTo>
                  <a:lnTo>
                    <a:pt x="5720" y="7108"/>
                  </a:lnTo>
                  <a:lnTo>
                    <a:pt x="5687" y="7109"/>
                  </a:lnTo>
                  <a:lnTo>
                    <a:pt x="5655" y="7105"/>
                  </a:lnTo>
                  <a:lnTo>
                    <a:pt x="5623" y="7098"/>
                  </a:lnTo>
                  <a:lnTo>
                    <a:pt x="5593" y="7086"/>
                  </a:lnTo>
                  <a:lnTo>
                    <a:pt x="5564" y="7071"/>
                  </a:lnTo>
                  <a:lnTo>
                    <a:pt x="5537" y="7051"/>
                  </a:lnTo>
                  <a:lnTo>
                    <a:pt x="5514" y="7029"/>
                  </a:lnTo>
                  <a:lnTo>
                    <a:pt x="5493" y="7003"/>
                  </a:lnTo>
                  <a:lnTo>
                    <a:pt x="5476" y="6976"/>
                  </a:lnTo>
                  <a:lnTo>
                    <a:pt x="5463" y="6946"/>
                  </a:lnTo>
                  <a:lnTo>
                    <a:pt x="5453" y="6914"/>
                  </a:lnTo>
                  <a:lnTo>
                    <a:pt x="5448" y="6882"/>
                  </a:lnTo>
                  <a:lnTo>
                    <a:pt x="5447" y="6849"/>
                  </a:lnTo>
                  <a:lnTo>
                    <a:pt x="5451" y="6817"/>
                  </a:lnTo>
                  <a:lnTo>
                    <a:pt x="5498" y="6539"/>
                  </a:lnTo>
                  <a:lnTo>
                    <a:pt x="5504" y="6511"/>
                  </a:lnTo>
                  <a:lnTo>
                    <a:pt x="5514" y="6484"/>
                  </a:lnTo>
                  <a:lnTo>
                    <a:pt x="5527" y="6459"/>
                  </a:lnTo>
                  <a:lnTo>
                    <a:pt x="5660" y="6224"/>
                  </a:lnTo>
                  <a:lnTo>
                    <a:pt x="5680" y="6193"/>
                  </a:lnTo>
                  <a:lnTo>
                    <a:pt x="5706" y="6165"/>
                  </a:lnTo>
                  <a:lnTo>
                    <a:pt x="5910" y="5973"/>
                  </a:lnTo>
                  <a:lnTo>
                    <a:pt x="5932" y="5954"/>
                  </a:lnTo>
                  <a:lnTo>
                    <a:pt x="5957" y="5938"/>
                  </a:lnTo>
                  <a:lnTo>
                    <a:pt x="6218" y="5789"/>
                  </a:lnTo>
                  <a:lnTo>
                    <a:pt x="6259" y="5770"/>
                  </a:lnTo>
                  <a:lnTo>
                    <a:pt x="6562" y="5663"/>
                  </a:lnTo>
                  <a:lnTo>
                    <a:pt x="6598" y="5653"/>
                  </a:lnTo>
                  <a:lnTo>
                    <a:pt x="6930" y="5589"/>
                  </a:lnTo>
                  <a:lnTo>
                    <a:pt x="6962" y="5585"/>
                  </a:lnTo>
                  <a:lnTo>
                    <a:pt x="7308" y="5564"/>
                  </a:lnTo>
                  <a:lnTo>
                    <a:pt x="7339" y="5564"/>
                  </a:lnTo>
                  <a:lnTo>
                    <a:pt x="7685" y="5585"/>
                  </a:lnTo>
                  <a:lnTo>
                    <a:pt x="7717" y="5589"/>
                  </a:lnTo>
                  <a:lnTo>
                    <a:pt x="8049" y="5653"/>
                  </a:lnTo>
                  <a:lnTo>
                    <a:pt x="8085" y="5663"/>
                  </a:lnTo>
                  <a:lnTo>
                    <a:pt x="8388" y="5770"/>
                  </a:lnTo>
                  <a:lnTo>
                    <a:pt x="8429" y="5789"/>
                  </a:lnTo>
                  <a:lnTo>
                    <a:pt x="8690" y="5938"/>
                  </a:lnTo>
                  <a:lnTo>
                    <a:pt x="8715" y="5954"/>
                  </a:lnTo>
                  <a:lnTo>
                    <a:pt x="8737" y="5973"/>
                  </a:lnTo>
                  <a:lnTo>
                    <a:pt x="8941" y="6165"/>
                  </a:lnTo>
                  <a:lnTo>
                    <a:pt x="8967" y="6193"/>
                  </a:lnTo>
                  <a:lnTo>
                    <a:pt x="8987" y="6224"/>
                  </a:lnTo>
                  <a:lnTo>
                    <a:pt x="9120" y="6459"/>
                  </a:lnTo>
                  <a:lnTo>
                    <a:pt x="9133" y="6484"/>
                  </a:lnTo>
                  <a:lnTo>
                    <a:pt x="9143" y="6511"/>
                  </a:lnTo>
                  <a:lnTo>
                    <a:pt x="9149" y="6539"/>
                  </a:lnTo>
                  <a:lnTo>
                    <a:pt x="9196" y="6817"/>
                  </a:lnTo>
                  <a:lnTo>
                    <a:pt x="9200" y="6849"/>
                  </a:lnTo>
                  <a:lnTo>
                    <a:pt x="9199" y="6882"/>
                  </a:lnTo>
                  <a:lnTo>
                    <a:pt x="9194" y="6914"/>
                  </a:lnTo>
                  <a:lnTo>
                    <a:pt x="9184" y="6946"/>
                  </a:lnTo>
                  <a:lnTo>
                    <a:pt x="9171" y="6976"/>
                  </a:lnTo>
                  <a:lnTo>
                    <a:pt x="9154" y="7003"/>
                  </a:lnTo>
                  <a:lnTo>
                    <a:pt x="9133" y="7029"/>
                  </a:lnTo>
                  <a:lnTo>
                    <a:pt x="9110" y="7051"/>
                  </a:lnTo>
                  <a:lnTo>
                    <a:pt x="9083" y="7071"/>
                  </a:lnTo>
                  <a:lnTo>
                    <a:pt x="9054" y="7086"/>
                  </a:lnTo>
                  <a:lnTo>
                    <a:pt x="9024" y="7098"/>
                  </a:lnTo>
                  <a:lnTo>
                    <a:pt x="8992" y="7105"/>
                  </a:lnTo>
                  <a:lnTo>
                    <a:pt x="8960" y="7109"/>
                  </a:lnTo>
                  <a:lnTo>
                    <a:pt x="8927" y="7108"/>
                  </a:lnTo>
                  <a:lnTo>
                    <a:pt x="8895" y="7103"/>
                  </a:lnTo>
                  <a:lnTo>
                    <a:pt x="8863" y="7093"/>
                  </a:lnTo>
                  <a:lnTo>
                    <a:pt x="8833" y="7080"/>
                  </a:lnTo>
                  <a:lnTo>
                    <a:pt x="8806" y="7063"/>
                  </a:lnTo>
                  <a:lnTo>
                    <a:pt x="8780" y="7042"/>
                  </a:lnTo>
                  <a:lnTo>
                    <a:pt x="8758" y="7019"/>
                  </a:lnTo>
                  <a:lnTo>
                    <a:pt x="8738" y="6992"/>
                  </a:lnTo>
                  <a:lnTo>
                    <a:pt x="8723" y="6963"/>
                  </a:lnTo>
                  <a:lnTo>
                    <a:pt x="8711" y="6933"/>
                  </a:lnTo>
                  <a:lnTo>
                    <a:pt x="8704" y="6901"/>
                  </a:lnTo>
                  <a:lnTo>
                    <a:pt x="8664" y="6667"/>
                  </a:lnTo>
                  <a:lnTo>
                    <a:pt x="8571" y="6503"/>
                  </a:lnTo>
                  <a:lnTo>
                    <a:pt x="8416" y="6357"/>
                  </a:lnTo>
                  <a:lnTo>
                    <a:pt x="8201" y="6234"/>
                  </a:lnTo>
                  <a:lnTo>
                    <a:pt x="7936" y="6141"/>
                  </a:lnTo>
                  <a:lnTo>
                    <a:pt x="7638" y="6083"/>
                  </a:lnTo>
                  <a:lnTo>
                    <a:pt x="7323" y="6064"/>
                  </a:lnTo>
                  <a:lnTo>
                    <a:pt x="7009" y="6083"/>
                  </a:lnTo>
                  <a:lnTo>
                    <a:pt x="6711" y="6141"/>
                  </a:lnTo>
                  <a:lnTo>
                    <a:pt x="6446" y="6234"/>
                  </a:lnTo>
                  <a:lnTo>
                    <a:pt x="6231" y="6357"/>
                  </a:lnTo>
                  <a:close/>
                  <a:moveTo>
                    <a:pt x="8502" y="4022"/>
                  </a:moveTo>
                  <a:lnTo>
                    <a:pt x="8502" y="4031"/>
                  </a:lnTo>
                  <a:lnTo>
                    <a:pt x="8503" y="4066"/>
                  </a:lnTo>
                  <a:lnTo>
                    <a:pt x="8503" y="4076"/>
                  </a:lnTo>
                  <a:lnTo>
                    <a:pt x="8502" y="4111"/>
                  </a:lnTo>
                  <a:lnTo>
                    <a:pt x="8502" y="4120"/>
                  </a:lnTo>
                  <a:lnTo>
                    <a:pt x="8500" y="4155"/>
                  </a:lnTo>
                  <a:lnTo>
                    <a:pt x="8499" y="4164"/>
                  </a:lnTo>
                  <a:lnTo>
                    <a:pt x="8496" y="4199"/>
                  </a:lnTo>
                  <a:lnTo>
                    <a:pt x="8495" y="4208"/>
                  </a:lnTo>
                  <a:lnTo>
                    <a:pt x="8490" y="4242"/>
                  </a:lnTo>
                  <a:lnTo>
                    <a:pt x="8489" y="4252"/>
                  </a:lnTo>
                  <a:lnTo>
                    <a:pt x="8483" y="4286"/>
                  </a:lnTo>
                  <a:lnTo>
                    <a:pt x="8481" y="4295"/>
                  </a:lnTo>
                  <a:lnTo>
                    <a:pt x="8474" y="4329"/>
                  </a:lnTo>
                  <a:lnTo>
                    <a:pt x="8472" y="4338"/>
                  </a:lnTo>
                  <a:lnTo>
                    <a:pt x="8464" y="4372"/>
                  </a:lnTo>
                  <a:lnTo>
                    <a:pt x="8461" y="4381"/>
                  </a:lnTo>
                  <a:lnTo>
                    <a:pt x="8452" y="4414"/>
                  </a:lnTo>
                  <a:lnTo>
                    <a:pt x="8449" y="4423"/>
                  </a:lnTo>
                  <a:lnTo>
                    <a:pt x="8438" y="4456"/>
                  </a:lnTo>
                  <a:lnTo>
                    <a:pt x="8435" y="4465"/>
                  </a:lnTo>
                  <a:lnTo>
                    <a:pt x="8423" y="4497"/>
                  </a:lnTo>
                  <a:lnTo>
                    <a:pt x="8419" y="4506"/>
                  </a:lnTo>
                  <a:lnTo>
                    <a:pt x="8406" y="4538"/>
                  </a:lnTo>
                  <a:lnTo>
                    <a:pt x="8402" y="4547"/>
                  </a:lnTo>
                  <a:lnTo>
                    <a:pt x="8388" y="4578"/>
                  </a:lnTo>
                  <a:lnTo>
                    <a:pt x="8384" y="4587"/>
                  </a:lnTo>
                  <a:lnTo>
                    <a:pt x="8368" y="4618"/>
                  </a:lnTo>
                  <a:lnTo>
                    <a:pt x="8363" y="4626"/>
                  </a:lnTo>
                  <a:lnTo>
                    <a:pt x="8346" y="4657"/>
                  </a:lnTo>
                  <a:lnTo>
                    <a:pt x="8343" y="4663"/>
                  </a:lnTo>
                  <a:lnTo>
                    <a:pt x="8325" y="4693"/>
                  </a:lnTo>
                  <a:lnTo>
                    <a:pt x="8320" y="4701"/>
                  </a:lnTo>
                  <a:lnTo>
                    <a:pt x="8301" y="4730"/>
                  </a:lnTo>
                  <a:lnTo>
                    <a:pt x="8295" y="4738"/>
                  </a:lnTo>
                  <a:lnTo>
                    <a:pt x="8275" y="4767"/>
                  </a:lnTo>
                  <a:lnTo>
                    <a:pt x="8270" y="4774"/>
                  </a:lnTo>
                  <a:lnTo>
                    <a:pt x="8249" y="4802"/>
                  </a:lnTo>
                  <a:lnTo>
                    <a:pt x="8243" y="4809"/>
                  </a:lnTo>
                  <a:lnTo>
                    <a:pt x="8221" y="4836"/>
                  </a:lnTo>
                  <a:lnTo>
                    <a:pt x="8215" y="4843"/>
                  </a:lnTo>
                  <a:lnTo>
                    <a:pt x="8191" y="4869"/>
                  </a:lnTo>
                  <a:lnTo>
                    <a:pt x="8185" y="4876"/>
                  </a:lnTo>
                  <a:lnTo>
                    <a:pt x="8161" y="4901"/>
                  </a:lnTo>
                  <a:lnTo>
                    <a:pt x="8154" y="4908"/>
                  </a:lnTo>
                  <a:lnTo>
                    <a:pt x="8129" y="4932"/>
                  </a:lnTo>
                  <a:lnTo>
                    <a:pt x="8122" y="4938"/>
                  </a:lnTo>
                  <a:lnTo>
                    <a:pt x="8096" y="4962"/>
                  </a:lnTo>
                  <a:lnTo>
                    <a:pt x="8089" y="4968"/>
                  </a:lnTo>
                  <a:lnTo>
                    <a:pt x="8062" y="4990"/>
                  </a:lnTo>
                  <a:lnTo>
                    <a:pt x="8055" y="4996"/>
                  </a:lnTo>
                  <a:lnTo>
                    <a:pt x="8027" y="5017"/>
                  </a:lnTo>
                  <a:lnTo>
                    <a:pt x="8020" y="5022"/>
                  </a:lnTo>
                  <a:lnTo>
                    <a:pt x="7991" y="5042"/>
                  </a:lnTo>
                  <a:lnTo>
                    <a:pt x="7983" y="5048"/>
                  </a:lnTo>
                  <a:lnTo>
                    <a:pt x="7954" y="5067"/>
                  </a:lnTo>
                  <a:lnTo>
                    <a:pt x="7946" y="5072"/>
                  </a:lnTo>
                  <a:lnTo>
                    <a:pt x="7916" y="5090"/>
                  </a:lnTo>
                  <a:lnTo>
                    <a:pt x="7910" y="5093"/>
                  </a:lnTo>
                  <a:lnTo>
                    <a:pt x="7879" y="5110"/>
                  </a:lnTo>
                  <a:lnTo>
                    <a:pt x="7871" y="5115"/>
                  </a:lnTo>
                  <a:lnTo>
                    <a:pt x="7840" y="5131"/>
                  </a:lnTo>
                  <a:lnTo>
                    <a:pt x="7831" y="5135"/>
                  </a:lnTo>
                  <a:lnTo>
                    <a:pt x="7800" y="5149"/>
                  </a:lnTo>
                  <a:lnTo>
                    <a:pt x="7791" y="5153"/>
                  </a:lnTo>
                  <a:lnTo>
                    <a:pt x="7759" y="5166"/>
                  </a:lnTo>
                  <a:lnTo>
                    <a:pt x="7750" y="5170"/>
                  </a:lnTo>
                  <a:lnTo>
                    <a:pt x="7718" y="5182"/>
                  </a:lnTo>
                  <a:lnTo>
                    <a:pt x="7709" y="5185"/>
                  </a:lnTo>
                  <a:lnTo>
                    <a:pt x="7676" y="5196"/>
                  </a:lnTo>
                  <a:lnTo>
                    <a:pt x="7667" y="5199"/>
                  </a:lnTo>
                  <a:lnTo>
                    <a:pt x="7634" y="5208"/>
                  </a:lnTo>
                  <a:lnTo>
                    <a:pt x="7625" y="5211"/>
                  </a:lnTo>
                  <a:lnTo>
                    <a:pt x="7591" y="5219"/>
                  </a:lnTo>
                  <a:lnTo>
                    <a:pt x="7582" y="5221"/>
                  </a:lnTo>
                  <a:lnTo>
                    <a:pt x="7548" y="5228"/>
                  </a:lnTo>
                  <a:lnTo>
                    <a:pt x="7539" y="5230"/>
                  </a:lnTo>
                  <a:lnTo>
                    <a:pt x="7505" y="5236"/>
                  </a:lnTo>
                  <a:lnTo>
                    <a:pt x="7495" y="5237"/>
                  </a:lnTo>
                  <a:lnTo>
                    <a:pt x="7461" y="5242"/>
                  </a:lnTo>
                  <a:lnTo>
                    <a:pt x="7452" y="5243"/>
                  </a:lnTo>
                  <a:lnTo>
                    <a:pt x="7417" y="5246"/>
                  </a:lnTo>
                  <a:lnTo>
                    <a:pt x="7408" y="5247"/>
                  </a:lnTo>
                  <a:lnTo>
                    <a:pt x="7373" y="5249"/>
                  </a:lnTo>
                  <a:lnTo>
                    <a:pt x="7364" y="5249"/>
                  </a:lnTo>
                  <a:lnTo>
                    <a:pt x="7329" y="5250"/>
                  </a:lnTo>
                  <a:lnTo>
                    <a:pt x="7319" y="5250"/>
                  </a:lnTo>
                  <a:lnTo>
                    <a:pt x="7284" y="5249"/>
                  </a:lnTo>
                  <a:lnTo>
                    <a:pt x="7275" y="5249"/>
                  </a:lnTo>
                  <a:lnTo>
                    <a:pt x="7240" y="5247"/>
                  </a:lnTo>
                  <a:lnTo>
                    <a:pt x="7231" y="5246"/>
                  </a:lnTo>
                  <a:lnTo>
                    <a:pt x="7196" y="5243"/>
                  </a:lnTo>
                  <a:lnTo>
                    <a:pt x="7187" y="5242"/>
                  </a:lnTo>
                  <a:lnTo>
                    <a:pt x="7152" y="5237"/>
                  </a:lnTo>
                  <a:lnTo>
                    <a:pt x="7143" y="5236"/>
                  </a:lnTo>
                  <a:lnTo>
                    <a:pt x="7109" y="5230"/>
                  </a:lnTo>
                  <a:lnTo>
                    <a:pt x="7099" y="5228"/>
                  </a:lnTo>
                  <a:lnTo>
                    <a:pt x="7065" y="5221"/>
                  </a:lnTo>
                  <a:lnTo>
                    <a:pt x="7056" y="5219"/>
                  </a:lnTo>
                  <a:lnTo>
                    <a:pt x="7023" y="5211"/>
                  </a:lnTo>
                  <a:lnTo>
                    <a:pt x="7013" y="5208"/>
                  </a:lnTo>
                  <a:lnTo>
                    <a:pt x="6980" y="5199"/>
                  </a:lnTo>
                  <a:lnTo>
                    <a:pt x="6971" y="5196"/>
                  </a:lnTo>
                  <a:lnTo>
                    <a:pt x="6938" y="5185"/>
                  </a:lnTo>
                  <a:lnTo>
                    <a:pt x="6929" y="5182"/>
                  </a:lnTo>
                  <a:lnTo>
                    <a:pt x="6897" y="5170"/>
                  </a:lnTo>
                  <a:lnTo>
                    <a:pt x="6888" y="5166"/>
                  </a:lnTo>
                  <a:lnTo>
                    <a:pt x="6856" y="5153"/>
                  </a:lnTo>
                  <a:lnTo>
                    <a:pt x="6847" y="5149"/>
                  </a:lnTo>
                  <a:lnTo>
                    <a:pt x="6816" y="5135"/>
                  </a:lnTo>
                  <a:lnTo>
                    <a:pt x="6807" y="5131"/>
                  </a:lnTo>
                  <a:lnTo>
                    <a:pt x="6776" y="5115"/>
                  </a:lnTo>
                  <a:lnTo>
                    <a:pt x="6768" y="5110"/>
                  </a:lnTo>
                  <a:lnTo>
                    <a:pt x="6737" y="5093"/>
                  </a:lnTo>
                  <a:lnTo>
                    <a:pt x="6730" y="5089"/>
                  </a:lnTo>
                  <a:lnTo>
                    <a:pt x="6701" y="5072"/>
                  </a:lnTo>
                  <a:lnTo>
                    <a:pt x="6693" y="5067"/>
                  </a:lnTo>
                  <a:lnTo>
                    <a:pt x="6664" y="5048"/>
                  </a:lnTo>
                  <a:lnTo>
                    <a:pt x="6656" y="5042"/>
                  </a:lnTo>
                  <a:lnTo>
                    <a:pt x="6627" y="5022"/>
                  </a:lnTo>
                  <a:lnTo>
                    <a:pt x="6620" y="5017"/>
                  </a:lnTo>
                  <a:lnTo>
                    <a:pt x="6592" y="4996"/>
                  </a:lnTo>
                  <a:lnTo>
                    <a:pt x="6585" y="4990"/>
                  </a:lnTo>
                  <a:lnTo>
                    <a:pt x="6558" y="4968"/>
                  </a:lnTo>
                  <a:lnTo>
                    <a:pt x="6551" y="4962"/>
                  </a:lnTo>
                  <a:lnTo>
                    <a:pt x="6525" y="4939"/>
                  </a:lnTo>
                  <a:lnTo>
                    <a:pt x="6518" y="4932"/>
                  </a:lnTo>
                  <a:lnTo>
                    <a:pt x="6493" y="4908"/>
                  </a:lnTo>
                  <a:lnTo>
                    <a:pt x="6487" y="4901"/>
                  </a:lnTo>
                  <a:lnTo>
                    <a:pt x="6463" y="4877"/>
                  </a:lnTo>
                  <a:lnTo>
                    <a:pt x="6456" y="4870"/>
                  </a:lnTo>
                  <a:lnTo>
                    <a:pt x="6433" y="4844"/>
                  </a:lnTo>
                  <a:lnTo>
                    <a:pt x="6427" y="4837"/>
                  </a:lnTo>
                  <a:lnTo>
                    <a:pt x="6405" y="4810"/>
                  </a:lnTo>
                  <a:lnTo>
                    <a:pt x="6399" y="4802"/>
                  </a:lnTo>
                  <a:lnTo>
                    <a:pt x="6378" y="4775"/>
                  </a:lnTo>
                  <a:lnTo>
                    <a:pt x="6372" y="4767"/>
                  </a:lnTo>
                  <a:lnTo>
                    <a:pt x="6352" y="4739"/>
                  </a:lnTo>
                  <a:lnTo>
                    <a:pt x="6346" y="4731"/>
                  </a:lnTo>
                  <a:lnTo>
                    <a:pt x="6327" y="4701"/>
                  </a:lnTo>
                  <a:lnTo>
                    <a:pt x="6322" y="4693"/>
                  </a:lnTo>
                  <a:lnTo>
                    <a:pt x="6304" y="4663"/>
                  </a:lnTo>
                  <a:lnTo>
                    <a:pt x="6301" y="4657"/>
                  </a:lnTo>
                  <a:lnTo>
                    <a:pt x="6284" y="4626"/>
                  </a:lnTo>
                  <a:lnTo>
                    <a:pt x="6279" y="4618"/>
                  </a:lnTo>
                  <a:lnTo>
                    <a:pt x="6263" y="4587"/>
                  </a:lnTo>
                  <a:lnTo>
                    <a:pt x="6259" y="4578"/>
                  </a:lnTo>
                  <a:lnTo>
                    <a:pt x="6245" y="4547"/>
                  </a:lnTo>
                  <a:lnTo>
                    <a:pt x="6241" y="4538"/>
                  </a:lnTo>
                  <a:lnTo>
                    <a:pt x="6228" y="4506"/>
                  </a:lnTo>
                  <a:lnTo>
                    <a:pt x="6224" y="4497"/>
                  </a:lnTo>
                  <a:lnTo>
                    <a:pt x="6212" y="4465"/>
                  </a:lnTo>
                  <a:lnTo>
                    <a:pt x="6209" y="4456"/>
                  </a:lnTo>
                  <a:lnTo>
                    <a:pt x="6198" y="4423"/>
                  </a:lnTo>
                  <a:lnTo>
                    <a:pt x="6195" y="4414"/>
                  </a:lnTo>
                  <a:lnTo>
                    <a:pt x="6186" y="4381"/>
                  </a:lnTo>
                  <a:lnTo>
                    <a:pt x="6183" y="4372"/>
                  </a:lnTo>
                  <a:lnTo>
                    <a:pt x="6175" y="4338"/>
                  </a:lnTo>
                  <a:lnTo>
                    <a:pt x="6173" y="4329"/>
                  </a:lnTo>
                  <a:lnTo>
                    <a:pt x="6166" y="4295"/>
                  </a:lnTo>
                  <a:lnTo>
                    <a:pt x="6164" y="4286"/>
                  </a:lnTo>
                  <a:lnTo>
                    <a:pt x="6158" y="4252"/>
                  </a:lnTo>
                  <a:lnTo>
                    <a:pt x="6157" y="4242"/>
                  </a:lnTo>
                  <a:lnTo>
                    <a:pt x="6152" y="4208"/>
                  </a:lnTo>
                  <a:lnTo>
                    <a:pt x="6151" y="4199"/>
                  </a:lnTo>
                  <a:lnTo>
                    <a:pt x="6148" y="4164"/>
                  </a:lnTo>
                  <a:lnTo>
                    <a:pt x="6147" y="4155"/>
                  </a:lnTo>
                  <a:lnTo>
                    <a:pt x="6145" y="4120"/>
                  </a:lnTo>
                  <a:lnTo>
                    <a:pt x="6145" y="4111"/>
                  </a:lnTo>
                  <a:lnTo>
                    <a:pt x="6144" y="4076"/>
                  </a:lnTo>
                  <a:lnTo>
                    <a:pt x="6144" y="4066"/>
                  </a:lnTo>
                  <a:lnTo>
                    <a:pt x="6145" y="4031"/>
                  </a:lnTo>
                  <a:lnTo>
                    <a:pt x="6145" y="4022"/>
                  </a:lnTo>
                  <a:lnTo>
                    <a:pt x="6147" y="3987"/>
                  </a:lnTo>
                  <a:lnTo>
                    <a:pt x="6148" y="3978"/>
                  </a:lnTo>
                  <a:lnTo>
                    <a:pt x="6151" y="3943"/>
                  </a:lnTo>
                  <a:lnTo>
                    <a:pt x="6152" y="3934"/>
                  </a:lnTo>
                  <a:lnTo>
                    <a:pt x="6157" y="3899"/>
                  </a:lnTo>
                  <a:lnTo>
                    <a:pt x="6158" y="3890"/>
                  </a:lnTo>
                  <a:lnTo>
                    <a:pt x="6164" y="3856"/>
                  </a:lnTo>
                  <a:lnTo>
                    <a:pt x="6166" y="3846"/>
                  </a:lnTo>
                  <a:lnTo>
                    <a:pt x="6173" y="3812"/>
                  </a:lnTo>
                  <a:lnTo>
                    <a:pt x="6175" y="3803"/>
                  </a:lnTo>
                  <a:lnTo>
                    <a:pt x="6183" y="3770"/>
                  </a:lnTo>
                  <a:lnTo>
                    <a:pt x="6186" y="3760"/>
                  </a:lnTo>
                  <a:lnTo>
                    <a:pt x="6195" y="3727"/>
                  </a:lnTo>
                  <a:lnTo>
                    <a:pt x="6198" y="3718"/>
                  </a:lnTo>
                  <a:lnTo>
                    <a:pt x="6209" y="3685"/>
                  </a:lnTo>
                  <a:lnTo>
                    <a:pt x="6212" y="3676"/>
                  </a:lnTo>
                  <a:lnTo>
                    <a:pt x="6224" y="3644"/>
                  </a:lnTo>
                  <a:lnTo>
                    <a:pt x="6228" y="3635"/>
                  </a:lnTo>
                  <a:lnTo>
                    <a:pt x="6241" y="3603"/>
                  </a:lnTo>
                  <a:lnTo>
                    <a:pt x="6245" y="3594"/>
                  </a:lnTo>
                  <a:lnTo>
                    <a:pt x="6259" y="3563"/>
                  </a:lnTo>
                  <a:lnTo>
                    <a:pt x="6263" y="3554"/>
                  </a:lnTo>
                  <a:lnTo>
                    <a:pt x="6279" y="3523"/>
                  </a:lnTo>
                  <a:lnTo>
                    <a:pt x="6284" y="3515"/>
                  </a:lnTo>
                  <a:lnTo>
                    <a:pt x="6301" y="3484"/>
                  </a:lnTo>
                  <a:lnTo>
                    <a:pt x="6305" y="3477"/>
                  </a:lnTo>
                  <a:lnTo>
                    <a:pt x="6323" y="3447"/>
                  </a:lnTo>
                  <a:lnTo>
                    <a:pt x="6328" y="3439"/>
                  </a:lnTo>
                  <a:lnTo>
                    <a:pt x="6347" y="3410"/>
                  </a:lnTo>
                  <a:lnTo>
                    <a:pt x="6352" y="3402"/>
                  </a:lnTo>
                  <a:lnTo>
                    <a:pt x="6372" y="3374"/>
                  </a:lnTo>
                  <a:lnTo>
                    <a:pt x="6378" y="3367"/>
                  </a:lnTo>
                  <a:lnTo>
                    <a:pt x="6399" y="3339"/>
                  </a:lnTo>
                  <a:lnTo>
                    <a:pt x="6405" y="3332"/>
                  </a:lnTo>
                  <a:lnTo>
                    <a:pt x="6427" y="3305"/>
                  </a:lnTo>
                  <a:lnTo>
                    <a:pt x="6433" y="3298"/>
                  </a:lnTo>
                  <a:lnTo>
                    <a:pt x="6456" y="3272"/>
                  </a:lnTo>
                  <a:lnTo>
                    <a:pt x="6462" y="3265"/>
                  </a:lnTo>
                  <a:lnTo>
                    <a:pt x="6486" y="3240"/>
                  </a:lnTo>
                  <a:lnTo>
                    <a:pt x="6493" y="3233"/>
                  </a:lnTo>
                  <a:lnTo>
                    <a:pt x="6518" y="3209"/>
                  </a:lnTo>
                  <a:lnTo>
                    <a:pt x="6525" y="3203"/>
                  </a:lnTo>
                  <a:lnTo>
                    <a:pt x="6551" y="3180"/>
                  </a:lnTo>
                  <a:lnTo>
                    <a:pt x="6558" y="3174"/>
                  </a:lnTo>
                  <a:lnTo>
                    <a:pt x="6585" y="3152"/>
                  </a:lnTo>
                  <a:lnTo>
                    <a:pt x="6592" y="3146"/>
                  </a:lnTo>
                  <a:lnTo>
                    <a:pt x="6620" y="3125"/>
                  </a:lnTo>
                  <a:lnTo>
                    <a:pt x="6627" y="3119"/>
                  </a:lnTo>
                  <a:lnTo>
                    <a:pt x="6655" y="3099"/>
                  </a:lnTo>
                  <a:lnTo>
                    <a:pt x="6663" y="3094"/>
                  </a:lnTo>
                  <a:lnTo>
                    <a:pt x="6692" y="3075"/>
                  </a:lnTo>
                  <a:lnTo>
                    <a:pt x="6700" y="3070"/>
                  </a:lnTo>
                  <a:lnTo>
                    <a:pt x="6730" y="3052"/>
                  </a:lnTo>
                  <a:lnTo>
                    <a:pt x="6737" y="3048"/>
                  </a:lnTo>
                  <a:lnTo>
                    <a:pt x="6768" y="3031"/>
                  </a:lnTo>
                  <a:lnTo>
                    <a:pt x="6776" y="3026"/>
                  </a:lnTo>
                  <a:lnTo>
                    <a:pt x="6807" y="3010"/>
                  </a:lnTo>
                  <a:lnTo>
                    <a:pt x="6816" y="3006"/>
                  </a:lnTo>
                  <a:lnTo>
                    <a:pt x="6847" y="2992"/>
                  </a:lnTo>
                  <a:lnTo>
                    <a:pt x="6856" y="2988"/>
                  </a:lnTo>
                  <a:lnTo>
                    <a:pt x="6888" y="2975"/>
                  </a:lnTo>
                  <a:lnTo>
                    <a:pt x="6897" y="2971"/>
                  </a:lnTo>
                  <a:lnTo>
                    <a:pt x="6929" y="2959"/>
                  </a:lnTo>
                  <a:lnTo>
                    <a:pt x="6938" y="2956"/>
                  </a:lnTo>
                  <a:lnTo>
                    <a:pt x="6971" y="2945"/>
                  </a:lnTo>
                  <a:lnTo>
                    <a:pt x="6980" y="2942"/>
                  </a:lnTo>
                  <a:lnTo>
                    <a:pt x="7013" y="2933"/>
                  </a:lnTo>
                  <a:lnTo>
                    <a:pt x="7023" y="2930"/>
                  </a:lnTo>
                  <a:lnTo>
                    <a:pt x="7056" y="2922"/>
                  </a:lnTo>
                  <a:lnTo>
                    <a:pt x="7065" y="2920"/>
                  </a:lnTo>
                  <a:lnTo>
                    <a:pt x="7099" y="2913"/>
                  </a:lnTo>
                  <a:lnTo>
                    <a:pt x="7109" y="2911"/>
                  </a:lnTo>
                  <a:lnTo>
                    <a:pt x="7143" y="2905"/>
                  </a:lnTo>
                  <a:lnTo>
                    <a:pt x="7152" y="2904"/>
                  </a:lnTo>
                  <a:lnTo>
                    <a:pt x="7187" y="2899"/>
                  </a:lnTo>
                  <a:lnTo>
                    <a:pt x="7196" y="2898"/>
                  </a:lnTo>
                  <a:lnTo>
                    <a:pt x="7231" y="2895"/>
                  </a:lnTo>
                  <a:lnTo>
                    <a:pt x="7240" y="2894"/>
                  </a:lnTo>
                  <a:lnTo>
                    <a:pt x="7275" y="2892"/>
                  </a:lnTo>
                  <a:lnTo>
                    <a:pt x="7284" y="2892"/>
                  </a:lnTo>
                  <a:lnTo>
                    <a:pt x="7319" y="2891"/>
                  </a:lnTo>
                  <a:lnTo>
                    <a:pt x="7329" y="2891"/>
                  </a:lnTo>
                  <a:lnTo>
                    <a:pt x="7364" y="2892"/>
                  </a:lnTo>
                  <a:lnTo>
                    <a:pt x="7373" y="2892"/>
                  </a:lnTo>
                  <a:lnTo>
                    <a:pt x="7408" y="2894"/>
                  </a:lnTo>
                  <a:lnTo>
                    <a:pt x="7417" y="2895"/>
                  </a:lnTo>
                  <a:lnTo>
                    <a:pt x="7452" y="2898"/>
                  </a:lnTo>
                  <a:lnTo>
                    <a:pt x="7461" y="2899"/>
                  </a:lnTo>
                  <a:lnTo>
                    <a:pt x="7495" y="2904"/>
                  </a:lnTo>
                  <a:lnTo>
                    <a:pt x="7505" y="2905"/>
                  </a:lnTo>
                  <a:lnTo>
                    <a:pt x="7539" y="2911"/>
                  </a:lnTo>
                  <a:lnTo>
                    <a:pt x="7548" y="2913"/>
                  </a:lnTo>
                  <a:lnTo>
                    <a:pt x="7582" y="2920"/>
                  </a:lnTo>
                  <a:lnTo>
                    <a:pt x="7591" y="2922"/>
                  </a:lnTo>
                  <a:lnTo>
                    <a:pt x="7625" y="2930"/>
                  </a:lnTo>
                  <a:lnTo>
                    <a:pt x="7634" y="2933"/>
                  </a:lnTo>
                  <a:lnTo>
                    <a:pt x="7667" y="2942"/>
                  </a:lnTo>
                  <a:lnTo>
                    <a:pt x="7676" y="2945"/>
                  </a:lnTo>
                  <a:lnTo>
                    <a:pt x="7709" y="2956"/>
                  </a:lnTo>
                  <a:lnTo>
                    <a:pt x="7718" y="2959"/>
                  </a:lnTo>
                  <a:lnTo>
                    <a:pt x="7750" y="2971"/>
                  </a:lnTo>
                  <a:lnTo>
                    <a:pt x="7759" y="2975"/>
                  </a:lnTo>
                  <a:lnTo>
                    <a:pt x="7791" y="2988"/>
                  </a:lnTo>
                  <a:lnTo>
                    <a:pt x="7800" y="2992"/>
                  </a:lnTo>
                  <a:lnTo>
                    <a:pt x="7831" y="3006"/>
                  </a:lnTo>
                  <a:lnTo>
                    <a:pt x="7840" y="3010"/>
                  </a:lnTo>
                  <a:lnTo>
                    <a:pt x="7871" y="3026"/>
                  </a:lnTo>
                  <a:lnTo>
                    <a:pt x="7879" y="3031"/>
                  </a:lnTo>
                  <a:lnTo>
                    <a:pt x="7910" y="3048"/>
                  </a:lnTo>
                  <a:lnTo>
                    <a:pt x="7916" y="3051"/>
                  </a:lnTo>
                  <a:lnTo>
                    <a:pt x="7946" y="3069"/>
                  </a:lnTo>
                  <a:lnTo>
                    <a:pt x="7954" y="3074"/>
                  </a:lnTo>
                  <a:lnTo>
                    <a:pt x="7984" y="3093"/>
                  </a:lnTo>
                  <a:lnTo>
                    <a:pt x="7992" y="3099"/>
                  </a:lnTo>
                  <a:lnTo>
                    <a:pt x="8020" y="3119"/>
                  </a:lnTo>
                  <a:lnTo>
                    <a:pt x="8028" y="3125"/>
                  </a:lnTo>
                  <a:lnTo>
                    <a:pt x="8055" y="3146"/>
                  </a:lnTo>
                  <a:lnTo>
                    <a:pt x="8063" y="3152"/>
                  </a:lnTo>
                  <a:lnTo>
                    <a:pt x="8090" y="3174"/>
                  </a:lnTo>
                  <a:lnTo>
                    <a:pt x="8097" y="3180"/>
                  </a:lnTo>
                  <a:lnTo>
                    <a:pt x="8123" y="3203"/>
                  </a:lnTo>
                  <a:lnTo>
                    <a:pt x="8130" y="3210"/>
                  </a:lnTo>
                  <a:lnTo>
                    <a:pt x="8154" y="3234"/>
                  </a:lnTo>
                  <a:lnTo>
                    <a:pt x="8161" y="3240"/>
                  </a:lnTo>
                  <a:lnTo>
                    <a:pt x="8185" y="3265"/>
                  </a:lnTo>
                  <a:lnTo>
                    <a:pt x="8192" y="3272"/>
                  </a:lnTo>
                  <a:lnTo>
                    <a:pt x="8215" y="3298"/>
                  </a:lnTo>
                  <a:lnTo>
                    <a:pt x="8221" y="3305"/>
                  </a:lnTo>
                  <a:lnTo>
                    <a:pt x="8243" y="3332"/>
                  </a:lnTo>
                  <a:lnTo>
                    <a:pt x="8249" y="3339"/>
                  </a:lnTo>
                  <a:lnTo>
                    <a:pt x="8270" y="3367"/>
                  </a:lnTo>
                  <a:lnTo>
                    <a:pt x="8275" y="3374"/>
                  </a:lnTo>
                  <a:lnTo>
                    <a:pt x="8295" y="3403"/>
                  </a:lnTo>
                  <a:lnTo>
                    <a:pt x="8301" y="3411"/>
                  </a:lnTo>
                  <a:lnTo>
                    <a:pt x="8320" y="3440"/>
                  </a:lnTo>
                  <a:lnTo>
                    <a:pt x="8325" y="3448"/>
                  </a:lnTo>
                  <a:lnTo>
                    <a:pt x="8342" y="3477"/>
                  </a:lnTo>
                  <a:lnTo>
                    <a:pt x="8346" y="3484"/>
                  </a:lnTo>
                  <a:lnTo>
                    <a:pt x="8363" y="3515"/>
                  </a:lnTo>
                  <a:lnTo>
                    <a:pt x="8368" y="3523"/>
                  </a:lnTo>
                  <a:lnTo>
                    <a:pt x="8384" y="3554"/>
                  </a:lnTo>
                  <a:lnTo>
                    <a:pt x="8388" y="3563"/>
                  </a:lnTo>
                  <a:lnTo>
                    <a:pt x="8402" y="3594"/>
                  </a:lnTo>
                  <a:lnTo>
                    <a:pt x="8406" y="3603"/>
                  </a:lnTo>
                  <a:lnTo>
                    <a:pt x="8419" y="3635"/>
                  </a:lnTo>
                  <a:lnTo>
                    <a:pt x="8423" y="3644"/>
                  </a:lnTo>
                  <a:lnTo>
                    <a:pt x="8435" y="3676"/>
                  </a:lnTo>
                  <a:lnTo>
                    <a:pt x="8438" y="3685"/>
                  </a:lnTo>
                  <a:lnTo>
                    <a:pt x="8449" y="3718"/>
                  </a:lnTo>
                  <a:lnTo>
                    <a:pt x="8452" y="3727"/>
                  </a:lnTo>
                  <a:lnTo>
                    <a:pt x="8461" y="3760"/>
                  </a:lnTo>
                  <a:lnTo>
                    <a:pt x="8464" y="3770"/>
                  </a:lnTo>
                  <a:lnTo>
                    <a:pt x="8472" y="3803"/>
                  </a:lnTo>
                  <a:lnTo>
                    <a:pt x="8474" y="3812"/>
                  </a:lnTo>
                  <a:lnTo>
                    <a:pt x="8481" y="3846"/>
                  </a:lnTo>
                  <a:lnTo>
                    <a:pt x="8483" y="3856"/>
                  </a:lnTo>
                  <a:lnTo>
                    <a:pt x="8489" y="3890"/>
                  </a:lnTo>
                  <a:lnTo>
                    <a:pt x="8490" y="3899"/>
                  </a:lnTo>
                  <a:lnTo>
                    <a:pt x="8495" y="3934"/>
                  </a:lnTo>
                  <a:lnTo>
                    <a:pt x="8496" y="3943"/>
                  </a:lnTo>
                  <a:lnTo>
                    <a:pt x="8499" y="3978"/>
                  </a:lnTo>
                  <a:lnTo>
                    <a:pt x="8500" y="3987"/>
                  </a:lnTo>
                  <a:lnTo>
                    <a:pt x="8502" y="4022"/>
                  </a:lnTo>
                  <a:close/>
                  <a:moveTo>
                    <a:pt x="8001" y="4122"/>
                  </a:moveTo>
                  <a:lnTo>
                    <a:pt x="8002" y="4096"/>
                  </a:lnTo>
                  <a:lnTo>
                    <a:pt x="8003" y="4071"/>
                  </a:lnTo>
                  <a:lnTo>
                    <a:pt x="8002" y="4045"/>
                  </a:lnTo>
                  <a:lnTo>
                    <a:pt x="8001" y="4020"/>
                  </a:lnTo>
                  <a:lnTo>
                    <a:pt x="7999" y="3994"/>
                  </a:lnTo>
                  <a:lnTo>
                    <a:pt x="7995" y="3969"/>
                  </a:lnTo>
                  <a:lnTo>
                    <a:pt x="7991" y="3944"/>
                  </a:lnTo>
                  <a:lnTo>
                    <a:pt x="7986" y="3919"/>
                  </a:lnTo>
                  <a:lnTo>
                    <a:pt x="7980" y="3895"/>
                  </a:lnTo>
                  <a:lnTo>
                    <a:pt x="7973" y="3871"/>
                  </a:lnTo>
                  <a:lnTo>
                    <a:pt x="7965" y="3847"/>
                  </a:lnTo>
                  <a:lnTo>
                    <a:pt x="7956" y="3823"/>
                  </a:lnTo>
                  <a:lnTo>
                    <a:pt x="7946" y="3800"/>
                  </a:lnTo>
                  <a:lnTo>
                    <a:pt x="7936" y="3777"/>
                  </a:lnTo>
                  <a:lnTo>
                    <a:pt x="7924" y="3754"/>
                  </a:lnTo>
                  <a:lnTo>
                    <a:pt x="7912" y="3731"/>
                  </a:lnTo>
                  <a:lnTo>
                    <a:pt x="7898" y="3709"/>
                  </a:lnTo>
                  <a:lnTo>
                    <a:pt x="7884" y="3687"/>
                  </a:lnTo>
                  <a:lnTo>
                    <a:pt x="7870" y="3667"/>
                  </a:lnTo>
                  <a:lnTo>
                    <a:pt x="7854" y="3647"/>
                  </a:lnTo>
                  <a:lnTo>
                    <a:pt x="7838" y="3627"/>
                  </a:lnTo>
                  <a:lnTo>
                    <a:pt x="7821" y="3608"/>
                  </a:lnTo>
                  <a:lnTo>
                    <a:pt x="7804" y="3590"/>
                  </a:lnTo>
                  <a:lnTo>
                    <a:pt x="7786" y="3573"/>
                  </a:lnTo>
                  <a:lnTo>
                    <a:pt x="7767" y="3556"/>
                  </a:lnTo>
                  <a:lnTo>
                    <a:pt x="7748" y="3540"/>
                  </a:lnTo>
                  <a:lnTo>
                    <a:pt x="7728" y="3524"/>
                  </a:lnTo>
                  <a:lnTo>
                    <a:pt x="7707" y="3510"/>
                  </a:lnTo>
                  <a:lnTo>
                    <a:pt x="7686" y="3496"/>
                  </a:lnTo>
                  <a:lnTo>
                    <a:pt x="7663" y="3483"/>
                  </a:lnTo>
                  <a:lnTo>
                    <a:pt x="7640" y="3470"/>
                  </a:lnTo>
                  <a:lnTo>
                    <a:pt x="7617" y="3458"/>
                  </a:lnTo>
                  <a:lnTo>
                    <a:pt x="7594" y="3448"/>
                  </a:lnTo>
                  <a:lnTo>
                    <a:pt x="7571" y="3438"/>
                  </a:lnTo>
                  <a:lnTo>
                    <a:pt x="7547" y="3429"/>
                  </a:lnTo>
                  <a:lnTo>
                    <a:pt x="7523" y="3421"/>
                  </a:lnTo>
                  <a:lnTo>
                    <a:pt x="7499" y="3414"/>
                  </a:lnTo>
                  <a:lnTo>
                    <a:pt x="7475" y="3408"/>
                  </a:lnTo>
                  <a:lnTo>
                    <a:pt x="7450" y="3403"/>
                  </a:lnTo>
                  <a:lnTo>
                    <a:pt x="7425" y="3399"/>
                  </a:lnTo>
                  <a:lnTo>
                    <a:pt x="7400" y="3395"/>
                  </a:lnTo>
                  <a:lnTo>
                    <a:pt x="7375" y="3393"/>
                  </a:lnTo>
                  <a:lnTo>
                    <a:pt x="7349" y="3392"/>
                  </a:lnTo>
                  <a:lnTo>
                    <a:pt x="7324" y="3391"/>
                  </a:lnTo>
                  <a:lnTo>
                    <a:pt x="7298" y="3392"/>
                  </a:lnTo>
                  <a:lnTo>
                    <a:pt x="7273" y="3393"/>
                  </a:lnTo>
                  <a:lnTo>
                    <a:pt x="7247" y="3395"/>
                  </a:lnTo>
                  <a:lnTo>
                    <a:pt x="7222" y="3399"/>
                  </a:lnTo>
                  <a:lnTo>
                    <a:pt x="7197" y="3403"/>
                  </a:lnTo>
                  <a:lnTo>
                    <a:pt x="7172" y="3408"/>
                  </a:lnTo>
                  <a:lnTo>
                    <a:pt x="7148" y="3414"/>
                  </a:lnTo>
                  <a:lnTo>
                    <a:pt x="7124" y="3421"/>
                  </a:lnTo>
                  <a:lnTo>
                    <a:pt x="7100" y="3429"/>
                  </a:lnTo>
                  <a:lnTo>
                    <a:pt x="7076" y="3438"/>
                  </a:lnTo>
                  <a:lnTo>
                    <a:pt x="7053" y="3448"/>
                  </a:lnTo>
                  <a:lnTo>
                    <a:pt x="7030" y="3458"/>
                  </a:lnTo>
                  <a:lnTo>
                    <a:pt x="7007" y="3470"/>
                  </a:lnTo>
                  <a:lnTo>
                    <a:pt x="6984" y="3482"/>
                  </a:lnTo>
                  <a:lnTo>
                    <a:pt x="6962" y="3496"/>
                  </a:lnTo>
                  <a:lnTo>
                    <a:pt x="6941" y="3510"/>
                  </a:lnTo>
                  <a:lnTo>
                    <a:pt x="6920" y="3524"/>
                  </a:lnTo>
                  <a:lnTo>
                    <a:pt x="6900" y="3540"/>
                  </a:lnTo>
                  <a:lnTo>
                    <a:pt x="6880" y="3556"/>
                  </a:lnTo>
                  <a:lnTo>
                    <a:pt x="6862" y="3573"/>
                  </a:lnTo>
                  <a:lnTo>
                    <a:pt x="6843" y="3590"/>
                  </a:lnTo>
                  <a:lnTo>
                    <a:pt x="6826" y="3609"/>
                  </a:lnTo>
                  <a:lnTo>
                    <a:pt x="6809" y="3627"/>
                  </a:lnTo>
                  <a:lnTo>
                    <a:pt x="6793" y="3647"/>
                  </a:lnTo>
                  <a:lnTo>
                    <a:pt x="6777" y="3667"/>
                  </a:lnTo>
                  <a:lnTo>
                    <a:pt x="6763" y="3688"/>
                  </a:lnTo>
                  <a:lnTo>
                    <a:pt x="6749" y="3709"/>
                  </a:lnTo>
                  <a:lnTo>
                    <a:pt x="6735" y="3731"/>
                  </a:lnTo>
                  <a:lnTo>
                    <a:pt x="6723" y="3754"/>
                  </a:lnTo>
                  <a:lnTo>
                    <a:pt x="6711" y="3777"/>
                  </a:lnTo>
                  <a:lnTo>
                    <a:pt x="6701" y="3800"/>
                  </a:lnTo>
                  <a:lnTo>
                    <a:pt x="6691" y="3823"/>
                  </a:lnTo>
                  <a:lnTo>
                    <a:pt x="6682" y="3847"/>
                  </a:lnTo>
                  <a:lnTo>
                    <a:pt x="6674" y="3871"/>
                  </a:lnTo>
                  <a:lnTo>
                    <a:pt x="6667" y="3895"/>
                  </a:lnTo>
                  <a:lnTo>
                    <a:pt x="6661" y="3919"/>
                  </a:lnTo>
                  <a:lnTo>
                    <a:pt x="6656" y="3944"/>
                  </a:lnTo>
                  <a:lnTo>
                    <a:pt x="6652" y="3969"/>
                  </a:lnTo>
                  <a:lnTo>
                    <a:pt x="6648" y="3994"/>
                  </a:lnTo>
                  <a:lnTo>
                    <a:pt x="6646" y="4020"/>
                  </a:lnTo>
                  <a:lnTo>
                    <a:pt x="6645" y="4045"/>
                  </a:lnTo>
                  <a:lnTo>
                    <a:pt x="6644" y="4071"/>
                  </a:lnTo>
                  <a:lnTo>
                    <a:pt x="6645" y="4096"/>
                  </a:lnTo>
                  <a:lnTo>
                    <a:pt x="6646" y="4122"/>
                  </a:lnTo>
                  <a:lnTo>
                    <a:pt x="6648" y="4147"/>
                  </a:lnTo>
                  <a:lnTo>
                    <a:pt x="6652" y="4172"/>
                  </a:lnTo>
                  <a:lnTo>
                    <a:pt x="6656" y="4197"/>
                  </a:lnTo>
                  <a:lnTo>
                    <a:pt x="6661" y="4222"/>
                  </a:lnTo>
                  <a:lnTo>
                    <a:pt x="6667" y="4246"/>
                  </a:lnTo>
                  <a:lnTo>
                    <a:pt x="6674" y="4270"/>
                  </a:lnTo>
                  <a:lnTo>
                    <a:pt x="6682" y="4294"/>
                  </a:lnTo>
                  <a:lnTo>
                    <a:pt x="6691" y="4318"/>
                  </a:lnTo>
                  <a:lnTo>
                    <a:pt x="6701" y="4341"/>
                  </a:lnTo>
                  <a:lnTo>
                    <a:pt x="6711" y="4364"/>
                  </a:lnTo>
                  <a:lnTo>
                    <a:pt x="6723" y="4387"/>
                  </a:lnTo>
                  <a:lnTo>
                    <a:pt x="6736" y="4410"/>
                  </a:lnTo>
                  <a:lnTo>
                    <a:pt x="6749" y="4433"/>
                  </a:lnTo>
                  <a:lnTo>
                    <a:pt x="6763" y="4454"/>
                  </a:lnTo>
                  <a:lnTo>
                    <a:pt x="6777" y="4475"/>
                  </a:lnTo>
                  <a:lnTo>
                    <a:pt x="6793" y="4495"/>
                  </a:lnTo>
                  <a:lnTo>
                    <a:pt x="6809" y="4514"/>
                  </a:lnTo>
                  <a:lnTo>
                    <a:pt x="6826" y="4533"/>
                  </a:lnTo>
                  <a:lnTo>
                    <a:pt x="6843" y="4551"/>
                  </a:lnTo>
                  <a:lnTo>
                    <a:pt x="6861" y="4568"/>
                  </a:lnTo>
                  <a:lnTo>
                    <a:pt x="6880" y="4585"/>
                  </a:lnTo>
                  <a:lnTo>
                    <a:pt x="6900" y="4601"/>
                  </a:lnTo>
                  <a:lnTo>
                    <a:pt x="6920" y="4617"/>
                  </a:lnTo>
                  <a:lnTo>
                    <a:pt x="6940" y="4631"/>
                  </a:lnTo>
                  <a:lnTo>
                    <a:pt x="6962" y="4645"/>
                  </a:lnTo>
                  <a:lnTo>
                    <a:pt x="6984" y="4659"/>
                  </a:lnTo>
                  <a:lnTo>
                    <a:pt x="7007" y="4671"/>
                  </a:lnTo>
                  <a:lnTo>
                    <a:pt x="7030" y="4683"/>
                  </a:lnTo>
                  <a:lnTo>
                    <a:pt x="7053" y="4693"/>
                  </a:lnTo>
                  <a:lnTo>
                    <a:pt x="7076" y="4703"/>
                  </a:lnTo>
                  <a:lnTo>
                    <a:pt x="7100" y="4712"/>
                  </a:lnTo>
                  <a:lnTo>
                    <a:pt x="7124" y="4720"/>
                  </a:lnTo>
                  <a:lnTo>
                    <a:pt x="7148" y="4727"/>
                  </a:lnTo>
                  <a:lnTo>
                    <a:pt x="7172" y="4733"/>
                  </a:lnTo>
                  <a:lnTo>
                    <a:pt x="7197" y="4738"/>
                  </a:lnTo>
                  <a:lnTo>
                    <a:pt x="7222" y="4742"/>
                  </a:lnTo>
                  <a:lnTo>
                    <a:pt x="7247" y="4746"/>
                  </a:lnTo>
                  <a:lnTo>
                    <a:pt x="7273" y="4748"/>
                  </a:lnTo>
                  <a:lnTo>
                    <a:pt x="7298" y="4749"/>
                  </a:lnTo>
                  <a:lnTo>
                    <a:pt x="7324" y="4750"/>
                  </a:lnTo>
                  <a:lnTo>
                    <a:pt x="7349" y="4749"/>
                  </a:lnTo>
                  <a:lnTo>
                    <a:pt x="7375" y="4748"/>
                  </a:lnTo>
                  <a:lnTo>
                    <a:pt x="7400" y="4746"/>
                  </a:lnTo>
                  <a:lnTo>
                    <a:pt x="7425" y="4742"/>
                  </a:lnTo>
                  <a:lnTo>
                    <a:pt x="7450" y="4738"/>
                  </a:lnTo>
                  <a:lnTo>
                    <a:pt x="7475" y="4733"/>
                  </a:lnTo>
                  <a:lnTo>
                    <a:pt x="7499" y="4727"/>
                  </a:lnTo>
                  <a:lnTo>
                    <a:pt x="7523" y="4720"/>
                  </a:lnTo>
                  <a:lnTo>
                    <a:pt x="7547" y="4712"/>
                  </a:lnTo>
                  <a:lnTo>
                    <a:pt x="7571" y="4703"/>
                  </a:lnTo>
                  <a:lnTo>
                    <a:pt x="7594" y="4693"/>
                  </a:lnTo>
                  <a:lnTo>
                    <a:pt x="7617" y="4683"/>
                  </a:lnTo>
                  <a:lnTo>
                    <a:pt x="7640" y="4671"/>
                  </a:lnTo>
                  <a:lnTo>
                    <a:pt x="7663" y="4658"/>
                  </a:lnTo>
                  <a:lnTo>
                    <a:pt x="7686" y="4645"/>
                  </a:lnTo>
                  <a:lnTo>
                    <a:pt x="7707" y="4631"/>
                  </a:lnTo>
                  <a:lnTo>
                    <a:pt x="7728" y="4616"/>
                  </a:lnTo>
                  <a:lnTo>
                    <a:pt x="7748" y="4601"/>
                  </a:lnTo>
                  <a:lnTo>
                    <a:pt x="7767" y="4585"/>
                  </a:lnTo>
                  <a:lnTo>
                    <a:pt x="7786" y="4568"/>
                  </a:lnTo>
                  <a:lnTo>
                    <a:pt x="7804" y="4551"/>
                  </a:lnTo>
                  <a:lnTo>
                    <a:pt x="7821" y="4533"/>
                  </a:lnTo>
                  <a:lnTo>
                    <a:pt x="7838" y="4514"/>
                  </a:lnTo>
                  <a:lnTo>
                    <a:pt x="7854" y="4495"/>
                  </a:lnTo>
                  <a:lnTo>
                    <a:pt x="7869" y="4475"/>
                  </a:lnTo>
                  <a:lnTo>
                    <a:pt x="7884" y="4454"/>
                  </a:lnTo>
                  <a:lnTo>
                    <a:pt x="7898" y="4433"/>
                  </a:lnTo>
                  <a:lnTo>
                    <a:pt x="7911" y="4410"/>
                  </a:lnTo>
                  <a:lnTo>
                    <a:pt x="7924" y="4387"/>
                  </a:lnTo>
                  <a:lnTo>
                    <a:pt x="7936" y="4364"/>
                  </a:lnTo>
                  <a:lnTo>
                    <a:pt x="7946" y="4341"/>
                  </a:lnTo>
                  <a:lnTo>
                    <a:pt x="7956" y="4318"/>
                  </a:lnTo>
                  <a:lnTo>
                    <a:pt x="7965" y="4294"/>
                  </a:lnTo>
                  <a:lnTo>
                    <a:pt x="7973" y="4270"/>
                  </a:lnTo>
                  <a:lnTo>
                    <a:pt x="7980" y="4246"/>
                  </a:lnTo>
                  <a:lnTo>
                    <a:pt x="7986" y="4222"/>
                  </a:lnTo>
                  <a:lnTo>
                    <a:pt x="7991" y="4197"/>
                  </a:lnTo>
                  <a:lnTo>
                    <a:pt x="7995" y="4172"/>
                  </a:lnTo>
                  <a:lnTo>
                    <a:pt x="7999" y="4147"/>
                  </a:lnTo>
                  <a:lnTo>
                    <a:pt x="8001" y="4122"/>
                  </a:lnTo>
                  <a:close/>
                  <a:moveTo>
                    <a:pt x="1584" y="6357"/>
                  </a:moveTo>
                  <a:lnTo>
                    <a:pt x="1429" y="6503"/>
                  </a:lnTo>
                  <a:lnTo>
                    <a:pt x="1336" y="6667"/>
                  </a:lnTo>
                  <a:lnTo>
                    <a:pt x="1296" y="6901"/>
                  </a:lnTo>
                  <a:lnTo>
                    <a:pt x="1289" y="6933"/>
                  </a:lnTo>
                  <a:lnTo>
                    <a:pt x="1277" y="6963"/>
                  </a:lnTo>
                  <a:lnTo>
                    <a:pt x="1262" y="6992"/>
                  </a:lnTo>
                  <a:lnTo>
                    <a:pt x="1242" y="7019"/>
                  </a:lnTo>
                  <a:lnTo>
                    <a:pt x="1220" y="7042"/>
                  </a:lnTo>
                  <a:lnTo>
                    <a:pt x="1194" y="7063"/>
                  </a:lnTo>
                  <a:lnTo>
                    <a:pt x="1167" y="7080"/>
                  </a:lnTo>
                  <a:lnTo>
                    <a:pt x="1137" y="7093"/>
                  </a:lnTo>
                  <a:lnTo>
                    <a:pt x="1105" y="7103"/>
                  </a:lnTo>
                  <a:lnTo>
                    <a:pt x="1073" y="7108"/>
                  </a:lnTo>
                  <a:lnTo>
                    <a:pt x="1040" y="7109"/>
                  </a:lnTo>
                  <a:lnTo>
                    <a:pt x="1008" y="7105"/>
                  </a:lnTo>
                  <a:lnTo>
                    <a:pt x="976" y="7098"/>
                  </a:lnTo>
                  <a:lnTo>
                    <a:pt x="946" y="7086"/>
                  </a:lnTo>
                  <a:lnTo>
                    <a:pt x="917" y="7071"/>
                  </a:lnTo>
                  <a:lnTo>
                    <a:pt x="890" y="7051"/>
                  </a:lnTo>
                  <a:lnTo>
                    <a:pt x="867" y="7029"/>
                  </a:lnTo>
                  <a:lnTo>
                    <a:pt x="846" y="7003"/>
                  </a:lnTo>
                  <a:lnTo>
                    <a:pt x="829" y="6976"/>
                  </a:lnTo>
                  <a:lnTo>
                    <a:pt x="816" y="6946"/>
                  </a:lnTo>
                  <a:lnTo>
                    <a:pt x="806" y="6914"/>
                  </a:lnTo>
                  <a:lnTo>
                    <a:pt x="801" y="6882"/>
                  </a:lnTo>
                  <a:lnTo>
                    <a:pt x="800" y="6849"/>
                  </a:lnTo>
                  <a:lnTo>
                    <a:pt x="804" y="6817"/>
                  </a:lnTo>
                  <a:lnTo>
                    <a:pt x="851" y="6539"/>
                  </a:lnTo>
                  <a:lnTo>
                    <a:pt x="857" y="6511"/>
                  </a:lnTo>
                  <a:lnTo>
                    <a:pt x="867" y="6484"/>
                  </a:lnTo>
                  <a:lnTo>
                    <a:pt x="880" y="6459"/>
                  </a:lnTo>
                  <a:lnTo>
                    <a:pt x="1013" y="6224"/>
                  </a:lnTo>
                  <a:lnTo>
                    <a:pt x="1033" y="6193"/>
                  </a:lnTo>
                  <a:lnTo>
                    <a:pt x="1059" y="6165"/>
                  </a:lnTo>
                  <a:lnTo>
                    <a:pt x="1263" y="5973"/>
                  </a:lnTo>
                  <a:lnTo>
                    <a:pt x="1285" y="5954"/>
                  </a:lnTo>
                  <a:lnTo>
                    <a:pt x="1310" y="5938"/>
                  </a:lnTo>
                  <a:lnTo>
                    <a:pt x="1571" y="5789"/>
                  </a:lnTo>
                  <a:lnTo>
                    <a:pt x="1612" y="5770"/>
                  </a:lnTo>
                  <a:lnTo>
                    <a:pt x="1915" y="5663"/>
                  </a:lnTo>
                  <a:lnTo>
                    <a:pt x="1951" y="5653"/>
                  </a:lnTo>
                  <a:lnTo>
                    <a:pt x="2283" y="5589"/>
                  </a:lnTo>
                  <a:lnTo>
                    <a:pt x="2315" y="5585"/>
                  </a:lnTo>
                  <a:lnTo>
                    <a:pt x="2661" y="5564"/>
                  </a:lnTo>
                  <a:lnTo>
                    <a:pt x="2692" y="5564"/>
                  </a:lnTo>
                  <a:lnTo>
                    <a:pt x="3038" y="5585"/>
                  </a:lnTo>
                  <a:lnTo>
                    <a:pt x="3070" y="5589"/>
                  </a:lnTo>
                  <a:lnTo>
                    <a:pt x="3402" y="5653"/>
                  </a:lnTo>
                  <a:lnTo>
                    <a:pt x="3438" y="5663"/>
                  </a:lnTo>
                  <a:lnTo>
                    <a:pt x="3741" y="5770"/>
                  </a:lnTo>
                  <a:lnTo>
                    <a:pt x="3782" y="5789"/>
                  </a:lnTo>
                  <a:lnTo>
                    <a:pt x="4043" y="5938"/>
                  </a:lnTo>
                  <a:lnTo>
                    <a:pt x="4068" y="5954"/>
                  </a:lnTo>
                  <a:lnTo>
                    <a:pt x="4090" y="5973"/>
                  </a:lnTo>
                  <a:lnTo>
                    <a:pt x="4294" y="6165"/>
                  </a:lnTo>
                  <a:lnTo>
                    <a:pt x="4320" y="6193"/>
                  </a:lnTo>
                  <a:lnTo>
                    <a:pt x="4340" y="6224"/>
                  </a:lnTo>
                  <a:lnTo>
                    <a:pt x="4473" y="6459"/>
                  </a:lnTo>
                  <a:lnTo>
                    <a:pt x="4486" y="6484"/>
                  </a:lnTo>
                  <a:lnTo>
                    <a:pt x="4496" y="6511"/>
                  </a:lnTo>
                  <a:lnTo>
                    <a:pt x="4502" y="6539"/>
                  </a:lnTo>
                  <a:lnTo>
                    <a:pt x="4549" y="6817"/>
                  </a:lnTo>
                  <a:lnTo>
                    <a:pt x="4553" y="6849"/>
                  </a:lnTo>
                  <a:lnTo>
                    <a:pt x="4552" y="6882"/>
                  </a:lnTo>
                  <a:lnTo>
                    <a:pt x="4547" y="6914"/>
                  </a:lnTo>
                  <a:lnTo>
                    <a:pt x="4537" y="6946"/>
                  </a:lnTo>
                  <a:lnTo>
                    <a:pt x="4524" y="6976"/>
                  </a:lnTo>
                  <a:lnTo>
                    <a:pt x="4507" y="7003"/>
                  </a:lnTo>
                  <a:lnTo>
                    <a:pt x="4486" y="7029"/>
                  </a:lnTo>
                  <a:lnTo>
                    <a:pt x="4463" y="7051"/>
                  </a:lnTo>
                  <a:lnTo>
                    <a:pt x="4436" y="7071"/>
                  </a:lnTo>
                  <a:lnTo>
                    <a:pt x="4407" y="7086"/>
                  </a:lnTo>
                  <a:lnTo>
                    <a:pt x="4377" y="7098"/>
                  </a:lnTo>
                  <a:lnTo>
                    <a:pt x="4345" y="7105"/>
                  </a:lnTo>
                  <a:lnTo>
                    <a:pt x="4313" y="7109"/>
                  </a:lnTo>
                  <a:lnTo>
                    <a:pt x="4280" y="7108"/>
                  </a:lnTo>
                  <a:lnTo>
                    <a:pt x="4248" y="7103"/>
                  </a:lnTo>
                  <a:lnTo>
                    <a:pt x="4216" y="7093"/>
                  </a:lnTo>
                  <a:lnTo>
                    <a:pt x="4186" y="7080"/>
                  </a:lnTo>
                  <a:lnTo>
                    <a:pt x="4159" y="7063"/>
                  </a:lnTo>
                  <a:lnTo>
                    <a:pt x="4133" y="7042"/>
                  </a:lnTo>
                  <a:lnTo>
                    <a:pt x="4111" y="7019"/>
                  </a:lnTo>
                  <a:lnTo>
                    <a:pt x="4091" y="6992"/>
                  </a:lnTo>
                  <a:lnTo>
                    <a:pt x="4076" y="6963"/>
                  </a:lnTo>
                  <a:lnTo>
                    <a:pt x="4064" y="6933"/>
                  </a:lnTo>
                  <a:lnTo>
                    <a:pt x="4057" y="6901"/>
                  </a:lnTo>
                  <a:lnTo>
                    <a:pt x="4017" y="6667"/>
                  </a:lnTo>
                  <a:lnTo>
                    <a:pt x="3924" y="6503"/>
                  </a:lnTo>
                  <a:lnTo>
                    <a:pt x="3769" y="6357"/>
                  </a:lnTo>
                  <a:lnTo>
                    <a:pt x="3554" y="6234"/>
                  </a:lnTo>
                  <a:lnTo>
                    <a:pt x="3289" y="6141"/>
                  </a:lnTo>
                  <a:lnTo>
                    <a:pt x="2991" y="6083"/>
                  </a:lnTo>
                  <a:lnTo>
                    <a:pt x="2676" y="6064"/>
                  </a:lnTo>
                  <a:lnTo>
                    <a:pt x="2362" y="6083"/>
                  </a:lnTo>
                  <a:lnTo>
                    <a:pt x="2064" y="6141"/>
                  </a:lnTo>
                  <a:lnTo>
                    <a:pt x="1799" y="6234"/>
                  </a:lnTo>
                  <a:lnTo>
                    <a:pt x="1584" y="6357"/>
                  </a:lnTo>
                  <a:close/>
                  <a:moveTo>
                    <a:pt x="3855" y="4022"/>
                  </a:moveTo>
                  <a:lnTo>
                    <a:pt x="3855" y="4031"/>
                  </a:lnTo>
                  <a:lnTo>
                    <a:pt x="3856" y="4066"/>
                  </a:lnTo>
                  <a:lnTo>
                    <a:pt x="3856" y="4076"/>
                  </a:lnTo>
                  <a:lnTo>
                    <a:pt x="3855" y="4111"/>
                  </a:lnTo>
                  <a:lnTo>
                    <a:pt x="3855" y="4120"/>
                  </a:lnTo>
                  <a:lnTo>
                    <a:pt x="3853" y="4155"/>
                  </a:lnTo>
                  <a:lnTo>
                    <a:pt x="3852" y="4164"/>
                  </a:lnTo>
                  <a:lnTo>
                    <a:pt x="3849" y="4199"/>
                  </a:lnTo>
                  <a:lnTo>
                    <a:pt x="3848" y="4208"/>
                  </a:lnTo>
                  <a:lnTo>
                    <a:pt x="3843" y="4242"/>
                  </a:lnTo>
                  <a:lnTo>
                    <a:pt x="3842" y="4252"/>
                  </a:lnTo>
                  <a:lnTo>
                    <a:pt x="3836" y="4286"/>
                  </a:lnTo>
                  <a:lnTo>
                    <a:pt x="3834" y="4295"/>
                  </a:lnTo>
                  <a:lnTo>
                    <a:pt x="3827" y="4329"/>
                  </a:lnTo>
                  <a:lnTo>
                    <a:pt x="3825" y="4338"/>
                  </a:lnTo>
                  <a:lnTo>
                    <a:pt x="3817" y="4372"/>
                  </a:lnTo>
                  <a:lnTo>
                    <a:pt x="3814" y="4381"/>
                  </a:lnTo>
                  <a:lnTo>
                    <a:pt x="3805" y="4414"/>
                  </a:lnTo>
                  <a:lnTo>
                    <a:pt x="3802" y="4423"/>
                  </a:lnTo>
                  <a:lnTo>
                    <a:pt x="3791" y="4456"/>
                  </a:lnTo>
                  <a:lnTo>
                    <a:pt x="3788" y="4465"/>
                  </a:lnTo>
                  <a:lnTo>
                    <a:pt x="3776" y="4497"/>
                  </a:lnTo>
                  <a:lnTo>
                    <a:pt x="3772" y="4506"/>
                  </a:lnTo>
                  <a:lnTo>
                    <a:pt x="3759" y="4538"/>
                  </a:lnTo>
                  <a:lnTo>
                    <a:pt x="3755" y="4547"/>
                  </a:lnTo>
                  <a:lnTo>
                    <a:pt x="3741" y="4578"/>
                  </a:lnTo>
                  <a:lnTo>
                    <a:pt x="3737" y="4587"/>
                  </a:lnTo>
                  <a:lnTo>
                    <a:pt x="3721" y="4618"/>
                  </a:lnTo>
                  <a:lnTo>
                    <a:pt x="3716" y="4626"/>
                  </a:lnTo>
                  <a:lnTo>
                    <a:pt x="3699" y="4657"/>
                  </a:lnTo>
                  <a:lnTo>
                    <a:pt x="3696" y="4663"/>
                  </a:lnTo>
                  <a:lnTo>
                    <a:pt x="3678" y="4693"/>
                  </a:lnTo>
                  <a:lnTo>
                    <a:pt x="3673" y="4701"/>
                  </a:lnTo>
                  <a:lnTo>
                    <a:pt x="3654" y="4731"/>
                  </a:lnTo>
                  <a:lnTo>
                    <a:pt x="3648" y="4739"/>
                  </a:lnTo>
                  <a:lnTo>
                    <a:pt x="3628" y="4767"/>
                  </a:lnTo>
                  <a:lnTo>
                    <a:pt x="3622" y="4775"/>
                  </a:lnTo>
                  <a:lnTo>
                    <a:pt x="3601" y="4802"/>
                  </a:lnTo>
                  <a:lnTo>
                    <a:pt x="3595" y="4810"/>
                  </a:lnTo>
                  <a:lnTo>
                    <a:pt x="3573" y="4837"/>
                  </a:lnTo>
                  <a:lnTo>
                    <a:pt x="3567" y="4844"/>
                  </a:lnTo>
                  <a:lnTo>
                    <a:pt x="3544" y="4870"/>
                  </a:lnTo>
                  <a:lnTo>
                    <a:pt x="3537" y="4877"/>
                  </a:lnTo>
                  <a:lnTo>
                    <a:pt x="3513" y="4901"/>
                  </a:lnTo>
                  <a:lnTo>
                    <a:pt x="3507" y="4908"/>
                  </a:lnTo>
                  <a:lnTo>
                    <a:pt x="3482" y="4932"/>
                  </a:lnTo>
                  <a:lnTo>
                    <a:pt x="3475" y="4939"/>
                  </a:lnTo>
                  <a:lnTo>
                    <a:pt x="3449" y="4962"/>
                  </a:lnTo>
                  <a:lnTo>
                    <a:pt x="3442" y="4968"/>
                  </a:lnTo>
                  <a:lnTo>
                    <a:pt x="3415" y="4990"/>
                  </a:lnTo>
                  <a:lnTo>
                    <a:pt x="3408" y="4996"/>
                  </a:lnTo>
                  <a:lnTo>
                    <a:pt x="3380" y="5017"/>
                  </a:lnTo>
                  <a:lnTo>
                    <a:pt x="3373" y="5022"/>
                  </a:lnTo>
                  <a:lnTo>
                    <a:pt x="3344" y="5042"/>
                  </a:lnTo>
                  <a:lnTo>
                    <a:pt x="3336" y="5048"/>
                  </a:lnTo>
                  <a:lnTo>
                    <a:pt x="3307" y="5067"/>
                  </a:lnTo>
                  <a:lnTo>
                    <a:pt x="3299" y="5072"/>
                  </a:lnTo>
                  <a:lnTo>
                    <a:pt x="3270" y="5089"/>
                  </a:lnTo>
                  <a:lnTo>
                    <a:pt x="3263" y="5093"/>
                  </a:lnTo>
                  <a:lnTo>
                    <a:pt x="3232" y="5110"/>
                  </a:lnTo>
                  <a:lnTo>
                    <a:pt x="3224" y="5115"/>
                  </a:lnTo>
                  <a:lnTo>
                    <a:pt x="3193" y="5131"/>
                  </a:lnTo>
                  <a:lnTo>
                    <a:pt x="3184" y="5135"/>
                  </a:lnTo>
                  <a:lnTo>
                    <a:pt x="3153" y="5149"/>
                  </a:lnTo>
                  <a:lnTo>
                    <a:pt x="3144" y="5153"/>
                  </a:lnTo>
                  <a:lnTo>
                    <a:pt x="3112" y="5166"/>
                  </a:lnTo>
                  <a:lnTo>
                    <a:pt x="3103" y="5170"/>
                  </a:lnTo>
                  <a:lnTo>
                    <a:pt x="3071" y="5182"/>
                  </a:lnTo>
                  <a:lnTo>
                    <a:pt x="3062" y="5185"/>
                  </a:lnTo>
                  <a:lnTo>
                    <a:pt x="3029" y="5196"/>
                  </a:lnTo>
                  <a:lnTo>
                    <a:pt x="3020" y="5199"/>
                  </a:lnTo>
                  <a:lnTo>
                    <a:pt x="2987" y="5208"/>
                  </a:lnTo>
                  <a:lnTo>
                    <a:pt x="2977" y="5211"/>
                  </a:lnTo>
                  <a:lnTo>
                    <a:pt x="2944" y="5219"/>
                  </a:lnTo>
                  <a:lnTo>
                    <a:pt x="2935" y="5221"/>
                  </a:lnTo>
                  <a:lnTo>
                    <a:pt x="2901" y="5228"/>
                  </a:lnTo>
                  <a:lnTo>
                    <a:pt x="2891" y="5230"/>
                  </a:lnTo>
                  <a:lnTo>
                    <a:pt x="2857" y="5236"/>
                  </a:lnTo>
                  <a:lnTo>
                    <a:pt x="2848" y="5237"/>
                  </a:lnTo>
                  <a:lnTo>
                    <a:pt x="2813" y="5242"/>
                  </a:lnTo>
                  <a:lnTo>
                    <a:pt x="2804" y="5243"/>
                  </a:lnTo>
                  <a:lnTo>
                    <a:pt x="2769" y="5246"/>
                  </a:lnTo>
                  <a:lnTo>
                    <a:pt x="2760" y="5247"/>
                  </a:lnTo>
                  <a:lnTo>
                    <a:pt x="2725" y="5249"/>
                  </a:lnTo>
                  <a:lnTo>
                    <a:pt x="2716" y="5249"/>
                  </a:lnTo>
                  <a:lnTo>
                    <a:pt x="2681" y="5250"/>
                  </a:lnTo>
                  <a:lnTo>
                    <a:pt x="2671" y="5250"/>
                  </a:lnTo>
                  <a:lnTo>
                    <a:pt x="2636" y="5249"/>
                  </a:lnTo>
                  <a:lnTo>
                    <a:pt x="2627" y="5249"/>
                  </a:lnTo>
                  <a:lnTo>
                    <a:pt x="2592" y="5247"/>
                  </a:lnTo>
                  <a:lnTo>
                    <a:pt x="2583" y="5246"/>
                  </a:lnTo>
                  <a:lnTo>
                    <a:pt x="2548" y="5243"/>
                  </a:lnTo>
                  <a:lnTo>
                    <a:pt x="2539" y="5242"/>
                  </a:lnTo>
                  <a:lnTo>
                    <a:pt x="2505" y="5237"/>
                  </a:lnTo>
                  <a:lnTo>
                    <a:pt x="2495" y="5236"/>
                  </a:lnTo>
                  <a:lnTo>
                    <a:pt x="2461" y="5230"/>
                  </a:lnTo>
                  <a:lnTo>
                    <a:pt x="2452" y="5228"/>
                  </a:lnTo>
                  <a:lnTo>
                    <a:pt x="2418" y="5221"/>
                  </a:lnTo>
                  <a:lnTo>
                    <a:pt x="2409" y="5219"/>
                  </a:lnTo>
                  <a:lnTo>
                    <a:pt x="2375" y="5211"/>
                  </a:lnTo>
                  <a:lnTo>
                    <a:pt x="2366" y="5208"/>
                  </a:lnTo>
                  <a:lnTo>
                    <a:pt x="2333" y="5199"/>
                  </a:lnTo>
                  <a:lnTo>
                    <a:pt x="2324" y="5196"/>
                  </a:lnTo>
                  <a:lnTo>
                    <a:pt x="2291" y="5185"/>
                  </a:lnTo>
                  <a:lnTo>
                    <a:pt x="2282" y="5182"/>
                  </a:lnTo>
                  <a:lnTo>
                    <a:pt x="2250" y="5170"/>
                  </a:lnTo>
                  <a:lnTo>
                    <a:pt x="2241" y="5166"/>
                  </a:lnTo>
                  <a:lnTo>
                    <a:pt x="2209" y="5153"/>
                  </a:lnTo>
                  <a:lnTo>
                    <a:pt x="2200" y="5149"/>
                  </a:lnTo>
                  <a:lnTo>
                    <a:pt x="2169" y="5135"/>
                  </a:lnTo>
                  <a:lnTo>
                    <a:pt x="2160" y="5131"/>
                  </a:lnTo>
                  <a:lnTo>
                    <a:pt x="2129" y="5115"/>
                  </a:lnTo>
                  <a:lnTo>
                    <a:pt x="2121" y="5110"/>
                  </a:lnTo>
                  <a:lnTo>
                    <a:pt x="2090" y="5093"/>
                  </a:lnTo>
                  <a:lnTo>
                    <a:pt x="2084" y="5090"/>
                  </a:lnTo>
                  <a:lnTo>
                    <a:pt x="2054" y="5072"/>
                  </a:lnTo>
                  <a:lnTo>
                    <a:pt x="2046" y="5067"/>
                  </a:lnTo>
                  <a:lnTo>
                    <a:pt x="2017" y="5048"/>
                  </a:lnTo>
                  <a:lnTo>
                    <a:pt x="2009" y="5042"/>
                  </a:lnTo>
                  <a:lnTo>
                    <a:pt x="1980" y="5022"/>
                  </a:lnTo>
                  <a:lnTo>
                    <a:pt x="1973" y="5017"/>
                  </a:lnTo>
                  <a:lnTo>
                    <a:pt x="1945" y="4996"/>
                  </a:lnTo>
                  <a:lnTo>
                    <a:pt x="1938" y="4990"/>
                  </a:lnTo>
                  <a:lnTo>
                    <a:pt x="1911" y="4968"/>
                  </a:lnTo>
                  <a:lnTo>
                    <a:pt x="1904" y="4962"/>
                  </a:lnTo>
                  <a:lnTo>
                    <a:pt x="1878" y="4938"/>
                  </a:lnTo>
                  <a:lnTo>
                    <a:pt x="1871" y="4932"/>
                  </a:lnTo>
                  <a:lnTo>
                    <a:pt x="1846" y="4908"/>
                  </a:lnTo>
                  <a:lnTo>
                    <a:pt x="1839" y="4901"/>
                  </a:lnTo>
                  <a:lnTo>
                    <a:pt x="1815" y="4876"/>
                  </a:lnTo>
                  <a:lnTo>
                    <a:pt x="1809" y="4869"/>
                  </a:lnTo>
                  <a:lnTo>
                    <a:pt x="1785" y="4843"/>
                  </a:lnTo>
                  <a:lnTo>
                    <a:pt x="1779" y="4836"/>
                  </a:lnTo>
                  <a:lnTo>
                    <a:pt x="1757" y="4809"/>
                  </a:lnTo>
                  <a:lnTo>
                    <a:pt x="1751" y="4802"/>
                  </a:lnTo>
                  <a:lnTo>
                    <a:pt x="1730" y="4774"/>
                  </a:lnTo>
                  <a:lnTo>
                    <a:pt x="1725" y="4767"/>
                  </a:lnTo>
                  <a:lnTo>
                    <a:pt x="1705" y="4738"/>
                  </a:lnTo>
                  <a:lnTo>
                    <a:pt x="1699" y="4730"/>
                  </a:lnTo>
                  <a:lnTo>
                    <a:pt x="1680" y="4701"/>
                  </a:lnTo>
                  <a:lnTo>
                    <a:pt x="1675" y="4693"/>
                  </a:lnTo>
                  <a:lnTo>
                    <a:pt x="1657" y="4663"/>
                  </a:lnTo>
                  <a:lnTo>
                    <a:pt x="1654" y="4657"/>
                  </a:lnTo>
                  <a:lnTo>
                    <a:pt x="1637" y="4626"/>
                  </a:lnTo>
                  <a:lnTo>
                    <a:pt x="1632" y="4618"/>
                  </a:lnTo>
                  <a:lnTo>
                    <a:pt x="1616" y="4587"/>
                  </a:lnTo>
                  <a:lnTo>
                    <a:pt x="1612" y="4578"/>
                  </a:lnTo>
                  <a:lnTo>
                    <a:pt x="1598" y="4547"/>
                  </a:lnTo>
                  <a:lnTo>
                    <a:pt x="1594" y="4538"/>
                  </a:lnTo>
                  <a:lnTo>
                    <a:pt x="1581" y="4506"/>
                  </a:lnTo>
                  <a:lnTo>
                    <a:pt x="1577" y="4497"/>
                  </a:lnTo>
                  <a:lnTo>
                    <a:pt x="1565" y="4465"/>
                  </a:lnTo>
                  <a:lnTo>
                    <a:pt x="1562" y="4456"/>
                  </a:lnTo>
                  <a:lnTo>
                    <a:pt x="1551" y="4423"/>
                  </a:lnTo>
                  <a:lnTo>
                    <a:pt x="1548" y="4414"/>
                  </a:lnTo>
                  <a:lnTo>
                    <a:pt x="1539" y="4381"/>
                  </a:lnTo>
                  <a:lnTo>
                    <a:pt x="1536" y="4372"/>
                  </a:lnTo>
                  <a:lnTo>
                    <a:pt x="1528" y="4338"/>
                  </a:lnTo>
                  <a:lnTo>
                    <a:pt x="1526" y="4329"/>
                  </a:lnTo>
                  <a:lnTo>
                    <a:pt x="1519" y="4295"/>
                  </a:lnTo>
                  <a:lnTo>
                    <a:pt x="1517" y="4286"/>
                  </a:lnTo>
                  <a:lnTo>
                    <a:pt x="1511" y="4252"/>
                  </a:lnTo>
                  <a:lnTo>
                    <a:pt x="1510" y="4242"/>
                  </a:lnTo>
                  <a:lnTo>
                    <a:pt x="1505" y="4208"/>
                  </a:lnTo>
                  <a:lnTo>
                    <a:pt x="1504" y="4199"/>
                  </a:lnTo>
                  <a:lnTo>
                    <a:pt x="1501" y="4164"/>
                  </a:lnTo>
                  <a:lnTo>
                    <a:pt x="1500" y="4155"/>
                  </a:lnTo>
                  <a:lnTo>
                    <a:pt x="1498" y="4120"/>
                  </a:lnTo>
                  <a:lnTo>
                    <a:pt x="1498" y="4111"/>
                  </a:lnTo>
                  <a:lnTo>
                    <a:pt x="1497" y="4076"/>
                  </a:lnTo>
                  <a:lnTo>
                    <a:pt x="1497" y="4066"/>
                  </a:lnTo>
                  <a:lnTo>
                    <a:pt x="1498" y="4031"/>
                  </a:lnTo>
                  <a:lnTo>
                    <a:pt x="1498" y="4022"/>
                  </a:lnTo>
                  <a:lnTo>
                    <a:pt x="1500" y="3987"/>
                  </a:lnTo>
                  <a:lnTo>
                    <a:pt x="1501" y="3978"/>
                  </a:lnTo>
                  <a:lnTo>
                    <a:pt x="1504" y="3943"/>
                  </a:lnTo>
                  <a:lnTo>
                    <a:pt x="1505" y="3934"/>
                  </a:lnTo>
                  <a:lnTo>
                    <a:pt x="1510" y="3899"/>
                  </a:lnTo>
                  <a:lnTo>
                    <a:pt x="1511" y="3890"/>
                  </a:lnTo>
                  <a:lnTo>
                    <a:pt x="1517" y="3856"/>
                  </a:lnTo>
                  <a:lnTo>
                    <a:pt x="1519" y="3846"/>
                  </a:lnTo>
                  <a:lnTo>
                    <a:pt x="1526" y="3812"/>
                  </a:lnTo>
                  <a:lnTo>
                    <a:pt x="1528" y="3803"/>
                  </a:lnTo>
                  <a:lnTo>
                    <a:pt x="1536" y="3770"/>
                  </a:lnTo>
                  <a:lnTo>
                    <a:pt x="1539" y="3760"/>
                  </a:lnTo>
                  <a:lnTo>
                    <a:pt x="1548" y="3727"/>
                  </a:lnTo>
                  <a:lnTo>
                    <a:pt x="1551" y="3718"/>
                  </a:lnTo>
                  <a:lnTo>
                    <a:pt x="1562" y="3685"/>
                  </a:lnTo>
                  <a:lnTo>
                    <a:pt x="1565" y="3676"/>
                  </a:lnTo>
                  <a:lnTo>
                    <a:pt x="1577" y="3644"/>
                  </a:lnTo>
                  <a:lnTo>
                    <a:pt x="1581" y="3635"/>
                  </a:lnTo>
                  <a:lnTo>
                    <a:pt x="1594" y="3603"/>
                  </a:lnTo>
                  <a:lnTo>
                    <a:pt x="1598" y="3594"/>
                  </a:lnTo>
                  <a:lnTo>
                    <a:pt x="1612" y="3563"/>
                  </a:lnTo>
                  <a:lnTo>
                    <a:pt x="1616" y="3554"/>
                  </a:lnTo>
                  <a:lnTo>
                    <a:pt x="1632" y="3523"/>
                  </a:lnTo>
                  <a:lnTo>
                    <a:pt x="1637" y="3515"/>
                  </a:lnTo>
                  <a:lnTo>
                    <a:pt x="1654" y="3484"/>
                  </a:lnTo>
                  <a:lnTo>
                    <a:pt x="1658" y="3477"/>
                  </a:lnTo>
                  <a:lnTo>
                    <a:pt x="1675" y="3448"/>
                  </a:lnTo>
                  <a:lnTo>
                    <a:pt x="1680" y="3440"/>
                  </a:lnTo>
                  <a:lnTo>
                    <a:pt x="1699" y="3411"/>
                  </a:lnTo>
                  <a:lnTo>
                    <a:pt x="1705" y="3403"/>
                  </a:lnTo>
                  <a:lnTo>
                    <a:pt x="1725" y="3374"/>
                  </a:lnTo>
                  <a:lnTo>
                    <a:pt x="1730" y="3367"/>
                  </a:lnTo>
                  <a:lnTo>
                    <a:pt x="1751" y="3339"/>
                  </a:lnTo>
                  <a:lnTo>
                    <a:pt x="1757" y="3332"/>
                  </a:lnTo>
                  <a:lnTo>
                    <a:pt x="1779" y="3305"/>
                  </a:lnTo>
                  <a:lnTo>
                    <a:pt x="1785" y="3298"/>
                  </a:lnTo>
                  <a:lnTo>
                    <a:pt x="1808" y="3272"/>
                  </a:lnTo>
                  <a:lnTo>
                    <a:pt x="1815" y="3265"/>
                  </a:lnTo>
                  <a:lnTo>
                    <a:pt x="1839" y="3240"/>
                  </a:lnTo>
                  <a:lnTo>
                    <a:pt x="1846" y="3234"/>
                  </a:lnTo>
                  <a:lnTo>
                    <a:pt x="1870" y="3210"/>
                  </a:lnTo>
                  <a:lnTo>
                    <a:pt x="1877" y="3203"/>
                  </a:lnTo>
                  <a:lnTo>
                    <a:pt x="1903" y="3180"/>
                  </a:lnTo>
                  <a:lnTo>
                    <a:pt x="1910" y="3174"/>
                  </a:lnTo>
                  <a:lnTo>
                    <a:pt x="1937" y="3152"/>
                  </a:lnTo>
                  <a:lnTo>
                    <a:pt x="1945" y="3146"/>
                  </a:lnTo>
                  <a:lnTo>
                    <a:pt x="1972" y="3125"/>
                  </a:lnTo>
                  <a:lnTo>
                    <a:pt x="1980" y="3119"/>
                  </a:lnTo>
                  <a:lnTo>
                    <a:pt x="2008" y="3099"/>
                  </a:lnTo>
                  <a:lnTo>
                    <a:pt x="2016" y="3093"/>
                  </a:lnTo>
                  <a:lnTo>
                    <a:pt x="2046" y="3074"/>
                  </a:lnTo>
                  <a:lnTo>
                    <a:pt x="2054" y="3069"/>
                  </a:lnTo>
                  <a:lnTo>
                    <a:pt x="2084" y="3051"/>
                  </a:lnTo>
                  <a:lnTo>
                    <a:pt x="2090" y="3048"/>
                  </a:lnTo>
                  <a:lnTo>
                    <a:pt x="2121" y="3031"/>
                  </a:lnTo>
                  <a:lnTo>
                    <a:pt x="2129" y="3026"/>
                  </a:lnTo>
                  <a:lnTo>
                    <a:pt x="2160" y="3010"/>
                  </a:lnTo>
                  <a:lnTo>
                    <a:pt x="2169" y="3006"/>
                  </a:lnTo>
                  <a:lnTo>
                    <a:pt x="2200" y="2992"/>
                  </a:lnTo>
                  <a:lnTo>
                    <a:pt x="2209" y="2988"/>
                  </a:lnTo>
                  <a:lnTo>
                    <a:pt x="2241" y="2975"/>
                  </a:lnTo>
                  <a:lnTo>
                    <a:pt x="2250" y="2971"/>
                  </a:lnTo>
                  <a:lnTo>
                    <a:pt x="2282" y="2959"/>
                  </a:lnTo>
                  <a:lnTo>
                    <a:pt x="2291" y="2956"/>
                  </a:lnTo>
                  <a:lnTo>
                    <a:pt x="2324" y="2945"/>
                  </a:lnTo>
                  <a:lnTo>
                    <a:pt x="2333" y="2942"/>
                  </a:lnTo>
                  <a:lnTo>
                    <a:pt x="2366" y="2933"/>
                  </a:lnTo>
                  <a:lnTo>
                    <a:pt x="2375" y="2930"/>
                  </a:lnTo>
                  <a:lnTo>
                    <a:pt x="2409" y="2922"/>
                  </a:lnTo>
                  <a:lnTo>
                    <a:pt x="2418" y="2920"/>
                  </a:lnTo>
                  <a:lnTo>
                    <a:pt x="2452" y="2913"/>
                  </a:lnTo>
                  <a:lnTo>
                    <a:pt x="2461" y="2911"/>
                  </a:lnTo>
                  <a:lnTo>
                    <a:pt x="2495" y="2905"/>
                  </a:lnTo>
                  <a:lnTo>
                    <a:pt x="2505" y="2904"/>
                  </a:lnTo>
                  <a:lnTo>
                    <a:pt x="2539" y="2899"/>
                  </a:lnTo>
                  <a:lnTo>
                    <a:pt x="2548" y="2898"/>
                  </a:lnTo>
                  <a:lnTo>
                    <a:pt x="2583" y="2895"/>
                  </a:lnTo>
                  <a:lnTo>
                    <a:pt x="2592" y="2894"/>
                  </a:lnTo>
                  <a:lnTo>
                    <a:pt x="2627" y="2892"/>
                  </a:lnTo>
                  <a:lnTo>
                    <a:pt x="2636" y="2892"/>
                  </a:lnTo>
                  <a:lnTo>
                    <a:pt x="2671" y="2891"/>
                  </a:lnTo>
                  <a:lnTo>
                    <a:pt x="2681" y="2891"/>
                  </a:lnTo>
                  <a:lnTo>
                    <a:pt x="2716" y="2892"/>
                  </a:lnTo>
                  <a:lnTo>
                    <a:pt x="2725" y="2892"/>
                  </a:lnTo>
                  <a:lnTo>
                    <a:pt x="2760" y="2894"/>
                  </a:lnTo>
                  <a:lnTo>
                    <a:pt x="2769" y="2895"/>
                  </a:lnTo>
                  <a:lnTo>
                    <a:pt x="2804" y="2898"/>
                  </a:lnTo>
                  <a:lnTo>
                    <a:pt x="2813" y="2899"/>
                  </a:lnTo>
                  <a:lnTo>
                    <a:pt x="2848" y="2904"/>
                  </a:lnTo>
                  <a:lnTo>
                    <a:pt x="2857" y="2905"/>
                  </a:lnTo>
                  <a:lnTo>
                    <a:pt x="2891" y="2911"/>
                  </a:lnTo>
                  <a:lnTo>
                    <a:pt x="2901" y="2913"/>
                  </a:lnTo>
                  <a:lnTo>
                    <a:pt x="2935" y="2920"/>
                  </a:lnTo>
                  <a:lnTo>
                    <a:pt x="2944" y="2922"/>
                  </a:lnTo>
                  <a:lnTo>
                    <a:pt x="2977" y="2930"/>
                  </a:lnTo>
                  <a:lnTo>
                    <a:pt x="2987" y="2933"/>
                  </a:lnTo>
                  <a:lnTo>
                    <a:pt x="3020" y="2942"/>
                  </a:lnTo>
                  <a:lnTo>
                    <a:pt x="3029" y="2945"/>
                  </a:lnTo>
                  <a:lnTo>
                    <a:pt x="3062" y="2956"/>
                  </a:lnTo>
                  <a:lnTo>
                    <a:pt x="3071" y="2959"/>
                  </a:lnTo>
                  <a:lnTo>
                    <a:pt x="3103" y="2971"/>
                  </a:lnTo>
                  <a:lnTo>
                    <a:pt x="3112" y="2975"/>
                  </a:lnTo>
                  <a:lnTo>
                    <a:pt x="3144" y="2988"/>
                  </a:lnTo>
                  <a:lnTo>
                    <a:pt x="3153" y="2992"/>
                  </a:lnTo>
                  <a:lnTo>
                    <a:pt x="3184" y="3006"/>
                  </a:lnTo>
                  <a:lnTo>
                    <a:pt x="3193" y="3010"/>
                  </a:lnTo>
                  <a:lnTo>
                    <a:pt x="3224" y="3026"/>
                  </a:lnTo>
                  <a:lnTo>
                    <a:pt x="3232" y="3031"/>
                  </a:lnTo>
                  <a:lnTo>
                    <a:pt x="3263" y="3048"/>
                  </a:lnTo>
                  <a:lnTo>
                    <a:pt x="3270" y="3052"/>
                  </a:lnTo>
                  <a:lnTo>
                    <a:pt x="3300" y="3070"/>
                  </a:lnTo>
                  <a:lnTo>
                    <a:pt x="3308" y="3075"/>
                  </a:lnTo>
                  <a:lnTo>
                    <a:pt x="3337" y="3094"/>
                  </a:lnTo>
                  <a:lnTo>
                    <a:pt x="3345" y="3099"/>
                  </a:lnTo>
                  <a:lnTo>
                    <a:pt x="3373" y="3119"/>
                  </a:lnTo>
                  <a:lnTo>
                    <a:pt x="3380" y="3125"/>
                  </a:lnTo>
                  <a:lnTo>
                    <a:pt x="3408" y="3146"/>
                  </a:lnTo>
                  <a:lnTo>
                    <a:pt x="3415" y="3152"/>
                  </a:lnTo>
                  <a:lnTo>
                    <a:pt x="3442" y="3174"/>
                  </a:lnTo>
                  <a:lnTo>
                    <a:pt x="3449" y="3180"/>
                  </a:lnTo>
                  <a:lnTo>
                    <a:pt x="3475" y="3203"/>
                  </a:lnTo>
                  <a:lnTo>
                    <a:pt x="3482" y="3209"/>
                  </a:lnTo>
                  <a:lnTo>
                    <a:pt x="3507" y="3233"/>
                  </a:lnTo>
                  <a:lnTo>
                    <a:pt x="3514" y="3240"/>
                  </a:lnTo>
                  <a:lnTo>
                    <a:pt x="3538" y="3265"/>
                  </a:lnTo>
                  <a:lnTo>
                    <a:pt x="3544" y="3272"/>
                  </a:lnTo>
                  <a:lnTo>
                    <a:pt x="3567" y="3298"/>
                  </a:lnTo>
                  <a:lnTo>
                    <a:pt x="3573" y="3305"/>
                  </a:lnTo>
                  <a:lnTo>
                    <a:pt x="3595" y="3332"/>
                  </a:lnTo>
                  <a:lnTo>
                    <a:pt x="3601" y="3339"/>
                  </a:lnTo>
                  <a:lnTo>
                    <a:pt x="3622" y="3367"/>
                  </a:lnTo>
                  <a:lnTo>
                    <a:pt x="3628" y="3374"/>
                  </a:lnTo>
                  <a:lnTo>
                    <a:pt x="3648" y="3402"/>
                  </a:lnTo>
                  <a:lnTo>
                    <a:pt x="3653" y="3410"/>
                  </a:lnTo>
                  <a:lnTo>
                    <a:pt x="3672" y="3439"/>
                  </a:lnTo>
                  <a:lnTo>
                    <a:pt x="3677" y="3447"/>
                  </a:lnTo>
                  <a:lnTo>
                    <a:pt x="3695" y="3477"/>
                  </a:lnTo>
                  <a:lnTo>
                    <a:pt x="3699" y="3484"/>
                  </a:lnTo>
                  <a:lnTo>
                    <a:pt x="3716" y="3515"/>
                  </a:lnTo>
                  <a:lnTo>
                    <a:pt x="3721" y="3523"/>
                  </a:lnTo>
                  <a:lnTo>
                    <a:pt x="3737" y="3554"/>
                  </a:lnTo>
                  <a:lnTo>
                    <a:pt x="3741" y="3563"/>
                  </a:lnTo>
                  <a:lnTo>
                    <a:pt x="3755" y="3594"/>
                  </a:lnTo>
                  <a:lnTo>
                    <a:pt x="3759" y="3603"/>
                  </a:lnTo>
                  <a:lnTo>
                    <a:pt x="3772" y="3635"/>
                  </a:lnTo>
                  <a:lnTo>
                    <a:pt x="3776" y="3644"/>
                  </a:lnTo>
                  <a:lnTo>
                    <a:pt x="3788" y="3676"/>
                  </a:lnTo>
                  <a:lnTo>
                    <a:pt x="3791" y="3685"/>
                  </a:lnTo>
                  <a:lnTo>
                    <a:pt x="3802" y="3718"/>
                  </a:lnTo>
                  <a:lnTo>
                    <a:pt x="3805" y="3727"/>
                  </a:lnTo>
                  <a:lnTo>
                    <a:pt x="3814" y="3760"/>
                  </a:lnTo>
                  <a:lnTo>
                    <a:pt x="3817" y="3770"/>
                  </a:lnTo>
                  <a:lnTo>
                    <a:pt x="3825" y="3803"/>
                  </a:lnTo>
                  <a:lnTo>
                    <a:pt x="3827" y="3812"/>
                  </a:lnTo>
                  <a:lnTo>
                    <a:pt x="3834" y="3846"/>
                  </a:lnTo>
                  <a:lnTo>
                    <a:pt x="3836" y="3856"/>
                  </a:lnTo>
                  <a:lnTo>
                    <a:pt x="3842" y="3890"/>
                  </a:lnTo>
                  <a:lnTo>
                    <a:pt x="3843" y="3899"/>
                  </a:lnTo>
                  <a:lnTo>
                    <a:pt x="3848" y="3934"/>
                  </a:lnTo>
                  <a:lnTo>
                    <a:pt x="3849" y="3943"/>
                  </a:lnTo>
                  <a:lnTo>
                    <a:pt x="3852" y="3978"/>
                  </a:lnTo>
                  <a:lnTo>
                    <a:pt x="3853" y="3987"/>
                  </a:lnTo>
                  <a:lnTo>
                    <a:pt x="3855" y="4022"/>
                  </a:lnTo>
                  <a:close/>
                  <a:moveTo>
                    <a:pt x="3354" y="4122"/>
                  </a:moveTo>
                  <a:lnTo>
                    <a:pt x="3355" y="4096"/>
                  </a:lnTo>
                  <a:lnTo>
                    <a:pt x="3356" y="4071"/>
                  </a:lnTo>
                  <a:lnTo>
                    <a:pt x="3355" y="4045"/>
                  </a:lnTo>
                  <a:lnTo>
                    <a:pt x="3354" y="4020"/>
                  </a:lnTo>
                  <a:lnTo>
                    <a:pt x="3352" y="3994"/>
                  </a:lnTo>
                  <a:lnTo>
                    <a:pt x="3348" y="3969"/>
                  </a:lnTo>
                  <a:lnTo>
                    <a:pt x="3344" y="3944"/>
                  </a:lnTo>
                  <a:lnTo>
                    <a:pt x="3339" y="3919"/>
                  </a:lnTo>
                  <a:lnTo>
                    <a:pt x="3333" y="3895"/>
                  </a:lnTo>
                  <a:lnTo>
                    <a:pt x="3326" y="3871"/>
                  </a:lnTo>
                  <a:lnTo>
                    <a:pt x="3318" y="3847"/>
                  </a:lnTo>
                  <a:lnTo>
                    <a:pt x="3309" y="3823"/>
                  </a:lnTo>
                  <a:lnTo>
                    <a:pt x="3299" y="3800"/>
                  </a:lnTo>
                  <a:lnTo>
                    <a:pt x="3289" y="3777"/>
                  </a:lnTo>
                  <a:lnTo>
                    <a:pt x="3277" y="3754"/>
                  </a:lnTo>
                  <a:lnTo>
                    <a:pt x="3265" y="3731"/>
                  </a:lnTo>
                  <a:lnTo>
                    <a:pt x="3251" y="3709"/>
                  </a:lnTo>
                  <a:lnTo>
                    <a:pt x="3237" y="3688"/>
                  </a:lnTo>
                  <a:lnTo>
                    <a:pt x="3223" y="3667"/>
                  </a:lnTo>
                  <a:lnTo>
                    <a:pt x="3207" y="3647"/>
                  </a:lnTo>
                  <a:lnTo>
                    <a:pt x="3191" y="3627"/>
                  </a:lnTo>
                  <a:lnTo>
                    <a:pt x="3174" y="3609"/>
                  </a:lnTo>
                  <a:lnTo>
                    <a:pt x="3157" y="3590"/>
                  </a:lnTo>
                  <a:lnTo>
                    <a:pt x="3138" y="3573"/>
                  </a:lnTo>
                  <a:lnTo>
                    <a:pt x="3120" y="3556"/>
                  </a:lnTo>
                  <a:lnTo>
                    <a:pt x="3100" y="3540"/>
                  </a:lnTo>
                  <a:lnTo>
                    <a:pt x="3080" y="3524"/>
                  </a:lnTo>
                  <a:lnTo>
                    <a:pt x="3059" y="3510"/>
                  </a:lnTo>
                  <a:lnTo>
                    <a:pt x="3038" y="3496"/>
                  </a:lnTo>
                  <a:lnTo>
                    <a:pt x="3016" y="3482"/>
                  </a:lnTo>
                  <a:lnTo>
                    <a:pt x="2993" y="3470"/>
                  </a:lnTo>
                  <a:lnTo>
                    <a:pt x="2970" y="3458"/>
                  </a:lnTo>
                  <a:lnTo>
                    <a:pt x="2947" y="3448"/>
                  </a:lnTo>
                  <a:lnTo>
                    <a:pt x="2924" y="3438"/>
                  </a:lnTo>
                  <a:lnTo>
                    <a:pt x="2900" y="3429"/>
                  </a:lnTo>
                  <a:lnTo>
                    <a:pt x="2876" y="3421"/>
                  </a:lnTo>
                  <a:lnTo>
                    <a:pt x="2852" y="3414"/>
                  </a:lnTo>
                  <a:lnTo>
                    <a:pt x="2828" y="3408"/>
                  </a:lnTo>
                  <a:lnTo>
                    <a:pt x="2803" y="3403"/>
                  </a:lnTo>
                  <a:lnTo>
                    <a:pt x="2778" y="3399"/>
                  </a:lnTo>
                  <a:lnTo>
                    <a:pt x="2753" y="3395"/>
                  </a:lnTo>
                  <a:lnTo>
                    <a:pt x="2727" y="3393"/>
                  </a:lnTo>
                  <a:lnTo>
                    <a:pt x="2702" y="3392"/>
                  </a:lnTo>
                  <a:lnTo>
                    <a:pt x="2676" y="3391"/>
                  </a:lnTo>
                  <a:lnTo>
                    <a:pt x="2651" y="3392"/>
                  </a:lnTo>
                  <a:lnTo>
                    <a:pt x="2625" y="3393"/>
                  </a:lnTo>
                  <a:lnTo>
                    <a:pt x="2600" y="3395"/>
                  </a:lnTo>
                  <a:lnTo>
                    <a:pt x="2575" y="3399"/>
                  </a:lnTo>
                  <a:lnTo>
                    <a:pt x="2550" y="3403"/>
                  </a:lnTo>
                  <a:lnTo>
                    <a:pt x="2525" y="3408"/>
                  </a:lnTo>
                  <a:lnTo>
                    <a:pt x="2501" y="3414"/>
                  </a:lnTo>
                  <a:lnTo>
                    <a:pt x="2477" y="3421"/>
                  </a:lnTo>
                  <a:lnTo>
                    <a:pt x="2453" y="3429"/>
                  </a:lnTo>
                  <a:lnTo>
                    <a:pt x="2429" y="3438"/>
                  </a:lnTo>
                  <a:lnTo>
                    <a:pt x="2406" y="3448"/>
                  </a:lnTo>
                  <a:lnTo>
                    <a:pt x="2383" y="3458"/>
                  </a:lnTo>
                  <a:lnTo>
                    <a:pt x="2360" y="3470"/>
                  </a:lnTo>
                  <a:lnTo>
                    <a:pt x="2337" y="3483"/>
                  </a:lnTo>
                  <a:lnTo>
                    <a:pt x="2314" y="3496"/>
                  </a:lnTo>
                  <a:lnTo>
                    <a:pt x="2293" y="3510"/>
                  </a:lnTo>
                  <a:lnTo>
                    <a:pt x="2272" y="3524"/>
                  </a:lnTo>
                  <a:lnTo>
                    <a:pt x="2252" y="3540"/>
                  </a:lnTo>
                  <a:lnTo>
                    <a:pt x="2233" y="3556"/>
                  </a:lnTo>
                  <a:lnTo>
                    <a:pt x="2214" y="3573"/>
                  </a:lnTo>
                  <a:lnTo>
                    <a:pt x="2196" y="3590"/>
                  </a:lnTo>
                  <a:lnTo>
                    <a:pt x="2179" y="3608"/>
                  </a:lnTo>
                  <a:lnTo>
                    <a:pt x="2162" y="3627"/>
                  </a:lnTo>
                  <a:lnTo>
                    <a:pt x="2146" y="3647"/>
                  </a:lnTo>
                  <a:lnTo>
                    <a:pt x="2130" y="3667"/>
                  </a:lnTo>
                  <a:lnTo>
                    <a:pt x="2116" y="3687"/>
                  </a:lnTo>
                  <a:lnTo>
                    <a:pt x="2102" y="3709"/>
                  </a:lnTo>
                  <a:lnTo>
                    <a:pt x="2088" y="3731"/>
                  </a:lnTo>
                  <a:lnTo>
                    <a:pt x="2076" y="3754"/>
                  </a:lnTo>
                  <a:lnTo>
                    <a:pt x="2064" y="3777"/>
                  </a:lnTo>
                  <a:lnTo>
                    <a:pt x="2054" y="3800"/>
                  </a:lnTo>
                  <a:lnTo>
                    <a:pt x="2044" y="3823"/>
                  </a:lnTo>
                  <a:lnTo>
                    <a:pt x="2035" y="3847"/>
                  </a:lnTo>
                  <a:lnTo>
                    <a:pt x="2027" y="3871"/>
                  </a:lnTo>
                  <a:lnTo>
                    <a:pt x="2020" y="3895"/>
                  </a:lnTo>
                  <a:lnTo>
                    <a:pt x="2014" y="3919"/>
                  </a:lnTo>
                  <a:lnTo>
                    <a:pt x="2009" y="3944"/>
                  </a:lnTo>
                  <a:lnTo>
                    <a:pt x="2005" y="3969"/>
                  </a:lnTo>
                  <a:lnTo>
                    <a:pt x="2001" y="3994"/>
                  </a:lnTo>
                  <a:lnTo>
                    <a:pt x="1999" y="4020"/>
                  </a:lnTo>
                  <a:lnTo>
                    <a:pt x="1998" y="4045"/>
                  </a:lnTo>
                  <a:lnTo>
                    <a:pt x="1997" y="4071"/>
                  </a:lnTo>
                  <a:lnTo>
                    <a:pt x="1998" y="4096"/>
                  </a:lnTo>
                  <a:lnTo>
                    <a:pt x="1999" y="4122"/>
                  </a:lnTo>
                  <a:lnTo>
                    <a:pt x="2001" y="4147"/>
                  </a:lnTo>
                  <a:lnTo>
                    <a:pt x="2005" y="4172"/>
                  </a:lnTo>
                  <a:lnTo>
                    <a:pt x="2009" y="4197"/>
                  </a:lnTo>
                  <a:lnTo>
                    <a:pt x="2014" y="4222"/>
                  </a:lnTo>
                  <a:lnTo>
                    <a:pt x="2020" y="4246"/>
                  </a:lnTo>
                  <a:lnTo>
                    <a:pt x="2027" y="4270"/>
                  </a:lnTo>
                  <a:lnTo>
                    <a:pt x="2035" y="4294"/>
                  </a:lnTo>
                  <a:lnTo>
                    <a:pt x="2044" y="4318"/>
                  </a:lnTo>
                  <a:lnTo>
                    <a:pt x="2054" y="4341"/>
                  </a:lnTo>
                  <a:lnTo>
                    <a:pt x="2064" y="4364"/>
                  </a:lnTo>
                  <a:lnTo>
                    <a:pt x="2076" y="4387"/>
                  </a:lnTo>
                  <a:lnTo>
                    <a:pt x="2089" y="4410"/>
                  </a:lnTo>
                  <a:lnTo>
                    <a:pt x="2102" y="4433"/>
                  </a:lnTo>
                  <a:lnTo>
                    <a:pt x="2116" y="4454"/>
                  </a:lnTo>
                  <a:lnTo>
                    <a:pt x="2131" y="4475"/>
                  </a:lnTo>
                  <a:lnTo>
                    <a:pt x="2146" y="4495"/>
                  </a:lnTo>
                  <a:lnTo>
                    <a:pt x="2162" y="4514"/>
                  </a:lnTo>
                  <a:lnTo>
                    <a:pt x="2179" y="4533"/>
                  </a:lnTo>
                  <a:lnTo>
                    <a:pt x="2196" y="4551"/>
                  </a:lnTo>
                  <a:lnTo>
                    <a:pt x="2214" y="4568"/>
                  </a:lnTo>
                  <a:lnTo>
                    <a:pt x="2233" y="4585"/>
                  </a:lnTo>
                  <a:lnTo>
                    <a:pt x="2252" y="4601"/>
                  </a:lnTo>
                  <a:lnTo>
                    <a:pt x="2272" y="4616"/>
                  </a:lnTo>
                  <a:lnTo>
                    <a:pt x="2293" y="4631"/>
                  </a:lnTo>
                  <a:lnTo>
                    <a:pt x="2314" y="4645"/>
                  </a:lnTo>
                  <a:lnTo>
                    <a:pt x="2337" y="4658"/>
                  </a:lnTo>
                  <a:lnTo>
                    <a:pt x="2360" y="4671"/>
                  </a:lnTo>
                  <a:lnTo>
                    <a:pt x="2383" y="4683"/>
                  </a:lnTo>
                  <a:lnTo>
                    <a:pt x="2406" y="4693"/>
                  </a:lnTo>
                  <a:lnTo>
                    <a:pt x="2429" y="4703"/>
                  </a:lnTo>
                  <a:lnTo>
                    <a:pt x="2453" y="4712"/>
                  </a:lnTo>
                  <a:lnTo>
                    <a:pt x="2477" y="4720"/>
                  </a:lnTo>
                  <a:lnTo>
                    <a:pt x="2501" y="4727"/>
                  </a:lnTo>
                  <a:lnTo>
                    <a:pt x="2525" y="4733"/>
                  </a:lnTo>
                  <a:lnTo>
                    <a:pt x="2550" y="4738"/>
                  </a:lnTo>
                  <a:lnTo>
                    <a:pt x="2575" y="4742"/>
                  </a:lnTo>
                  <a:lnTo>
                    <a:pt x="2600" y="4746"/>
                  </a:lnTo>
                  <a:lnTo>
                    <a:pt x="2625" y="4748"/>
                  </a:lnTo>
                  <a:lnTo>
                    <a:pt x="2651" y="4749"/>
                  </a:lnTo>
                  <a:lnTo>
                    <a:pt x="2676" y="4750"/>
                  </a:lnTo>
                  <a:lnTo>
                    <a:pt x="2702" y="4749"/>
                  </a:lnTo>
                  <a:lnTo>
                    <a:pt x="2727" y="4748"/>
                  </a:lnTo>
                  <a:lnTo>
                    <a:pt x="2753" y="4746"/>
                  </a:lnTo>
                  <a:lnTo>
                    <a:pt x="2778" y="4742"/>
                  </a:lnTo>
                  <a:lnTo>
                    <a:pt x="2803" y="4738"/>
                  </a:lnTo>
                  <a:lnTo>
                    <a:pt x="2828" y="4733"/>
                  </a:lnTo>
                  <a:lnTo>
                    <a:pt x="2852" y="4727"/>
                  </a:lnTo>
                  <a:lnTo>
                    <a:pt x="2876" y="4720"/>
                  </a:lnTo>
                  <a:lnTo>
                    <a:pt x="2900" y="4712"/>
                  </a:lnTo>
                  <a:lnTo>
                    <a:pt x="2924" y="4703"/>
                  </a:lnTo>
                  <a:lnTo>
                    <a:pt x="2947" y="4693"/>
                  </a:lnTo>
                  <a:lnTo>
                    <a:pt x="2970" y="4683"/>
                  </a:lnTo>
                  <a:lnTo>
                    <a:pt x="2993" y="4671"/>
                  </a:lnTo>
                  <a:lnTo>
                    <a:pt x="3016" y="4659"/>
                  </a:lnTo>
                  <a:lnTo>
                    <a:pt x="3038" y="4645"/>
                  </a:lnTo>
                  <a:lnTo>
                    <a:pt x="3060" y="4631"/>
                  </a:lnTo>
                  <a:lnTo>
                    <a:pt x="3080" y="4617"/>
                  </a:lnTo>
                  <a:lnTo>
                    <a:pt x="3100" y="4601"/>
                  </a:lnTo>
                  <a:lnTo>
                    <a:pt x="3120" y="4585"/>
                  </a:lnTo>
                  <a:lnTo>
                    <a:pt x="3139" y="4568"/>
                  </a:lnTo>
                  <a:lnTo>
                    <a:pt x="3157" y="4551"/>
                  </a:lnTo>
                  <a:lnTo>
                    <a:pt x="3174" y="4533"/>
                  </a:lnTo>
                  <a:lnTo>
                    <a:pt x="3191" y="4514"/>
                  </a:lnTo>
                  <a:lnTo>
                    <a:pt x="3207" y="4495"/>
                  </a:lnTo>
                  <a:lnTo>
                    <a:pt x="3223" y="4475"/>
                  </a:lnTo>
                  <a:lnTo>
                    <a:pt x="3237" y="4454"/>
                  </a:lnTo>
                  <a:lnTo>
                    <a:pt x="3251" y="4433"/>
                  </a:lnTo>
                  <a:lnTo>
                    <a:pt x="3264" y="4410"/>
                  </a:lnTo>
                  <a:lnTo>
                    <a:pt x="3277" y="4387"/>
                  </a:lnTo>
                  <a:lnTo>
                    <a:pt x="3289" y="4364"/>
                  </a:lnTo>
                  <a:lnTo>
                    <a:pt x="3299" y="4341"/>
                  </a:lnTo>
                  <a:lnTo>
                    <a:pt x="3309" y="4318"/>
                  </a:lnTo>
                  <a:lnTo>
                    <a:pt x="3318" y="4294"/>
                  </a:lnTo>
                  <a:lnTo>
                    <a:pt x="3326" y="4270"/>
                  </a:lnTo>
                  <a:lnTo>
                    <a:pt x="3333" y="4246"/>
                  </a:lnTo>
                  <a:lnTo>
                    <a:pt x="3339" y="4222"/>
                  </a:lnTo>
                  <a:lnTo>
                    <a:pt x="3344" y="4197"/>
                  </a:lnTo>
                  <a:lnTo>
                    <a:pt x="3348" y="4172"/>
                  </a:lnTo>
                  <a:lnTo>
                    <a:pt x="3352" y="4147"/>
                  </a:lnTo>
                  <a:lnTo>
                    <a:pt x="3354" y="4122"/>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1055" name="Google Shape;1055;p32"/>
          <p:cNvGrpSpPr/>
          <p:nvPr/>
        </p:nvGrpSpPr>
        <p:grpSpPr>
          <a:xfrm>
            <a:off x="3810903" y="3990294"/>
            <a:ext cx="471370" cy="471370"/>
            <a:chOff x="1649691" y="3230880"/>
            <a:chExt cx="914400" cy="914400"/>
          </a:xfrm>
        </p:grpSpPr>
        <p:sp>
          <p:nvSpPr>
            <p:cNvPr id="1056" name="Google Shape;1056;p32"/>
            <p:cNvSpPr/>
            <p:nvPr/>
          </p:nvSpPr>
          <p:spPr>
            <a:xfrm>
              <a:off x="1649691" y="3230880"/>
              <a:ext cx="914400" cy="914400"/>
            </a:xfrm>
            <a:custGeom>
              <a:rect b="b" l="l" r="r" t="t"/>
              <a:pathLst>
                <a:path extrusionOk="0" h="10000" w="10000">
                  <a:moveTo>
                    <a:pt x="4418" y="6307"/>
                  </a:moveTo>
                  <a:lnTo>
                    <a:pt x="3302" y="5191"/>
                  </a:lnTo>
                  <a:lnTo>
                    <a:pt x="3271" y="5157"/>
                  </a:lnTo>
                  <a:lnTo>
                    <a:pt x="3246" y="5119"/>
                  </a:lnTo>
                  <a:lnTo>
                    <a:pt x="3226" y="5078"/>
                  </a:lnTo>
                  <a:lnTo>
                    <a:pt x="3211" y="5035"/>
                  </a:lnTo>
                  <a:lnTo>
                    <a:pt x="3202" y="4990"/>
                  </a:lnTo>
                  <a:lnTo>
                    <a:pt x="3199" y="4944"/>
                  </a:lnTo>
                  <a:lnTo>
                    <a:pt x="3202" y="4898"/>
                  </a:lnTo>
                  <a:lnTo>
                    <a:pt x="3211" y="4853"/>
                  </a:lnTo>
                  <a:lnTo>
                    <a:pt x="3226" y="4810"/>
                  </a:lnTo>
                  <a:lnTo>
                    <a:pt x="3246" y="4769"/>
                  </a:lnTo>
                  <a:lnTo>
                    <a:pt x="3271" y="4731"/>
                  </a:lnTo>
                  <a:lnTo>
                    <a:pt x="3302" y="4697"/>
                  </a:lnTo>
                  <a:lnTo>
                    <a:pt x="3336" y="4666"/>
                  </a:lnTo>
                  <a:lnTo>
                    <a:pt x="3374" y="4641"/>
                  </a:lnTo>
                  <a:lnTo>
                    <a:pt x="3415" y="4621"/>
                  </a:lnTo>
                  <a:lnTo>
                    <a:pt x="3458" y="4606"/>
                  </a:lnTo>
                  <a:lnTo>
                    <a:pt x="3503" y="4597"/>
                  </a:lnTo>
                  <a:lnTo>
                    <a:pt x="3549" y="4594"/>
                  </a:lnTo>
                  <a:lnTo>
                    <a:pt x="3595" y="4597"/>
                  </a:lnTo>
                  <a:lnTo>
                    <a:pt x="3640" y="4606"/>
                  </a:lnTo>
                  <a:lnTo>
                    <a:pt x="3683" y="4621"/>
                  </a:lnTo>
                  <a:lnTo>
                    <a:pt x="3724" y="4641"/>
                  </a:lnTo>
                  <a:lnTo>
                    <a:pt x="3762" y="4666"/>
                  </a:lnTo>
                  <a:lnTo>
                    <a:pt x="3796" y="4697"/>
                  </a:lnTo>
                  <a:lnTo>
                    <a:pt x="4645" y="5545"/>
                  </a:lnTo>
                  <a:lnTo>
                    <a:pt x="6408" y="3489"/>
                  </a:lnTo>
                  <a:lnTo>
                    <a:pt x="6440" y="3456"/>
                  </a:lnTo>
                  <a:lnTo>
                    <a:pt x="6476" y="3428"/>
                  </a:lnTo>
                  <a:lnTo>
                    <a:pt x="6516" y="3405"/>
                  </a:lnTo>
                  <a:lnTo>
                    <a:pt x="6558" y="3387"/>
                  </a:lnTo>
                  <a:lnTo>
                    <a:pt x="6602" y="3375"/>
                  </a:lnTo>
                  <a:lnTo>
                    <a:pt x="6647" y="3368"/>
                  </a:lnTo>
                  <a:lnTo>
                    <a:pt x="6693" y="3368"/>
                  </a:lnTo>
                  <a:lnTo>
                    <a:pt x="6738" y="3373"/>
                  </a:lnTo>
                  <a:lnTo>
                    <a:pt x="6783" y="3384"/>
                  </a:lnTo>
                  <a:lnTo>
                    <a:pt x="6825" y="3401"/>
                  </a:lnTo>
                  <a:lnTo>
                    <a:pt x="6865" y="3424"/>
                  </a:lnTo>
                  <a:lnTo>
                    <a:pt x="6902" y="3451"/>
                  </a:lnTo>
                  <a:lnTo>
                    <a:pt x="6935" y="3483"/>
                  </a:lnTo>
                  <a:lnTo>
                    <a:pt x="6963" y="3519"/>
                  </a:lnTo>
                  <a:lnTo>
                    <a:pt x="6986" y="3559"/>
                  </a:lnTo>
                  <a:lnTo>
                    <a:pt x="7004" y="3601"/>
                  </a:lnTo>
                  <a:lnTo>
                    <a:pt x="7016" y="3645"/>
                  </a:lnTo>
                  <a:lnTo>
                    <a:pt x="7023" y="3690"/>
                  </a:lnTo>
                  <a:lnTo>
                    <a:pt x="7023" y="3736"/>
                  </a:lnTo>
                  <a:lnTo>
                    <a:pt x="7018" y="3781"/>
                  </a:lnTo>
                  <a:lnTo>
                    <a:pt x="7007" y="3826"/>
                  </a:lnTo>
                  <a:lnTo>
                    <a:pt x="6990" y="3868"/>
                  </a:lnTo>
                  <a:lnTo>
                    <a:pt x="6967" y="3908"/>
                  </a:lnTo>
                  <a:lnTo>
                    <a:pt x="6940" y="3945"/>
                  </a:lnTo>
                  <a:lnTo>
                    <a:pt x="4931" y="6288"/>
                  </a:lnTo>
                  <a:lnTo>
                    <a:pt x="4900" y="6320"/>
                  </a:lnTo>
                  <a:lnTo>
                    <a:pt x="4865" y="6347"/>
                  </a:lnTo>
                  <a:lnTo>
                    <a:pt x="4827" y="6370"/>
                  </a:lnTo>
                  <a:lnTo>
                    <a:pt x="4787" y="6388"/>
                  </a:lnTo>
                  <a:lnTo>
                    <a:pt x="4744" y="6401"/>
                  </a:lnTo>
                  <a:lnTo>
                    <a:pt x="4701" y="6408"/>
                  </a:lnTo>
                  <a:lnTo>
                    <a:pt x="4656" y="6410"/>
                  </a:lnTo>
                  <a:lnTo>
                    <a:pt x="4612" y="6406"/>
                  </a:lnTo>
                  <a:lnTo>
                    <a:pt x="4569" y="6397"/>
                  </a:lnTo>
                  <a:lnTo>
                    <a:pt x="4527" y="6382"/>
                  </a:lnTo>
                  <a:lnTo>
                    <a:pt x="4487" y="6362"/>
                  </a:lnTo>
                  <a:lnTo>
                    <a:pt x="4451" y="6337"/>
                  </a:lnTo>
                  <a:lnTo>
                    <a:pt x="4418" y="6307"/>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57" name="Google Shape;1057;p32"/>
            <p:cNvSpPr/>
            <p:nvPr/>
          </p:nvSpPr>
          <p:spPr>
            <a:xfrm>
              <a:off x="1649691" y="3230880"/>
              <a:ext cx="914400" cy="914400"/>
            </a:xfrm>
            <a:custGeom>
              <a:rect b="b" l="l" r="r" t="t"/>
              <a:pathLst>
                <a:path extrusionOk="0" h="10000" w="10000">
                  <a:moveTo>
                    <a:pt x="4916" y="915"/>
                  </a:moveTo>
                  <a:lnTo>
                    <a:pt x="4949" y="905"/>
                  </a:lnTo>
                  <a:lnTo>
                    <a:pt x="4983" y="901"/>
                  </a:lnTo>
                  <a:lnTo>
                    <a:pt x="5017" y="901"/>
                  </a:lnTo>
                  <a:lnTo>
                    <a:pt x="5051" y="905"/>
                  </a:lnTo>
                  <a:lnTo>
                    <a:pt x="5084" y="915"/>
                  </a:lnTo>
                  <a:lnTo>
                    <a:pt x="8209" y="2031"/>
                  </a:lnTo>
                  <a:lnTo>
                    <a:pt x="8240" y="2044"/>
                  </a:lnTo>
                  <a:lnTo>
                    <a:pt x="8269" y="2062"/>
                  </a:lnTo>
                  <a:lnTo>
                    <a:pt x="8296" y="2083"/>
                  </a:lnTo>
                  <a:lnTo>
                    <a:pt x="8319" y="2108"/>
                  </a:lnTo>
                  <a:lnTo>
                    <a:pt x="8339" y="2136"/>
                  </a:lnTo>
                  <a:lnTo>
                    <a:pt x="8354" y="2167"/>
                  </a:lnTo>
                  <a:lnTo>
                    <a:pt x="8366" y="2199"/>
                  </a:lnTo>
                  <a:lnTo>
                    <a:pt x="8373" y="2232"/>
                  </a:lnTo>
                  <a:lnTo>
                    <a:pt x="8375" y="2266"/>
                  </a:lnTo>
                  <a:lnTo>
                    <a:pt x="8375" y="4833"/>
                  </a:lnTo>
                  <a:lnTo>
                    <a:pt x="8375" y="4845"/>
                  </a:lnTo>
                  <a:lnTo>
                    <a:pt x="8355" y="5264"/>
                  </a:lnTo>
                  <a:lnTo>
                    <a:pt x="8352" y="5288"/>
                  </a:lnTo>
                  <a:lnTo>
                    <a:pt x="8293" y="5684"/>
                  </a:lnTo>
                  <a:lnTo>
                    <a:pt x="8288" y="5709"/>
                  </a:lnTo>
                  <a:lnTo>
                    <a:pt x="8191" y="6082"/>
                  </a:lnTo>
                  <a:lnTo>
                    <a:pt x="8183" y="6107"/>
                  </a:lnTo>
                  <a:lnTo>
                    <a:pt x="8052" y="6459"/>
                  </a:lnTo>
                  <a:lnTo>
                    <a:pt x="8042" y="6482"/>
                  </a:lnTo>
                  <a:lnTo>
                    <a:pt x="7877" y="6813"/>
                  </a:lnTo>
                  <a:lnTo>
                    <a:pt x="7865" y="6835"/>
                  </a:lnTo>
                  <a:lnTo>
                    <a:pt x="7669" y="7145"/>
                  </a:lnTo>
                  <a:lnTo>
                    <a:pt x="7655" y="7164"/>
                  </a:lnTo>
                  <a:lnTo>
                    <a:pt x="7430" y="7455"/>
                  </a:lnTo>
                  <a:lnTo>
                    <a:pt x="7415" y="7472"/>
                  </a:lnTo>
                  <a:lnTo>
                    <a:pt x="7163" y="7744"/>
                  </a:lnTo>
                  <a:lnTo>
                    <a:pt x="7148" y="7758"/>
                  </a:lnTo>
                  <a:lnTo>
                    <a:pt x="6870" y="8012"/>
                  </a:lnTo>
                  <a:lnTo>
                    <a:pt x="6856" y="8024"/>
                  </a:lnTo>
                  <a:lnTo>
                    <a:pt x="6555" y="8260"/>
                  </a:lnTo>
                  <a:lnTo>
                    <a:pt x="6541" y="8270"/>
                  </a:lnTo>
                  <a:lnTo>
                    <a:pt x="6218" y="8490"/>
                  </a:lnTo>
                  <a:lnTo>
                    <a:pt x="6206" y="8498"/>
                  </a:lnTo>
                  <a:lnTo>
                    <a:pt x="5863" y="8702"/>
                  </a:lnTo>
                  <a:lnTo>
                    <a:pt x="5852" y="8708"/>
                  </a:lnTo>
                  <a:lnTo>
                    <a:pt x="5492" y="8897"/>
                  </a:lnTo>
                  <a:lnTo>
                    <a:pt x="5481" y="8902"/>
                  </a:lnTo>
                  <a:lnTo>
                    <a:pt x="5105" y="9077"/>
                  </a:lnTo>
                  <a:lnTo>
                    <a:pt x="5076" y="9088"/>
                  </a:lnTo>
                  <a:lnTo>
                    <a:pt x="5046" y="9096"/>
                  </a:lnTo>
                  <a:lnTo>
                    <a:pt x="5016" y="9100"/>
                  </a:lnTo>
                  <a:lnTo>
                    <a:pt x="4984" y="9100"/>
                  </a:lnTo>
                  <a:lnTo>
                    <a:pt x="4954" y="9096"/>
                  </a:lnTo>
                  <a:lnTo>
                    <a:pt x="4924" y="9088"/>
                  </a:lnTo>
                  <a:lnTo>
                    <a:pt x="4895" y="9077"/>
                  </a:lnTo>
                  <a:lnTo>
                    <a:pt x="4519" y="8902"/>
                  </a:lnTo>
                  <a:lnTo>
                    <a:pt x="4508" y="8897"/>
                  </a:lnTo>
                  <a:lnTo>
                    <a:pt x="4148" y="8708"/>
                  </a:lnTo>
                  <a:lnTo>
                    <a:pt x="4137" y="8702"/>
                  </a:lnTo>
                  <a:lnTo>
                    <a:pt x="3794" y="8498"/>
                  </a:lnTo>
                  <a:lnTo>
                    <a:pt x="3782" y="8490"/>
                  </a:lnTo>
                  <a:lnTo>
                    <a:pt x="3459" y="8270"/>
                  </a:lnTo>
                  <a:lnTo>
                    <a:pt x="3445" y="8260"/>
                  </a:lnTo>
                  <a:lnTo>
                    <a:pt x="3144" y="8024"/>
                  </a:lnTo>
                  <a:lnTo>
                    <a:pt x="3130" y="8012"/>
                  </a:lnTo>
                  <a:lnTo>
                    <a:pt x="2852" y="7758"/>
                  </a:lnTo>
                  <a:lnTo>
                    <a:pt x="2837" y="7744"/>
                  </a:lnTo>
                  <a:lnTo>
                    <a:pt x="2585" y="7472"/>
                  </a:lnTo>
                  <a:lnTo>
                    <a:pt x="2570" y="7455"/>
                  </a:lnTo>
                  <a:lnTo>
                    <a:pt x="2345" y="7164"/>
                  </a:lnTo>
                  <a:lnTo>
                    <a:pt x="2331" y="7145"/>
                  </a:lnTo>
                  <a:lnTo>
                    <a:pt x="2135" y="6835"/>
                  </a:lnTo>
                  <a:lnTo>
                    <a:pt x="2123" y="6813"/>
                  </a:lnTo>
                  <a:lnTo>
                    <a:pt x="1958" y="6482"/>
                  </a:lnTo>
                  <a:lnTo>
                    <a:pt x="1948" y="6459"/>
                  </a:lnTo>
                  <a:lnTo>
                    <a:pt x="1817" y="6107"/>
                  </a:lnTo>
                  <a:lnTo>
                    <a:pt x="1809" y="6082"/>
                  </a:lnTo>
                  <a:lnTo>
                    <a:pt x="1712" y="5709"/>
                  </a:lnTo>
                  <a:lnTo>
                    <a:pt x="1707" y="5684"/>
                  </a:lnTo>
                  <a:lnTo>
                    <a:pt x="1648" y="5288"/>
                  </a:lnTo>
                  <a:lnTo>
                    <a:pt x="1645" y="5264"/>
                  </a:lnTo>
                  <a:lnTo>
                    <a:pt x="1625" y="4845"/>
                  </a:lnTo>
                  <a:lnTo>
                    <a:pt x="1625" y="4833"/>
                  </a:lnTo>
                  <a:lnTo>
                    <a:pt x="1625" y="2266"/>
                  </a:lnTo>
                  <a:lnTo>
                    <a:pt x="1627" y="2232"/>
                  </a:lnTo>
                  <a:lnTo>
                    <a:pt x="1634" y="2199"/>
                  </a:lnTo>
                  <a:lnTo>
                    <a:pt x="1646" y="2167"/>
                  </a:lnTo>
                  <a:lnTo>
                    <a:pt x="1661" y="2136"/>
                  </a:lnTo>
                  <a:lnTo>
                    <a:pt x="1681" y="2108"/>
                  </a:lnTo>
                  <a:lnTo>
                    <a:pt x="1704" y="2083"/>
                  </a:lnTo>
                  <a:lnTo>
                    <a:pt x="1731" y="2062"/>
                  </a:lnTo>
                  <a:lnTo>
                    <a:pt x="1760" y="2044"/>
                  </a:lnTo>
                  <a:lnTo>
                    <a:pt x="1791" y="2031"/>
                  </a:lnTo>
                  <a:lnTo>
                    <a:pt x="4916" y="915"/>
                  </a:lnTo>
                  <a:close/>
                  <a:moveTo>
                    <a:pt x="5000" y="1415"/>
                  </a:moveTo>
                  <a:lnTo>
                    <a:pt x="2125" y="2442"/>
                  </a:lnTo>
                  <a:lnTo>
                    <a:pt x="2125" y="4827"/>
                  </a:lnTo>
                  <a:lnTo>
                    <a:pt x="2144" y="5227"/>
                  </a:lnTo>
                  <a:lnTo>
                    <a:pt x="2200" y="5597"/>
                  </a:lnTo>
                  <a:lnTo>
                    <a:pt x="2289" y="5944"/>
                  </a:lnTo>
                  <a:lnTo>
                    <a:pt x="2412" y="6271"/>
                  </a:lnTo>
                  <a:lnTo>
                    <a:pt x="2565" y="6578"/>
                  </a:lnTo>
                  <a:lnTo>
                    <a:pt x="2748" y="6867"/>
                  </a:lnTo>
                  <a:lnTo>
                    <a:pt x="2958" y="7140"/>
                  </a:lnTo>
                  <a:lnTo>
                    <a:pt x="3196" y="7396"/>
                  </a:lnTo>
                  <a:lnTo>
                    <a:pt x="3460" y="7636"/>
                  </a:lnTo>
                  <a:lnTo>
                    <a:pt x="3747" y="7861"/>
                  </a:lnTo>
                  <a:lnTo>
                    <a:pt x="4057" y="8072"/>
                  </a:lnTo>
                  <a:lnTo>
                    <a:pt x="4387" y="8269"/>
                  </a:lnTo>
                  <a:lnTo>
                    <a:pt x="4735" y="8451"/>
                  </a:lnTo>
                  <a:lnTo>
                    <a:pt x="5000" y="8574"/>
                  </a:lnTo>
                  <a:lnTo>
                    <a:pt x="5265" y="8451"/>
                  </a:lnTo>
                  <a:lnTo>
                    <a:pt x="5613" y="8269"/>
                  </a:lnTo>
                  <a:lnTo>
                    <a:pt x="5943" y="8072"/>
                  </a:lnTo>
                  <a:lnTo>
                    <a:pt x="6253" y="7861"/>
                  </a:lnTo>
                  <a:lnTo>
                    <a:pt x="6540" y="7636"/>
                  </a:lnTo>
                  <a:lnTo>
                    <a:pt x="6804" y="7396"/>
                  </a:lnTo>
                  <a:lnTo>
                    <a:pt x="7042" y="7140"/>
                  </a:lnTo>
                  <a:lnTo>
                    <a:pt x="7252" y="6867"/>
                  </a:lnTo>
                  <a:lnTo>
                    <a:pt x="7435" y="6578"/>
                  </a:lnTo>
                  <a:lnTo>
                    <a:pt x="7588" y="6271"/>
                  </a:lnTo>
                  <a:lnTo>
                    <a:pt x="7711" y="5944"/>
                  </a:lnTo>
                  <a:lnTo>
                    <a:pt x="7800" y="5597"/>
                  </a:lnTo>
                  <a:lnTo>
                    <a:pt x="7856" y="5227"/>
                  </a:lnTo>
                  <a:lnTo>
                    <a:pt x="7875" y="4827"/>
                  </a:lnTo>
                  <a:lnTo>
                    <a:pt x="7875" y="2442"/>
                  </a:lnTo>
                  <a:lnTo>
                    <a:pt x="5000" y="1415"/>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1058" name="Google Shape;1058;p32"/>
          <p:cNvGrpSpPr/>
          <p:nvPr/>
        </p:nvGrpSpPr>
        <p:grpSpPr>
          <a:xfrm>
            <a:off x="3810903" y="4750947"/>
            <a:ext cx="471370" cy="471370"/>
            <a:chOff x="10893351" y="1095673"/>
            <a:chExt cx="633600" cy="633600"/>
          </a:xfrm>
        </p:grpSpPr>
        <p:sp>
          <p:nvSpPr>
            <p:cNvPr id="1059" name="Google Shape;1059;p32"/>
            <p:cNvSpPr/>
            <p:nvPr/>
          </p:nvSpPr>
          <p:spPr>
            <a:xfrm>
              <a:off x="10893351" y="1095673"/>
              <a:ext cx="633600" cy="633600"/>
            </a:xfrm>
            <a:custGeom>
              <a:rect b="b" l="l" r="r" t="t"/>
              <a:pathLst>
                <a:path extrusionOk="0" h="10000" w="10000">
                  <a:moveTo>
                    <a:pt x="5939" y="4268"/>
                  </a:moveTo>
                  <a:lnTo>
                    <a:pt x="7771" y="2414"/>
                  </a:lnTo>
                  <a:lnTo>
                    <a:pt x="8950" y="3572"/>
                  </a:lnTo>
                  <a:lnTo>
                    <a:pt x="7117" y="5425"/>
                  </a:lnTo>
                  <a:lnTo>
                    <a:pt x="5939" y="4268"/>
                  </a:lnTo>
                  <a:close/>
                  <a:moveTo>
                    <a:pt x="1050" y="3874"/>
                  </a:moveTo>
                  <a:lnTo>
                    <a:pt x="2035" y="2742"/>
                  </a:lnTo>
                  <a:lnTo>
                    <a:pt x="3822" y="4294"/>
                  </a:lnTo>
                  <a:lnTo>
                    <a:pt x="2839" y="5425"/>
                  </a:lnTo>
                  <a:lnTo>
                    <a:pt x="1050" y="3874"/>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60" name="Google Shape;1060;p32"/>
            <p:cNvSpPr/>
            <p:nvPr/>
          </p:nvSpPr>
          <p:spPr>
            <a:xfrm>
              <a:off x="10893351" y="1095673"/>
              <a:ext cx="633600" cy="633600"/>
            </a:xfrm>
            <a:custGeom>
              <a:rect b="b" l="l" r="r" t="t"/>
              <a:pathLst>
                <a:path extrusionOk="0" h="10000" w="10000">
                  <a:moveTo>
                    <a:pt x="7894" y="2196"/>
                  </a:moveTo>
                  <a:lnTo>
                    <a:pt x="7921" y="2214"/>
                  </a:lnTo>
                  <a:lnTo>
                    <a:pt x="7946" y="2236"/>
                  </a:lnTo>
                  <a:lnTo>
                    <a:pt x="9125" y="3394"/>
                  </a:lnTo>
                  <a:lnTo>
                    <a:pt x="9147" y="3418"/>
                  </a:lnTo>
                  <a:lnTo>
                    <a:pt x="9165" y="3445"/>
                  </a:lnTo>
                  <a:lnTo>
                    <a:pt x="9180" y="3474"/>
                  </a:lnTo>
                  <a:lnTo>
                    <a:pt x="9191" y="3505"/>
                  </a:lnTo>
                  <a:lnTo>
                    <a:pt x="9198" y="3538"/>
                  </a:lnTo>
                  <a:lnTo>
                    <a:pt x="9200" y="3570"/>
                  </a:lnTo>
                  <a:lnTo>
                    <a:pt x="9198" y="3603"/>
                  </a:lnTo>
                  <a:lnTo>
                    <a:pt x="9192" y="3635"/>
                  </a:lnTo>
                  <a:lnTo>
                    <a:pt x="9182" y="3666"/>
                  </a:lnTo>
                  <a:lnTo>
                    <a:pt x="9167" y="3696"/>
                  </a:lnTo>
                  <a:lnTo>
                    <a:pt x="9149" y="3723"/>
                  </a:lnTo>
                  <a:lnTo>
                    <a:pt x="9128" y="3748"/>
                  </a:lnTo>
                  <a:lnTo>
                    <a:pt x="7773" y="5118"/>
                  </a:lnTo>
                  <a:lnTo>
                    <a:pt x="7767" y="5129"/>
                  </a:lnTo>
                  <a:lnTo>
                    <a:pt x="7749" y="5157"/>
                  </a:lnTo>
                  <a:lnTo>
                    <a:pt x="7728" y="5182"/>
                  </a:lnTo>
                  <a:lnTo>
                    <a:pt x="7704" y="5203"/>
                  </a:lnTo>
                  <a:lnTo>
                    <a:pt x="7677" y="5222"/>
                  </a:lnTo>
                  <a:lnTo>
                    <a:pt x="7662" y="5229"/>
                  </a:lnTo>
                  <a:lnTo>
                    <a:pt x="7295" y="5601"/>
                  </a:lnTo>
                  <a:lnTo>
                    <a:pt x="7270" y="5622"/>
                  </a:lnTo>
                  <a:lnTo>
                    <a:pt x="7243" y="5641"/>
                  </a:lnTo>
                  <a:lnTo>
                    <a:pt x="7214" y="5655"/>
                  </a:lnTo>
                  <a:lnTo>
                    <a:pt x="7183" y="5666"/>
                  </a:lnTo>
                  <a:lnTo>
                    <a:pt x="7151" y="5673"/>
                  </a:lnTo>
                  <a:lnTo>
                    <a:pt x="7119" y="5675"/>
                  </a:lnTo>
                  <a:lnTo>
                    <a:pt x="7086" y="5673"/>
                  </a:lnTo>
                  <a:lnTo>
                    <a:pt x="7054" y="5667"/>
                  </a:lnTo>
                  <a:lnTo>
                    <a:pt x="7037" y="5661"/>
                  </a:lnTo>
                  <a:lnTo>
                    <a:pt x="7016" y="5684"/>
                  </a:lnTo>
                  <a:lnTo>
                    <a:pt x="7015" y="5684"/>
                  </a:lnTo>
                  <a:lnTo>
                    <a:pt x="6989" y="5712"/>
                  </a:lnTo>
                  <a:lnTo>
                    <a:pt x="6988" y="5713"/>
                  </a:lnTo>
                  <a:lnTo>
                    <a:pt x="6965" y="5736"/>
                  </a:lnTo>
                  <a:lnTo>
                    <a:pt x="6964" y="5737"/>
                  </a:lnTo>
                  <a:lnTo>
                    <a:pt x="6944" y="5757"/>
                  </a:lnTo>
                  <a:lnTo>
                    <a:pt x="6942" y="5759"/>
                  </a:lnTo>
                  <a:lnTo>
                    <a:pt x="6924" y="5776"/>
                  </a:lnTo>
                  <a:lnTo>
                    <a:pt x="6922" y="5778"/>
                  </a:lnTo>
                  <a:lnTo>
                    <a:pt x="6905" y="5793"/>
                  </a:lnTo>
                  <a:lnTo>
                    <a:pt x="6902" y="5796"/>
                  </a:lnTo>
                  <a:lnTo>
                    <a:pt x="6887" y="5809"/>
                  </a:lnTo>
                  <a:lnTo>
                    <a:pt x="6883" y="5812"/>
                  </a:lnTo>
                  <a:lnTo>
                    <a:pt x="6869" y="5823"/>
                  </a:lnTo>
                  <a:lnTo>
                    <a:pt x="6864" y="5827"/>
                  </a:lnTo>
                  <a:lnTo>
                    <a:pt x="6851" y="5836"/>
                  </a:lnTo>
                  <a:lnTo>
                    <a:pt x="6844" y="5841"/>
                  </a:lnTo>
                  <a:lnTo>
                    <a:pt x="6832" y="5849"/>
                  </a:lnTo>
                  <a:lnTo>
                    <a:pt x="6823" y="5853"/>
                  </a:lnTo>
                  <a:lnTo>
                    <a:pt x="6811" y="5859"/>
                  </a:lnTo>
                  <a:lnTo>
                    <a:pt x="6801" y="5864"/>
                  </a:lnTo>
                  <a:lnTo>
                    <a:pt x="6790" y="5868"/>
                  </a:lnTo>
                  <a:lnTo>
                    <a:pt x="6779" y="5872"/>
                  </a:lnTo>
                  <a:lnTo>
                    <a:pt x="6768" y="5876"/>
                  </a:lnTo>
                  <a:lnTo>
                    <a:pt x="6758" y="5878"/>
                  </a:lnTo>
                  <a:lnTo>
                    <a:pt x="6746" y="5881"/>
                  </a:lnTo>
                  <a:lnTo>
                    <a:pt x="6738" y="5882"/>
                  </a:lnTo>
                  <a:lnTo>
                    <a:pt x="6727" y="5884"/>
                  </a:lnTo>
                  <a:lnTo>
                    <a:pt x="6722" y="5897"/>
                  </a:lnTo>
                  <a:lnTo>
                    <a:pt x="6718" y="5907"/>
                  </a:lnTo>
                  <a:lnTo>
                    <a:pt x="6704" y="5936"/>
                  </a:lnTo>
                  <a:lnTo>
                    <a:pt x="6700" y="5943"/>
                  </a:lnTo>
                  <a:lnTo>
                    <a:pt x="6682" y="5974"/>
                  </a:lnTo>
                  <a:lnTo>
                    <a:pt x="6679" y="5980"/>
                  </a:lnTo>
                  <a:lnTo>
                    <a:pt x="6658" y="6011"/>
                  </a:lnTo>
                  <a:lnTo>
                    <a:pt x="6655" y="6016"/>
                  </a:lnTo>
                  <a:lnTo>
                    <a:pt x="6631" y="6049"/>
                  </a:lnTo>
                  <a:lnTo>
                    <a:pt x="6628" y="6053"/>
                  </a:lnTo>
                  <a:lnTo>
                    <a:pt x="6601" y="6087"/>
                  </a:lnTo>
                  <a:lnTo>
                    <a:pt x="6598" y="6091"/>
                  </a:lnTo>
                  <a:lnTo>
                    <a:pt x="6569" y="6126"/>
                  </a:lnTo>
                  <a:lnTo>
                    <a:pt x="6566" y="6129"/>
                  </a:lnTo>
                  <a:lnTo>
                    <a:pt x="6534" y="6164"/>
                  </a:lnTo>
                  <a:lnTo>
                    <a:pt x="6531" y="6167"/>
                  </a:lnTo>
                  <a:lnTo>
                    <a:pt x="6496" y="6203"/>
                  </a:lnTo>
                  <a:lnTo>
                    <a:pt x="6494" y="6205"/>
                  </a:lnTo>
                  <a:lnTo>
                    <a:pt x="6457" y="6242"/>
                  </a:lnTo>
                  <a:lnTo>
                    <a:pt x="6455" y="6244"/>
                  </a:lnTo>
                  <a:lnTo>
                    <a:pt x="6416" y="6280"/>
                  </a:lnTo>
                  <a:lnTo>
                    <a:pt x="6413" y="6282"/>
                  </a:lnTo>
                  <a:lnTo>
                    <a:pt x="6372" y="6318"/>
                  </a:lnTo>
                  <a:lnTo>
                    <a:pt x="6370" y="6320"/>
                  </a:lnTo>
                  <a:lnTo>
                    <a:pt x="6327" y="6356"/>
                  </a:lnTo>
                  <a:lnTo>
                    <a:pt x="6327" y="6356"/>
                  </a:lnTo>
                  <a:lnTo>
                    <a:pt x="6314" y="6366"/>
                  </a:lnTo>
                  <a:lnTo>
                    <a:pt x="6305" y="6374"/>
                  </a:lnTo>
                  <a:lnTo>
                    <a:pt x="6304" y="6376"/>
                  </a:lnTo>
                  <a:lnTo>
                    <a:pt x="6304" y="6376"/>
                  </a:lnTo>
                  <a:lnTo>
                    <a:pt x="6303" y="6389"/>
                  </a:lnTo>
                  <a:lnTo>
                    <a:pt x="6302" y="6396"/>
                  </a:lnTo>
                  <a:lnTo>
                    <a:pt x="6298" y="6425"/>
                  </a:lnTo>
                  <a:lnTo>
                    <a:pt x="6295" y="6438"/>
                  </a:lnTo>
                  <a:lnTo>
                    <a:pt x="6288" y="6466"/>
                  </a:lnTo>
                  <a:lnTo>
                    <a:pt x="6284" y="6479"/>
                  </a:lnTo>
                  <a:lnTo>
                    <a:pt x="6274" y="6505"/>
                  </a:lnTo>
                  <a:lnTo>
                    <a:pt x="6269" y="6518"/>
                  </a:lnTo>
                  <a:lnTo>
                    <a:pt x="6256" y="6543"/>
                  </a:lnTo>
                  <a:lnTo>
                    <a:pt x="6250" y="6554"/>
                  </a:lnTo>
                  <a:lnTo>
                    <a:pt x="6235" y="6578"/>
                  </a:lnTo>
                  <a:lnTo>
                    <a:pt x="6227" y="6588"/>
                  </a:lnTo>
                  <a:lnTo>
                    <a:pt x="6210" y="6610"/>
                  </a:lnTo>
                  <a:lnTo>
                    <a:pt x="6201" y="6620"/>
                  </a:lnTo>
                  <a:lnTo>
                    <a:pt x="6181" y="6640"/>
                  </a:lnTo>
                  <a:lnTo>
                    <a:pt x="6173" y="6648"/>
                  </a:lnTo>
                  <a:lnTo>
                    <a:pt x="6151" y="6667"/>
                  </a:lnTo>
                  <a:lnTo>
                    <a:pt x="6141" y="6674"/>
                  </a:lnTo>
                  <a:lnTo>
                    <a:pt x="6117" y="6691"/>
                  </a:lnTo>
                  <a:lnTo>
                    <a:pt x="6107" y="6697"/>
                  </a:lnTo>
                  <a:lnTo>
                    <a:pt x="6081" y="6712"/>
                  </a:lnTo>
                  <a:lnTo>
                    <a:pt x="6071" y="6717"/>
                  </a:lnTo>
                  <a:lnTo>
                    <a:pt x="6044" y="6729"/>
                  </a:lnTo>
                  <a:lnTo>
                    <a:pt x="6033" y="6733"/>
                  </a:lnTo>
                  <a:lnTo>
                    <a:pt x="6004" y="6743"/>
                  </a:lnTo>
                  <a:lnTo>
                    <a:pt x="5993" y="6747"/>
                  </a:lnTo>
                  <a:lnTo>
                    <a:pt x="5968" y="6753"/>
                  </a:lnTo>
                  <a:lnTo>
                    <a:pt x="5961" y="6782"/>
                  </a:lnTo>
                  <a:lnTo>
                    <a:pt x="5958" y="6794"/>
                  </a:lnTo>
                  <a:lnTo>
                    <a:pt x="5948" y="6824"/>
                  </a:lnTo>
                  <a:lnTo>
                    <a:pt x="5943" y="6836"/>
                  </a:lnTo>
                  <a:lnTo>
                    <a:pt x="5930" y="6864"/>
                  </a:lnTo>
                  <a:lnTo>
                    <a:pt x="5923" y="6876"/>
                  </a:lnTo>
                  <a:lnTo>
                    <a:pt x="5908" y="6902"/>
                  </a:lnTo>
                  <a:lnTo>
                    <a:pt x="5900" y="6914"/>
                  </a:lnTo>
                  <a:lnTo>
                    <a:pt x="5882" y="6937"/>
                  </a:lnTo>
                  <a:lnTo>
                    <a:pt x="5873" y="6948"/>
                  </a:lnTo>
                  <a:lnTo>
                    <a:pt x="5852" y="6968"/>
                  </a:lnTo>
                  <a:lnTo>
                    <a:pt x="5841" y="6978"/>
                  </a:lnTo>
                  <a:lnTo>
                    <a:pt x="5819" y="6996"/>
                  </a:lnTo>
                  <a:lnTo>
                    <a:pt x="5807" y="7005"/>
                  </a:lnTo>
                  <a:lnTo>
                    <a:pt x="5782" y="7020"/>
                  </a:lnTo>
                  <a:lnTo>
                    <a:pt x="5770" y="7027"/>
                  </a:lnTo>
                  <a:lnTo>
                    <a:pt x="5743" y="7040"/>
                  </a:lnTo>
                  <a:lnTo>
                    <a:pt x="5731" y="7045"/>
                  </a:lnTo>
                  <a:lnTo>
                    <a:pt x="5702" y="7055"/>
                  </a:lnTo>
                  <a:lnTo>
                    <a:pt x="5690" y="7059"/>
                  </a:lnTo>
                  <a:lnTo>
                    <a:pt x="5659" y="7067"/>
                  </a:lnTo>
                  <a:lnTo>
                    <a:pt x="5647" y="7069"/>
                  </a:lnTo>
                  <a:lnTo>
                    <a:pt x="5614" y="7074"/>
                  </a:lnTo>
                  <a:lnTo>
                    <a:pt x="5603" y="7075"/>
                  </a:lnTo>
                  <a:lnTo>
                    <a:pt x="5580" y="7076"/>
                  </a:lnTo>
                  <a:lnTo>
                    <a:pt x="5575" y="7093"/>
                  </a:lnTo>
                  <a:lnTo>
                    <a:pt x="5569" y="7105"/>
                  </a:lnTo>
                  <a:lnTo>
                    <a:pt x="5554" y="7137"/>
                  </a:lnTo>
                  <a:lnTo>
                    <a:pt x="5547" y="7150"/>
                  </a:lnTo>
                  <a:lnTo>
                    <a:pt x="5529" y="7179"/>
                  </a:lnTo>
                  <a:lnTo>
                    <a:pt x="5521" y="7191"/>
                  </a:lnTo>
                  <a:lnTo>
                    <a:pt x="5500" y="7218"/>
                  </a:lnTo>
                  <a:lnTo>
                    <a:pt x="5490" y="7228"/>
                  </a:lnTo>
                  <a:lnTo>
                    <a:pt x="5466" y="7252"/>
                  </a:lnTo>
                  <a:lnTo>
                    <a:pt x="5455" y="7262"/>
                  </a:lnTo>
                  <a:lnTo>
                    <a:pt x="5429" y="7282"/>
                  </a:lnTo>
                  <a:lnTo>
                    <a:pt x="5417" y="7291"/>
                  </a:lnTo>
                  <a:lnTo>
                    <a:pt x="5389" y="7308"/>
                  </a:lnTo>
                  <a:lnTo>
                    <a:pt x="5376" y="7315"/>
                  </a:lnTo>
                  <a:lnTo>
                    <a:pt x="5345" y="7329"/>
                  </a:lnTo>
                  <a:lnTo>
                    <a:pt x="5332" y="7334"/>
                  </a:lnTo>
                  <a:lnTo>
                    <a:pt x="5300" y="7345"/>
                  </a:lnTo>
                  <a:lnTo>
                    <a:pt x="5286" y="7348"/>
                  </a:lnTo>
                  <a:lnTo>
                    <a:pt x="5252" y="7355"/>
                  </a:lnTo>
                  <a:lnTo>
                    <a:pt x="5238" y="7357"/>
                  </a:lnTo>
                  <a:lnTo>
                    <a:pt x="5203" y="7360"/>
                  </a:lnTo>
                  <a:lnTo>
                    <a:pt x="5196" y="7360"/>
                  </a:lnTo>
                  <a:lnTo>
                    <a:pt x="5194" y="7368"/>
                  </a:lnTo>
                  <a:lnTo>
                    <a:pt x="5187" y="7386"/>
                  </a:lnTo>
                  <a:lnTo>
                    <a:pt x="5167" y="7427"/>
                  </a:lnTo>
                  <a:lnTo>
                    <a:pt x="5158" y="7444"/>
                  </a:lnTo>
                  <a:lnTo>
                    <a:pt x="5133" y="7480"/>
                  </a:lnTo>
                  <a:lnTo>
                    <a:pt x="5121" y="7495"/>
                  </a:lnTo>
                  <a:lnTo>
                    <a:pt x="5092" y="7526"/>
                  </a:lnTo>
                  <a:lnTo>
                    <a:pt x="5077" y="7539"/>
                  </a:lnTo>
                  <a:lnTo>
                    <a:pt x="5044" y="7565"/>
                  </a:lnTo>
                  <a:lnTo>
                    <a:pt x="5028" y="7575"/>
                  </a:lnTo>
                  <a:lnTo>
                    <a:pt x="4992" y="7595"/>
                  </a:lnTo>
                  <a:lnTo>
                    <a:pt x="4975" y="7603"/>
                  </a:lnTo>
                  <a:lnTo>
                    <a:pt x="4935" y="7618"/>
                  </a:lnTo>
                  <a:lnTo>
                    <a:pt x="4918" y="7623"/>
                  </a:lnTo>
                  <a:lnTo>
                    <a:pt x="4877" y="7631"/>
                  </a:lnTo>
                  <a:lnTo>
                    <a:pt x="4858" y="7634"/>
                  </a:lnTo>
                  <a:lnTo>
                    <a:pt x="4816" y="7636"/>
                  </a:lnTo>
                  <a:lnTo>
                    <a:pt x="4798" y="7636"/>
                  </a:lnTo>
                  <a:lnTo>
                    <a:pt x="4755" y="7632"/>
                  </a:lnTo>
                  <a:lnTo>
                    <a:pt x="4737" y="7629"/>
                  </a:lnTo>
                  <a:lnTo>
                    <a:pt x="4693" y="7619"/>
                  </a:lnTo>
                  <a:lnTo>
                    <a:pt x="4676" y="7614"/>
                  </a:lnTo>
                  <a:lnTo>
                    <a:pt x="4634" y="7597"/>
                  </a:lnTo>
                  <a:lnTo>
                    <a:pt x="4618" y="7589"/>
                  </a:lnTo>
                  <a:lnTo>
                    <a:pt x="4576" y="7565"/>
                  </a:lnTo>
                  <a:lnTo>
                    <a:pt x="4562" y="7556"/>
                  </a:lnTo>
                  <a:lnTo>
                    <a:pt x="4522" y="7525"/>
                  </a:lnTo>
                  <a:lnTo>
                    <a:pt x="4515" y="7520"/>
                  </a:lnTo>
                  <a:lnTo>
                    <a:pt x="4489" y="7497"/>
                  </a:lnTo>
                  <a:lnTo>
                    <a:pt x="4464" y="7475"/>
                  </a:lnTo>
                  <a:lnTo>
                    <a:pt x="4441" y="7454"/>
                  </a:lnTo>
                  <a:lnTo>
                    <a:pt x="4418" y="7434"/>
                  </a:lnTo>
                  <a:lnTo>
                    <a:pt x="4396" y="7414"/>
                  </a:lnTo>
                  <a:lnTo>
                    <a:pt x="4375" y="7396"/>
                  </a:lnTo>
                  <a:lnTo>
                    <a:pt x="4355" y="7377"/>
                  </a:lnTo>
                  <a:lnTo>
                    <a:pt x="4334" y="7360"/>
                  </a:lnTo>
                  <a:lnTo>
                    <a:pt x="4314" y="7342"/>
                  </a:lnTo>
                  <a:lnTo>
                    <a:pt x="4295" y="7325"/>
                  </a:lnTo>
                  <a:lnTo>
                    <a:pt x="4275" y="7308"/>
                  </a:lnTo>
                  <a:lnTo>
                    <a:pt x="4255" y="7290"/>
                  </a:lnTo>
                  <a:lnTo>
                    <a:pt x="4234" y="7273"/>
                  </a:lnTo>
                  <a:lnTo>
                    <a:pt x="4213" y="7255"/>
                  </a:lnTo>
                  <a:lnTo>
                    <a:pt x="4210" y="7252"/>
                  </a:lnTo>
                  <a:lnTo>
                    <a:pt x="4198" y="7240"/>
                  </a:lnTo>
                  <a:lnTo>
                    <a:pt x="4185" y="7228"/>
                  </a:lnTo>
                  <a:lnTo>
                    <a:pt x="4172" y="7216"/>
                  </a:lnTo>
                  <a:lnTo>
                    <a:pt x="4158" y="7204"/>
                  </a:lnTo>
                  <a:lnTo>
                    <a:pt x="4145" y="7192"/>
                  </a:lnTo>
                  <a:lnTo>
                    <a:pt x="4131" y="7180"/>
                  </a:lnTo>
                  <a:lnTo>
                    <a:pt x="4118" y="7168"/>
                  </a:lnTo>
                  <a:lnTo>
                    <a:pt x="4105" y="7157"/>
                  </a:lnTo>
                  <a:lnTo>
                    <a:pt x="4092" y="7145"/>
                  </a:lnTo>
                  <a:lnTo>
                    <a:pt x="4080" y="7135"/>
                  </a:lnTo>
                  <a:lnTo>
                    <a:pt x="4069" y="7125"/>
                  </a:lnTo>
                  <a:lnTo>
                    <a:pt x="4069" y="7125"/>
                  </a:lnTo>
                  <a:lnTo>
                    <a:pt x="4059" y="7116"/>
                  </a:lnTo>
                  <a:lnTo>
                    <a:pt x="4059" y="7115"/>
                  </a:lnTo>
                  <a:lnTo>
                    <a:pt x="4049" y="7107"/>
                  </a:lnTo>
                  <a:lnTo>
                    <a:pt x="4049" y="7107"/>
                  </a:lnTo>
                  <a:lnTo>
                    <a:pt x="4042" y="7100"/>
                  </a:lnTo>
                  <a:lnTo>
                    <a:pt x="4035" y="7094"/>
                  </a:lnTo>
                  <a:lnTo>
                    <a:pt x="4027" y="7087"/>
                  </a:lnTo>
                  <a:lnTo>
                    <a:pt x="4019" y="7080"/>
                  </a:lnTo>
                  <a:lnTo>
                    <a:pt x="4011" y="7073"/>
                  </a:lnTo>
                  <a:lnTo>
                    <a:pt x="4002" y="7065"/>
                  </a:lnTo>
                  <a:lnTo>
                    <a:pt x="3994" y="7058"/>
                  </a:lnTo>
                  <a:lnTo>
                    <a:pt x="3986" y="7051"/>
                  </a:lnTo>
                  <a:lnTo>
                    <a:pt x="3978" y="7044"/>
                  </a:lnTo>
                  <a:lnTo>
                    <a:pt x="3971" y="7037"/>
                  </a:lnTo>
                  <a:lnTo>
                    <a:pt x="3963" y="7031"/>
                  </a:lnTo>
                  <a:lnTo>
                    <a:pt x="3957" y="7025"/>
                  </a:lnTo>
                  <a:lnTo>
                    <a:pt x="3950" y="7019"/>
                  </a:lnTo>
                  <a:lnTo>
                    <a:pt x="3945" y="7015"/>
                  </a:lnTo>
                  <a:lnTo>
                    <a:pt x="3940" y="7010"/>
                  </a:lnTo>
                  <a:lnTo>
                    <a:pt x="3863" y="6944"/>
                  </a:lnTo>
                  <a:lnTo>
                    <a:pt x="3862" y="6943"/>
                  </a:lnTo>
                  <a:lnTo>
                    <a:pt x="3793" y="6882"/>
                  </a:lnTo>
                  <a:lnTo>
                    <a:pt x="3791" y="6880"/>
                  </a:lnTo>
                  <a:lnTo>
                    <a:pt x="3730" y="6823"/>
                  </a:lnTo>
                  <a:lnTo>
                    <a:pt x="3727" y="6821"/>
                  </a:lnTo>
                  <a:lnTo>
                    <a:pt x="3672" y="6766"/>
                  </a:lnTo>
                  <a:lnTo>
                    <a:pt x="3669" y="6763"/>
                  </a:lnTo>
                  <a:lnTo>
                    <a:pt x="3618" y="6710"/>
                  </a:lnTo>
                  <a:lnTo>
                    <a:pt x="3615" y="6707"/>
                  </a:lnTo>
                  <a:lnTo>
                    <a:pt x="3569" y="6654"/>
                  </a:lnTo>
                  <a:lnTo>
                    <a:pt x="3565" y="6650"/>
                  </a:lnTo>
                  <a:lnTo>
                    <a:pt x="3522" y="6596"/>
                  </a:lnTo>
                  <a:lnTo>
                    <a:pt x="3519" y="6591"/>
                  </a:lnTo>
                  <a:lnTo>
                    <a:pt x="3478" y="6535"/>
                  </a:lnTo>
                  <a:lnTo>
                    <a:pt x="3475" y="6530"/>
                  </a:lnTo>
                  <a:lnTo>
                    <a:pt x="3435" y="6470"/>
                  </a:lnTo>
                  <a:lnTo>
                    <a:pt x="3432" y="6466"/>
                  </a:lnTo>
                  <a:lnTo>
                    <a:pt x="3393" y="6401"/>
                  </a:lnTo>
                  <a:lnTo>
                    <a:pt x="3391" y="6398"/>
                  </a:lnTo>
                  <a:lnTo>
                    <a:pt x="3351" y="6327"/>
                  </a:lnTo>
                  <a:lnTo>
                    <a:pt x="3349" y="6324"/>
                  </a:lnTo>
                  <a:lnTo>
                    <a:pt x="3307" y="6245"/>
                  </a:lnTo>
                  <a:lnTo>
                    <a:pt x="3306" y="6243"/>
                  </a:lnTo>
                  <a:lnTo>
                    <a:pt x="3261" y="6155"/>
                  </a:lnTo>
                  <a:lnTo>
                    <a:pt x="3261" y="6154"/>
                  </a:lnTo>
                  <a:lnTo>
                    <a:pt x="3212" y="6055"/>
                  </a:lnTo>
                  <a:lnTo>
                    <a:pt x="3212" y="6055"/>
                  </a:lnTo>
                  <a:lnTo>
                    <a:pt x="3191" y="6012"/>
                  </a:lnTo>
                  <a:lnTo>
                    <a:pt x="3173" y="5975"/>
                  </a:lnTo>
                  <a:lnTo>
                    <a:pt x="3158" y="5944"/>
                  </a:lnTo>
                  <a:lnTo>
                    <a:pt x="3146" y="5921"/>
                  </a:lnTo>
                  <a:lnTo>
                    <a:pt x="3144" y="5921"/>
                  </a:lnTo>
                  <a:lnTo>
                    <a:pt x="3131" y="5921"/>
                  </a:lnTo>
                  <a:lnTo>
                    <a:pt x="3115" y="5920"/>
                  </a:lnTo>
                  <a:lnTo>
                    <a:pt x="3101" y="5918"/>
                  </a:lnTo>
                  <a:lnTo>
                    <a:pt x="3084" y="5915"/>
                  </a:lnTo>
                  <a:lnTo>
                    <a:pt x="3071" y="5912"/>
                  </a:lnTo>
                  <a:lnTo>
                    <a:pt x="3054" y="5908"/>
                  </a:lnTo>
                  <a:lnTo>
                    <a:pt x="3042" y="5903"/>
                  </a:lnTo>
                  <a:lnTo>
                    <a:pt x="3025" y="5897"/>
                  </a:lnTo>
                  <a:lnTo>
                    <a:pt x="3015" y="5892"/>
                  </a:lnTo>
                  <a:lnTo>
                    <a:pt x="2997" y="5883"/>
                  </a:lnTo>
                  <a:lnTo>
                    <a:pt x="2989" y="5878"/>
                  </a:lnTo>
                  <a:lnTo>
                    <a:pt x="2969" y="5867"/>
                  </a:lnTo>
                  <a:lnTo>
                    <a:pt x="2963" y="5863"/>
                  </a:lnTo>
                  <a:lnTo>
                    <a:pt x="2943" y="5849"/>
                  </a:lnTo>
                  <a:lnTo>
                    <a:pt x="2938" y="5845"/>
                  </a:lnTo>
                  <a:lnTo>
                    <a:pt x="2916" y="5829"/>
                  </a:lnTo>
                  <a:lnTo>
                    <a:pt x="2912" y="5826"/>
                  </a:lnTo>
                  <a:lnTo>
                    <a:pt x="2888" y="5806"/>
                  </a:lnTo>
                  <a:lnTo>
                    <a:pt x="2886" y="5804"/>
                  </a:lnTo>
                  <a:lnTo>
                    <a:pt x="2859" y="5782"/>
                  </a:lnTo>
                  <a:lnTo>
                    <a:pt x="2857" y="5780"/>
                  </a:lnTo>
                  <a:lnTo>
                    <a:pt x="2828" y="5755"/>
                  </a:lnTo>
                  <a:lnTo>
                    <a:pt x="2828" y="5754"/>
                  </a:lnTo>
                  <a:lnTo>
                    <a:pt x="2797" y="5727"/>
                  </a:lnTo>
                  <a:lnTo>
                    <a:pt x="2795" y="5725"/>
                  </a:lnTo>
                  <a:lnTo>
                    <a:pt x="2768" y="5700"/>
                  </a:lnTo>
                  <a:lnTo>
                    <a:pt x="2765" y="5697"/>
                  </a:lnTo>
                  <a:lnTo>
                    <a:pt x="2741" y="5673"/>
                  </a:lnTo>
                  <a:lnTo>
                    <a:pt x="2738" y="5670"/>
                  </a:lnTo>
                  <a:lnTo>
                    <a:pt x="2717" y="5648"/>
                  </a:lnTo>
                  <a:lnTo>
                    <a:pt x="2713" y="5642"/>
                  </a:lnTo>
                  <a:lnTo>
                    <a:pt x="2709" y="5638"/>
                  </a:lnTo>
                  <a:lnTo>
                    <a:pt x="2701" y="5634"/>
                  </a:lnTo>
                  <a:lnTo>
                    <a:pt x="2675" y="5614"/>
                  </a:lnTo>
                  <a:lnTo>
                    <a:pt x="2332" y="5316"/>
                  </a:lnTo>
                  <a:lnTo>
                    <a:pt x="2313" y="5306"/>
                  </a:lnTo>
                  <a:lnTo>
                    <a:pt x="2287" y="5286"/>
                  </a:lnTo>
                  <a:lnTo>
                    <a:pt x="2264" y="5263"/>
                  </a:lnTo>
                  <a:lnTo>
                    <a:pt x="2251" y="5246"/>
                  </a:lnTo>
                  <a:lnTo>
                    <a:pt x="886" y="4063"/>
                  </a:lnTo>
                  <a:lnTo>
                    <a:pt x="863" y="4040"/>
                  </a:lnTo>
                  <a:lnTo>
                    <a:pt x="843" y="4014"/>
                  </a:lnTo>
                  <a:lnTo>
                    <a:pt x="826" y="3986"/>
                  </a:lnTo>
                  <a:lnTo>
                    <a:pt x="814" y="3956"/>
                  </a:lnTo>
                  <a:lnTo>
                    <a:pt x="805" y="3924"/>
                  </a:lnTo>
                  <a:lnTo>
                    <a:pt x="801" y="3892"/>
                  </a:lnTo>
                  <a:lnTo>
                    <a:pt x="800" y="3859"/>
                  </a:lnTo>
                  <a:lnTo>
                    <a:pt x="805" y="3826"/>
                  </a:lnTo>
                  <a:lnTo>
                    <a:pt x="813" y="3795"/>
                  </a:lnTo>
                  <a:lnTo>
                    <a:pt x="825" y="3764"/>
                  </a:lnTo>
                  <a:lnTo>
                    <a:pt x="842" y="3736"/>
                  </a:lnTo>
                  <a:lnTo>
                    <a:pt x="861" y="3710"/>
                  </a:lnTo>
                  <a:lnTo>
                    <a:pt x="1846" y="2578"/>
                  </a:lnTo>
                  <a:lnTo>
                    <a:pt x="1869" y="2555"/>
                  </a:lnTo>
                  <a:lnTo>
                    <a:pt x="1895" y="2535"/>
                  </a:lnTo>
                  <a:lnTo>
                    <a:pt x="1924" y="2518"/>
                  </a:lnTo>
                  <a:lnTo>
                    <a:pt x="1954" y="2506"/>
                  </a:lnTo>
                  <a:lnTo>
                    <a:pt x="1985" y="2497"/>
                  </a:lnTo>
                  <a:lnTo>
                    <a:pt x="2018" y="2493"/>
                  </a:lnTo>
                  <a:lnTo>
                    <a:pt x="2050" y="2492"/>
                  </a:lnTo>
                  <a:lnTo>
                    <a:pt x="2083" y="2497"/>
                  </a:lnTo>
                  <a:lnTo>
                    <a:pt x="2114" y="2505"/>
                  </a:lnTo>
                  <a:lnTo>
                    <a:pt x="2145" y="2517"/>
                  </a:lnTo>
                  <a:lnTo>
                    <a:pt x="2173" y="2533"/>
                  </a:lnTo>
                  <a:lnTo>
                    <a:pt x="2199" y="2553"/>
                  </a:lnTo>
                  <a:lnTo>
                    <a:pt x="3986" y="4105"/>
                  </a:lnTo>
                  <a:lnTo>
                    <a:pt x="4009" y="4128"/>
                  </a:lnTo>
                  <a:lnTo>
                    <a:pt x="4029" y="4154"/>
                  </a:lnTo>
                  <a:lnTo>
                    <a:pt x="4046" y="4182"/>
                  </a:lnTo>
                  <a:lnTo>
                    <a:pt x="4058" y="4213"/>
                  </a:lnTo>
                  <a:lnTo>
                    <a:pt x="4067" y="4244"/>
                  </a:lnTo>
                  <a:lnTo>
                    <a:pt x="4071" y="4276"/>
                  </a:lnTo>
                  <a:lnTo>
                    <a:pt x="4071" y="4279"/>
                  </a:lnTo>
                  <a:lnTo>
                    <a:pt x="4092" y="4297"/>
                  </a:lnTo>
                  <a:lnTo>
                    <a:pt x="4093" y="4298"/>
                  </a:lnTo>
                  <a:lnTo>
                    <a:pt x="4119" y="4320"/>
                  </a:lnTo>
                  <a:lnTo>
                    <a:pt x="4119" y="4321"/>
                  </a:lnTo>
                  <a:lnTo>
                    <a:pt x="4144" y="4343"/>
                  </a:lnTo>
                  <a:lnTo>
                    <a:pt x="4145" y="4344"/>
                  </a:lnTo>
                  <a:lnTo>
                    <a:pt x="4167" y="4364"/>
                  </a:lnTo>
                  <a:lnTo>
                    <a:pt x="4169" y="4365"/>
                  </a:lnTo>
                  <a:lnTo>
                    <a:pt x="4188" y="4384"/>
                  </a:lnTo>
                  <a:lnTo>
                    <a:pt x="4190" y="4386"/>
                  </a:lnTo>
                  <a:lnTo>
                    <a:pt x="4206" y="4402"/>
                  </a:lnTo>
                  <a:lnTo>
                    <a:pt x="4209" y="4405"/>
                  </a:lnTo>
                  <a:lnTo>
                    <a:pt x="4221" y="4417"/>
                  </a:lnTo>
                  <a:lnTo>
                    <a:pt x="4228" y="4425"/>
                  </a:lnTo>
                  <a:lnTo>
                    <a:pt x="4235" y="4433"/>
                  </a:lnTo>
                  <a:lnTo>
                    <a:pt x="4244" y="4445"/>
                  </a:lnTo>
                  <a:lnTo>
                    <a:pt x="4248" y="4452"/>
                  </a:lnTo>
                  <a:lnTo>
                    <a:pt x="4252" y="4458"/>
                  </a:lnTo>
                  <a:lnTo>
                    <a:pt x="4256" y="4466"/>
                  </a:lnTo>
                  <a:lnTo>
                    <a:pt x="4259" y="4472"/>
                  </a:lnTo>
                  <a:lnTo>
                    <a:pt x="4263" y="4479"/>
                  </a:lnTo>
                  <a:lnTo>
                    <a:pt x="4265" y="4485"/>
                  </a:lnTo>
                  <a:lnTo>
                    <a:pt x="4269" y="4493"/>
                  </a:lnTo>
                  <a:lnTo>
                    <a:pt x="4271" y="4498"/>
                  </a:lnTo>
                  <a:lnTo>
                    <a:pt x="4274" y="4507"/>
                  </a:lnTo>
                  <a:lnTo>
                    <a:pt x="4276" y="4512"/>
                  </a:lnTo>
                  <a:lnTo>
                    <a:pt x="4278" y="4520"/>
                  </a:lnTo>
                  <a:lnTo>
                    <a:pt x="4280" y="4525"/>
                  </a:lnTo>
                  <a:lnTo>
                    <a:pt x="4282" y="4534"/>
                  </a:lnTo>
                  <a:lnTo>
                    <a:pt x="4284" y="4539"/>
                  </a:lnTo>
                  <a:lnTo>
                    <a:pt x="4286" y="4548"/>
                  </a:lnTo>
                  <a:lnTo>
                    <a:pt x="4287" y="4552"/>
                  </a:lnTo>
                  <a:lnTo>
                    <a:pt x="4288" y="4562"/>
                  </a:lnTo>
                  <a:lnTo>
                    <a:pt x="4289" y="4566"/>
                  </a:lnTo>
                  <a:lnTo>
                    <a:pt x="4291" y="4575"/>
                  </a:lnTo>
                  <a:lnTo>
                    <a:pt x="4291" y="4580"/>
                  </a:lnTo>
                  <a:lnTo>
                    <a:pt x="4293" y="4589"/>
                  </a:lnTo>
                  <a:lnTo>
                    <a:pt x="4293" y="4594"/>
                  </a:lnTo>
                  <a:lnTo>
                    <a:pt x="4294" y="4603"/>
                  </a:lnTo>
                  <a:lnTo>
                    <a:pt x="4294" y="4607"/>
                  </a:lnTo>
                  <a:lnTo>
                    <a:pt x="4308" y="4615"/>
                  </a:lnTo>
                  <a:lnTo>
                    <a:pt x="4335" y="4628"/>
                  </a:lnTo>
                  <a:lnTo>
                    <a:pt x="4365" y="4643"/>
                  </a:lnTo>
                  <a:lnTo>
                    <a:pt x="4399" y="4660"/>
                  </a:lnTo>
                  <a:lnTo>
                    <a:pt x="4435" y="4678"/>
                  </a:lnTo>
                  <a:lnTo>
                    <a:pt x="4472" y="4697"/>
                  </a:lnTo>
                  <a:lnTo>
                    <a:pt x="4510" y="4715"/>
                  </a:lnTo>
                  <a:lnTo>
                    <a:pt x="4546" y="4733"/>
                  </a:lnTo>
                  <a:lnTo>
                    <a:pt x="4581" y="4751"/>
                  </a:lnTo>
                  <a:lnTo>
                    <a:pt x="4614" y="4766"/>
                  </a:lnTo>
                  <a:lnTo>
                    <a:pt x="4642" y="4780"/>
                  </a:lnTo>
                  <a:lnTo>
                    <a:pt x="4665" y="4791"/>
                  </a:lnTo>
                  <a:lnTo>
                    <a:pt x="4682" y="4799"/>
                  </a:lnTo>
                  <a:lnTo>
                    <a:pt x="4690" y="4802"/>
                  </a:lnTo>
                  <a:lnTo>
                    <a:pt x="4693" y="4802"/>
                  </a:lnTo>
                  <a:lnTo>
                    <a:pt x="4706" y="4798"/>
                  </a:lnTo>
                  <a:lnTo>
                    <a:pt x="4726" y="4793"/>
                  </a:lnTo>
                  <a:lnTo>
                    <a:pt x="4751" y="4785"/>
                  </a:lnTo>
                  <a:lnTo>
                    <a:pt x="4783" y="4774"/>
                  </a:lnTo>
                  <a:lnTo>
                    <a:pt x="4821" y="4761"/>
                  </a:lnTo>
                  <a:lnTo>
                    <a:pt x="4866" y="4746"/>
                  </a:lnTo>
                  <a:lnTo>
                    <a:pt x="4919" y="4727"/>
                  </a:lnTo>
                  <a:lnTo>
                    <a:pt x="4921" y="4726"/>
                  </a:lnTo>
                  <a:lnTo>
                    <a:pt x="4934" y="4722"/>
                  </a:lnTo>
                  <a:lnTo>
                    <a:pt x="4949" y="4717"/>
                  </a:lnTo>
                  <a:lnTo>
                    <a:pt x="4965" y="4711"/>
                  </a:lnTo>
                  <a:lnTo>
                    <a:pt x="4983" y="4706"/>
                  </a:lnTo>
                  <a:lnTo>
                    <a:pt x="5001" y="4699"/>
                  </a:lnTo>
                  <a:lnTo>
                    <a:pt x="5019" y="4693"/>
                  </a:lnTo>
                  <a:lnTo>
                    <a:pt x="5039" y="4687"/>
                  </a:lnTo>
                  <a:lnTo>
                    <a:pt x="5058" y="4680"/>
                  </a:lnTo>
                  <a:lnTo>
                    <a:pt x="5078" y="4673"/>
                  </a:lnTo>
                  <a:lnTo>
                    <a:pt x="5097" y="4667"/>
                  </a:lnTo>
                  <a:lnTo>
                    <a:pt x="5097" y="4667"/>
                  </a:lnTo>
                  <a:lnTo>
                    <a:pt x="5116" y="4660"/>
                  </a:lnTo>
                  <a:lnTo>
                    <a:pt x="5116" y="4660"/>
                  </a:lnTo>
                  <a:lnTo>
                    <a:pt x="5135" y="4654"/>
                  </a:lnTo>
                  <a:lnTo>
                    <a:pt x="5135" y="4654"/>
                  </a:lnTo>
                  <a:lnTo>
                    <a:pt x="5153" y="4648"/>
                  </a:lnTo>
                  <a:lnTo>
                    <a:pt x="5153" y="4648"/>
                  </a:lnTo>
                  <a:lnTo>
                    <a:pt x="5170" y="4642"/>
                  </a:lnTo>
                  <a:lnTo>
                    <a:pt x="5187" y="4637"/>
                  </a:lnTo>
                  <a:lnTo>
                    <a:pt x="5204" y="4631"/>
                  </a:lnTo>
                  <a:lnTo>
                    <a:pt x="5222" y="4625"/>
                  </a:lnTo>
                  <a:lnTo>
                    <a:pt x="5239" y="4619"/>
                  </a:lnTo>
                  <a:lnTo>
                    <a:pt x="5257" y="4614"/>
                  </a:lnTo>
                  <a:lnTo>
                    <a:pt x="5274" y="4608"/>
                  </a:lnTo>
                  <a:lnTo>
                    <a:pt x="5291" y="4602"/>
                  </a:lnTo>
                  <a:lnTo>
                    <a:pt x="5307" y="4597"/>
                  </a:lnTo>
                  <a:lnTo>
                    <a:pt x="5322" y="4592"/>
                  </a:lnTo>
                  <a:lnTo>
                    <a:pt x="5337" y="4587"/>
                  </a:lnTo>
                  <a:lnTo>
                    <a:pt x="5350" y="4583"/>
                  </a:lnTo>
                  <a:lnTo>
                    <a:pt x="5363" y="4578"/>
                  </a:lnTo>
                  <a:lnTo>
                    <a:pt x="5373" y="4575"/>
                  </a:lnTo>
                  <a:lnTo>
                    <a:pt x="5383" y="4572"/>
                  </a:lnTo>
                  <a:lnTo>
                    <a:pt x="5383" y="4571"/>
                  </a:lnTo>
                  <a:lnTo>
                    <a:pt x="5392" y="4569"/>
                  </a:lnTo>
                  <a:lnTo>
                    <a:pt x="5400" y="4566"/>
                  </a:lnTo>
                  <a:lnTo>
                    <a:pt x="5409" y="4563"/>
                  </a:lnTo>
                  <a:lnTo>
                    <a:pt x="5417" y="4560"/>
                  </a:lnTo>
                  <a:lnTo>
                    <a:pt x="5425" y="4557"/>
                  </a:lnTo>
                  <a:lnTo>
                    <a:pt x="5433" y="4555"/>
                  </a:lnTo>
                  <a:lnTo>
                    <a:pt x="5441" y="4552"/>
                  </a:lnTo>
                  <a:lnTo>
                    <a:pt x="5448" y="4550"/>
                  </a:lnTo>
                  <a:lnTo>
                    <a:pt x="5455" y="4547"/>
                  </a:lnTo>
                  <a:lnTo>
                    <a:pt x="5461" y="4545"/>
                  </a:lnTo>
                  <a:lnTo>
                    <a:pt x="5466" y="4543"/>
                  </a:lnTo>
                  <a:lnTo>
                    <a:pt x="5468" y="4543"/>
                  </a:lnTo>
                  <a:lnTo>
                    <a:pt x="5468" y="4542"/>
                  </a:lnTo>
                  <a:lnTo>
                    <a:pt x="5472" y="4534"/>
                  </a:lnTo>
                  <a:lnTo>
                    <a:pt x="5476" y="4525"/>
                  </a:lnTo>
                  <a:lnTo>
                    <a:pt x="5480" y="4517"/>
                  </a:lnTo>
                  <a:lnTo>
                    <a:pt x="5485" y="4509"/>
                  </a:lnTo>
                  <a:lnTo>
                    <a:pt x="5490" y="4500"/>
                  </a:lnTo>
                  <a:lnTo>
                    <a:pt x="5494" y="4494"/>
                  </a:lnTo>
                  <a:lnTo>
                    <a:pt x="5501" y="4485"/>
                  </a:lnTo>
                  <a:lnTo>
                    <a:pt x="5504" y="4480"/>
                  </a:lnTo>
                  <a:lnTo>
                    <a:pt x="5512" y="4469"/>
                  </a:lnTo>
                  <a:lnTo>
                    <a:pt x="5515" y="4466"/>
                  </a:lnTo>
                  <a:lnTo>
                    <a:pt x="5525" y="4454"/>
                  </a:lnTo>
                  <a:lnTo>
                    <a:pt x="5527" y="4452"/>
                  </a:lnTo>
                  <a:lnTo>
                    <a:pt x="5538" y="4439"/>
                  </a:lnTo>
                  <a:lnTo>
                    <a:pt x="5540" y="4437"/>
                  </a:lnTo>
                  <a:lnTo>
                    <a:pt x="5553" y="4423"/>
                  </a:lnTo>
                  <a:lnTo>
                    <a:pt x="5554" y="4421"/>
                  </a:lnTo>
                  <a:lnTo>
                    <a:pt x="5569" y="4405"/>
                  </a:lnTo>
                  <a:lnTo>
                    <a:pt x="5570" y="4404"/>
                  </a:lnTo>
                  <a:lnTo>
                    <a:pt x="5588" y="4386"/>
                  </a:lnTo>
                  <a:lnTo>
                    <a:pt x="5588" y="4386"/>
                  </a:lnTo>
                  <a:lnTo>
                    <a:pt x="5608" y="4366"/>
                  </a:lnTo>
                  <a:lnTo>
                    <a:pt x="5608" y="4365"/>
                  </a:lnTo>
                  <a:lnTo>
                    <a:pt x="5630" y="4343"/>
                  </a:lnTo>
                  <a:lnTo>
                    <a:pt x="5632" y="4342"/>
                  </a:lnTo>
                  <a:lnTo>
                    <a:pt x="5655" y="4319"/>
                  </a:lnTo>
                  <a:lnTo>
                    <a:pt x="5656" y="4318"/>
                  </a:lnTo>
                  <a:lnTo>
                    <a:pt x="5677" y="4298"/>
                  </a:lnTo>
                  <a:lnTo>
                    <a:pt x="5678" y="4297"/>
                  </a:lnTo>
                  <a:lnTo>
                    <a:pt x="5690" y="4285"/>
                  </a:lnTo>
                  <a:lnTo>
                    <a:pt x="5689" y="4270"/>
                  </a:lnTo>
                  <a:lnTo>
                    <a:pt x="5691" y="4237"/>
                  </a:lnTo>
                  <a:lnTo>
                    <a:pt x="5697" y="4205"/>
                  </a:lnTo>
                  <a:lnTo>
                    <a:pt x="5707" y="4174"/>
                  </a:lnTo>
                  <a:lnTo>
                    <a:pt x="5722" y="4144"/>
                  </a:lnTo>
                  <a:lnTo>
                    <a:pt x="5740" y="4117"/>
                  </a:lnTo>
                  <a:lnTo>
                    <a:pt x="5761" y="4092"/>
                  </a:lnTo>
                  <a:lnTo>
                    <a:pt x="7593" y="2238"/>
                  </a:lnTo>
                  <a:lnTo>
                    <a:pt x="7618" y="2217"/>
                  </a:lnTo>
                  <a:lnTo>
                    <a:pt x="7645" y="2198"/>
                  </a:lnTo>
                  <a:lnTo>
                    <a:pt x="7674" y="2184"/>
                  </a:lnTo>
                  <a:lnTo>
                    <a:pt x="7705" y="2173"/>
                  </a:lnTo>
                  <a:lnTo>
                    <a:pt x="7737" y="2166"/>
                  </a:lnTo>
                  <a:lnTo>
                    <a:pt x="7769" y="2164"/>
                  </a:lnTo>
                  <a:lnTo>
                    <a:pt x="7802" y="2166"/>
                  </a:lnTo>
                  <a:lnTo>
                    <a:pt x="7834" y="2172"/>
                  </a:lnTo>
                  <a:lnTo>
                    <a:pt x="7865" y="2182"/>
                  </a:lnTo>
                  <a:lnTo>
                    <a:pt x="7894" y="2196"/>
                  </a:lnTo>
                  <a:close/>
                  <a:moveTo>
                    <a:pt x="7536" y="4646"/>
                  </a:moveTo>
                  <a:lnTo>
                    <a:pt x="8596" y="3575"/>
                  </a:lnTo>
                  <a:lnTo>
                    <a:pt x="7774" y="2767"/>
                  </a:lnTo>
                  <a:lnTo>
                    <a:pt x="6712" y="3842"/>
                  </a:lnTo>
                  <a:lnTo>
                    <a:pt x="7536" y="4646"/>
                  </a:lnTo>
                  <a:close/>
                  <a:moveTo>
                    <a:pt x="6293" y="4265"/>
                  </a:moveTo>
                  <a:lnTo>
                    <a:pt x="7114" y="5072"/>
                  </a:lnTo>
                  <a:lnTo>
                    <a:pt x="7185" y="5001"/>
                  </a:lnTo>
                  <a:lnTo>
                    <a:pt x="6360" y="4197"/>
                  </a:lnTo>
                  <a:lnTo>
                    <a:pt x="6293" y="4265"/>
                  </a:lnTo>
                  <a:close/>
                  <a:moveTo>
                    <a:pt x="6755" y="5420"/>
                  </a:moveTo>
                  <a:lnTo>
                    <a:pt x="5908" y="4588"/>
                  </a:lnTo>
                  <a:lnTo>
                    <a:pt x="5903" y="4592"/>
                  </a:lnTo>
                  <a:lnTo>
                    <a:pt x="5879" y="4617"/>
                  </a:lnTo>
                  <a:lnTo>
                    <a:pt x="5878" y="4618"/>
                  </a:lnTo>
                  <a:lnTo>
                    <a:pt x="5849" y="4647"/>
                  </a:lnTo>
                  <a:lnTo>
                    <a:pt x="5830" y="4667"/>
                  </a:lnTo>
                  <a:lnTo>
                    <a:pt x="5842" y="4681"/>
                  </a:lnTo>
                  <a:lnTo>
                    <a:pt x="5874" y="4714"/>
                  </a:lnTo>
                  <a:lnTo>
                    <a:pt x="5916" y="4756"/>
                  </a:lnTo>
                  <a:lnTo>
                    <a:pt x="5968" y="4808"/>
                  </a:lnTo>
                  <a:lnTo>
                    <a:pt x="6030" y="4869"/>
                  </a:lnTo>
                  <a:lnTo>
                    <a:pt x="6030" y="4869"/>
                  </a:lnTo>
                  <a:lnTo>
                    <a:pt x="6059" y="4898"/>
                  </a:lnTo>
                  <a:lnTo>
                    <a:pt x="6088" y="4926"/>
                  </a:lnTo>
                  <a:lnTo>
                    <a:pt x="6115" y="4954"/>
                  </a:lnTo>
                  <a:lnTo>
                    <a:pt x="6142" y="4981"/>
                  </a:lnTo>
                  <a:lnTo>
                    <a:pt x="6168" y="5006"/>
                  </a:lnTo>
                  <a:lnTo>
                    <a:pt x="6193" y="5031"/>
                  </a:lnTo>
                  <a:lnTo>
                    <a:pt x="6215" y="5053"/>
                  </a:lnTo>
                  <a:lnTo>
                    <a:pt x="6237" y="5074"/>
                  </a:lnTo>
                  <a:lnTo>
                    <a:pt x="6256" y="5093"/>
                  </a:lnTo>
                  <a:lnTo>
                    <a:pt x="6272" y="5110"/>
                  </a:lnTo>
                  <a:lnTo>
                    <a:pt x="6287" y="5124"/>
                  </a:lnTo>
                  <a:lnTo>
                    <a:pt x="6299" y="5136"/>
                  </a:lnTo>
                  <a:lnTo>
                    <a:pt x="6307" y="5145"/>
                  </a:lnTo>
                  <a:lnTo>
                    <a:pt x="6308" y="5145"/>
                  </a:lnTo>
                  <a:lnTo>
                    <a:pt x="6313" y="5150"/>
                  </a:lnTo>
                  <a:lnTo>
                    <a:pt x="6313" y="5151"/>
                  </a:lnTo>
                  <a:lnTo>
                    <a:pt x="6368" y="5206"/>
                  </a:lnTo>
                  <a:lnTo>
                    <a:pt x="6419" y="5256"/>
                  </a:lnTo>
                  <a:lnTo>
                    <a:pt x="6465" y="5302"/>
                  </a:lnTo>
                  <a:lnTo>
                    <a:pt x="6508" y="5344"/>
                  </a:lnTo>
                  <a:lnTo>
                    <a:pt x="6546" y="5382"/>
                  </a:lnTo>
                  <a:lnTo>
                    <a:pt x="6580" y="5415"/>
                  </a:lnTo>
                  <a:lnTo>
                    <a:pt x="6611" y="5444"/>
                  </a:lnTo>
                  <a:lnTo>
                    <a:pt x="6637" y="5469"/>
                  </a:lnTo>
                  <a:lnTo>
                    <a:pt x="6660" y="5490"/>
                  </a:lnTo>
                  <a:lnTo>
                    <a:pt x="6674" y="5503"/>
                  </a:lnTo>
                  <a:lnTo>
                    <a:pt x="6674" y="5502"/>
                  </a:lnTo>
                  <a:lnTo>
                    <a:pt x="6689" y="5488"/>
                  </a:lnTo>
                  <a:lnTo>
                    <a:pt x="6705" y="5471"/>
                  </a:lnTo>
                  <a:lnTo>
                    <a:pt x="6725" y="5450"/>
                  </a:lnTo>
                  <a:lnTo>
                    <a:pt x="6726" y="5449"/>
                  </a:lnTo>
                  <a:lnTo>
                    <a:pt x="6749" y="5426"/>
                  </a:lnTo>
                  <a:lnTo>
                    <a:pt x="6755" y="5420"/>
                  </a:lnTo>
                  <a:close/>
                  <a:moveTo>
                    <a:pt x="4564" y="5741"/>
                  </a:moveTo>
                  <a:lnTo>
                    <a:pt x="4558" y="5757"/>
                  </a:lnTo>
                  <a:lnTo>
                    <a:pt x="4554" y="5772"/>
                  </a:lnTo>
                  <a:lnTo>
                    <a:pt x="4551" y="5785"/>
                  </a:lnTo>
                  <a:lnTo>
                    <a:pt x="4548" y="5796"/>
                  </a:lnTo>
                  <a:lnTo>
                    <a:pt x="4547" y="5804"/>
                  </a:lnTo>
                  <a:lnTo>
                    <a:pt x="4547" y="5804"/>
                  </a:lnTo>
                  <a:lnTo>
                    <a:pt x="4552" y="5806"/>
                  </a:lnTo>
                  <a:lnTo>
                    <a:pt x="4566" y="5809"/>
                  </a:lnTo>
                  <a:lnTo>
                    <a:pt x="4586" y="5809"/>
                  </a:lnTo>
                  <a:lnTo>
                    <a:pt x="4609" y="5807"/>
                  </a:lnTo>
                  <a:lnTo>
                    <a:pt x="4634" y="5800"/>
                  </a:lnTo>
                  <a:lnTo>
                    <a:pt x="4659" y="5790"/>
                  </a:lnTo>
                  <a:lnTo>
                    <a:pt x="4682" y="5777"/>
                  </a:lnTo>
                  <a:lnTo>
                    <a:pt x="4703" y="5761"/>
                  </a:lnTo>
                  <a:lnTo>
                    <a:pt x="4721" y="5743"/>
                  </a:lnTo>
                  <a:lnTo>
                    <a:pt x="4738" y="5719"/>
                  </a:lnTo>
                  <a:lnTo>
                    <a:pt x="4739" y="5718"/>
                  </a:lnTo>
                  <a:lnTo>
                    <a:pt x="4742" y="5714"/>
                  </a:lnTo>
                  <a:lnTo>
                    <a:pt x="4742" y="5712"/>
                  </a:lnTo>
                  <a:lnTo>
                    <a:pt x="4745" y="5707"/>
                  </a:lnTo>
                  <a:lnTo>
                    <a:pt x="4746" y="5706"/>
                  </a:lnTo>
                  <a:lnTo>
                    <a:pt x="4749" y="5700"/>
                  </a:lnTo>
                  <a:lnTo>
                    <a:pt x="4750" y="5700"/>
                  </a:lnTo>
                  <a:lnTo>
                    <a:pt x="4754" y="5694"/>
                  </a:lnTo>
                  <a:lnTo>
                    <a:pt x="4754" y="5693"/>
                  </a:lnTo>
                  <a:lnTo>
                    <a:pt x="4758" y="5687"/>
                  </a:lnTo>
                  <a:lnTo>
                    <a:pt x="4758" y="5686"/>
                  </a:lnTo>
                  <a:lnTo>
                    <a:pt x="4763" y="5679"/>
                  </a:lnTo>
                  <a:lnTo>
                    <a:pt x="4763" y="5679"/>
                  </a:lnTo>
                  <a:lnTo>
                    <a:pt x="4767" y="5672"/>
                  </a:lnTo>
                  <a:lnTo>
                    <a:pt x="4767" y="5672"/>
                  </a:lnTo>
                  <a:lnTo>
                    <a:pt x="4772" y="5665"/>
                  </a:lnTo>
                  <a:lnTo>
                    <a:pt x="4772" y="5665"/>
                  </a:lnTo>
                  <a:lnTo>
                    <a:pt x="4777" y="5657"/>
                  </a:lnTo>
                  <a:lnTo>
                    <a:pt x="4777" y="5657"/>
                  </a:lnTo>
                  <a:lnTo>
                    <a:pt x="4782" y="5650"/>
                  </a:lnTo>
                  <a:lnTo>
                    <a:pt x="4786" y="5643"/>
                  </a:lnTo>
                  <a:lnTo>
                    <a:pt x="4791" y="5636"/>
                  </a:lnTo>
                  <a:lnTo>
                    <a:pt x="4795" y="5629"/>
                  </a:lnTo>
                  <a:lnTo>
                    <a:pt x="4796" y="5627"/>
                  </a:lnTo>
                  <a:lnTo>
                    <a:pt x="4801" y="5620"/>
                  </a:lnTo>
                  <a:lnTo>
                    <a:pt x="4807" y="5611"/>
                  </a:lnTo>
                  <a:lnTo>
                    <a:pt x="4814" y="5602"/>
                  </a:lnTo>
                  <a:lnTo>
                    <a:pt x="4821" y="5591"/>
                  </a:lnTo>
                  <a:lnTo>
                    <a:pt x="4828" y="5580"/>
                  </a:lnTo>
                  <a:lnTo>
                    <a:pt x="4836" y="5567"/>
                  </a:lnTo>
                  <a:lnTo>
                    <a:pt x="4845" y="5555"/>
                  </a:lnTo>
                  <a:lnTo>
                    <a:pt x="4854" y="5541"/>
                  </a:lnTo>
                  <a:lnTo>
                    <a:pt x="4863" y="5527"/>
                  </a:lnTo>
                  <a:lnTo>
                    <a:pt x="4872" y="5513"/>
                  </a:lnTo>
                  <a:lnTo>
                    <a:pt x="4882" y="5499"/>
                  </a:lnTo>
                  <a:lnTo>
                    <a:pt x="4891" y="5485"/>
                  </a:lnTo>
                  <a:lnTo>
                    <a:pt x="4900" y="5471"/>
                  </a:lnTo>
                  <a:lnTo>
                    <a:pt x="4909" y="5457"/>
                  </a:lnTo>
                  <a:lnTo>
                    <a:pt x="4911" y="5455"/>
                  </a:lnTo>
                  <a:lnTo>
                    <a:pt x="4920" y="5442"/>
                  </a:lnTo>
                  <a:lnTo>
                    <a:pt x="4920" y="5441"/>
                  </a:lnTo>
                  <a:lnTo>
                    <a:pt x="4929" y="5428"/>
                  </a:lnTo>
                  <a:lnTo>
                    <a:pt x="4929" y="5428"/>
                  </a:lnTo>
                  <a:lnTo>
                    <a:pt x="4938" y="5415"/>
                  </a:lnTo>
                  <a:lnTo>
                    <a:pt x="4938" y="5415"/>
                  </a:lnTo>
                  <a:lnTo>
                    <a:pt x="4946" y="5403"/>
                  </a:lnTo>
                  <a:lnTo>
                    <a:pt x="4947" y="5402"/>
                  </a:lnTo>
                  <a:lnTo>
                    <a:pt x="4955" y="5391"/>
                  </a:lnTo>
                  <a:lnTo>
                    <a:pt x="4955" y="5391"/>
                  </a:lnTo>
                  <a:lnTo>
                    <a:pt x="4963" y="5380"/>
                  </a:lnTo>
                  <a:lnTo>
                    <a:pt x="4963" y="5379"/>
                  </a:lnTo>
                  <a:lnTo>
                    <a:pt x="4970" y="5370"/>
                  </a:lnTo>
                  <a:lnTo>
                    <a:pt x="4971" y="5369"/>
                  </a:lnTo>
                  <a:lnTo>
                    <a:pt x="4977" y="5360"/>
                  </a:lnTo>
                  <a:lnTo>
                    <a:pt x="4978" y="5359"/>
                  </a:lnTo>
                  <a:lnTo>
                    <a:pt x="4984" y="5351"/>
                  </a:lnTo>
                  <a:lnTo>
                    <a:pt x="4985" y="5350"/>
                  </a:lnTo>
                  <a:lnTo>
                    <a:pt x="4990" y="5343"/>
                  </a:lnTo>
                  <a:lnTo>
                    <a:pt x="4991" y="5342"/>
                  </a:lnTo>
                  <a:lnTo>
                    <a:pt x="4995" y="5336"/>
                  </a:lnTo>
                  <a:lnTo>
                    <a:pt x="4997" y="5334"/>
                  </a:lnTo>
                  <a:lnTo>
                    <a:pt x="5001" y="5329"/>
                  </a:lnTo>
                  <a:lnTo>
                    <a:pt x="5004" y="5325"/>
                  </a:lnTo>
                  <a:lnTo>
                    <a:pt x="5007" y="5322"/>
                  </a:lnTo>
                  <a:lnTo>
                    <a:pt x="5016" y="5313"/>
                  </a:lnTo>
                  <a:lnTo>
                    <a:pt x="5018" y="5311"/>
                  </a:lnTo>
                  <a:lnTo>
                    <a:pt x="5032" y="5301"/>
                  </a:lnTo>
                  <a:lnTo>
                    <a:pt x="5047" y="5292"/>
                  </a:lnTo>
                  <a:lnTo>
                    <a:pt x="5063" y="5285"/>
                  </a:lnTo>
                  <a:lnTo>
                    <a:pt x="5071" y="5283"/>
                  </a:lnTo>
                  <a:lnTo>
                    <a:pt x="5082" y="5280"/>
                  </a:lnTo>
                  <a:lnTo>
                    <a:pt x="5096" y="5276"/>
                  </a:lnTo>
                  <a:lnTo>
                    <a:pt x="5101" y="5275"/>
                  </a:lnTo>
                  <a:lnTo>
                    <a:pt x="5121" y="5271"/>
                  </a:lnTo>
                  <a:lnTo>
                    <a:pt x="5123" y="5271"/>
                  </a:lnTo>
                  <a:lnTo>
                    <a:pt x="5148" y="5266"/>
                  </a:lnTo>
                  <a:lnTo>
                    <a:pt x="5150" y="5266"/>
                  </a:lnTo>
                  <a:lnTo>
                    <a:pt x="5179" y="5261"/>
                  </a:lnTo>
                  <a:lnTo>
                    <a:pt x="5180" y="5261"/>
                  </a:lnTo>
                  <a:lnTo>
                    <a:pt x="5212" y="5256"/>
                  </a:lnTo>
                  <a:lnTo>
                    <a:pt x="5213" y="5256"/>
                  </a:lnTo>
                  <a:lnTo>
                    <a:pt x="5249" y="5251"/>
                  </a:lnTo>
                  <a:lnTo>
                    <a:pt x="5250" y="5251"/>
                  </a:lnTo>
                  <a:lnTo>
                    <a:pt x="5287" y="5246"/>
                  </a:lnTo>
                  <a:lnTo>
                    <a:pt x="5288" y="5246"/>
                  </a:lnTo>
                  <a:lnTo>
                    <a:pt x="5327" y="5241"/>
                  </a:lnTo>
                  <a:lnTo>
                    <a:pt x="5328" y="5240"/>
                  </a:lnTo>
                  <a:lnTo>
                    <a:pt x="5368" y="5236"/>
                  </a:lnTo>
                  <a:lnTo>
                    <a:pt x="5369" y="5235"/>
                  </a:lnTo>
                  <a:lnTo>
                    <a:pt x="5409" y="5231"/>
                  </a:lnTo>
                  <a:lnTo>
                    <a:pt x="5410" y="5231"/>
                  </a:lnTo>
                  <a:lnTo>
                    <a:pt x="5450" y="5227"/>
                  </a:lnTo>
                  <a:lnTo>
                    <a:pt x="5451" y="5226"/>
                  </a:lnTo>
                  <a:lnTo>
                    <a:pt x="5489" y="5223"/>
                  </a:lnTo>
                  <a:lnTo>
                    <a:pt x="5491" y="5223"/>
                  </a:lnTo>
                  <a:lnTo>
                    <a:pt x="5527" y="5219"/>
                  </a:lnTo>
                  <a:lnTo>
                    <a:pt x="5533" y="5219"/>
                  </a:lnTo>
                  <a:lnTo>
                    <a:pt x="5548" y="5218"/>
                  </a:lnTo>
                  <a:lnTo>
                    <a:pt x="5562" y="5219"/>
                  </a:lnTo>
                  <a:lnTo>
                    <a:pt x="5576" y="5220"/>
                  </a:lnTo>
                  <a:lnTo>
                    <a:pt x="5592" y="5222"/>
                  </a:lnTo>
                  <a:lnTo>
                    <a:pt x="5605" y="5225"/>
                  </a:lnTo>
                  <a:lnTo>
                    <a:pt x="5621" y="5229"/>
                  </a:lnTo>
                  <a:lnTo>
                    <a:pt x="5632" y="5233"/>
                  </a:lnTo>
                  <a:lnTo>
                    <a:pt x="5649" y="5240"/>
                  </a:lnTo>
                  <a:lnTo>
                    <a:pt x="5659" y="5246"/>
                  </a:lnTo>
                  <a:lnTo>
                    <a:pt x="5677" y="5257"/>
                  </a:lnTo>
                  <a:lnTo>
                    <a:pt x="5685" y="5263"/>
                  </a:lnTo>
                  <a:lnTo>
                    <a:pt x="5701" y="5278"/>
                  </a:lnTo>
                  <a:lnTo>
                    <a:pt x="5708" y="5285"/>
                  </a:lnTo>
                  <a:lnTo>
                    <a:pt x="5723" y="5305"/>
                  </a:lnTo>
                  <a:lnTo>
                    <a:pt x="5728" y="5313"/>
                  </a:lnTo>
                  <a:lnTo>
                    <a:pt x="5734" y="5325"/>
                  </a:lnTo>
                  <a:lnTo>
                    <a:pt x="5739" y="5337"/>
                  </a:lnTo>
                  <a:lnTo>
                    <a:pt x="5742" y="5346"/>
                  </a:lnTo>
                  <a:lnTo>
                    <a:pt x="5745" y="5359"/>
                  </a:lnTo>
                  <a:lnTo>
                    <a:pt x="5748" y="5372"/>
                  </a:lnTo>
                  <a:lnTo>
                    <a:pt x="5749" y="5381"/>
                  </a:lnTo>
                  <a:lnTo>
                    <a:pt x="5750" y="5394"/>
                  </a:lnTo>
                  <a:lnTo>
                    <a:pt x="5749" y="5408"/>
                  </a:lnTo>
                  <a:lnTo>
                    <a:pt x="5748" y="5417"/>
                  </a:lnTo>
                  <a:lnTo>
                    <a:pt x="5747" y="5430"/>
                  </a:lnTo>
                  <a:lnTo>
                    <a:pt x="5743" y="5442"/>
                  </a:lnTo>
                  <a:lnTo>
                    <a:pt x="5740" y="5452"/>
                  </a:lnTo>
                  <a:lnTo>
                    <a:pt x="5732" y="5473"/>
                  </a:lnTo>
                  <a:lnTo>
                    <a:pt x="5727" y="5484"/>
                  </a:lnTo>
                  <a:lnTo>
                    <a:pt x="5716" y="5501"/>
                  </a:lnTo>
                  <a:lnTo>
                    <a:pt x="5708" y="5511"/>
                  </a:lnTo>
                  <a:lnTo>
                    <a:pt x="5703" y="5518"/>
                  </a:lnTo>
                  <a:lnTo>
                    <a:pt x="5700" y="5521"/>
                  </a:lnTo>
                  <a:lnTo>
                    <a:pt x="5695" y="5527"/>
                  </a:lnTo>
                  <a:lnTo>
                    <a:pt x="5692" y="5530"/>
                  </a:lnTo>
                  <a:lnTo>
                    <a:pt x="5684" y="5537"/>
                  </a:lnTo>
                  <a:lnTo>
                    <a:pt x="5681" y="5540"/>
                  </a:lnTo>
                  <a:lnTo>
                    <a:pt x="5672" y="5547"/>
                  </a:lnTo>
                  <a:lnTo>
                    <a:pt x="5668" y="5549"/>
                  </a:lnTo>
                  <a:lnTo>
                    <a:pt x="5658" y="5556"/>
                  </a:lnTo>
                  <a:lnTo>
                    <a:pt x="5654" y="5558"/>
                  </a:lnTo>
                  <a:lnTo>
                    <a:pt x="5644" y="5564"/>
                  </a:lnTo>
                  <a:lnTo>
                    <a:pt x="5640" y="5565"/>
                  </a:lnTo>
                  <a:lnTo>
                    <a:pt x="5642" y="5567"/>
                  </a:lnTo>
                  <a:lnTo>
                    <a:pt x="5642" y="5568"/>
                  </a:lnTo>
                  <a:lnTo>
                    <a:pt x="5649" y="5574"/>
                  </a:lnTo>
                  <a:lnTo>
                    <a:pt x="5649" y="5574"/>
                  </a:lnTo>
                  <a:lnTo>
                    <a:pt x="5656" y="5580"/>
                  </a:lnTo>
                  <a:lnTo>
                    <a:pt x="5657" y="5580"/>
                  </a:lnTo>
                  <a:lnTo>
                    <a:pt x="5664" y="5587"/>
                  </a:lnTo>
                  <a:lnTo>
                    <a:pt x="5664" y="5587"/>
                  </a:lnTo>
                  <a:lnTo>
                    <a:pt x="5671" y="5593"/>
                  </a:lnTo>
                  <a:lnTo>
                    <a:pt x="5671" y="5594"/>
                  </a:lnTo>
                  <a:lnTo>
                    <a:pt x="5678" y="5600"/>
                  </a:lnTo>
                  <a:lnTo>
                    <a:pt x="5678" y="5600"/>
                  </a:lnTo>
                  <a:lnTo>
                    <a:pt x="5685" y="5606"/>
                  </a:lnTo>
                  <a:lnTo>
                    <a:pt x="5692" y="5613"/>
                  </a:lnTo>
                  <a:lnTo>
                    <a:pt x="5699" y="5619"/>
                  </a:lnTo>
                  <a:lnTo>
                    <a:pt x="5707" y="5627"/>
                  </a:lnTo>
                  <a:lnTo>
                    <a:pt x="5717" y="5635"/>
                  </a:lnTo>
                  <a:lnTo>
                    <a:pt x="5726" y="5644"/>
                  </a:lnTo>
                  <a:lnTo>
                    <a:pt x="5737" y="5653"/>
                  </a:lnTo>
                  <a:lnTo>
                    <a:pt x="5747" y="5663"/>
                  </a:lnTo>
                  <a:lnTo>
                    <a:pt x="5758" y="5673"/>
                  </a:lnTo>
                  <a:lnTo>
                    <a:pt x="5770" y="5682"/>
                  </a:lnTo>
                  <a:lnTo>
                    <a:pt x="5781" y="5692"/>
                  </a:lnTo>
                  <a:lnTo>
                    <a:pt x="5792" y="5702"/>
                  </a:lnTo>
                  <a:lnTo>
                    <a:pt x="5803" y="5712"/>
                  </a:lnTo>
                  <a:lnTo>
                    <a:pt x="5814" y="5721"/>
                  </a:lnTo>
                  <a:lnTo>
                    <a:pt x="5825" y="5730"/>
                  </a:lnTo>
                  <a:lnTo>
                    <a:pt x="5825" y="5731"/>
                  </a:lnTo>
                  <a:lnTo>
                    <a:pt x="5876" y="5776"/>
                  </a:lnTo>
                  <a:lnTo>
                    <a:pt x="5922" y="5816"/>
                  </a:lnTo>
                  <a:lnTo>
                    <a:pt x="5923" y="5816"/>
                  </a:lnTo>
                  <a:lnTo>
                    <a:pt x="5964" y="5852"/>
                  </a:lnTo>
                  <a:lnTo>
                    <a:pt x="5964" y="5852"/>
                  </a:lnTo>
                  <a:lnTo>
                    <a:pt x="6001" y="5884"/>
                  </a:lnTo>
                  <a:lnTo>
                    <a:pt x="6001" y="5885"/>
                  </a:lnTo>
                  <a:lnTo>
                    <a:pt x="6033" y="5913"/>
                  </a:lnTo>
                  <a:lnTo>
                    <a:pt x="6033" y="5913"/>
                  </a:lnTo>
                  <a:lnTo>
                    <a:pt x="6062" y="5939"/>
                  </a:lnTo>
                  <a:lnTo>
                    <a:pt x="6062" y="5939"/>
                  </a:lnTo>
                  <a:lnTo>
                    <a:pt x="6087" y="5961"/>
                  </a:lnTo>
                  <a:lnTo>
                    <a:pt x="6087" y="5961"/>
                  </a:lnTo>
                  <a:lnTo>
                    <a:pt x="6109" y="5981"/>
                  </a:lnTo>
                  <a:lnTo>
                    <a:pt x="6109" y="5981"/>
                  </a:lnTo>
                  <a:lnTo>
                    <a:pt x="6127" y="5998"/>
                  </a:lnTo>
                  <a:lnTo>
                    <a:pt x="6128" y="5998"/>
                  </a:lnTo>
                  <a:lnTo>
                    <a:pt x="6144" y="6013"/>
                  </a:lnTo>
                  <a:lnTo>
                    <a:pt x="6145" y="6014"/>
                  </a:lnTo>
                  <a:lnTo>
                    <a:pt x="6152" y="6020"/>
                  </a:lnTo>
                  <a:lnTo>
                    <a:pt x="6180" y="5996"/>
                  </a:lnTo>
                  <a:lnTo>
                    <a:pt x="6210" y="5968"/>
                  </a:lnTo>
                  <a:lnTo>
                    <a:pt x="6238" y="5940"/>
                  </a:lnTo>
                  <a:lnTo>
                    <a:pt x="6265" y="5911"/>
                  </a:lnTo>
                  <a:lnTo>
                    <a:pt x="6290" y="5882"/>
                  </a:lnTo>
                  <a:lnTo>
                    <a:pt x="6313" y="5854"/>
                  </a:lnTo>
                  <a:lnTo>
                    <a:pt x="6333" y="5826"/>
                  </a:lnTo>
                  <a:lnTo>
                    <a:pt x="6351" y="5801"/>
                  </a:lnTo>
                  <a:lnTo>
                    <a:pt x="6365" y="5777"/>
                  </a:lnTo>
                  <a:lnTo>
                    <a:pt x="6376" y="5756"/>
                  </a:lnTo>
                  <a:lnTo>
                    <a:pt x="6381" y="5744"/>
                  </a:lnTo>
                  <a:lnTo>
                    <a:pt x="6375" y="5737"/>
                  </a:lnTo>
                  <a:lnTo>
                    <a:pt x="6357" y="5717"/>
                  </a:lnTo>
                  <a:lnTo>
                    <a:pt x="6332" y="5692"/>
                  </a:lnTo>
                  <a:lnTo>
                    <a:pt x="6301" y="5661"/>
                  </a:lnTo>
                  <a:lnTo>
                    <a:pt x="6264" y="5624"/>
                  </a:lnTo>
                  <a:lnTo>
                    <a:pt x="6220" y="5580"/>
                  </a:lnTo>
                  <a:lnTo>
                    <a:pt x="6168" y="5529"/>
                  </a:lnTo>
                  <a:lnTo>
                    <a:pt x="6137" y="5498"/>
                  </a:lnTo>
                  <a:lnTo>
                    <a:pt x="6105" y="5466"/>
                  </a:lnTo>
                  <a:lnTo>
                    <a:pt x="6072" y="5434"/>
                  </a:lnTo>
                  <a:lnTo>
                    <a:pt x="6038" y="5401"/>
                  </a:lnTo>
                  <a:lnTo>
                    <a:pt x="6005" y="5368"/>
                  </a:lnTo>
                  <a:lnTo>
                    <a:pt x="5972" y="5335"/>
                  </a:lnTo>
                  <a:lnTo>
                    <a:pt x="5940" y="5303"/>
                  </a:lnTo>
                  <a:lnTo>
                    <a:pt x="5908" y="5271"/>
                  </a:lnTo>
                  <a:lnTo>
                    <a:pt x="5878" y="5241"/>
                  </a:lnTo>
                  <a:lnTo>
                    <a:pt x="5849" y="5212"/>
                  </a:lnTo>
                  <a:lnTo>
                    <a:pt x="5822" y="5185"/>
                  </a:lnTo>
                  <a:lnTo>
                    <a:pt x="5797" y="5161"/>
                  </a:lnTo>
                  <a:lnTo>
                    <a:pt x="5774" y="5138"/>
                  </a:lnTo>
                  <a:lnTo>
                    <a:pt x="5755" y="5119"/>
                  </a:lnTo>
                  <a:lnTo>
                    <a:pt x="5737" y="5101"/>
                  </a:lnTo>
                  <a:lnTo>
                    <a:pt x="5720" y="5084"/>
                  </a:lnTo>
                  <a:lnTo>
                    <a:pt x="5702" y="5067"/>
                  </a:lnTo>
                  <a:lnTo>
                    <a:pt x="5685" y="5050"/>
                  </a:lnTo>
                  <a:lnTo>
                    <a:pt x="5669" y="5034"/>
                  </a:lnTo>
                  <a:lnTo>
                    <a:pt x="5653" y="5019"/>
                  </a:lnTo>
                  <a:lnTo>
                    <a:pt x="5639" y="5005"/>
                  </a:lnTo>
                  <a:lnTo>
                    <a:pt x="5625" y="4992"/>
                  </a:lnTo>
                  <a:lnTo>
                    <a:pt x="5613" y="4979"/>
                  </a:lnTo>
                  <a:lnTo>
                    <a:pt x="5601" y="4969"/>
                  </a:lnTo>
                  <a:lnTo>
                    <a:pt x="5592" y="4959"/>
                  </a:lnTo>
                  <a:lnTo>
                    <a:pt x="5592" y="4959"/>
                  </a:lnTo>
                  <a:lnTo>
                    <a:pt x="5583" y="4951"/>
                  </a:lnTo>
                  <a:lnTo>
                    <a:pt x="5583" y="4951"/>
                  </a:lnTo>
                  <a:lnTo>
                    <a:pt x="5577" y="4945"/>
                  </a:lnTo>
                  <a:lnTo>
                    <a:pt x="5576" y="4944"/>
                  </a:lnTo>
                  <a:lnTo>
                    <a:pt x="5573" y="4941"/>
                  </a:lnTo>
                  <a:lnTo>
                    <a:pt x="5570" y="4938"/>
                  </a:lnTo>
                  <a:lnTo>
                    <a:pt x="5569" y="4937"/>
                  </a:lnTo>
                  <a:lnTo>
                    <a:pt x="5565" y="4933"/>
                  </a:lnTo>
                  <a:lnTo>
                    <a:pt x="5564" y="4932"/>
                  </a:lnTo>
                  <a:lnTo>
                    <a:pt x="5560" y="4928"/>
                  </a:lnTo>
                  <a:lnTo>
                    <a:pt x="5559" y="4927"/>
                  </a:lnTo>
                  <a:lnTo>
                    <a:pt x="5556" y="4923"/>
                  </a:lnTo>
                  <a:lnTo>
                    <a:pt x="5555" y="4922"/>
                  </a:lnTo>
                  <a:lnTo>
                    <a:pt x="5551" y="4918"/>
                  </a:lnTo>
                  <a:lnTo>
                    <a:pt x="5550" y="4917"/>
                  </a:lnTo>
                  <a:lnTo>
                    <a:pt x="5546" y="4913"/>
                  </a:lnTo>
                  <a:lnTo>
                    <a:pt x="5545" y="4912"/>
                  </a:lnTo>
                  <a:lnTo>
                    <a:pt x="5543" y="4909"/>
                  </a:lnTo>
                  <a:lnTo>
                    <a:pt x="5518" y="4917"/>
                  </a:lnTo>
                  <a:lnTo>
                    <a:pt x="5486" y="4927"/>
                  </a:lnTo>
                  <a:lnTo>
                    <a:pt x="5448" y="4940"/>
                  </a:lnTo>
                  <a:lnTo>
                    <a:pt x="5404" y="4954"/>
                  </a:lnTo>
                  <a:lnTo>
                    <a:pt x="5381" y="4962"/>
                  </a:lnTo>
                  <a:lnTo>
                    <a:pt x="5381" y="4962"/>
                  </a:lnTo>
                  <a:lnTo>
                    <a:pt x="5357" y="4970"/>
                  </a:lnTo>
                  <a:lnTo>
                    <a:pt x="5357" y="4970"/>
                  </a:lnTo>
                  <a:lnTo>
                    <a:pt x="5333" y="4979"/>
                  </a:lnTo>
                  <a:lnTo>
                    <a:pt x="5309" y="4987"/>
                  </a:lnTo>
                  <a:lnTo>
                    <a:pt x="5286" y="4995"/>
                  </a:lnTo>
                  <a:lnTo>
                    <a:pt x="5263" y="5002"/>
                  </a:lnTo>
                  <a:lnTo>
                    <a:pt x="5240" y="5010"/>
                  </a:lnTo>
                  <a:lnTo>
                    <a:pt x="5219" y="5017"/>
                  </a:lnTo>
                  <a:lnTo>
                    <a:pt x="5199" y="5024"/>
                  </a:lnTo>
                  <a:lnTo>
                    <a:pt x="5180" y="5030"/>
                  </a:lnTo>
                  <a:lnTo>
                    <a:pt x="5162" y="5036"/>
                  </a:lnTo>
                  <a:lnTo>
                    <a:pt x="5147" y="5041"/>
                  </a:lnTo>
                  <a:lnTo>
                    <a:pt x="5133" y="5046"/>
                  </a:lnTo>
                  <a:lnTo>
                    <a:pt x="5122" y="5050"/>
                  </a:lnTo>
                  <a:lnTo>
                    <a:pt x="5121" y="5050"/>
                  </a:lnTo>
                  <a:lnTo>
                    <a:pt x="5110" y="5053"/>
                  </a:lnTo>
                  <a:lnTo>
                    <a:pt x="5098" y="5057"/>
                  </a:lnTo>
                  <a:lnTo>
                    <a:pt x="5084" y="5062"/>
                  </a:lnTo>
                  <a:lnTo>
                    <a:pt x="5070" y="5067"/>
                  </a:lnTo>
                  <a:lnTo>
                    <a:pt x="5055" y="5072"/>
                  </a:lnTo>
                  <a:lnTo>
                    <a:pt x="5040" y="5077"/>
                  </a:lnTo>
                  <a:lnTo>
                    <a:pt x="5023" y="5082"/>
                  </a:lnTo>
                  <a:lnTo>
                    <a:pt x="5007" y="5088"/>
                  </a:lnTo>
                  <a:lnTo>
                    <a:pt x="4991" y="5094"/>
                  </a:lnTo>
                  <a:lnTo>
                    <a:pt x="4974" y="5099"/>
                  </a:lnTo>
                  <a:lnTo>
                    <a:pt x="4958" y="5105"/>
                  </a:lnTo>
                  <a:lnTo>
                    <a:pt x="4943" y="5110"/>
                  </a:lnTo>
                  <a:lnTo>
                    <a:pt x="4928" y="5116"/>
                  </a:lnTo>
                  <a:lnTo>
                    <a:pt x="4913" y="5121"/>
                  </a:lnTo>
                  <a:lnTo>
                    <a:pt x="4912" y="5121"/>
                  </a:lnTo>
                  <a:lnTo>
                    <a:pt x="4898" y="5126"/>
                  </a:lnTo>
                  <a:lnTo>
                    <a:pt x="4897" y="5126"/>
                  </a:lnTo>
                  <a:lnTo>
                    <a:pt x="4883" y="5131"/>
                  </a:lnTo>
                  <a:lnTo>
                    <a:pt x="4883" y="5131"/>
                  </a:lnTo>
                  <a:lnTo>
                    <a:pt x="4869" y="5136"/>
                  </a:lnTo>
                  <a:lnTo>
                    <a:pt x="4868" y="5136"/>
                  </a:lnTo>
                  <a:lnTo>
                    <a:pt x="4855" y="5140"/>
                  </a:lnTo>
                  <a:lnTo>
                    <a:pt x="4855" y="5141"/>
                  </a:lnTo>
                  <a:lnTo>
                    <a:pt x="4843" y="5145"/>
                  </a:lnTo>
                  <a:lnTo>
                    <a:pt x="4842" y="5145"/>
                  </a:lnTo>
                  <a:lnTo>
                    <a:pt x="4830" y="5149"/>
                  </a:lnTo>
                  <a:lnTo>
                    <a:pt x="4830" y="5149"/>
                  </a:lnTo>
                  <a:lnTo>
                    <a:pt x="4819" y="5152"/>
                  </a:lnTo>
                  <a:lnTo>
                    <a:pt x="4818" y="5152"/>
                  </a:lnTo>
                  <a:lnTo>
                    <a:pt x="4808" y="5155"/>
                  </a:lnTo>
                  <a:lnTo>
                    <a:pt x="4807" y="5156"/>
                  </a:lnTo>
                  <a:lnTo>
                    <a:pt x="4799" y="5158"/>
                  </a:lnTo>
                  <a:lnTo>
                    <a:pt x="4799" y="5158"/>
                  </a:lnTo>
                  <a:lnTo>
                    <a:pt x="4798" y="5159"/>
                  </a:lnTo>
                  <a:lnTo>
                    <a:pt x="4797" y="5164"/>
                  </a:lnTo>
                  <a:lnTo>
                    <a:pt x="4796" y="5165"/>
                  </a:lnTo>
                  <a:lnTo>
                    <a:pt x="4794" y="5170"/>
                  </a:lnTo>
                  <a:lnTo>
                    <a:pt x="4794" y="5171"/>
                  </a:lnTo>
                  <a:lnTo>
                    <a:pt x="4792" y="5176"/>
                  </a:lnTo>
                  <a:lnTo>
                    <a:pt x="4791" y="5177"/>
                  </a:lnTo>
                  <a:lnTo>
                    <a:pt x="4789" y="5182"/>
                  </a:lnTo>
                  <a:lnTo>
                    <a:pt x="4789" y="5183"/>
                  </a:lnTo>
                  <a:lnTo>
                    <a:pt x="4787" y="5188"/>
                  </a:lnTo>
                  <a:lnTo>
                    <a:pt x="4786" y="5189"/>
                  </a:lnTo>
                  <a:lnTo>
                    <a:pt x="4784" y="5194"/>
                  </a:lnTo>
                  <a:lnTo>
                    <a:pt x="4783" y="5195"/>
                  </a:lnTo>
                  <a:lnTo>
                    <a:pt x="4781" y="5200"/>
                  </a:lnTo>
                  <a:lnTo>
                    <a:pt x="4780" y="5201"/>
                  </a:lnTo>
                  <a:lnTo>
                    <a:pt x="4778" y="5206"/>
                  </a:lnTo>
                  <a:lnTo>
                    <a:pt x="4774" y="5214"/>
                  </a:lnTo>
                  <a:lnTo>
                    <a:pt x="4771" y="5223"/>
                  </a:lnTo>
                  <a:lnTo>
                    <a:pt x="4766" y="5233"/>
                  </a:lnTo>
                  <a:lnTo>
                    <a:pt x="4762" y="5244"/>
                  </a:lnTo>
                  <a:lnTo>
                    <a:pt x="4757" y="5255"/>
                  </a:lnTo>
                  <a:lnTo>
                    <a:pt x="4751" y="5268"/>
                  </a:lnTo>
                  <a:lnTo>
                    <a:pt x="4746" y="5281"/>
                  </a:lnTo>
                  <a:lnTo>
                    <a:pt x="4741" y="5295"/>
                  </a:lnTo>
                  <a:lnTo>
                    <a:pt x="4735" y="5308"/>
                  </a:lnTo>
                  <a:lnTo>
                    <a:pt x="4730" y="5322"/>
                  </a:lnTo>
                  <a:lnTo>
                    <a:pt x="4724" y="5337"/>
                  </a:lnTo>
                  <a:lnTo>
                    <a:pt x="4718" y="5351"/>
                  </a:lnTo>
                  <a:lnTo>
                    <a:pt x="4713" y="5365"/>
                  </a:lnTo>
                  <a:lnTo>
                    <a:pt x="4708" y="5377"/>
                  </a:lnTo>
                  <a:lnTo>
                    <a:pt x="4705" y="5386"/>
                  </a:lnTo>
                  <a:lnTo>
                    <a:pt x="4705" y="5388"/>
                  </a:lnTo>
                  <a:lnTo>
                    <a:pt x="4700" y="5401"/>
                  </a:lnTo>
                  <a:lnTo>
                    <a:pt x="4699" y="5402"/>
                  </a:lnTo>
                  <a:lnTo>
                    <a:pt x="4694" y="5417"/>
                  </a:lnTo>
                  <a:lnTo>
                    <a:pt x="4693" y="5418"/>
                  </a:lnTo>
                  <a:lnTo>
                    <a:pt x="4687" y="5434"/>
                  </a:lnTo>
                  <a:lnTo>
                    <a:pt x="4687" y="5435"/>
                  </a:lnTo>
                  <a:lnTo>
                    <a:pt x="4680" y="5453"/>
                  </a:lnTo>
                  <a:lnTo>
                    <a:pt x="4679" y="5453"/>
                  </a:lnTo>
                  <a:lnTo>
                    <a:pt x="4672" y="5472"/>
                  </a:lnTo>
                  <a:lnTo>
                    <a:pt x="4672" y="5473"/>
                  </a:lnTo>
                  <a:lnTo>
                    <a:pt x="4664" y="5492"/>
                  </a:lnTo>
                  <a:lnTo>
                    <a:pt x="4664" y="5492"/>
                  </a:lnTo>
                  <a:lnTo>
                    <a:pt x="4656" y="5511"/>
                  </a:lnTo>
                  <a:lnTo>
                    <a:pt x="4656" y="5511"/>
                  </a:lnTo>
                  <a:lnTo>
                    <a:pt x="4649" y="5530"/>
                  </a:lnTo>
                  <a:lnTo>
                    <a:pt x="4648" y="5530"/>
                  </a:lnTo>
                  <a:lnTo>
                    <a:pt x="4641" y="5547"/>
                  </a:lnTo>
                  <a:lnTo>
                    <a:pt x="4641" y="5548"/>
                  </a:lnTo>
                  <a:lnTo>
                    <a:pt x="4635" y="5564"/>
                  </a:lnTo>
                  <a:lnTo>
                    <a:pt x="4634" y="5564"/>
                  </a:lnTo>
                  <a:lnTo>
                    <a:pt x="4629" y="5578"/>
                  </a:lnTo>
                  <a:lnTo>
                    <a:pt x="4628" y="5579"/>
                  </a:lnTo>
                  <a:lnTo>
                    <a:pt x="4624" y="5590"/>
                  </a:lnTo>
                  <a:lnTo>
                    <a:pt x="4623" y="5591"/>
                  </a:lnTo>
                  <a:lnTo>
                    <a:pt x="4619" y="5599"/>
                  </a:lnTo>
                  <a:lnTo>
                    <a:pt x="4619" y="5600"/>
                  </a:lnTo>
                  <a:lnTo>
                    <a:pt x="4609" y="5622"/>
                  </a:lnTo>
                  <a:lnTo>
                    <a:pt x="4600" y="5643"/>
                  </a:lnTo>
                  <a:lnTo>
                    <a:pt x="4592" y="5664"/>
                  </a:lnTo>
                  <a:lnTo>
                    <a:pt x="4584" y="5684"/>
                  </a:lnTo>
                  <a:lnTo>
                    <a:pt x="4576" y="5704"/>
                  </a:lnTo>
                  <a:lnTo>
                    <a:pt x="4570" y="5723"/>
                  </a:lnTo>
                  <a:lnTo>
                    <a:pt x="4564" y="5741"/>
                  </a:lnTo>
                  <a:close/>
                  <a:moveTo>
                    <a:pt x="3648" y="5504"/>
                  </a:moveTo>
                  <a:lnTo>
                    <a:pt x="3604" y="5555"/>
                  </a:lnTo>
                  <a:lnTo>
                    <a:pt x="3563" y="5603"/>
                  </a:lnTo>
                  <a:lnTo>
                    <a:pt x="3526" y="5645"/>
                  </a:lnTo>
                  <a:lnTo>
                    <a:pt x="3495" y="5682"/>
                  </a:lnTo>
                  <a:lnTo>
                    <a:pt x="3471" y="5710"/>
                  </a:lnTo>
                  <a:lnTo>
                    <a:pt x="3462" y="5721"/>
                  </a:lnTo>
                  <a:lnTo>
                    <a:pt x="3464" y="5727"/>
                  </a:lnTo>
                  <a:lnTo>
                    <a:pt x="3474" y="5748"/>
                  </a:lnTo>
                  <a:lnTo>
                    <a:pt x="3486" y="5771"/>
                  </a:lnTo>
                  <a:lnTo>
                    <a:pt x="3498" y="5796"/>
                  </a:lnTo>
                  <a:lnTo>
                    <a:pt x="3510" y="5822"/>
                  </a:lnTo>
                  <a:lnTo>
                    <a:pt x="3524" y="5850"/>
                  </a:lnTo>
                  <a:lnTo>
                    <a:pt x="3538" y="5878"/>
                  </a:lnTo>
                  <a:lnTo>
                    <a:pt x="3552" y="5908"/>
                  </a:lnTo>
                  <a:lnTo>
                    <a:pt x="3597" y="5999"/>
                  </a:lnTo>
                  <a:lnTo>
                    <a:pt x="3638" y="6079"/>
                  </a:lnTo>
                  <a:lnTo>
                    <a:pt x="3674" y="6149"/>
                  </a:lnTo>
                  <a:lnTo>
                    <a:pt x="3708" y="6210"/>
                  </a:lnTo>
                  <a:lnTo>
                    <a:pt x="3740" y="6264"/>
                  </a:lnTo>
                  <a:lnTo>
                    <a:pt x="3772" y="6312"/>
                  </a:lnTo>
                  <a:lnTo>
                    <a:pt x="3804" y="6356"/>
                  </a:lnTo>
                  <a:lnTo>
                    <a:pt x="3838" y="6399"/>
                  </a:lnTo>
                  <a:lnTo>
                    <a:pt x="3876" y="6442"/>
                  </a:lnTo>
                  <a:lnTo>
                    <a:pt x="3919" y="6487"/>
                  </a:lnTo>
                  <a:lnTo>
                    <a:pt x="3969" y="6536"/>
                  </a:lnTo>
                  <a:lnTo>
                    <a:pt x="4026" y="6589"/>
                  </a:lnTo>
                  <a:lnTo>
                    <a:pt x="4091" y="6649"/>
                  </a:lnTo>
                  <a:lnTo>
                    <a:pt x="4166" y="6715"/>
                  </a:lnTo>
                  <a:lnTo>
                    <a:pt x="4186" y="6733"/>
                  </a:lnTo>
                  <a:lnTo>
                    <a:pt x="4186" y="6733"/>
                  </a:lnTo>
                  <a:lnTo>
                    <a:pt x="4207" y="6751"/>
                  </a:lnTo>
                  <a:lnTo>
                    <a:pt x="4207" y="6751"/>
                  </a:lnTo>
                  <a:lnTo>
                    <a:pt x="4227" y="6769"/>
                  </a:lnTo>
                  <a:lnTo>
                    <a:pt x="4227" y="6769"/>
                  </a:lnTo>
                  <a:lnTo>
                    <a:pt x="4248" y="6787"/>
                  </a:lnTo>
                  <a:lnTo>
                    <a:pt x="4248" y="6787"/>
                  </a:lnTo>
                  <a:lnTo>
                    <a:pt x="4267" y="6804"/>
                  </a:lnTo>
                  <a:lnTo>
                    <a:pt x="4267" y="6804"/>
                  </a:lnTo>
                  <a:lnTo>
                    <a:pt x="4286" y="6821"/>
                  </a:lnTo>
                  <a:lnTo>
                    <a:pt x="4286" y="6821"/>
                  </a:lnTo>
                  <a:lnTo>
                    <a:pt x="4304" y="6837"/>
                  </a:lnTo>
                  <a:lnTo>
                    <a:pt x="4304" y="6837"/>
                  </a:lnTo>
                  <a:lnTo>
                    <a:pt x="4321" y="6852"/>
                  </a:lnTo>
                  <a:lnTo>
                    <a:pt x="4321" y="6852"/>
                  </a:lnTo>
                  <a:lnTo>
                    <a:pt x="4337" y="6866"/>
                  </a:lnTo>
                  <a:lnTo>
                    <a:pt x="4337" y="6866"/>
                  </a:lnTo>
                  <a:lnTo>
                    <a:pt x="4351" y="6879"/>
                  </a:lnTo>
                  <a:lnTo>
                    <a:pt x="4351" y="6879"/>
                  </a:lnTo>
                  <a:lnTo>
                    <a:pt x="4364" y="6890"/>
                  </a:lnTo>
                  <a:lnTo>
                    <a:pt x="4364" y="6891"/>
                  </a:lnTo>
                  <a:lnTo>
                    <a:pt x="4375" y="6900"/>
                  </a:lnTo>
                  <a:lnTo>
                    <a:pt x="4375" y="6901"/>
                  </a:lnTo>
                  <a:lnTo>
                    <a:pt x="4384" y="6909"/>
                  </a:lnTo>
                  <a:lnTo>
                    <a:pt x="4385" y="6910"/>
                  </a:lnTo>
                  <a:lnTo>
                    <a:pt x="4390" y="6914"/>
                  </a:lnTo>
                  <a:lnTo>
                    <a:pt x="4394" y="6918"/>
                  </a:lnTo>
                  <a:lnTo>
                    <a:pt x="4394" y="6918"/>
                  </a:lnTo>
                  <a:lnTo>
                    <a:pt x="4401" y="6924"/>
                  </a:lnTo>
                  <a:lnTo>
                    <a:pt x="4401" y="6924"/>
                  </a:lnTo>
                  <a:lnTo>
                    <a:pt x="4408" y="6930"/>
                  </a:lnTo>
                  <a:lnTo>
                    <a:pt x="4409" y="6930"/>
                  </a:lnTo>
                  <a:lnTo>
                    <a:pt x="4416" y="6937"/>
                  </a:lnTo>
                  <a:lnTo>
                    <a:pt x="4416" y="6937"/>
                  </a:lnTo>
                  <a:lnTo>
                    <a:pt x="4424" y="6944"/>
                  </a:lnTo>
                  <a:lnTo>
                    <a:pt x="4424" y="6944"/>
                  </a:lnTo>
                  <a:lnTo>
                    <a:pt x="4432" y="6951"/>
                  </a:lnTo>
                  <a:lnTo>
                    <a:pt x="4432" y="6951"/>
                  </a:lnTo>
                  <a:lnTo>
                    <a:pt x="4440" y="6958"/>
                  </a:lnTo>
                  <a:lnTo>
                    <a:pt x="4440" y="6958"/>
                  </a:lnTo>
                  <a:lnTo>
                    <a:pt x="4448" y="6966"/>
                  </a:lnTo>
                  <a:lnTo>
                    <a:pt x="4448" y="6966"/>
                  </a:lnTo>
                  <a:lnTo>
                    <a:pt x="4456" y="6973"/>
                  </a:lnTo>
                  <a:lnTo>
                    <a:pt x="4456" y="6973"/>
                  </a:lnTo>
                  <a:lnTo>
                    <a:pt x="4464" y="6980"/>
                  </a:lnTo>
                  <a:lnTo>
                    <a:pt x="4464" y="6980"/>
                  </a:lnTo>
                  <a:lnTo>
                    <a:pt x="4472" y="6987"/>
                  </a:lnTo>
                  <a:lnTo>
                    <a:pt x="4480" y="6994"/>
                  </a:lnTo>
                  <a:lnTo>
                    <a:pt x="4487" y="7000"/>
                  </a:lnTo>
                  <a:lnTo>
                    <a:pt x="4493" y="7005"/>
                  </a:lnTo>
                  <a:lnTo>
                    <a:pt x="4499" y="7011"/>
                  </a:lnTo>
                  <a:lnTo>
                    <a:pt x="4500" y="7011"/>
                  </a:lnTo>
                  <a:lnTo>
                    <a:pt x="4508" y="7019"/>
                  </a:lnTo>
                  <a:lnTo>
                    <a:pt x="4508" y="7019"/>
                  </a:lnTo>
                  <a:lnTo>
                    <a:pt x="4518" y="7027"/>
                  </a:lnTo>
                  <a:lnTo>
                    <a:pt x="4529" y="7037"/>
                  </a:lnTo>
                  <a:lnTo>
                    <a:pt x="4540" y="7047"/>
                  </a:lnTo>
                  <a:lnTo>
                    <a:pt x="4553" y="7058"/>
                  </a:lnTo>
                  <a:lnTo>
                    <a:pt x="4566" y="7069"/>
                  </a:lnTo>
                  <a:lnTo>
                    <a:pt x="4579" y="7081"/>
                  </a:lnTo>
                  <a:lnTo>
                    <a:pt x="4593" y="7093"/>
                  </a:lnTo>
                  <a:lnTo>
                    <a:pt x="4607" y="7105"/>
                  </a:lnTo>
                  <a:lnTo>
                    <a:pt x="4621" y="7118"/>
                  </a:lnTo>
                  <a:lnTo>
                    <a:pt x="4635" y="7130"/>
                  </a:lnTo>
                  <a:lnTo>
                    <a:pt x="4648" y="7143"/>
                  </a:lnTo>
                  <a:lnTo>
                    <a:pt x="4662" y="7154"/>
                  </a:lnTo>
                  <a:lnTo>
                    <a:pt x="4662" y="7155"/>
                  </a:lnTo>
                  <a:lnTo>
                    <a:pt x="4693" y="7182"/>
                  </a:lnTo>
                  <a:lnTo>
                    <a:pt x="4719" y="7205"/>
                  </a:lnTo>
                  <a:lnTo>
                    <a:pt x="4741" y="7224"/>
                  </a:lnTo>
                  <a:lnTo>
                    <a:pt x="4759" y="7239"/>
                  </a:lnTo>
                  <a:lnTo>
                    <a:pt x="4773" y="7251"/>
                  </a:lnTo>
                  <a:lnTo>
                    <a:pt x="4783" y="7258"/>
                  </a:lnTo>
                  <a:lnTo>
                    <a:pt x="4788" y="7262"/>
                  </a:lnTo>
                  <a:lnTo>
                    <a:pt x="4794" y="7262"/>
                  </a:lnTo>
                  <a:lnTo>
                    <a:pt x="4801" y="7262"/>
                  </a:lnTo>
                  <a:lnTo>
                    <a:pt x="4822" y="7260"/>
                  </a:lnTo>
                  <a:lnTo>
                    <a:pt x="4832" y="7258"/>
                  </a:lnTo>
                  <a:lnTo>
                    <a:pt x="4839" y="7255"/>
                  </a:lnTo>
                  <a:lnTo>
                    <a:pt x="4844" y="7252"/>
                  </a:lnTo>
                  <a:lnTo>
                    <a:pt x="4846" y="7249"/>
                  </a:lnTo>
                  <a:lnTo>
                    <a:pt x="4848" y="7246"/>
                  </a:lnTo>
                  <a:lnTo>
                    <a:pt x="4850" y="7242"/>
                  </a:lnTo>
                  <a:lnTo>
                    <a:pt x="4851" y="7237"/>
                  </a:lnTo>
                  <a:lnTo>
                    <a:pt x="4851" y="7231"/>
                  </a:lnTo>
                  <a:lnTo>
                    <a:pt x="4850" y="7223"/>
                  </a:lnTo>
                  <a:lnTo>
                    <a:pt x="4846" y="7213"/>
                  </a:lnTo>
                  <a:lnTo>
                    <a:pt x="4840" y="7201"/>
                  </a:lnTo>
                  <a:lnTo>
                    <a:pt x="4831" y="7188"/>
                  </a:lnTo>
                  <a:lnTo>
                    <a:pt x="4814" y="7172"/>
                  </a:lnTo>
                  <a:lnTo>
                    <a:pt x="4814" y="7172"/>
                  </a:lnTo>
                  <a:lnTo>
                    <a:pt x="4813" y="7171"/>
                  </a:lnTo>
                  <a:lnTo>
                    <a:pt x="4808" y="7167"/>
                  </a:lnTo>
                  <a:lnTo>
                    <a:pt x="4808" y="7167"/>
                  </a:lnTo>
                  <a:lnTo>
                    <a:pt x="4803" y="7163"/>
                  </a:lnTo>
                  <a:lnTo>
                    <a:pt x="4803" y="7162"/>
                  </a:lnTo>
                  <a:lnTo>
                    <a:pt x="4798" y="7158"/>
                  </a:lnTo>
                  <a:lnTo>
                    <a:pt x="4798" y="7158"/>
                  </a:lnTo>
                  <a:lnTo>
                    <a:pt x="4793" y="7154"/>
                  </a:lnTo>
                  <a:lnTo>
                    <a:pt x="4793" y="7154"/>
                  </a:lnTo>
                  <a:lnTo>
                    <a:pt x="4789" y="7150"/>
                  </a:lnTo>
                  <a:lnTo>
                    <a:pt x="4789" y="7150"/>
                  </a:lnTo>
                  <a:lnTo>
                    <a:pt x="4785" y="7147"/>
                  </a:lnTo>
                  <a:lnTo>
                    <a:pt x="4784" y="7146"/>
                  </a:lnTo>
                  <a:lnTo>
                    <a:pt x="4781" y="7143"/>
                  </a:lnTo>
                  <a:lnTo>
                    <a:pt x="4781" y="7143"/>
                  </a:lnTo>
                  <a:lnTo>
                    <a:pt x="4778" y="7140"/>
                  </a:lnTo>
                  <a:lnTo>
                    <a:pt x="4777" y="7140"/>
                  </a:lnTo>
                  <a:lnTo>
                    <a:pt x="4774" y="7138"/>
                  </a:lnTo>
                  <a:lnTo>
                    <a:pt x="4774" y="7137"/>
                  </a:lnTo>
                  <a:lnTo>
                    <a:pt x="4772" y="7135"/>
                  </a:lnTo>
                  <a:lnTo>
                    <a:pt x="4771" y="7135"/>
                  </a:lnTo>
                  <a:lnTo>
                    <a:pt x="4770" y="7133"/>
                  </a:lnTo>
                  <a:lnTo>
                    <a:pt x="4769" y="7133"/>
                  </a:lnTo>
                  <a:lnTo>
                    <a:pt x="4768" y="7131"/>
                  </a:lnTo>
                  <a:lnTo>
                    <a:pt x="4767" y="7130"/>
                  </a:lnTo>
                  <a:lnTo>
                    <a:pt x="4766" y="7130"/>
                  </a:lnTo>
                  <a:lnTo>
                    <a:pt x="4766" y="7130"/>
                  </a:lnTo>
                  <a:lnTo>
                    <a:pt x="4764" y="7128"/>
                  </a:lnTo>
                  <a:lnTo>
                    <a:pt x="4762" y="7126"/>
                  </a:lnTo>
                  <a:lnTo>
                    <a:pt x="4759" y="7123"/>
                  </a:lnTo>
                  <a:lnTo>
                    <a:pt x="4755" y="7120"/>
                  </a:lnTo>
                  <a:lnTo>
                    <a:pt x="4751" y="7116"/>
                  </a:lnTo>
                  <a:lnTo>
                    <a:pt x="4746" y="7112"/>
                  </a:lnTo>
                  <a:lnTo>
                    <a:pt x="4741" y="7108"/>
                  </a:lnTo>
                  <a:lnTo>
                    <a:pt x="4735" y="7103"/>
                  </a:lnTo>
                  <a:lnTo>
                    <a:pt x="4730" y="7098"/>
                  </a:lnTo>
                  <a:lnTo>
                    <a:pt x="4724" y="7092"/>
                  </a:lnTo>
                  <a:lnTo>
                    <a:pt x="4717" y="7087"/>
                  </a:lnTo>
                  <a:lnTo>
                    <a:pt x="4711" y="7081"/>
                  </a:lnTo>
                  <a:lnTo>
                    <a:pt x="4710" y="7081"/>
                  </a:lnTo>
                  <a:lnTo>
                    <a:pt x="4684" y="7058"/>
                  </a:lnTo>
                  <a:lnTo>
                    <a:pt x="4684" y="7057"/>
                  </a:lnTo>
                  <a:lnTo>
                    <a:pt x="4661" y="7037"/>
                  </a:lnTo>
                  <a:lnTo>
                    <a:pt x="4660" y="7036"/>
                  </a:lnTo>
                  <a:lnTo>
                    <a:pt x="4641" y="7018"/>
                  </a:lnTo>
                  <a:lnTo>
                    <a:pt x="4639" y="7017"/>
                  </a:lnTo>
                  <a:lnTo>
                    <a:pt x="4623" y="7001"/>
                  </a:lnTo>
                  <a:lnTo>
                    <a:pt x="4620" y="6999"/>
                  </a:lnTo>
                  <a:lnTo>
                    <a:pt x="4607" y="6985"/>
                  </a:lnTo>
                  <a:lnTo>
                    <a:pt x="4603" y="6981"/>
                  </a:lnTo>
                  <a:lnTo>
                    <a:pt x="4592" y="6969"/>
                  </a:lnTo>
                  <a:lnTo>
                    <a:pt x="4587" y="6962"/>
                  </a:lnTo>
                  <a:lnTo>
                    <a:pt x="4578" y="6952"/>
                  </a:lnTo>
                  <a:lnTo>
                    <a:pt x="4571" y="6942"/>
                  </a:lnTo>
                  <a:lnTo>
                    <a:pt x="4565" y="6933"/>
                  </a:lnTo>
                  <a:lnTo>
                    <a:pt x="4557" y="6917"/>
                  </a:lnTo>
                  <a:lnTo>
                    <a:pt x="4553" y="6909"/>
                  </a:lnTo>
                  <a:lnTo>
                    <a:pt x="4546" y="6887"/>
                  </a:lnTo>
                  <a:lnTo>
                    <a:pt x="4544" y="6880"/>
                  </a:lnTo>
                  <a:lnTo>
                    <a:pt x="4542" y="6867"/>
                  </a:lnTo>
                  <a:lnTo>
                    <a:pt x="4540" y="6854"/>
                  </a:lnTo>
                  <a:lnTo>
                    <a:pt x="4540" y="6847"/>
                  </a:lnTo>
                  <a:lnTo>
                    <a:pt x="4541" y="6823"/>
                  </a:lnTo>
                  <a:lnTo>
                    <a:pt x="4543" y="6816"/>
                  </a:lnTo>
                  <a:lnTo>
                    <a:pt x="4547" y="6798"/>
                  </a:lnTo>
                  <a:lnTo>
                    <a:pt x="4549" y="6790"/>
                  </a:lnTo>
                  <a:lnTo>
                    <a:pt x="4553" y="6779"/>
                  </a:lnTo>
                  <a:lnTo>
                    <a:pt x="4556" y="6771"/>
                  </a:lnTo>
                  <a:lnTo>
                    <a:pt x="4563" y="6758"/>
                  </a:lnTo>
                  <a:lnTo>
                    <a:pt x="4568" y="6747"/>
                  </a:lnTo>
                  <a:lnTo>
                    <a:pt x="4580" y="6730"/>
                  </a:lnTo>
                  <a:lnTo>
                    <a:pt x="4587" y="6722"/>
                  </a:lnTo>
                  <a:lnTo>
                    <a:pt x="4595" y="6712"/>
                  </a:lnTo>
                  <a:lnTo>
                    <a:pt x="4604" y="6704"/>
                  </a:lnTo>
                  <a:lnTo>
                    <a:pt x="4612" y="6697"/>
                  </a:lnTo>
                  <a:lnTo>
                    <a:pt x="4623" y="6689"/>
                  </a:lnTo>
                  <a:lnTo>
                    <a:pt x="4635" y="6682"/>
                  </a:lnTo>
                  <a:lnTo>
                    <a:pt x="4643" y="6678"/>
                  </a:lnTo>
                  <a:lnTo>
                    <a:pt x="4656" y="6672"/>
                  </a:lnTo>
                  <a:lnTo>
                    <a:pt x="4670" y="6668"/>
                  </a:lnTo>
                  <a:lnTo>
                    <a:pt x="4679" y="6665"/>
                  </a:lnTo>
                  <a:lnTo>
                    <a:pt x="4692" y="6663"/>
                  </a:lnTo>
                  <a:lnTo>
                    <a:pt x="4705" y="6662"/>
                  </a:lnTo>
                  <a:lnTo>
                    <a:pt x="4716" y="6662"/>
                  </a:lnTo>
                  <a:lnTo>
                    <a:pt x="4738" y="6663"/>
                  </a:lnTo>
                  <a:lnTo>
                    <a:pt x="4749" y="6664"/>
                  </a:lnTo>
                  <a:lnTo>
                    <a:pt x="4767" y="6668"/>
                  </a:lnTo>
                  <a:lnTo>
                    <a:pt x="4779" y="6672"/>
                  </a:lnTo>
                  <a:lnTo>
                    <a:pt x="4792" y="6677"/>
                  </a:lnTo>
                  <a:lnTo>
                    <a:pt x="4805" y="6683"/>
                  </a:lnTo>
                  <a:lnTo>
                    <a:pt x="4816" y="6688"/>
                  </a:lnTo>
                  <a:lnTo>
                    <a:pt x="4830" y="6695"/>
                  </a:lnTo>
                  <a:lnTo>
                    <a:pt x="4838" y="6700"/>
                  </a:lnTo>
                  <a:lnTo>
                    <a:pt x="4852" y="6710"/>
                  </a:lnTo>
                  <a:lnTo>
                    <a:pt x="4859" y="6714"/>
                  </a:lnTo>
                  <a:lnTo>
                    <a:pt x="4874" y="6726"/>
                  </a:lnTo>
                  <a:lnTo>
                    <a:pt x="4879" y="6730"/>
                  </a:lnTo>
                  <a:lnTo>
                    <a:pt x="4896" y="6743"/>
                  </a:lnTo>
                  <a:lnTo>
                    <a:pt x="4900" y="6747"/>
                  </a:lnTo>
                  <a:lnTo>
                    <a:pt x="4917" y="6762"/>
                  </a:lnTo>
                  <a:lnTo>
                    <a:pt x="4917" y="6762"/>
                  </a:lnTo>
                  <a:lnTo>
                    <a:pt x="4924" y="6769"/>
                  </a:lnTo>
                  <a:lnTo>
                    <a:pt x="4931" y="6775"/>
                  </a:lnTo>
                  <a:lnTo>
                    <a:pt x="4939" y="6782"/>
                  </a:lnTo>
                  <a:lnTo>
                    <a:pt x="4946" y="6789"/>
                  </a:lnTo>
                  <a:lnTo>
                    <a:pt x="4954" y="6796"/>
                  </a:lnTo>
                  <a:lnTo>
                    <a:pt x="4961" y="6803"/>
                  </a:lnTo>
                  <a:lnTo>
                    <a:pt x="4969" y="6809"/>
                  </a:lnTo>
                  <a:lnTo>
                    <a:pt x="4976" y="6816"/>
                  </a:lnTo>
                  <a:lnTo>
                    <a:pt x="4983" y="6822"/>
                  </a:lnTo>
                  <a:lnTo>
                    <a:pt x="4990" y="6828"/>
                  </a:lnTo>
                  <a:lnTo>
                    <a:pt x="4996" y="6834"/>
                  </a:lnTo>
                  <a:lnTo>
                    <a:pt x="5002" y="6839"/>
                  </a:lnTo>
                  <a:lnTo>
                    <a:pt x="5007" y="6844"/>
                  </a:lnTo>
                  <a:lnTo>
                    <a:pt x="5009" y="6846"/>
                  </a:lnTo>
                  <a:lnTo>
                    <a:pt x="5012" y="6848"/>
                  </a:lnTo>
                  <a:lnTo>
                    <a:pt x="5012" y="6848"/>
                  </a:lnTo>
                  <a:lnTo>
                    <a:pt x="5018" y="6853"/>
                  </a:lnTo>
                  <a:lnTo>
                    <a:pt x="5018" y="6853"/>
                  </a:lnTo>
                  <a:lnTo>
                    <a:pt x="5024" y="6858"/>
                  </a:lnTo>
                  <a:lnTo>
                    <a:pt x="5024" y="6858"/>
                  </a:lnTo>
                  <a:lnTo>
                    <a:pt x="5031" y="6864"/>
                  </a:lnTo>
                  <a:lnTo>
                    <a:pt x="5031" y="6864"/>
                  </a:lnTo>
                  <a:lnTo>
                    <a:pt x="5038" y="6870"/>
                  </a:lnTo>
                  <a:lnTo>
                    <a:pt x="5038" y="6870"/>
                  </a:lnTo>
                  <a:lnTo>
                    <a:pt x="5045" y="6876"/>
                  </a:lnTo>
                  <a:lnTo>
                    <a:pt x="5046" y="6877"/>
                  </a:lnTo>
                  <a:lnTo>
                    <a:pt x="5053" y="6883"/>
                  </a:lnTo>
                  <a:lnTo>
                    <a:pt x="5054" y="6883"/>
                  </a:lnTo>
                  <a:lnTo>
                    <a:pt x="5061" y="6890"/>
                  </a:lnTo>
                  <a:lnTo>
                    <a:pt x="5061" y="6890"/>
                  </a:lnTo>
                  <a:lnTo>
                    <a:pt x="5069" y="6897"/>
                  </a:lnTo>
                  <a:lnTo>
                    <a:pt x="5069" y="6897"/>
                  </a:lnTo>
                  <a:lnTo>
                    <a:pt x="5077" y="6904"/>
                  </a:lnTo>
                  <a:lnTo>
                    <a:pt x="5077" y="6904"/>
                  </a:lnTo>
                  <a:lnTo>
                    <a:pt x="5085" y="6911"/>
                  </a:lnTo>
                  <a:lnTo>
                    <a:pt x="5086" y="6912"/>
                  </a:lnTo>
                  <a:lnTo>
                    <a:pt x="5092" y="6918"/>
                  </a:lnTo>
                  <a:lnTo>
                    <a:pt x="5094" y="6919"/>
                  </a:lnTo>
                  <a:lnTo>
                    <a:pt x="5100" y="6925"/>
                  </a:lnTo>
                  <a:lnTo>
                    <a:pt x="5101" y="6927"/>
                  </a:lnTo>
                  <a:lnTo>
                    <a:pt x="5106" y="6931"/>
                  </a:lnTo>
                  <a:lnTo>
                    <a:pt x="5119" y="6943"/>
                  </a:lnTo>
                  <a:lnTo>
                    <a:pt x="5133" y="6955"/>
                  </a:lnTo>
                  <a:lnTo>
                    <a:pt x="5144" y="6964"/>
                  </a:lnTo>
                  <a:lnTo>
                    <a:pt x="5153" y="6971"/>
                  </a:lnTo>
                  <a:lnTo>
                    <a:pt x="5161" y="6977"/>
                  </a:lnTo>
                  <a:lnTo>
                    <a:pt x="5166" y="6980"/>
                  </a:lnTo>
                  <a:lnTo>
                    <a:pt x="5169" y="6982"/>
                  </a:lnTo>
                  <a:lnTo>
                    <a:pt x="5171" y="6982"/>
                  </a:lnTo>
                  <a:lnTo>
                    <a:pt x="5172" y="6983"/>
                  </a:lnTo>
                  <a:lnTo>
                    <a:pt x="5173" y="6983"/>
                  </a:lnTo>
                  <a:lnTo>
                    <a:pt x="5175" y="6983"/>
                  </a:lnTo>
                  <a:lnTo>
                    <a:pt x="5178" y="6983"/>
                  </a:lnTo>
                  <a:lnTo>
                    <a:pt x="5184" y="6984"/>
                  </a:lnTo>
                  <a:lnTo>
                    <a:pt x="5193" y="6983"/>
                  </a:lnTo>
                  <a:lnTo>
                    <a:pt x="5203" y="6982"/>
                  </a:lnTo>
                  <a:lnTo>
                    <a:pt x="5209" y="6981"/>
                  </a:lnTo>
                  <a:lnTo>
                    <a:pt x="5213" y="6980"/>
                  </a:lnTo>
                  <a:lnTo>
                    <a:pt x="5217" y="6979"/>
                  </a:lnTo>
                  <a:lnTo>
                    <a:pt x="5219" y="6977"/>
                  </a:lnTo>
                  <a:lnTo>
                    <a:pt x="5221" y="6976"/>
                  </a:lnTo>
                  <a:lnTo>
                    <a:pt x="5223" y="6974"/>
                  </a:lnTo>
                  <a:lnTo>
                    <a:pt x="5224" y="6973"/>
                  </a:lnTo>
                  <a:lnTo>
                    <a:pt x="5225" y="6971"/>
                  </a:lnTo>
                  <a:lnTo>
                    <a:pt x="5227" y="6969"/>
                  </a:lnTo>
                  <a:lnTo>
                    <a:pt x="5228" y="6965"/>
                  </a:lnTo>
                  <a:lnTo>
                    <a:pt x="5229" y="6961"/>
                  </a:lnTo>
                  <a:lnTo>
                    <a:pt x="5230" y="6956"/>
                  </a:lnTo>
                  <a:lnTo>
                    <a:pt x="5230" y="6947"/>
                  </a:lnTo>
                  <a:lnTo>
                    <a:pt x="5230" y="6938"/>
                  </a:lnTo>
                  <a:lnTo>
                    <a:pt x="5229" y="6934"/>
                  </a:lnTo>
                  <a:lnTo>
                    <a:pt x="5228" y="6931"/>
                  </a:lnTo>
                  <a:lnTo>
                    <a:pt x="5222" y="6924"/>
                  </a:lnTo>
                  <a:lnTo>
                    <a:pt x="5212" y="6912"/>
                  </a:lnTo>
                  <a:lnTo>
                    <a:pt x="5197" y="6897"/>
                  </a:lnTo>
                  <a:lnTo>
                    <a:pt x="5177" y="6878"/>
                  </a:lnTo>
                  <a:lnTo>
                    <a:pt x="5152" y="6854"/>
                  </a:lnTo>
                  <a:lnTo>
                    <a:pt x="5121" y="6827"/>
                  </a:lnTo>
                  <a:lnTo>
                    <a:pt x="5084" y="6794"/>
                  </a:lnTo>
                  <a:lnTo>
                    <a:pt x="5041" y="6757"/>
                  </a:lnTo>
                  <a:lnTo>
                    <a:pt x="5041" y="6757"/>
                  </a:lnTo>
                  <a:lnTo>
                    <a:pt x="5017" y="6737"/>
                  </a:lnTo>
                  <a:lnTo>
                    <a:pt x="5016" y="6735"/>
                  </a:lnTo>
                  <a:lnTo>
                    <a:pt x="4996" y="6717"/>
                  </a:lnTo>
                  <a:lnTo>
                    <a:pt x="4994" y="6716"/>
                  </a:lnTo>
                  <a:lnTo>
                    <a:pt x="4977" y="6700"/>
                  </a:lnTo>
                  <a:lnTo>
                    <a:pt x="4974" y="6697"/>
                  </a:lnTo>
                  <a:lnTo>
                    <a:pt x="4960" y="6683"/>
                  </a:lnTo>
                  <a:lnTo>
                    <a:pt x="4956" y="6678"/>
                  </a:lnTo>
                  <a:lnTo>
                    <a:pt x="4945" y="6666"/>
                  </a:lnTo>
                  <a:lnTo>
                    <a:pt x="4939" y="6659"/>
                  </a:lnTo>
                  <a:lnTo>
                    <a:pt x="4930" y="6648"/>
                  </a:lnTo>
                  <a:lnTo>
                    <a:pt x="4922" y="6636"/>
                  </a:lnTo>
                  <a:lnTo>
                    <a:pt x="4916" y="6626"/>
                  </a:lnTo>
                  <a:lnTo>
                    <a:pt x="4907" y="6608"/>
                  </a:lnTo>
                  <a:lnTo>
                    <a:pt x="4903" y="6599"/>
                  </a:lnTo>
                  <a:lnTo>
                    <a:pt x="4899" y="6586"/>
                  </a:lnTo>
                  <a:lnTo>
                    <a:pt x="4896" y="6573"/>
                  </a:lnTo>
                  <a:lnTo>
                    <a:pt x="4894" y="6564"/>
                  </a:lnTo>
                  <a:lnTo>
                    <a:pt x="4893" y="6548"/>
                  </a:lnTo>
                  <a:lnTo>
                    <a:pt x="4893" y="6532"/>
                  </a:lnTo>
                  <a:lnTo>
                    <a:pt x="4894" y="6524"/>
                  </a:lnTo>
                  <a:lnTo>
                    <a:pt x="4896" y="6509"/>
                  </a:lnTo>
                  <a:lnTo>
                    <a:pt x="4900" y="6494"/>
                  </a:lnTo>
                  <a:lnTo>
                    <a:pt x="4903" y="6486"/>
                  </a:lnTo>
                  <a:lnTo>
                    <a:pt x="4913" y="6464"/>
                  </a:lnTo>
                  <a:lnTo>
                    <a:pt x="4918" y="6456"/>
                  </a:lnTo>
                  <a:lnTo>
                    <a:pt x="4927" y="6443"/>
                  </a:lnTo>
                  <a:lnTo>
                    <a:pt x="4934" y="6434"/>
                  </a:lnTo>
                  <a:lnTo>
                    <a:pt x="4940" y="6427"/>
                  </a:lnTo>
                  <a:lnTo>
                    <a:pt x="4948" y="6418"/>
                  </a:lnTo>
                  <a:lnTo>
                    <a:pt x="4953" y="6413"/>
                  </a:lnTo>
                  <a:lnTo>
                    <a:pt x="4959" y="6407"/>
                  </a:lnTo>
                  <a:lnTo>
                    <a:pt x="4967" y="6400"/>
                  </a:lnTo>
                  <a:lnTo>
                    <a:pt x="4973" y="6395"/>
                  </a:lnTo>
                  <a:lnTo>
                    <a:pt x="4984" y="6387"/>
                  </a:lnTo>
                  <a:lnTo>
                    <a:pt x="4990" y="6383"/>
                  </a:lnTo>
                  <a:lnTo>
                    <a:pt x="5005" y="6375"/>
                  </a:lnTo>
                  <a:lnTo>
                    <a:pt x="5011" y="6372"/>
                  </a:lnTo>
                  <a:lnTo>
                    <a:pt x="5031" y="6365"/>
                  </a:lnTo>
                  <a:lnTo>
                    <a:pt x="5037" y="6363"/>
                  </a:lnTo>
                  <a:lnTo>
                    <a:pt x="5060" y="6359"/>
                  </a:lnTo>
                  <a:lnTo>
                    <a:pt x="5066" y="6358"/>
                  </a:lnTo>
                  <a:lnTo>
                    <a:pt x="5089" y="6358"/>
                  </a:lnTo>
                  <a:lnTo>
                    <a:pt x="5096" y="6359"/>
                  </a:lnTo>
                  <a:lnTo>
                    <a:pt x="5115" y="6362"/>
                  </a:lnTo>
                  <a:lnTo>
                    <a:pt x="5122" y="6364"/>
                  </a:lnTo>
                  <a:lnTo>
                    <a:pt x="5138" y="6369"/>
                  </a:lnTo>
                  <a:lnTo>
                    <a:pt x="5145" y="6372"/>
                  </a:lnTo>
                  <a:lnTo>
                    <a:pt x="5157" y="6378"/>
                  </a:lnTo>
                  <a:lnTo>
                    <a:pt x="5165" y="6382"/>
                  </a:lnTo>
                  <a:lnTo>
                    <a:pt x="5173" y="6387"/>
                  </a:lnTo>
                  <a:lnTo>
                    <a:pt x="5182" y="6392"/>
                  </a:lnTo>
                  <a:lnTo>
                    <a:pt x="5188" y="6396"/>
                  </a:lnTo>
                  <a:lnTo>
                    <a:pt x="5198" y="6403"/>
                  </a:lnTo>
                  <a:lnTo>
                    <a:pt x="5202" y="6406"/>
                  </a:lnTo>
                  <a:lnTo>
                    <a:pt x="5213" y="6414"/>
                  </a:lnTo>
                  <a:lnTo>
                    <a:pt x="5216" y="6417"/>
                  </a:lnTo>
                  <a:lnTo>
                    <a:pt x="5227" y="6426"/>
                  </a:lnTo>
                  <a:lnTo>
                    <a:pt x="5228" y="6427"/>
                  </a:lnTo>
                  <a:lnTo>
                    <a:pt x="5243" y="6440"/>
                  </a:lnTo>
                  <a:lnTo>
                    <a:pt x="5244" y="6440"/>
                  </a:lnTo>
                  <a:lnTo>
                    <a:pt x="5261" y="6455"/>
                  </a:lnTo>
                  <a:lnTo>
                    <a:pt x="5262" y="6455"/>
                  </a:lnTo>
                  <a:lnTo>
                    <a:pt x="5281" y="6471"/>
                  </a:lnTo>
                  <a:lnTo>
                    <a:pt x="5281" y="6472"/>
                  </a:lnTo>
                  <a:lnTo>
                    <a:pt x="5301" y="6489"/>
                  </a:lnTo>
                  <a:lnTo>
                    <a:pt x="5301" y="6489"/>
                  </a:lnTo>
                  <a:lnTo>
                    <a:pt x="5322" y="6508"/>
                  </a:lnTo>
                  <a:lnTo>
                    <a:pt x="5323" y="6508"/>
                  </a:lnTo>
                  <a:lnTo>
                    <a:pt x="5344" y="6527"/>
                  </a:lnTo>
                  <a:lnTo>
                    <a:pt x="5344" y="6527"/>
                  </a:lnTo>
                  <a:lnTo>
                    <a:pt x="5366" y="6546"/>
                  </a:lnTo>
                  <a:lnTo>
                    <a:pt x="5366" y="6546"/>
                  </a:lnTo>
                  <a:lnTo>
                    <a:pt x="5387" y="6565"/>
                  </a:lnTo>
                  <a:lnTo>
                    <a:pt x="5387" y="6565"/>
                  </a:lnTo>
                  <a:lnTo>
                    <a:pt x="5408" y="6584"/>
                  </a:lnTo>
                  <a:lnTo>
                    <a:pt x="5409" y="6584"/>
                  </a:lnTo>
                  <a:lnTo>
                    <a:pt x="5429" y="6602"/>
                  </a:lnTo>
                  <a:lnTo>
                    <a:pt x="5429" y="6602"/>
                  </a:lnTo>
                  <a:lnTo>
                    <a:pt x="5448" y="6620"/>
                  </a:lnTo>
                  <a:lnTo>
                    <a:pt x="5448" y="6620"/>
                  </a:lnTo>
                  <a:lnTo>
                    <a:pt x="5465" y="6636"/>
                  </a:lnTo>
                  <a:lnTo>
                    <a:pt x="5466" y="6636"/>
                  </a:lnTo>
                  <a:lnTo>
                    <a:pt x="5482" y="6651"/>
                  </a:lnTo>
                  <a:lnTo>
                    <a:pt x="5482" y="6651"/>
                  </a:lnTo>
                  <a:lnTo>
                    <a:pt x="5495" y="6663"/>
                  </a:lnTo>
                  <a:lnTo>
                    <a:pt x="5511" y="6678"/>
                  </a:lnTo>
                  <a:lnTo>
                    <a:pt x="5525" y="6689"/>
                  </a:lnTo>
                  <a:lnTo>
                    <a:pt x="5537" y="6697"/>
                  </a:lnTo>
                  <a:lnTo>
                    <a:pt x="5547" y="6703"/>
                  </a:lnTo>
                  <a:lnTo>
                    <a:pt x="5556" y="6707"/>
                  </a:lnTo>
                  <a:lnTo>
                    <a:pt x="5563" y="6709"/>
                  </a:lnTo>
                  <a:lnTo>
                    <a:pt x="5568" y="6710"/>
                  </a:lnTo>
                  <a:lnTo>
                    <a:pt x="5572" y="6710"/>
                  </a:lnTo>
                  <a:lnTo>
                    <a:pt x="5574" y="6710"/>
                  </a:lnTo>
                  <a:lnTo>
                    <a:pt x="5576" y="6709"/>
                  </a:lnTo>
                  <a:lnTo>
                    <a:pt x="5579" y="6709"/>
                  </a:lnTo>
                  <a:lnTo>
                    <a:pt x="5582" y="6707"/>
                  </a:lnTo>
                  <a:lnTo>
                    <a:pt x="5586" y="6704"/>
                  </a:lnTo>
                  <a:lnTo>
                    <a:pt x="5594" y="6698"/>
                  </a:lnTo>
                  <a:lnTo>
                    <a:pt x="5596" y="6695"/>
                  </a:lnTo>
                  <a:lnTo>
                    <a:pt x="5599" y="6693"/>
                  </a:lnTo>
                  <a:lnTo>
                    <a:pt x="5600" y="6691"/>
                  </a:lnTo>
                  <a:lnTo>
                    <a:pt x="5601" y="6690"/>
                  </a:lnTo>
                  <a:lnTo>
                    <a:pt x="5601" y="6689"/>
                  </a:lnTo>
                  <a:lnTo>
                    <a:pt x="5601" y="6689"/>
                  </a:lnTo>
                  <a:lnTo>
                    <a:pt x="5601" y="6689"/>
                  </a:lnTo>
                  <a:lnTo>
                    <a:pt x="5601" y="6689"/>
                  </a:lnTo>
                  <a:lnTo>
                    <a:pt x="5602" y="6688"/>
                  </a:lnTo>
                  <a:lnTo>
                    <a:pt x="5602" y="6686"/>
                  </a:lnTo>
                  <a:lnTo>
                    <a:pt x="5602" y="6683"/>
                  </a:lnTo>
                  <a:lnTo>
                    <a:pt x="5603" y="6679"/>
                  </a:lnTo>
                  <a:lnTo>
                    <a:pt x="5603" y="6674"/>
                  </a:lnTo>
                  <a:lnTo>
                    <a:pt x="5603" y="6666"/>
                  </a:lnTo>
                  <a:lnTo>
                    <a:pt x="5603" y="6653"/>
                  </a:lnTo>
                  <a:lnTo>
                    <a:pt x="5603" y="6648"/>
                  </a:lnTo>
                  <a:lnTo>
                    <a:pt x="5600" y="6645"/>
                  </a:lnTo>
                  <a:lnTo>
                    <a:pt x="5592" y="6635"/>
                  </a:lnTo>
                  <a:lnTo>
                    <a:pt x="5578" y="6621"/>
                  </a:lnTo>
                  <a:lnTo>
                    <a:pt x="5558" y="6602"/>
                  </a:lnTo>
                  <a:lnTo>
                    <a:pt x="5533" y="6579"/>
                  </a:lnTo>
                  <a:lnTo>
                    <a:pt x="5502" y="6552"/>
                  </a:lnTo>
                  <a:lnTo>
                    <a:pt x="5465" y="6520"/>
                  </a:lnTo>
                  <a:lnTo>
                    <a:pt x="5421" y="6482"/>
                  </a:lnTo>
                  <a:lnTo>
                    <a:pt x="5420" y="6481"/>
                  </a:lnTo>
                  <a:lnTo>
                    <a:pt x="5398" y="6462"/>
                  </a:lnTo>
                  <a:lnTo>
                    <a:pt x="5397" y="6461"/>
                  </a:lnTo>
                  <a:lnTo>
                    <a:pt x="5378" y="6444"/>
                  </a:lnTo>
                  <a:lnTo>
                    <a:pt x="5377" y="6443"/>
                  </a:lnTo>
                  <a:lnTo>
                    <a:pt x="5360" y="6428"/>
                  </a:lnTo>
                  <a:lnTo>
                    <a:pt x="5359" y="6427"/>
                  </a:lnTo>
                  <a:lnTo>
                    <a:pt x="5344" y="6413"/>
                  </a:lnTo>
                  <a:lnTo>
                    <a:pt x="5342" y="6412"/>
                  </a:lnTo>
                  <a:lnTo>
                    <a:pt x="5329" y="6399"/>
                  </a:lnTo>
                  <a:lnTo>
                    <a:pt x="5327" y="6397"/>
                  </a:lnTo>
                  <a:lnTo>
                    <a:pt x="5316" y="6386"/>
                  </a:lnTo>
                  <a:lnTo>
                    <a:pt x="5313" y="6383"/>
                  </a:lnTo>
                  <a:lnTo>
                    <a:pt x="5304" y="6373"/>
                  </a:lnTo>
                  <a:lnTo>
                    <a:pt x="5300" y="6368"/>
                  </a:lnTo>
                  <a:lnTo>
                    <a:pt x="5293" y="6359"/>
                  </a:lnTo>
                  <a:lnTo>
                    <a:pt x="5287" y="6352"/>
                  </a:lnTo>
                  <a:lnTo>
                    <a:pt x="5282" y="6344"/>
                  </a:lnTo>
                  <a:lnTo>
                    <a:pt x="5276" y="6335"/>
                  </a:lnTo>
                  <a:lnTo>
                    <a:pt x="5271" y="6327"/>
                  </a:lnTo>
                  <a:lnTo>
                    <a:pt x="5265" y="6315"/>
                  </a:lnTo>
                  <a:lnTo>
                    <a:pt x="5262" y="6308"/>
                  </a:lnTo>
                  <a:lnTo>
                    <a:pt x="5257" y="6293"/>
                  </a:lnTo>
                  <a:lnTo>
                    <a:pt x="5255" y="6286"/>
                  </a:lnTo>
                  <a:lnTo>
                    <a:pt x="5251" y="6271"/>
                  </a:lnTo>
                  <a:lnTo>
                    <a:pt x="5250" y="6264"/>
                  </a:lnTo>
                  <a:lnTo>
                    <a:pt x="5248" y="6250"/>
                  </a:lnTo>
                  <a:lnTo>
                    <a:pt x="5248" y="6243"/>
                  </a:lnTo>
                  <a:lnTo>
                    <a:pt x="5248" y="6233"/>
                  </a:lnTo>
                  <a:lnTo>
                    <a:pt x="5248" y="6225"/>
                  </a:lnTo>
                  <a:lnTo>
                    <a:pt x="5249" y="6215"/>
                  </a:lnTo>
                  <a:lnTo>
                    <a:pt x="5250" y="6208"/>
                  </a:lnTo>
                  <a:lnTo>
                    <a:pt x="5252" y="6197"/>
                  </a:lnTo>
                  <a:lnTo>
                    <a:pt x="5253" y="6190"/>
                  </a:lnTo>
                  <a:lnTo>
                    <a:pt x="5256" y="6178"/>
                  </a:lnTo>
                  <a:lnTo>
                    <a:pt x="5258" y="6171"/>
                  </a:lnTo>
                  <a:lnTo>
                    <a:pt x="5263" y="6158"/>
                  </a:lnTo>
                  <a:lnTo>
                    <a:pt x="5266" y="6152"/>
                  </a:lnTo>
                  <a:lnTo>
                    <a:pt x="5273" y="6138"/>
                  </a:lnTo>
                  <a:lnTo>
                    <a:pt x="5276" y="6133"/>
                  </a:lnTo>
                  <a:lnTo>
                    <a:pt x="5286" y="6119"/>
                  </a:lnTo>
                  <a:lnTo>
                    <a:pt x="5290" y="6115"/>
                  </a:lnTo>
                  <a:lnTo>
                    <a:pt x="5302" y="6102"/>
                  </a:lnTo>
                  <a:lnTo>
                    <a:pt x="5306" y="6098"/>
                  </a:lnTo>
                  <a:lnTo>
                    <a:pt x="5320" y="6087"/>
                  </a:lnTo>
                  <a:lnTo>
                    <a:pt x="5324" y="6084"/>
                  </a:lnTo>
                  <a:lnTo>
                    <a:pt x="5339" y="6075"/>
                  </a:lnTo>
                  <a:lnTo>
                    <a:pt x="5344" y="6072"/>
                  </a:lnTo>
                  <a:lnTo>
                    <a:pt x="5359" y="6066"/>
                  </a:lnTo>
                  <a:lnTo>
                    <a:pt x="5365" y="6064"/>
                  </a:lnTo>
                  <a:lnTo>
                    <a:pt x="5378" y="6060"/>
                  </a:lnTo>
                  <a:lnTo>
                    <a:pt x="5385" y="6059"/>
                  </a:lnTo>
                  <a:lnTo>
                    <a:pt x="5397" y="6056"/>
                  </a:lnTo>
                  <a:lnTo>
                    <a:pt x="5404" y="6055"/>
                  </a:lnTo>
                  <a:lnTo>
                    <a:pt x="5415" y="6054"/>
                  </a:lnTo>
                  <a:lnTo>
                    <a:pt x="5423" y="6054"/>
                  </a:lnTo>
                  <a:lnTo>
                    <a:pt x="5426" y="6054"/>
                  </a:lnTo>
                  <a:lnTo>
                    <a:pt x="5432" y="6054"/>
                  </a:lnTo>
                  <a:lnTo>
                    <a:pt x="5439" y="6054"/>
                  </a:lnTo>
                  <a:lnTo>
                    <a:pt x="5444" y="6054"/>
                  </a:lnTo>
                  <a:lnTo>
                    <a:pt x="5464" y="6057"/>
                  </a:lnTo>
                  <a:lnTo>
                    <a:pt x="5469" y="6058"/>
                  </a:lnTo>
                  <a:lnTo>
                    <a:pt x="5492" y="6065"/>
                  </a:lnTo>
                  <a:lnTo>
                    <a:pt x="5498" y="6068"/>
                  </a:lnTo>
                  <a:lnTo>
                    <a:pt x="5514" y="6076"/>
                  </a:lnTo>
                  <a:lnTo>
                    <a:pt x="5522" y="6080"/>
                  </a:lnTo>
                  <a:lnTo>
                    <a:pt x="5530" y="6086"/>
                  </a:lnTo>
                  <a:lnTo>
                    <a:pt x="5540" y="6093"/>
                  </a:lnTo>
                  <a:lnTo>
                    <a:pt x="5545" y="6097"/>
                  </a:lnTo>
                  <a:lnTo>
                    <a:pt x="5559" y="6107"/>
                  </a:lnTo>
                  <a:lnTo>
                    <a:pt x="5561" y="6110"/>
                  </a:lnTo>
                  <a:lnTo>
                    <a:pt x="5579" y="6124"/>
                  </a:lnTo>
                  <a:lnTo>
                    <a:pt x="5580" y="6125"/>
                  </a:lnTo>
                  <a:lnTo>
                    <a:pt x="5602" y="6144"/>
                  </a:lnTo>
                  <a:lnTo>
                    <a:pt x="5603" y="6145"/>
                  </a:lnTo>
                  <a:lnTo>
                    <a:pt x="5631" y="6169"/>
                  </a:lnTo>
                  <a:lnTo>
                    <a:pt x="5631" y="6170"/>
                  </a:lnTo>
                  <a:lnTo>
                    <a:pt x="5665" y="6200"/>
                  </a:lnTo>
                  <a:lnTo>
                    <a:pt x="5666" y="6200"/>
                  </a:lnTo>
                  <a:lnTo>
                    <a:pt x="5707" y="6236"/>
                  </a:lnTo>
                  <a:lnTo>
                    <a:pt x="5756" y="6280"/>
                  </a:lnTo>
                  <a:lnTo>
                    <a:pt x="5812" y="6330"/>
                  </a:lnTo>
                  <a:lnTo>
                    <a:pt x="5829" y="6344"/>
                  </a:lnTo>
                  <a:lnTo>
                    <a:pt x="5843" y="6356"/>
                  </a:lnTo>
                  <a:lnTo>
                    <a:pt x="5856" y="6366"/>
                  </a:lnTo>
                  <a:lnTo>
                    <a:pt x="5867" y="6374"/>
                  </a:lnTo>
                  <a:lnTo>
                    <a:pt x="5876" y="6380"/>
                  </a:lnTo>
                  <a:lnTo>
                    <a:pt x="5883" y="6385"/>
                  </a:lnTo>
                  <a:lnTo>
                    <a:pt x="5888" y="6387"/>
                  </a:lnTo>
                  <a:lnTo>
                    <a:pt x="5891" y="6389"/>
                  </a:lnTo>
                  <a:lnTo>
                    <a:pt x="5891" y="6389"/>
                  </a:lnTo>
                  <a:lnTo>
                    <a:pt x="5899" y="6387"/>
                  </a:lnTo>
                  <a:lnTo>
                    <a:pt x="5907" y="6384"/>
                  </a:lnTo>
                  <a:lnTo>
                    <a:pt x="5914" y="6381"/>
                  </a:lnTo>
                  <a:lnTo>
                    <a:pt x="5920" y="6377"/>
                  </a:lnTo>
                  <a:lnTo>
                    <a:pt x="5925" y="6373"/>
                  </a:lnTo>
                  <a:lnTo>
                    <a:pt x="5929" y="6368"/>
                  </a:lnTo>
                  <a:lnTo>
                    <a:pt x="5932" y="6364"/>
                  </a:lnTo>
                  <a:lnTo>
                    <a:pt x="5934" y="6359"/>
                  </a:lnTo>
                  <a:lnTo>
                    <a:pt x="5935" y="6355"/>
                  </a:lnTo>
                  <a:lnTo>
                    <a:pt x="5936" y="6350"/>
                  </a:lnTo>
                  <a:lnTo>
                    <a:pt x="5936" y="6346"/>
                  </a:lnTo>
                  <a:lnTo>
                    <a:pt x="5936" y="6341"/>
                  </a:lnTo>
                  <a:lnTo>
                    <a:pt x="5934" y="6336"/>
                  </a:lnTo>
                  <a:lnTo>
                    <a:pt x="5931" y="6328"/>
                  </a:lnTo>
                  <a:lnTo>
                    <a:pt x="5931" y="6328"/>
                  </a:lnTo>
                  <a:lnTo>
                    <a:pt x="5928" y="6324"/>
                  </a:lnTo>
                  <a:lnTo>
                    <a:pt x="5923" y="6318"/>
                  </a:lnTo>
                  <a:lnTo>
                    <a:pt x="5917" y="6310"/>
                  </a:lnTo>
                  <a:lnTo>
                    <a:pt x="5909" y="6301"/>
                  </a:lnTo>
                  <a:lnTo>
                    <a:pt x="5899" y="6291"/>
                  </a:lnTo>
                  <a:lnTo>
                    <a:pt x="5889" y="6281"/>
                  </a:lnTo>
                  <a:lnTo>
                    <a:pt x="5878" y="6270"/>
                  </a:lnTo>
                  <a:lnTo>
                    <a:pt x="5866" y="6259"/>
                  </a:lnTo>
                  <a:lnTo>
                    <a:pt x="5854" y="6247"/>
                  </a:lnTo>
                  <a:lnTo>
                    <a:pt x="5841" y="6236"/>
                  </a:lnTo>
                  <a:lnTo>
                    <a:pt x="5827" y="6225"/>
                  </a:lnTo>
                  <a:lnTo>
                    <a:pt x="5813" y="6213"/>
                  </a:lnTo>
                  <a:lnTo>
                    <a:pt x="5811" y="6211"/>
                  </a:lnTo>
                  <a:lnTo>
                    <a:pt x="5810" y="6211"/>
                  </a:lnTo>
                  <a:lnTo>
                    <a:pt x="5806" y="6207"/>
                  </a:lnTo>
                  <a:lnTo>
                    <a:pt x="5806" y="6207"/>
                  </a:lnTo>
                  <a:lnTo>
                    <a:pt x="5801" y="6203"/>
                  </a:lnTo>
                  <a:lnTo>
                    <a:pt x="5801" y="6203"/>
                  </a:lnTo>
                  <a:lnTo>
                    <a:pt x="5796" y="6199"/>
                  </a:lnTo>
                  <a:lnTo>
                    <a:pt x="5796" y="6199"/>
                  </a:lnTo>
                  <a:lnTo>
                    <a:pt x="5790" y="6194"/>
                  </a:lnTo>
                  <a:lnTo>
                    <a:pt x="5790" y="6194"/>
                  </a:lnTo>
                  <a:lnTo>
                    <a:pt x="5785" y="6189"/>
                  </a:lnTo>
                  <a:lnTo>
                    <a:pt x="5784" y="6189"/>
                  </a:lnTo>
                  <a:lnTo>
                    <a:pt x="5779" y="6184"/>
                  </a:lnTo>
                  <a:lnTo>
                    <a:pt x="5778" y="6184"/>
                  </a:lnTo>
                  <a:lnTo>
                    <a:pt x="5772" y="6179"/>
                  </a:lnTo>
                  <a:lnTo>
                    <a:pt x="5772" y="6178"/>
                  </a:lnTo>
                  <a:lnTo>
                    <a:pt x="5766" y="6173"/>
                  </a:lnTo>
                  <a:lnTo>
                    <a:pt x="5766" y="6173"/>
                  </a:lnTo>
                  <a:lnTo>
                    <a:pt x="5759" y="6168"/>
                  </a:lnTo>
                  <a:lnTo>
                    <a:pt x="5759" y="6167"/>
                  </a:lnTo>
                  <a:lnTo>
                    <a:pt x="5753" y="6162"/>
                  </a:lnTo>
                  <a:lnTo>
                    <a:pt x="5752" y="6161"/>
                  </a:lnTo>
                  <a:lnTo>
                    <a:pt x="5746" y="6156"/>
                  </a:lnTo>
                  <a:lnTo>
                    <a:pt x="5746" y="6155"/>
                  </a:lnTo>
                  <a:lnTo>
                    <a:pt x="5740" y="6150"/>
                  </a:lnTo>
                  <a:lnTo>
                    <a:pt x="5739" y="6149"/>
                  </a:lnTo>
                  <a:lnTo>
                    <a:pt x="5734" y="6145"/>
                  </a:lnTo>
                  <a:lnTo>
                    <a:pt x="5728" y="6139"/>
                  </a:lnTo>
                  <a:lnTo>
                    <a:pt x="5720" y="6132"/>
                  </a:lnTo>
                  <a:lnTo>
                    <a:pt x="5712" y="6125"/>
                  </a:lnTo>
                  <a:lnTo>
                    <a:pt x="5702" y="6116"/>
                  </a:lnTo>
                  <a:lnTo>
                    <a:pt x="5692" y="6107"/>
                  </a:lnTo>
                  <a:lnTo>
                    <a:pt x="5682" y="6098"/>
                  </a:lnTo>
                  <a:lnTo>
                    <a:pt x="5670" y="6088"/>
                  </a:lnTo>
                  <a:lnTo>
                    <a:pt x="5659" y="6078"/>
                  </a:lnTo>
                  <a:lnTo>
                    <a:pt x="5647" y="6067"/>
                  </a:lnTo>
                  <a:lnTo>
                    <a:pt x="5636" y="6057"/>
                  </a:lnTo>
                  <a:lnTo>
                    <a:pt x="5624" y="6046"/>
                  </a:lnTo>
                  <a:lnTo>
                    <a:pt x="5612" y="6036"/>
                  </a:lnTo>
                  <a:lnTo>
                    <a:pt x="5600" y="6026"/>
                  </a:lnTo>
                  <a:lnTo>
                    <a:pt x="5589" y="6016"/>
                  </a:lnTo>
                  <a:lnTo>
                    <a:pt x="5578" y="6006"/>
                  </a:lnTo>
                  <a:lnTo>
                    <a:pt x="5567" y="5996"/>
                  </a:lnTo>
                  <a:lnTo>
                    <a:pt x="5555" y="5985"/>
                  </a:lnTo>
                  <a:lnTo>
                    <a:pt x="5543" y="5975"/>
                  </a:lnTo>
                  <a:lnTo>
                    <a:pt x="5532" y="5965"/>
                  </a:lnTo>
                  <a:lnTo>
                    <a:pt x="5520" y="5955"/>
                  </a:lnTo>
                  <a:lnTo>
                    <a:pt x="5509" y="5945"/>
                  </a:lnTo>
                  <a:lnTo>
                    <a:pt x="5498" y="5935"/>
                  </a:lnTo>
                  <a:lnTo>
                    <a:pt x="5488" y="5926"/>
                  </a:lnTo>
                  <a:lnTo>
                    <a:pt x="5478" y="5917"/>
                  </a:lnTo>
                  <a:lnTo>
                    <a:pt x="5469" y="5909"/>
                  </a:lnTo>
                  <a:lnTo>
                    <a:pt x="5461" y="5902"/>
                  </a:lnTo>
                  <a:lnTo>
                    <a:pt x="5453" y="5895"/>
                  </a:lnTo>
                  <a:lnTo>
                    <a:pt x="5447" y="5889"/>
                  </a:lnTo>
                  <a:lnTo>
                    <a:pt x="5441" y="5884"/>
                  </a:lnTo>
                  <a:lnTo>
                    <a:pt x="5435" y="5878"/>
                  </a:lnTo>
                  <a:lnTo>
                    <a:pt x="5428" y="5873"/>
                  </a:lnTo>
                  <a:lnTo>
                    <a:pt x="5421" y="5866"/>
                  </a:lnTo>
                  <a:lnTo>
                    <a:pt x="5414" y="5860"/>
                  </a:lnTo>
                  <a:lnTo>
                    <a:pt x="5406" y="5854"/>
                  </a:lnTo>
                  <a:lnTo>
                    <a:pt x="5399" y="5847"/>
                  </a:lnTo>
                  <a:lnTo>
                    <a:pt x="5392" y="5841"/>
                  </a:lnTo>
                  <a:lnTo>
                    <a:pt x="5384" y="5834"/>
                  </a:lnTo>
                  <a:lnTo>
                    <a:pt x="5377" y="5828"/>
                  </a:lnTo>
                  <a:lnTo>
                    <a:pt x="5370" y="5822"/>
                  </a:lnTo>
                  <a:lnTo>
                    <a:pt x="5364" y="5816"/>
                  </a:lnTo>
                  <a:lnTo>
                    <a:pt x="5358" y="5811"/>
                  </a:lnTo>
                  <a:lnTo>
                    <a:pt x="5352" y="5806"/>
                  </a:lnTo>
                  <a:lnTo>
                    <a:pt x="5346" y="5801"/>
                  </a:lnTo>
                  <a:lnTo>
                    <a:pt x="5346" y="5801"/>
                  </a:lnTo>
                  <a:lnTo>
                    <a:pt x="5340" y="5796"/>
                  </a:lnTo>
                  <a:lnTo>
                    <a:pt x="5340" y="5796"/>
                  </a:lnTo>
                  <a:lnTo>
                    <a:pt x="5335" y="5791"/>
                  </a:lnTo>
                  <a:lnTo>
                    <a:pt x="5335" y="5791"/>
                  </a:lnTo>
                  <a:lnTo>
                    <a:pt x="5329" y="5787"/>
                  </a:lnTo>
                  <a:lnTo>
                    <a:pt x="5329" y="5787"/>
                  </a:lnTo>
                  <a:lnTo>
                    <a:pt x="5324" y="5782"/>
                  </a:lnTo>
                  <a:lnTo>
                    <a:pt x="5324" y="5782"/>
                  </a:lnTo>
                  <a:lnTo>
                    <a:pt x="5320" y="5778"/>
                  </a:lnTo>
                  <a:lnTo>
                    <a:pt x="5319" y="5778"/>
                  </a:lnTo>
                  <a:lnTo>
                    <a:pt x="5315" y="5774"/>
                  </a:lnTo>
                  <a:lnTo>
                    <a:pt x="5315" y="5774"/>
                  </a:lnTo>
                  <a:lnTo>
                    <a:pt x="5311" y="5771"/>
                  </a:lnTo>
                  <a:lnTo>
                    <a:pt x="5311" y="5771"/>
                  </a:lnTo>
                  <a:lnTo>
                    <a:pt x="5307" y="5768"/>
                  </a:lnTo>
                  <a:lnTo>
                    <a:pt x="5307" y="5768"/>
                  </a:lnTo>
                  <a:lnTo>
                    <a:pt x="5304" y="5765"/>
                  </a:lnTo>
                  <a:lnTo>
                    <a:pt x="5304" y="5765"/>
                  </a:lnTo>
                  <a:lnTo>
                    <a:pt x="5301" y="5762"/>
                  </a:lnTo>
                  <a:lnTo>
                    <a:pt x="5301" y="5762"/>
                  </a:lnTo>
                  <a:lnTo>
                    <a:pt x="5299" y="5760"/>
                  </a:lnTo>
                  <a:lnTo>
                    <a:pt x="5298" y="5760"/>
                  </a:lnTo>
                  <a:lnTo>
                    <a:pt x="5297" y="5758"/>
                  </a:lnTo>
                  <a:lnTo>
                    <a:pt x="5295" y="5757"/>
                  </a:lnTo>
                  <a:lnTo>
                    <a:pt x="5294" y="5756"/>
                  </a:lnTo>
                  <a:lnTo>
                    <a:pt x="5288" y="5750"/>
                  </a:lnTo>
                  <a:lnTo>
                    <a:pt x="5286" y="5747"/>
                  </a:lnTo>
                  <a:lnTo>
                    <a:pt x="5281" y="5743"/>
                  </a:lnTo>
                  <a:lnTo>
                    <a:pt x="5270" y="5733"/>
                  </a:lnTo>
                  <a:lnTo>
                    <a:pt x="5256" y="5720"/>
                  </a:lnTo>
                  <a:lnTo>
                    <a:pt x="5239" y="5705"/>
                  </a:lnTo>
                  <a:lnTo>
                    <a:pt x="5221" y="5690"/>
                  </a:lnTo>
                  <a:lnTo>
                    <a:pt x="5207" y="5678"/>
                  </a:lnTo>
                  <a:lnTo>
                    <a:pt x="5197" y="5693"/>
                  </a:lnTo>
                  <a:lnTo>
                    <a:pt x="5178" y="5721"/>
                  </a:lnTo>
                  <a:lnTo>
                    <a:pt x="5157" y="5753"/>
                  </a:lnTo>
                  <a:lnTo>
                    <a:pt x="5134" y="5788"/>
                  </a:lnTo>
                  <a:lnTo>
                    <a:pt x="5117" y="5815"/>
                  </a:lnTo>
                  <a:lnTo>
                    <a:pt x="5116" y="5815"/>
                  </a:lnTo>
                  <a:lnTo>
                    <a:pt x="5100" y="5840"/>
                  </a:lnTo>
                  <a:lnTo>
                    <a:pt x="5100" y="5840"/>
                  </a:lnTo>
                  <a:lnTo>
                    <a:pt x="5085" y="5863"/>
                  </a:lnTo>
                  <a:lnTo>
                    <a:pt x="5084" y="5864"/>
                  </a:lnTo>
                  <a:lnTo>
                    <a:pt x="5070" y="5885"/>
                  </a:lnTo>
                  <a:lnTo>
                    <a:pt x="5070" y="5885"/>
                  </a:lnTo>
                  <a:lnTo>
                    <a:pt x="5056" y="5904"/>
                  </a:lnTo>
                  <a:lnTo>
                    <a:pt x="5056" y="5906"/>
                  </a:lnTo>
                  <a:lnTo>
                    <a:pt x="5044" y="5923"/>
                  </a:lnTo>
                  <a:lnTo>
                    <a:pt x="5043" y="5924"/>
                  </a:lnTo>
                  <a:lnTo>
                    <a:pt x="5031" y="5940"/>
                  </a:lnTo>
                  <a:lnTo>
                    <a:pt x="5030" y="5941"/>
                  </a:lnTo>
                  <a:lnTo>
                    <a:pt x="5020" y="5955"/>
                  </a:lnTo>
                  <a:lnTo>
                    <a:pt x="5019" y="5957"/>
                  </a:lnTo>
                  <a:lnTo>
                    <a:pt x="5009" y="5970"/>
                  </a:lnTo>
                  <a:lnTo>
                    <a:pt x="5007" y="5971"/>
                  </a:lnTo>
                  <a:lnTo>
                    <a:pt x="4998" y="5983"/>
                  </a:lnTo>
                  <a:lnTo>
                    <a:pt x="4997" y="5985"/>
                  </a:lnTo>
                  <a:lnTo>
                    <a:pt x="4988" y="5995"/>
                  </a:lnTo>
                  <a:lnTo>
                    <a:pt x="4986" y="5998"/>
                  </a:lnTo>
                  <a:lnTo>
                    <a:pt x="4978" y="6007"/>
                  </a:lnTo>
                  <a:lnTo>
                    <a:pt x="4976" y="6009"/>
                  </a:lnTo>
                  <a:lnTo>
                    <a:pt x="4968" y="6017"/>
                  </a:lnTo>
                  <a:lnTo>
                    <a:pt x="4965" y="6020"/>
                  </a:lnTo>
                  <a:lnTo>
                    <a:pt x="4959" y="6027"/>
                  </a:lnTo>
                  <a:lnTo>
                    <a:pt x="4949" y="6036"/>
                  </a:lnTo>
                  <a:lnTo>
                    <a:pt x="4904" y="6073"/>
                  </a:lnTo>
                  <a:lnTo>
                    <a:pt x="4891" y="6082"/>
                  </a:lnTo>
                  <a:lnTo>
                    <a:pt x="4843" y="6112"/>
                  </a:lnTo>
                  <a:lnTo>
                    <a:pt x="4829" y="6120"/>
                  </a:lnTo>
                  <a:lnTo>
                    <a:pt x="4779" y="6142"/>
                  </a:lnTo>
                  <a:lnTo>
                    <a:pt x="4764" y="6148"/>
                  </a:lnTo>
                  <a:lnTo>
                    <a:pt x="4713" y="6164"/>
                  </a:lnTo>
                  <a:lnTo>
                    <a:pt x="4697" y="6167"/>
                  </a:lnTo>
                  <a:lnTo>
                    <a:pt x="4646" y="6176"/>
                  </a:lnTo>
                  <a:lnTo>
                    <a:pt x="4630" y="6178"/>
                  </a:lnTo>
                  <a:lnTo>
                    <a:pt x="4579" y="6180"/>
                  </a:lnTo>
                  <a:lnTo>
                    <a:pt x="4563" y="6180"/>
                  </a:lnTo>
                  <a:lnTo>
                    <a:pt x="4514" y="6176"/>
                  </a:lnTo>
                  <a:lnTo>
                    <a:pt x="4497" y="6173"/>
                  </a:lnTo>
                  <a:lnTo>
                    <a:pt x="4450" y="6162"/>
                  </a:lnTo>
                  <a:lnTo>
                    <a:pt x="4432" y="6157"/>
                  </a:lnTo>
                  <a:lnTo>
                    <a:pt x="4389" y="6140"/>
                  </a:lnTo>
                  <a:lnTo>
                    <a:pt x="4371" y="6131"/>
                  </a:lnTo>
                  <a:lnTo>
                    <a:pt x="4333" y="6108"/>
                  </a:lnTo>
                  <a:lnTo>
                    <a:pt x="4315" y="6095"/>
                  </a:lnTo>
                  <a:lnTo>
                    <a:pt x="4281" y="6066"/>
                  </a:lnTo>
                  <a:lnTo>
                    <a:pt x="4265" y="6048"/>
                  </a:lnTo>
                  <a:lnTo>
                    <a:pt x="4237" y="6014"/>
                  </a:lnTo>
                  <a:lnTo>
                    <a:pt x="4230" y="6003"/>
                  </a:lnTo>
                  <a:lnTo>
                    <a:pt x="4224" y="5992"/>
                  </a:lnTo>
                  <a:lnTo>
                    <a:pt x="4204" y="5952"/>
                  </a:lnTo>
                  <a:lnTo>
                    <a:pt x="4199" y="5940"/>
                  </a:lnTo>
                  <a:lnTo>
                    <a:pt x="4195" y="5928"/>
                  </a:lnTo>
                  <a:lnTo>
                    <a:pt x="4183" y="5882"/>
                  </a:lnTo>
                  <a:lnTo>
                    <a:pt x="4180" y="5868"/>
                  </a:lnTo>
                  <a:lnTo>
                    <a:pt x="4178" y="5851"/>
                  </a:lnTo>
                  <a:lnTo>
                    <a:pt x="4177" y="5846"/>
                  </a:lnTo>
                  <a:lnTo>
                    <a:pt x="4176" y="5830"/>
                  </a:lnTo>
                  <a:lnTo>
                    <a:pt x="4175" y="5823"/>
                  </a:lnTo>
                  <a:lnTo>
                    <a:pt x="4174" y="5808"/>
                  </a:lnTo>
                  <a:lnTo>
                    <a:pt x="4174" y="5799"/>
                  </a:lnTo>
                  <a:lnTo>
                    <a:pt x="4175" y="5784"/>
                  </a:lnTo>
                  <a:lnTo>
                    <a:pt x="4175" y="5775"/>
                  </a:lnTo>
                  <a:lnTo>
                    <a:pt x="4177" y="5759"/>
                  </a:lnTo>
                  <a:lnTo>
                    <a:pt x="4178" y="5751"/>
                  </a:lnTo>
                  <a:lnTo>
                    <a:pt x="4180" y="5734"/>
                  </a:lnTo>
                  <a:lnTo>
                    <a:pt x="4182" y="5727"/>
                  </a:lnTo>
                  <a:lnTo>
                    <a:pt x="4186" y="5708"/>
                  </a:lnTo>
                  <a:lnTo>
                    <a:pt x="4187" y="5702"/>
                  </a:lnTo>
                  <a:lnTo>
                    <a:pt x="4193" y="5682"/>
                  </a:lnTo>
                  <a:lnTo>
                    <a:pt x="4194" y="5677"/>
                  </a:lnTo>
                  <a:lnTo>
                    <a:pt x="4201" y="5655"/>
                  </a:lnTo>
                  <a:lnTo>
                    <a:pt x="4202" y="5651"/>
                  </a:lnTo>
                  <a:lnTo>
                    <a:pt x="4211" y="5626"/>
                  </a:lnTo>
                  <a:lnTo>
                    <a:pt x="4212" y="5624"/>
                  </a:lnTo>
                  <a:lnTo>
                    <a:pt x="4223" y="5595"/>
                  </a:lnTo>
                  <a:lnTo>
                    <a:pt x="4223" y="5594"/>
                  </a:lnTo>
                  <a:lnTo>
                    <a:pt x="4236" y="5562"/>
                  </a:lnTo>
                  <a:lnTo>
                    <a:pt x="4236" y="5561"/>
                  </a:lnTo>
                  <a:lnTo>
                    <a:pt x="4251" y="5525"/>
                  </a:lnTo>
                  <a:lnTo>
                    <a:pt x="4251" y="5524"/>
                  </a:lnTo>
                  <a:lnTo>
                    <a:pt x="4267" y="5484"/>
                  </a:lnTo>
                  <a:lnTo>
                    <a:pt x="4273" y="5470"/>
                  </a:lnTo>
                  <a:lnTo>
                    <a:pt x="4279" y="5454"/>
                  </a:lnTo>
                  <a:lnTo>
                    <a:pt x="4286" y="5438"/>
                  </a:lnTo>
                  <a:lnTo>
                    <a:pt x="4292" y="5422"/>
                  </a:lnTo>
                  <a:lnTo>
                    <a:pt x="4299" y="5406"/>
                  </a:lnTo>
                  <a:lnTo>
                    <a:pt x="4305" y="5389"/>
                  </a:lnTo>
                  <a:lnTo>
                    <a:pt x="4312" y="5373"/>
                  </a:lnTo>
                  <a:lnTo>
                    <a:pt x="4318" y="5357"/>
                  </a:lnTo>
                  <a:lnTo>
                    <a:pt x="4324" y="5342"/>
                  </a:lnTo>
                  <a:lnTo>
                    <a:pt x="4330" y="5327"/>
                  </a:lnTo>
                  <a:lnTo>
                    <a:pt x="4336" y="5313"/>
                  </a:lnTo>
                  <a:lnTo>
                    <a:pt x="4341" y="5300"/>
                  </a:lnTo>
                  <a:lnTo>
                    <a:pt x="4345" y="5289"/>
                  </a:lnTo>
                  <a:lnTo>
                    <a:pt x="4349" y="5278"/>
                  </a:lnTo>
                  <a:lnTo>
                    <a:pt x="4350" y="5275"/>
                  </a:lnTo>
                  <a:lnTo>
                    <a:pt x="4355" y="5265"/>
                  </a:lnTo>
                  <a:lnTo>
                    <a:pt x="4359" y="5254"/>
                  </a:lnTo>
                  <a:lnTo>
                    <a:pt x="4364" y="5242"/>
                  </a:lnTo>
                  <a:lnTo>
                    <a:pt x="4369" y="5229"/>
                  </a:lnTo>
                  <a:lnTo>
                    <a:pt x="4375" y="5216"/>
                  </a:lnTo>
                  <a:lnTo>
                    <a:pt x="4380" y="5202"/>
                  </a:lnTo>
                  <a:lnTo>
                    <a:pt x="4386" y="5188"/>
                  </a:lnTo>
                  <a:lnTo>
                    <a:pt x="4392" y="5174"/>
                  </a:lnTo>
                  <a:lnTo>
                    <a:pt x="4397" y="5159"/>
                  </a:lnTo>
                  <a:lnTo>
                    <a:pt x="4403" y="5145"/>
                  </a:lnTo>
                  <a:lnTo>
                    <a:pt x="4409" y="5131"/>
                  </a:lnTo>
                  <a:lnTo>
                    <a:pt x="4414" y="5118"/>
                  </a:lnTo>
                  <a:lnTo>
                    <a:pt x="4419" y="5105"/>
                  </a:lnTo>
                  <a:lnTo>
                    <a:pt x="4424" y="5093"/>
                  </a:lnTo>
                  <a:lnTo>
                    <a:pt x="4425" y="5091"/>
                  </a:lnTo>
                  <a:lnTo>
                    <a:pt x="4426" y="5088"/>
                  </a:lnTo>
                  <a:lnTo>
                    <a:pt x="4425" y="5088"/>
                  </a:lnTo>
                  <a:lnTo>
                    <a:pt x="4413" y="5082"/>
                  </a:lnTo>
                  <a:lnTo>
                    <a:pt x="4401" y="5076"/>
                  </a:lnTo>
                  <a:lnTo>
                    <a:pt x="4388" y="5069"/>
                  </a:lnTo>
                  <a:lnTo>
                    <a:pt x="4373" y="5062"/>
                  </a:lnTo>
                  <a:lnTo>
                    <a:pt x="4358" y="5054"/>
                  </a:lnTo>
                  <a:lnTo>
                    <a:pt x="4341" y="5046"/>
                  </a:lnTo>
                  <a:lnTo>
                    <a:pt x="4324" y="5037"/>
                  </a:lnTo>
                  <a:lnTo>
                    <a:pt x="4307" y="5029"/>
                  </a:lnTo>
                  <a:lnTo>
                    <a:pt x="4290" y="5020"/>
                  </a:lnTo>
                  <a:lnTo>
                    <a:pt x="4272" y="5011"/>
                  </a:lnTo>
                  <a:lnTo>
                    <a:pt x="4255" y="5003"/>
                  </a:lnTo>
                  <a:lnTo>
                    <a:pt x="4237" y="4994"/>
                  </a:lnTo>
                  <a:lnTo>
                    <a:pt x="4221" y="4986"/>
                  </a:lnTo>
                  <a:lnTo>
                    <a:pt x="4204" y="4978"/>
                  </a:lnTo>
                  <a:lnTo>
                    <a:pt x="4189" y="4970"/>
                  </a:lnTo>
                  <a:lnTo>
                    <a:pt x="4175" y="4963"/>
                  </a:lnTo>
                  <a:lnTo>
                    <a:pt x="4173" y="4962"/>
                  </a:lnTo>
                  <a:lnTo>
                    <a:pt x="4159" y="4955"/>
                  </a:lnTo>
                  <a:lnTo>
                    <a:pt x="4147" y="4949"/>
                  </a:lnTo>
                  <a:lnTo>
                    <a:pt x="4136" y="4943"/>
                  </a:lnTo>
                  <a:lnTo>
                    <a:pt x="4132" y="4948"/>
                  </a:lnTo>
                  <a:lnTo>
                    <a:pt x="4122" y="4959"/>
                  </a:lnTo>
                  <a:lnTo>
                    <a:pt x="4111" y="4971"/>
                  </a:lnTo>
                  <a:lnTo>
                    <a:pt x="4100" y="4984"/>
                  </a:lnTo>
                  <a:lnTo>
                    <a:pt x="4100" y="4985"/>
                  </a:lnTo>
                  <a:lnTo>
                    <a:pt x="4088" y="4998"/>
                  </a:lnTo>
                  <a:lnTo>
                    <a:pt x="4077" y="5011"/>
                  </a:lnTo>
                  <a:lnTo>
                    <a:pt x="4064" y="5025"/>
                  </a:lnTo>
                  <a:lnTo>
                    <a:pt x="4052" y="5039"/>
                  </a:lnTo>
                  <a:lnTo>
                    <a:pt x="4040" y="5053"/>
                  </a:lnTo>
                  <a:lnTo>
                    <a:pt x="4028" y="5067"/>
                  </a:lnTo>
                  <a:lnTo>
                    <a:pt x="4016" y="5080"/>
                  </a:lnTo>
                  <a:lnTo>
                    <a:pt x="4004" y="5094"/>
                  </a:lnTo>
                  <a:lnTo>
                    <a:pt x="3993" y="5107"/>
                  </a:lnTo>
                  <a:lnTo>
                    <a:pt x="3983" y="5119"/>
                  </a:lnTo>
                  <a:lnTo>
                    <a:pt x="3973" y="5130"/>
                  </a:lnTo>
                  <a:lnTo>
                    <a:pt x="3973" y="5130"/>
                  </a:lnTo>
                  <a:lnTo>
                    <a:pt x="3964" y="5141"/>
                  </a:lnTo>
                  <a:lnTo>
                    <a:pt x="3963" y="5141"/>
                  </a:lnTo>
                  <a:lnTo>
                    <a:pt x="3955" y="5150"/>
                  </a:lnTo>
                  <a:lnTo>
                    <a:pt x="3955" y="5151"/>
                  </a:lnTo>
                  <a:lnTo>
                    <a:pt x="3948" y="5158"/>
                  </a:lnTo>
                  <a:lnTo>
                    <a:pt x="3928" y="5181"/>
                  </a:lnTo>
                  <a:lnTo>
                    <a:pt x="3900" y="5213"/>
                  </a:lnTo>
                  <a:lnTo>
                    <a:pt x="3866" y="5252"/>
                  </a:lnTo>
                  <a:lnTo>
                    <a:pt x="3828" y="5297"/>
                  </a:lnTo>
                  <a:lnTo>
                    <a:pt x="3785" y="5346"/>
                  </a:lnTo>
                  <a:lnTo>
                    <a:pt x="3740" y="5398"/>
                  </a:lnTo>
                  <a:lnTo>
                    <a:pt x="3694" y="5451"/>
                  </a:lnTo>
                  <a:lnTo>
                    <a:pt x="3648" y="5504"/>
                  </a:lnTo>
                  <a:close/>
                  <a:moveTo>
                    <a:pt x="3882" y="4606"/>
                  </a:moveTo>
                  <a:lnTo>
                    <a:pt x="3103" y="5503"/>
                  </a:lnTo>
                  <a:lnTo>
                    <a:pt x="3127" y="5525"/>
                  </a:lnTo>
                  <a:lnTo>
                    <a:pt x="3134" y="5530"/>
                  </a:lnTo>
                  <a:lnTo>
                    <a:pt x="3144" y="5519"/>
                  </a:lnTo>
                  <a:lnTo>
                    <a:pt x="3172" y="5488"/>
                  </a:lnTo>
                  <a:lnTo>
                    <a:pt x="3206" y="5449"/>
                  </a:lnTo>
                  <a:lnTo>
                    <a:pt x="3247" y="5401"/>
                  </a:lnTo>
                  <a:lnTo>
                    <a:pt x="3264" y="5382"/>
                  </a:lnTo>
                  <a:lnTo>
                    <a:pt x="3281" y="5363"/>
                  </a:lnTo>
                  <a:lnTo>
                    <a:pt x="3297" y="5344"/>
                  </a:lnTo>
                  <a:lnTo>
                    <a:pt x="3312" y="5326"/>
                  </a:lnTo>
                  <a:lnTo>
                    <a:pt x="3327" y="5308"/>
                  </a:lnTo>
                  <a:lnTo>
                    <a:pt x="3342" y="5292"/>
                  </a:lnTo>
                  <a:lnTo>
                    <a:pt x="3355" y="5276"/>
                  </a:lnTo>
                  <a:lnTo>
                    <a:pt x="3367" y="5262"/>
                  </a:lnTo>
                  <a:lnTo>
                    <a:pt x="3378" y="5249"/>
                  </a:lnTo>
                  <a:lnTo>
                    <a:pt x="3379" y="5249"/>
                  </a:lnTo>
                  <a:lnTo>
                    <a:pt x="3388" y="5238"/>
                  </a:lnTo>
                  <a:lnTo>
                    <a:pt x="3389" y="5237"/>
                  </a:lnTo>
                  <a:lnTo>
                    <a:pt x="3397" y="5228"/>
                  </a:lnTo>
                  <a:lnTo>
                    <a:pt x="3397" y="5227"/>
                  </a:lnTo>
                  <a:lnTo>
                    <a:pt x="3404" y="5220"/>
                  </a:lnTo>
                  <a:lnTo>
                    <a:pt x="3405" y="5219"/>
                  </a:lnTo>
                  <a:lnTo>
                    <a:pt x="3410" y="5213"/>
                  </a:lnTo>
                  <a:lnTo>
                    <a:pt x="3411" y="5212"/>
                  </a:lnTo>
                  <a:lnTo>
                    <a:pt x="3414" y="5209"/>
                  </a:lnTo>
                  <a:lnTo>
                    <a:pt x="3441" y="5177"/>
                  </a:lnTo>
                  <a:lnTo>
                    <a:pt x="3472" y="5143"/>
                  </a:lnTo>
                  <a:lnTo>
                    <a:pt x="3504" y="5106"/>
                  </a:lnTo>
                  <a:lnTo>
                    <a:pt x="3537" y="5069"/>
                  </a:lnTo>
                  <a:lnTo>
                    <a:pt x="3570" y="5030"/>
                  </a:lnTo>
                  <a:lnTo>
                    <a:pt x="3604" y="4991"/>
                  </a:lnTo>
                  <a:lnTo>
                    <a:pt x="3637" y="4953"/>
                  </a:lnTo>
                  <a:lnTo>
                    <a:pt x="3670" y="4916"/>
                  </a:lnTo>
                  <a:lnTo>
                    <a:pt x="3700" y="4880"/>
                  </a:lnTo>
                  <a:lnTo>
                    <a:pt x="3729" y="4847"/>
                  </a:lnTo>
                  <a:lnTo>
                    <a:pt x="3756" y="4817"/>
                  </a:lnTo>
                  <a:lnTo>
                    <a:pt x="3779" y="4790"/>
                  </a:lnTo>
                  <a:lnTo>
                    <a:pt x="3798" y="4767"/>
                  </a:lnTo>
                  <a:lnTo>
                    <a:pt x="3814" y="4749"/>
                  </a:lnTo>
                  <a:lnTo>
                    <a:pt x="3818" y="4744"/>
                  </a:lnTo>
                  <a:lnTo>
                    <a:pt x="3818" y="4744"/>
                  </a:lnTo>
                  <a:lnTo>
                    <a:pt x="3823" y="4738"/>
                  </a:lnTo>
                  <a:lnTo>
                    <a:pt x="3823" y="4738"/>
                  </a:lnTo>
                  <a:lnTo>
                    <a:pt x="3828" y="4732"/>
                  </a:lnTo>
                  <a:lnTo>
                    <a:pt x="3829" y="4731"/>
                  </a:lnTo>
                  <a:lnTo>
                    <a:pt x="3834" y="4725"/>
                  </a:lnTo>
                  <a:lnTo>
                    <a:pt x="3834" y="4724"/>
                  </a:lnTo>
                  <a:lnTo>
                    <a:pt x="3841" y="4717"/>
                  </a:lnTo>
                  <a:lnTo>
                    <a:pt x="3841" y="4717"/>
                  </a:lnTo>
                  <a:lnTo>
                    <a:pt x="3847" y="4709"/>
                  </a:lnTo>
                  <a:lnTo>
                    <a:pt x="3847" y="4709"/>
                  </a:lnTo>
                  <a:lnTo>
                    <a:pt x="3854" y="4701"/>
                  </a:lnTo>
                  <a:lnTo>
                    <a:pt x="3854" y="4701"/>
                  </a:lnTo>
                  <a:lnTo>
                    <a:pt x="3861" y="4693"/>
                  </a:lnTo>
                  <a:lnTo>
                    <a:pt x="3861" y="4693"/>
                  </a:lnTo>
                  <a:lnTo>
                    <a:pt x="3868" y="4685"/>
                  </a:lnTo>
                  <a:lnTo>
                    <a:pt x="3868" y="4685"/>
                  </a:lnTo>
                  <a:lnTo>
                    <a:pt x="3875" y="4677"/>
                  </a:lnTo>
                  <a:lnTo>
                    <a:pt x="3875" y="4677"/>
                  </a:lnTo>
                  <a:lnTo>
                    <a:pt x="3882" y="4669"/>
                  </a:lnTo>
                  <a:lnTo>
                    <a:pt x="3882" y="4669"/>
                  </a:lnTo>
                  <a:lnTo>
                    <a:pt x="3889" y="4661"/>
                  </a:lnTo>
                  <a:lnTo>
                    <a:pt x="3889" y="4661"/>
                  </a:lnTo>
                  <a:lnTo>
                    <a:pt x="3895" y="4654"/>
                  </a:lnTo>
                  <a:lnTo>
                    <a:pt x="3896" y="4653"/>
                  </a:lnTo>
                  <a:lnTo>
                    <a:pt x="3901" y="4648"/>
                  </a:lnTo>
                  <a:lnTo>
                    <a:pt x="3912" y="4634"/>
                  </a:lnTo>
                  <a:lnTo>
                    <a:pt x="3905" y="4627"/>
                  </a:lnTo>
                  <a:lnTo>
                    <a:pt x="3883" y="4607"/>
                  </a:lnTo>
                  <a:lnTo>
                    <a:pt x="3882" y="4606"/>
                  </a:lnTo>
                  <a:close/>
                  <a:moveTo>
                    <a:pt x="2808" y="5067"/>
                  </a:moveTo>
                  <a:lnTo>
                    <a:pt x="2814" y="5073"/>
                  </a:lnTo>
                  <a:lnTo>
                    <a:pt x="3469" y="4319"/>
                  </a:lnTo>
                  <a:lnTo>
                    <a:pt x="3463" y="4313"/>
                  </a:lnTo>
                  <a:lnTo>
                    <a:pt x="2808" y="5067"/>
                  </a:lnTo>
                  <a:close/>
                  <a:moveTo>
                    <a:pt x="1403" y="3849"/>
                  </a:moveTo>
                  <a:lnTo>
                    <a:pt x="2430" y="4740"/>
                  </a:lnTo>
                  <a:lnTo>
                    <a:pt x="3085" y="3985"/>
                  </a:lnTo>
                  <a:lnTo>
                    <a:pt x="2060" y="3095"/>
                  </a:lnTo>
                  <a:lnTo>
                    <a:pt x="1403" y="3849"/>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061" name="Google Shape;1061;p32"/>
          <p:cNvSpPr txBox="1"/>
          <p:nvPr/>
        </p:nvSpPr>
        <p:spPr>
          <a:xfrm>
            <a:off x="363794" y="2419606"/>
            <a:ext cx="2634049" cy="3746731"/>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800">
                <a:solidFill>
                  <a:schemeClr val="lt1"/>
                </a:solidFill>
                <a:latin typeface="Arial"/>
                <a:ea typeface="Arial"/>
                <a:cs typeface="Arial"/>
                <a:sym typeface="Arial"/>
              </a:rPr>
              <a:t>Built once and reused everywhere, these capabilities compound: each use case is faster and cheaper than the last.</a:t>
            </a:r>
            <a:endParaRPr/>
          </a:p>
          <a:p>
            <a:pPr indent="0" lvl="0" marL="0" marR="0" rtl="0" algn="l">
              <a:spcBef>
                <a:spcPts val="0"/>
              </a:spcBef>
              <a:spcAft>
                <a:spcPts val="0"/>
              </a:spcAft>
              <a:buNone/>
            </a:pPr>
            <a:r>
              <a:t/>
            </a:r>
            <a:endParaRPr sz="1800">
              <a:solidFill>
                <a:schemeClr val="lt1"/>
              </a:solidFill>
              <a:latin typeface="Arial"/>
              <a:ea typeface="Arial"/>
              <a:cs typeface="Arial"/>
              <a:sym typeface="Arial"/>
            </a:endParaRPr>
          </a:p>
          <a:p>
            <a:pPr indent="0" lvl="0" marL="0" marR="0" rtl="0" algn="l">
              <a:spcBef>
                <a:spcPts val="0"/>
              </a:spcBef>
              <a:spcAft>
                <a:spcPts val="0"/>
              </a:spcAft>
              <a:buNone/>
            </a:pPr>
            <a:r>
              <a:rPr lang="en-US" sz="1800">
                <a:solidFill>
                  <a:schemeClr val="lt1"/>
                </a:solidFill>
                <a:latin typeface="Arial"/>
                <a:ea typeface="Arial"/>
                <a:cs typeface="Arial"/>
                <a:sym typeface="Arial"/>
              </a:rPr>
              <a:t>Capabilities compound with every use case delivered.</a:t>
            </a:r>
            <a:endParaRPr sz="1800">
              <a:solidFill>
                <a:schemeClr val="lt1"/>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5" name="Shape 1065"/>
        <p:cNvGrpSpPr/>
        <p:nvPr/>
      </p:nvGrpSpPr>
      <p:grpSpPr>
        <a:xfrm>
          <a:off x="0" y="0"/>
          <a:ext cx="0" cy="0"/>
          <a:chOff x="0" y="0"/>
          <a:chExt cx="0" cy="0"/>
        </a:xfrm>
      </p:grpSpPr>
      <p:sp>
        <p:nvSpPr>
          <p:cNvPr id="1066" name="Google Shape;1066;p33"/>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Data &amp; Technology</a:t>
            </a:r>
            <a:endParaRPr/>
          </a:p>
        </p:txBody>
      </p:sp>
      <p:sp>
        <p:nvSpPr>
          <p:cNvPr id="1067" name="Google Shape;1067;p33"/>
          <p:cNvSpPr/>
          <p:nvPr/>
        </p:nvSpPr>
        <p:spPr>
          <a:xfrm>
            <a:off x="363794" y="2233915"/>
            <a:ext cx="1823821" cy="1481130"/>
          </a:xfrm>
          <a:prstGeom prst="rect">
            <a:avLst/>
          </a:prstGeom>
          <a:gradFill>
            <a:gsLst>
              <a:gs pos="0">
                <a:schemeClr val="dk2"/>
              </a:gs>
              <a:gs pos="100000">
                <a:schemeClr val="accent2"/>
              </a:gs>
            </a:gsLst>
            <a:lin ang="135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1600">
              <a:solidFill>
                <a:schemeClr val="lt1"/>
              </a:solidFill>
              <a:latin typeface="Arial"/>
              <a:ea typeface="Arial"/>
              <a:cs typeface="Arial"/>
              <a:sym typeface="Arial"/>
            </a:endParaRPr>
          </a:p>
          <a:p>
            <a:pPr indent="0" lvl="0" marL="0" marR="0" rtl="0" algn="ctr">
              <a:spcBef>
                <a:spcPts val="0"/>
              </a:spcBef>
              <a:spcAft>
                <a:spcPts val="0"/>
              </a:spcAft>
              <a:buNone/>
            </a:pPr>
            <a:r>
              <a:t/>
            </a:r>
            <a:endParaRPr b="1" sz="1600">
              <a:solidFill>
                <a:schemeClr val="lt1"/>
              </a:solidFill>
              <a:latin typeface="Arial"/>
              <a:ea typeface="Arial"/>
              <a:cs typeface="Arial"/>
              <a:sym typeface="Arial"/>
            </a:endParaRPr>
          </a:p>
          <a:p>
            <a:pPr indent="0" lvl="0" marL="0" marR="0" rtl="0" algn="ctr">
              <a:spcBef>
                <a:spcPts val="0"/>
              </a:spcBef>
              <a:spcAft>
                <a:spcPts val="0"/>
              </a:spcAft>
              <a:buNone/>
            </a:pPr>
            <a:r>
              <a:rPr b="1" lang="en-US" sz="1600">
                <a:solidFill>
                  <a:schemeClr val="lt1"/>
                </a:solidFill>
                <a:latin typeface="Arial"/>
                <a:ea typeface="Arial"/>
                <a:cs typeface="Arial"/>
                <a:sym typeface="Arial"/>
              </a:rPr>
              <a:t>Four layers of the stack,</a:t>
            </a:r>
            <a:endParaRPr b="1" sz="1600">
              <a:solidFill>
                <a:schemeClr val="lt1"/>
              </a:solidFill>
              <a:latin typeface="Arial"/>
              <a:ea typeface="Arial"/>
              <a:cs typeface="Arial"/>
              <a:sym typeface="Arial"/>
            </a:endParaRPr>
          </a:p>
        </p:txBody>
      </p:sp>
      <p:sp>
        <p:nvSpPr>
          <p:cNvPr id="1068" name="Google Shape;1068;p33"/>
          <p:cNvSpPr/>
          <p:nvPr/>
        </p:nvSpPr>
        <p:spPr>
          <a:xfrm>
            <a:off x="2887076" y="1415162"/>
            <a:ext cx="2344681" cy="782739"/>
          </a:xfrm>
          <a:prstGeom prst="rect">
            <a:avLst/>
          </a:prstGeom>
          <a:solidFill>
            <a:schemeClr val="accent2"/>
          </a:solidFill>
          <a:ln cap="flat" cmpd="sng" w="12700">
            <a:solidFill>
              <a:schemeClr val="accent2"/>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Arial"/>
                <a:ea typeface="Arial"/>
                <a:cs typeface="Arial"/>
                <a:sym typeface="Arial"/>
              </a:rPr>
              <a:t>Data</a:t>
            </a:r>
            <a:br>
              <a:rPr lang="en-US" sz="1600">
                <a:solidFill>
                  <a:schemeClr val="lt1"/>
                </a:solidFill>
                <a:latin typeface="Arial"/>
                <a:ea typeface="Arial"/>
                <a:cs typeface="Arial"/>
                <a:sym typeface="Arial"/>
              </a:rPr>
            </a:br>
            <a:r>
              <a:rPr lang="en-US" sz="1600">
                <a:solidFill>
                  <a:schemeClr val="lt1"/>
                </a:solidFill>
                <a:latin typeface="Arial"/>
                <a:ea typeface="Arial"/>
                <a:cs typeface="Arial"/>
                <a:sym typeface="Arial"/>
              </a:rPr>
              <a:t>layer</a:t>
            </a:r>
            <a:endParaRPr sz="1600">
              <a:solidFill>
                <a:schemeClr val="lt1"/>
              </a:solidFill>
              <a:latin typeface="Arial"/>
              <a:ea typeface="Arial"/>
              <a:cs typeface="Arial"/>
              <a:sym typeface="Arial"/>
            </a:endParaRPr>
          </a:p>
        </p:txBody>
      </p:sp>
      <p:sp>
        <p:nvSpPr>
          <p:cNvPr id="1069" name="Google Shape;1069;p33"/>
          <p:cNvSpPr/>
          <p:nvPr/>
        </p:nvSpPr>
        <p:spPr>
          <a:xfrm>
            <a:off x="2887076" y="2364717"/>
            <a:ext cx="2344681" cy="782739"/>
          </a:xfrm>
          <a:prstGeom prst="rect">
            <a:avLst/>
          </a:prstGeom>
          <a:solidFill>
            <a:schemeClr val="accent2"/>
          </a:solidFill>
          <a:ln cap="flat" cmpd="sng" w="12700">
            <a:solidFill>
              <a:schemeClr val="accent2"/>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Arial"/>
                <a:ea typeface="Arial"/>
                <a:cs typeface="Arial"/>
                <a:sym typeface="Arial"/>
              </a:rPr>
              <a:t>Platform</a:t>
            </a:r>
            <a:br>
              <a:rPr lang="en-US" sz="1600">
                <a:solidFill>
                  <a:schemeClr val="lt1"/>
                </a:solidFill>
                <a:latin typeface="Arial"/>
                <a:ea typeface="Arial"/>
                <a:cs typeface="Arial"/>
                <a:sym typeface="Arial"/>
              </a:rPr>
            </a:br>
            <a:r>
              <a:rPr lang="en-US" sz="1600">
                <a:solidFill>
                  <a:schemeClr val="lt1"/>
                </a:solidFill>
                <a:latin typeface="Arial"/>
                <a:ea typeface="Arial"/>
                <a:cs typeface="Arial"/>
                <a:sym typeface="Arial"/>
              </a:rPr>
              <a:t>layer</a:t>
            </a:r>
            <a:endParaRPr sz="1600">
              <a:solidFill>
                <a:schemeClr val="lt1"/>
              </a:solidFill>
              <a:latin typeface="Arial"/>
              <a:ea typeface="Arial"/>
              <a:cs typeface="Arial"/>
              <a:sym typeface="Arial"/>
            </a:endParaRPr>
          </a:p>
        </p:txBody>
      </p:sp>
      <p:sp>
        <p:nvSpPr>
          <p:cNvPr id="1070" name="Google Shape;1070;p33"/>
          <p:cNvSpPr/>
          <p:nvPr/>
        </p:nvSpPr>
        <p:spPr>
          <a:xfrm>
            <a:off x="2887076" y="3314271"/>
            <a:ext cx="2344681" cy="782739"/>
          </a:xfrm>
          <a:prstGeom prst="rect">
            <a:avLst/>
          </a:prstGeom>
          <a:solidFill>
            <a:schemeClr val="accent2"/>
          </a:solidFill>
          <a:ln cap="flat" cmpd="sng" w="12700">
            <a:solidFill>
              <a:schemeClr val="accent2"/>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Arial"/>
                <a:ea typeface="Arial"/>
                <a:cs typeface="Arial"/>
                <a:sym typeface="Arial"/>
              </a:rPr>
              <a:t>Model</a:t>
            </a:r>
            <a:br>
              <a:rPr lang="en-US" sz="1600">
                <a:solidFill>
                  <a:schemeClr val="lt1"/>
                </a:solidFill>
                <a:latin typeface="Arial"/>
                <a:ea typeface="Arial"/>
                <a:cs typeface="Arial"/>
                <a:sym typeface="Arial"/>
              </a:rPr>
            </a:br>
            <a:r>
              <a:rPr lang="en-US" sz="1600">
                <a:solidFill>
                  <a:schemeClr val="lt1"/>
                </a:solidFill>
                <a:latin typeface="Arial"/>
                <a:ea typeface="Arial"/>
                <a:cs typeface="Arial"/>
                <a:sym typeface="Arial"/>
              </a:rPr>
              <a:t>layer</a:t>
            </a:r>
            <a:endParaRPr sz="1600">
              <a:solidFill>
                <a:schemeClr val="lt1"/>
              </a:solidFill>
              <a:latin typeface="Arial"/>
              <a:ea typeface="Arial"/>
              <a:cs typeface="Arial"/>
              <a:sym typeface="Arial"/>
            </a:endParaRPr>
          </a:p>
        </p:txBody>
      </p:sp>
      <p:sp>
        <p:nvSpPr>
          <p:cNvPr id="1071" name="Google Shape;1071;p33"/>
          <p:cNvSpPr/>
          <p:nvPr/>
        </p:nvSpPr>
        <p:spPr>
          <a:xfrm>
            <a:off x="2887076" y="4263826"/>
            <a:ext cx="2344681" cy="782739"/>
          </a:xfrm>
          <a:prstGeom prst="rect">
            <a:avLst/>
          </a:prstGeom>
          <a:solidFill>
            <a:schemeClr val="accent2"/>
          </a:solidFill>
          <a:ln cap="flat" cmpd="sng" w="12700">
            <a:solidFill>
              <a:schemeClr val="accent2"/>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Arial"/>
                <a:ea typeface="Arial"/>
                <a:cs typeface="Arial"/>
                <a:sym typeface="Arial"/>
              </a:rPr>
              <a:t>Experience</a:t>
            </a:r>
            <a:br>
              <a:rPr lang="en-US" sz="1600">
                <a:solidFill>
                  <a:schemeClr val="lt1"/>
                </a:solidFill>
                <a:latin typeface="Arial"/>
                <a:ea typeface="Arial"/>
                <a:cs typeface="Arial"/>
                <a:sym typeface="Arial"/>
              </a:rPr>
            </a:br>
            <a:r>
              <a:rPr lang="en-US" sz="1600">
                <a:solidFill>
                  <a:schemeClr val="lt1"/>
                </a:solidFill>
                <a:latin typeface="Arial"/>
                <a:ea typeface="Arial"/>
                <a:cs typeface="Arial"/>
                <a:sym typeface="Arial"/>
              </a:rPr>
              <a:t>layer</a:t>
            </a:r>
            <a:endParaRPr sz="1600">
              <a:solidFill>
                <a:schemeClr val="lt1"/>
              </a:solidFill>
              <a:latin typeface="Arial"/>
              <a:ea typeface="Arial"/>
              <a:cs typeface="Arial"/>
              <a:sym typeface="Arial"/>
            </a:endParaRPr>
          </a:p>
        </p:txBody>
      </p:sp>
      <p:sp>
        <p:nvSpPr>
          <p:cNvPr id="1072" name="Google Shape;1072;p33"/>
          <p:cNvSpPr/>
          <p:nvPr/>
        </p:nvSpPr>
        <p:spPr>
          <a:xfrm>
            <a:off x="5375633" y="1415162"/>
            <a:ext cx="6422829" cy="782739"/>
          </a:xfrm>
          <a:prstGeom prst="rect">
            <a:avLst/>
          </a:prstGeom>
          <a:solidFill>
            <a:schemeClr val="lt2"/>
          </a:solidFill>
          <a:ln>
            <a:noFill/>
          </a:ln>
        </p:spPr>
        <p:txBody>
          <a:bodyPr anchorCtr="0" anchor="ctr" bIns="72000" lIns="108000" spcFirstLastPara="1" rIns="108000" wrap="square" tIns="72000">
            <a:noAutofit/>
          </a:bodyPr>
          <a:lstStyle/>
          <a:p>
            <a:pPr indent="0" lvl="0" marL="0" marR="0" rtl="0" algn="l">
              <a:spcBef>
                <a:spcPts val="0"/>
              </a:spcBef>
              <a:spcAft>
                <a:spcPts val="0"/>
              </a:spcAft>
              <a:buNone/>
            </a:pPr>
            <a:r>
              <a:rPr b="1" lang="en-US" sz="1400">
                <a:solidFill>
                  <a:schemeClr val="dk1"/>
                </a:solidFill>
                <a:latin typeface="Arial"/>
                <a:ea typeface="Arial"/>
                <a:cs typeface="Arial"/>
                <a:sym typeface="Arial"/>
              </a:rPr>
              <a:t>Governed, accessible data products</a:t>
            </a:r>
            <a:r>
              <a:rPr lang="en-US" sz="1400">
                <a:solidFill>
                  <a:schemeClr val="dk1"/>
                </a:solidFill>
                <a:latin typeface="Arial"/>
                <a:ea typeface="Arial"/>
                <a:cs typeface="Arial"/>
                <a:sym typeface="Arial"/>
              </a:rPr>
              <a:t>Curated, high-quality data products with clear ownership, lineage, and access controls replace brittle one-off pipelines built per project.</a:t>
            </a:r>
            <a:endParaRPr/>
          </a:p>
        </p:txBody>
      </p:sp>
      <p:sp>
        <p:nvSpPr>
          <p:cNvPr id="1073" name="Google Shape;1073;p33"/>
          <p:cNvSpPr/>
          <p:nvPr/>
        </p:nvSpPr>
        <p:spPr>
          <a:xfrm>
            <a:off x="5375633" y="2364717"/>
            <a:ext cx="6422829" cy="782739"/>
          </a:xfrm>
          <a:prstGeom prst="rect">
            <a:avLst/>
          </a:prstGeom>
          <a:solidFill>
            <a:schemeClr val="lt2"/>
          </a:solidFill>
          <a:ln>
            <a:noFill/>
          </a:ln>
        </p:spPr>
        <p:txBody>
          <a:bodyPr anchorCtr="0" anchor="ctr" bIns="72000" lIns="108000" spcFirstLastPara="1" rIns="108000" wrap="square" tIns="72000">
            <a:noAutofit/>
          </a:bodyPr>
          <a:lstStyle/>
          <a:p>
            <a:pPr indent="0" lvl="0" marL="0" marR="0" rtl="0" algn="l">
              <a:spcBef>
                <a:spcPts val="0"/>
              </a:spcBef>
              <a:spcAft>
                <a:spcPts val="0"/>
              </a:spcAft>
              <a:buNone/>
            </a:pPr>
            <a:r>
              <a:rPr b="1" lang="en-US" sz="1400">
                <a:solidFill>
                  <a:schemeClr val="dk1"/>
                </a:solidFill>
                <a:latin typeface="Arial"/>
                <a:ea typeface="Arial"/>
                <a:cs typeface="Arial"/>
                <a:sym typeface="Arial"/>
              </a:rPr>
              <a:t>Shared AI platform and MLOps</a:t>
            </a:r>
            <a:r>
              <a:rPr lang="en-US" sz="1400">
                <a:solidFill>
                  <a:schemeClr val="dk1"/>
                </a:solidFill>
                <a:latin typeface="Arial"/>
                <a:ea typeface="Arial"/>
                <a:cs typeface="Arial"/>
                <a:sym typeface="Arial"/>
              </a:rPr>
              <a:t>A common platform provides compute, feature stores, deployment, and monitoring so teams ship and operate models reliably and fast.</a:t>
            </a:r>
            <a:endParaRPr/>
          </a:p>
        </p:txBody>
      </p:sp>
      <p:sp>
        <p:nvSpPr>
          <p:cNvPr id="1074" name="Google Shape;1074;p33"/>
          <p:cNvSpPr/>
          <p:nvPr/>
        </p:nvSpPr>
        <p:spPr>
          <a:xfrm>
            <a:off x="5375633" y="3314271"/>
            <a:ext cx="6422829" cy="782739"/>
          </a:xfrm>
          <a:prstGeom prst="rect">
            <a:avLst/>
          </a:prstGeom>
          <a:solidFill>
            <a:schemeClr val="lt2"/>
          </a:solidFill>
          <a:ln>
            <a:noFill/>
          </a:ln>
        </p:spPr>
        <p:txBody>
          <a:bodyPr anchorCtr="0" anchor="ctr" bIns="72000" lIns="108000" spcFirstLastPara="1" rIns="108000" wrap="square" tIns="72000">
            <a:noAutofit/>
          </a:bodyPr>
          <a:lstStyle/>
          <a:p>
            <a:pPr indent="0" lvl="0" marL="0" marR="0" rtl="0" algn="l">
              <a:spcBef>
                <a:spcPts val="0"/>
              </a:spcBef>
              <a:spcAft>
                <a:spcPts val="0"/>
              </a:spcAft>
              <a:buNone/>
            </a:pPr>
            <a:r>
              <a:rPr b="1" lang="en-US" sz="1400">
                <a:solidFill>
                  <a:schemeClr val="dk1"/>
                </a:solidFill>
                <a:latin typeface="Arial"/>
                <a:ea typeface="Arial"/>
                <a:cs typeface="Arial"/>
                <a:sym typeface="Arial"/>
              </a:rPr>
              <a:t>A portfolio of models, build and buy</a:t>
            </a:r>
            <a:r>
              <a:rPr lang="en-US" sz="1400">
                <a:solidFill>
                  <a:schemeClr val="dk1"/>
                </a:solidFill>
                <a:latin typeface="Arial"/>
                <a:ea typeface="Arial"/>
                <a:cs typeface="Arial"/>
                <a:sym typeface="Arial"/>
              </a:rPr>
              <a:t>Access leading foundation models alongside fit-for-purpose custom models, chosen by use case for performance, cost, and risk.</a:t>
            </a:r>
            <a:endParaRPr/>
          </a:p>
        </p:txBody>
      </p:sp>
      <p:sp>
        <p:nvSpPr>
          <p:cNvPr id="1075" name="Google Shape;1075;p33"/>
          <p:cNvSpPr/>
          <p:nvPr/>
        </p:nvSpPr>
        <p:spPr>
          <a:xfrm>
            <a:off x="5375633" y="4263826"/>
            <a:ext cx="6422829" cy="782739"/>
          </a:xfrm>
          <a:prstGeom prst="rect">
            <a:avLst/>
          </a:prstGeom>
          <a:solidFill>
            <a:schemeClr val="lt2"/>
          </a:solidFill>
          <a:ln>
            <a:noFill/>
          </a:ln>
        </p:spPr>
        <p:txBody>
          <a:bodyPr anchorCtr="0" anchor="ctr" bIns="72000" lIns="108000" spcFirstLastPara="1" rIns="108000" wrap="square" tIns="72000">
            <a:noAutofit/>
          </a:bodyPr>
          <a:lstStyle/>
          <a:p>
            <a:pPr indent="0" lvl="0" marL="0" marR="0" rtl="0" algn="l">
              <a:spcBef>
                <a:spcPts val="0"/>
              </a:spcBef>
              <a:spcAft>
                <a:spcPts val="0"/>
              </a:spcAft>
              <a:buNone/>
            </a:pPr>
            <a:r>
              <a:rPr b="1" lang="en-US" sz="1400">
                <a:solidFill>
                  <a:schemeClr val="dk1"/>
                </a:solidFill>
                <a:latin typeface="Arial"/>
                <a:ea typeface="Arial"/>
                <a:cs typeface="Arial"/>
                <a:sym typeface="Arial"/>
              </a:rPr>
              <a:t>Embedded AI experiences</a:t>
            </a:r>
            <a:r>
              <a:rPr lang="en-US" sz="1400">
                <a:solidFill>
                  <a:schemeClr val="dk1"/>
                </a:solidFill>
                <a:latin typeface="Arial"/>
                <a:ea typeface="Arial"/>
                <a:cs typeface="Arial"/>
                <a:sym typeface="Arial"/>
              </a:rPr>
              <a:t>Copilots and intelligent workflows delivered into the tools employees and customers already use, driving real adoption and value.</a:t>
            </a:r>
            <a:endParaRPr/>
          </a:p>
        </p:txBody>
      </p:sp>
      <p:cxnSp>
        <p:nvCxnSpPr>
          <p:cNvPr id="1076" name="Google Shape;1076;p33"/>
          <p:cNvCxnSpPr>
            <a:stCxn id="1067" idx="3"/>
            <a:endCxn id="1068" idx="1"/>
          </p:cNvCxnSpPr>
          <p:nvPr/>
        </p:nvCxnSpPr>
        <p:spPr>
          <a:xfrm flipH="1" rot="10800000">
            <a:off x="2187615" y="1806580"/>
            <a:ext cx="699600" cy="1167900"/>
          </a:xfrm>
          <a:prstGeom prst="bentConnector3">
            <a:avLst>
              <a:gd fmla="val 50000" name="adj1"/>
            </a:avLst>
          </a:prstGeom>
          <a:noFill/>
          <a:ln cap="flat" cmpd="sng" w="9525">
            <a:solidFill>
              <a:srgbClr val="A5A5A5"/>
            </a:solidFill>
            <a:prstDash val="solid"/>
            <a:miter lim="8000"/>
            <a:headEnd len="sm" w="sm" type="none"/>
            <a:tailEnd len="med" w="med" type="triangle"/>
          </a:ln>
        </p:spPr>
      </p:cxnSp>
      <p:cxnSp>
        <p:nvCxnSpPr>
          <p:cNvPr id="1077" name="Google Shape;1077;p33"/>
          <p:cNvCxnSpPr>
            <a:stCxn id="1067" idx="3"/>
            <a:endCxn id="1071" idx="1"/>
          </p:cNvCxnSpPr>
          <p:nvPr/>
        </p:nvCxnSpPr>
        <p:spPr>
          <a:xfrm>
            <a:off x="2187615" y="2974480"/>
            <a:ext cx="699600" cy="1680600"/>
          </a:xfrm>
          <a:prstGeom prst="bentConnector3">
            <a:avLst>
              <a:gd fmla="val 50000" name="adj1"/>
            </a:avLst>
          </a:prstGeom>
          <a:noFill/>
          <a:ln cap="flat" cmpd="sng" w="9525">
            <a:solidFill>
              <a:srgbClr val="A5A5A5"/>
            </a:solidFill>
            <a:prstDash val="solid"/>
            <a:miter lim="8000"/>
            <a:headEnd len="sm" w="sm" type="none"/>
            <a:tailEnd len="med" w="med" type="triangle"/>
          </a:ln>
        </p:spPr>
      </p:cxnSp>
      <p:cxnSp>
        <p:nvCxnSpPr>
          <p:cNvPr id="1078" name="Google Shape;1078;p33"/>
          <p:cNvCxnSpPr>
            <a:stCxn id="1067" idx="3"/>
            <a:endCxn id="1070" idx="1"/>
          </p:cNvCxnSpPr>
          <p:nvPr/>
        </p:nvCxnSpPr>
        <p:spPr>
          <a:xfrm>
            <a:off x="2187615" y="2974480"/>
            <a:ext cx="699600" cy="731100"/>
          </a:xfrm>
          <a:prstGeom prst="bentConnector3">
            <a:avLst>
              <a:gd fmla="val 50000" name="adj1"/>
            </a:avLst>
          </a:prstGeom>
          <a:noFill/>
          <a:ln cap="flat" cmpd="sng" w="9525">
            <a:solidFill>
              <a:srgbClr val="A5A5A5"/>
            </a:solidFill>
            <a:prstDash val="solid"/>
            <a:miter lim="8000"/>
            <a:headEnd len="sm" w="sm" type="none"/>
            <a:tailEnd len="med" w="med" type="triangle"/>
          </a:ln>
        </p:spPr>
      </p:cxnSp>
      <p:cxnSp>
        <p:nvCxnSpPr>
          <p:cNvPr id="1079" name="Google Shape;1079;p33"/>
          <p:cNvCxnSpPr>
            <a:stCxn id="1067" idx="3"/>
            <a:endCxn id="1069" idx="1"/>
          </p:cNvCxnSpPr>
          <p:nvPr/>
        </p:nvCxnSpPr>
        <p:spPr>
          <a:xfrm flipH="1" rot="10800000">
            <a:off x="2187615" y="2756080"/>
            <a:ext cx="699600" cy="218400"/>
          </a:xfrm>
          <a:prstGeom prst="bentConnector3">
            <a:avLst>
              <a:gd fmla="val 50000" name="adj1"/>
            </a:avLst>
          </a:prstGeom>
          <a:noFill/>
          <a:ln cap="flat" cmpd="sng" w="9525">
            <a:solidFill>
              <a:srgbClr val="A5A5A5"/>
            </a:solidFill>
            <a:prstDash val="solid"/>
            <a:miter lim="8000"/>
            <a:headEnd len="sm" w="sm" type="none"/>
            <a:tailEnd len="med" w="med" type="triangle"/>
          </a:ln>
        </p:spPr>
      </p:cxnSp>
      <p:sp>
        <p:nvSpPr>
          <p:cNvPr id="1080" name="Google Shape;1080;p33"/>
          <p:cNvSpPr/>
          <p:nvPr/>
        </p:nvSpPr>
        <p:spPr>
          <a:xfrm rot="-2700000">
            <a:off x="790405" y="1794898"/>
            <a:ext cx="970598" cy="970593"/>
          </a:xfrm>
          <a:prstGeom prst="ellipse">
            <a:avLst/>
          </a:prstGeom>
          <a:solidFill>
            <a:schemeClr val="dk2"/>
          </a:solidFill>
          <a:ln cap="flat" cmpd="sng" w="12700">
            <a:solidFill>
              <a:schemeClr val="lt1"/>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ctr">
              <a:lnSpc>
                <a:spcPct val="95000"/>
              </a:lnSpc>
              <a:spcBef>
                <a:spcPts val="0"/>
              </a:spcBef>
              <a:spcAft>
                <a:spcPts val="0"/>
              </a:spcAft>
              <a:buNone/>
            </a:pPr>
            <a:r>
              <a:t/>
            </a:r>
            <a:endParaRPr sz="1800">
              <a:solidFill>
                <a:schemeClr val="lt1"/>
              </a:solidFill>
              <a:latin typeface="Arial"/>
              <a:ea typeface="Arial"/>
              <a:cs typeface="Arial"/>
              <a:sym typeface="Arial"/>
            </a:endParaRPr>
          </a:p>
        </p:txBody>
      </p:sp>
      <p:grpSp>
        <p:nvGrpSpPr>
          <p:cNvPr id="1081" name="Google Shape;1081;p33"/>
          <p:cNvGrpSpPr/>
          <p:nvPr/>
        </p:nvGrpSpPr>
        <p:grpSpPr>
          <a:xfrm>
            <a:off x="902682" y="1907173"/>
            <a:ext cx="746045" cy="746042"/>
            <a:chOff x="4308995" y="4834938"/>
            <a:chExt cx="914400" cy="914400"/>
          </a:xfrm>
        </p:grpSpPr>
        <p:sp>
          <p:nvSpPr>
            <p:cNvPr id="1082" name="Google Shape;1082;p33"/>
            <p:cNvSpPr/>
            <p:nvPr/>
          </p:nvSpPr>
          <p:spPr>
            <a:xfrm>
              <a:off x="4308995" y="4834938"/>
              <a:ext cx="914400" cy="914400"/>
            </a:xfrm>
            <a:custGeom>
              <a:rect b="b" l="l" r="r" t="t"/>
              <a:pathLst>
                <a:path extrusionOk="0" h="10000" w="10000">
                  <a:moveTo>
                    <a:pt x="1476" y="3238"/>
                  </a:moveTo>
                  <a:lnTo>
                    <a:pt x="5000" y="1350"/>
                  </a:lnTo>
                  <a:lnTo>
                    <a:pt x="8524" y="3238"/>
                  </a:lnTo>
                  <a:lnTo>
                    <a:pt x="5000" y="5126"/>
                  </a:lnTo>
                  <a:lnTo>
                    <a:pt x="1476" y="3238"/>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83" name="Google Shape;1083;p33"/>
            <p:cNvSpPr/>
            <p:nvPr/>
          </p:nvSpPr>
          <p:spPr>
            <a:xfrm>
              <a:off x="4308995" y="4834938"/>
              <a:ext cx="914400" cy="914400"/>
            </a:xfrm>
            <a:custGeom>
              <a:rect b="b" l="l" r="r" t="t"/>
              <a:pathLst>
                <a:path extrusionOk="0" h="10000" w="10000">
                  <a:moveTo>
                    <a:pt x="8773" y="3226"/>
                  </a:moveTo>
                  <a:lnTo>
                    <a:pt x="8774" y="3238"/>
                  </a:lnTo>
                  <a:lnTo>
                    <a:pt x="8774" y="6762"/>
                  </a:lnTo>
                  <a:lnTo>
                    <a:pt x="8772" y="6796"/>
                  </a:lnTo>
                  <a:lnTo>
                    <a:pt x="8765" y="6829"/>
                  </a:lnTo>
                  <a:lnTo>
                    <a:pt x="8754" y="6860"/>
                  </a:lnTo>
                  <a:lnTo>
                    <a:pt x="8738" y="6890"/>
                  </a:lnTo>
                  <a:lnTo>
                    <a:pt x="8719" y="6918"/>
                  </a:lnTo>
                  <a:lnTo>
                    <a:pt x="8697" y="6943"/>
                  </a:lnTo>
                  <a:lnTo>
                    <a:pt x="8671" y="6964"/>
                  </a:lnTo>
                  <a:lnTo>
                    <a:pt x="8642" y="6982"/>
                  </a:lnTo>
                  <a:lnTo>
                    <a:pt x="5118" y="8870"/>
                  </a:lnTo>
                  <a:lnTo>
                    <a:pt x="5105" y="8876"/>
                  </a:lnTo>
                  <a:lnTo>
                    <a:pt x="5096" y="8881"/>
                  </a:lnTo>
                  <a:lnTo>
                    <a:pt x="5093" y="8882"/>
                  </a:lnTo>
                  <a:lnTo>
                    <a:pt x="5090" y="8883"/>
                  </a:lnTo>
                  <a:lnTo>
                    <a:pt x="5075" y="8888"/>
                  </a:lnTo>
                  <a:lnTo>
                    <a:pt x="5065" y="8891"/>
                  </a:lnTo>
                  <a:lnTo>
                    <a:pt x="5063" y="8892"/>
                  </a:lnTo>
                  <a:lnTo>
                    <a:pt x="5061" y="8892"/>
                  </a:lnTo>
                  <a:lnTo>
                    <a:pt x="5042" y="8896"/>
                  </a:lnTo>
                  <a:lnTo>
                    <a:pt x="5033" y="8898"/>
                  </a:lnTo>
                  <a:lnTo>
                    <a:pt x="5032" y="8898"/>
                  </a:lnTo>
                  <a:lnTo>
                    <a:pt x="5031" y="8898"/>
                  </a:lnTo>
                  <a:lnTo>
                    <a:pt x="5000" y="8900"/>
                  </a:lnTo>
                  <a:lnTo>
                    <a:pt x="4969" y="8898"/>
                  </a:lnTo>
                  <a:lnTo>
                    <a:pt x="4968" y="8898"/>
                  </a:lnTo>
                  <a:lnTo>
                    <a:pt x="4967" y="8898"/>
                  </a:lnTo>
                  <a:lnTo>
                    <a:pt x="4958" y="8896"/>
                  </a:lnTo>
                  <a:lnTo>
                    <a:pt x="4939" y="8892"/>
                  </a:lnTo>
                  <a:lnTo>
                    <a:pt x="4937" y="8892"/>
                  </a:lnTo>
                  <a:lnTo>
                    <a:pt x="4935" y="8891"/>
                  </a:lnTo>
                  <a:lnTo>
                    <a:pt x="4925" y="8888"/>
                  </a:lnTo>
                  <a:lnTo>
                    <a:pt x="4910" y="8883"/>
                  </a:lnTo>
                  <a:lnTo>
                    <a:pt x="4907" y="8882"/>
                  </a:lnTo>
                  <a:lnTo>
                    <a:pt x="4904" y="8881"/>
                  </a:lnTo>
                  <a:lnTo>
                    <a:pt x="4895" y="8876"/>
                  </a:lnTo>
                  <a:lnTo>
                    <a:pt x="4882" y="8870"/>
                  </a:lnTo>
                  <a:lnTo>
                    <a:pt x="1358" y="6982"/>
                  </a:lnTo>
                  <a:lnTo>
                    <a:pt x="1329" y="6964"/>
                  </a:lnTo>
                  <a:lnTo>
                    <a:pt x="1303" y="6943"/>
                  </a:lnTo>
                  <a:lnTo>
                    <a:pt x="1281" y="6918"/>
                  </a:lnTo>
                  <a:lnTo>
                    <a:pt x="1262" y="6890"/>
                  </a:lnTo>
                  <a:lnTo>
                    <a:pt x="1246" y="6860"/>
                  </a:lnTo>
                  <a:lnTo>
                    <a:pt x="1235" y="6829"/>
                  </a:lnTo>
                  <a:lnTo>
                    <a:pt x="1228" y="6796"/>
                  </a:lnTo>
                  <a:lnTo>
                    <a:pt x="1226" y="6762"/>
                  </a:lnTo>
                  <a:lnTo>
                    <a:pt x="1226" y="3238"/>
                  </a:lnTo>
                  <a:lnTo>
                    <a:pt x="1227" y="3226"/>
                  </a:lnTo>
                  <a:lnTo>
                    <a:pt x="1227" y="3213"/>
                  </a:lnTo>
                  <a:lnTo>
                    <a:pt x="1228" y="3209"/>
                  </a:lnTo>
                  <a:lnTo>
                    <a:pt x="1228" y="3204"/>
                  </a:lnTo>
                  <a:lnTo>
                    <a:pt x="1231" y="3193"/>
                  </a:lnTo>
                  <a:lnTo>
                    <a:pt x="1233" y="3181"/>
                  </a:lnTo>
                  <a:lnTo>
                    <a:pt x="1234" y="3176"/>
                  </a:lnTo>
                  <a:lnTo>
                    <a:pt x="1235" y="3171"/>
                  </a:lnTo>
                  <a:lnTo>
                    <a:pt x="1239" y="3161"/>
                  </a:lnTo>
                  <a:lnTo>
                    <a:pt x="1242" y="3150"/>
                  </a:lnTo>
                  <a:lnTo>
                    <a:pt x="1244" y="3145"/>
                  </a:lnTo>
                  <a:lnTo>
                    <a:pt x="1246" y="3140"/>
                  </a:lnTo>
                  <a:lnTo>
                    <a:pt x="1251" y="3130"/>
                  </a:lnTo>
                  <a:lnTo>
                    <a:pt x="1256" y="3120"/>
                  </a:lnTo>
                  <a:lnTo>
                    <a:pt x="1259" y="3115"/>
                  </a:lnTo>
                  <a:lnTo>
                    <a:pt x="1262" y="3110"/>
                  </a:lnTo>
                  <a:lnTo>
                    <a:pt x="1267" y="3101"/>
                  </a:lnTo>
                  <a:lnTo>
                    <a:pt x="1273" y="3092"/>
                  </a:lnTo>
                  <a:lnTo>
                    <a:pt x="1277" y="3087"/>
                  </a:lnTo>
                  <a:lnTo>
                    <a:pt x="1281" y="3082"/>
                  </a:lnTo>
                  <a:lnTo>
                    <a:pt x="1287" y="3075"/>
                  </a:lnTo>
                  <a:lnTo>
                    <a:pt x="1294" y="3067"/>
                  </a:lnTo>
                  <a:lnTo>
                    <a:pt x="1299" y="3062"/>
                  </a:lnTo>
                  <a:lnTo>
                    <a:pt x="1303" y="3057"/>
                  </a:lnTo>
                  <a:lnTo>
                    <a:pt x="1310" y="3051"/>
                  </a:lnTo>
                  <a:lnTo>
                    <a:pt x="1318" y="3045"/>
                  </a:lnTo>
                  <a:lnTo>
                    <a:pt x="1324" y="3040"/>
                  </a:lnTo>
                  <a:lnTo>
                    <a:pt x="1329" y="3036"/>
                  </a:lnTo>
                  <a:lnTo>
                    <a:pt x="1337" y="3031"/>
                  </a:lnTo>
                  <a:lnTo>
                    <a:pt x="1344" y="3026"/>
                  </a:lnTo>
                  <a:lnTo>
                    <a:pt x="1351" y="3022"/>
                  </a:lnTo>
                  <a:lnTo>
                    <a:pt x="1358" y="3018"/>
                  </a:lnTo>
                  <a:lnTo>
                    <a:pt x="4882" y="1130"/>
                  </a:lnTo>
                  <a:lnTo>
                    <a:pt x="4910" y="1117"/>
                  </a:lnTo>
                  <a:lnTo>
                    <a:pt x="4939" y="1108"/>
                  </a:lnTo>
                  <a:lnTo>
                    <a:pt x="4969" y="1102"/>
                  </a:lnTo>
                  <a:lnTo>
                    <a:pt x="5000" y="1100"/>
                  </a:lnTo>
                  <a:lnTo>
                    <a:pt x="5031" y="1102"/>
                  </a:lnTo>
                  <a:lnTo>
                    <a:pt x="5061" y="1108"/>
                  </a:lnTo>
                  <a:lnTo>
                    <a:pt x="5090" y="1117"/>
                  </a:lnTo>
                  <a:lnTo>
                    <a:pt x="5118" y="1130"/>
                  </a:lnTo>
                  <a:lnTo>
                    <a:pt x="8642" y="3018"/>
                  </a:lnTo>
                  <a:lnTo>
                    <a:pt x="8649" y="3022"/>
                  </a:lnTo>
                  <a:lnTo>
                    <a:pt x="8656" y="3026"/>
                  </a:lnTo>
                  <a:lnTo>
                    <a:pt x="8663" y="3031"/>
                  </a:lnTo>
                  <a:lnTo>
                    <a:pt x="8671" y="3036"/>
                  </a:lnTo>
                  <a:lnTo>
                    <a:pt x="8676" y="3040"/>
                  </a:lnTo>
                  <a:lnTo>
                    <a:pt x="8682" y="3045"/>
                  </a:lnTo>
                  <a:lnTo>
                    <a:pt x="8690" y="3051"/>
                  </a:lnTo>
                  <a:lnTo>
                    <a:pt x="8697" y="3057"/>
                  </a:lnTo>
                  <a:lnTo>
                    <a:pt x="8701" y="3062"/>
                  </a:lnTo>
                  <a:lnTo>
                    <a:pt x="8706" y="3067"/>
                  </a:lnTo>
                  <a:lnTo>
                    <a:pt x="8713" y="3075"/>
                  </a:lnTo>
                  <a:lnTo>
                    <a:pt x="8719" y="3082"/>
                  </a:lnTo>
                  <a:lnTo>
                    <a:pt x="8723" y="3087"/>
                  </a:lnTo>
                  <a:lnTo>
                    <a:pt x="8727" y="3092"/>
                  </a:lnTo>
                  <a:lnTo>
                    <a:pt x="8733" y="3101"/>
                  </a:lnTo>
                  <a:lnTo>
                    <a:pt x="8738" y="3110"/>
                  </a:lnTo>
                  <a:lnTo>
                    <a:pt x="8741" y="3115"/>
                  </a:lnTo>
                  <a:lnTo>
                    <a:pt x="8744" y="3120"/>
                  </a:lnTo>
                  <a:lnTo>
                    <a:pt x="8749" y="3130"/>
                  </a:lnTo>
                  <a:lnTo>
                    <a:pt x="8754" y="3140"/>
                  </a:lnTo>
                  <a:lnTo>
                    <a:pt x="8756" y="3145"/>
                  </a:lnTo>
                  <a:lnTo>
                    <a:pt x="8758" y="3150"/>
                  </a:lnTo>
                  <a:lnTo>
                    <a:pt x="8761" y="3161"/>
                  </a:lnTo>
                  <a:lnTo>
                    <a:pt x="8765" y="3171"/>
                  </a:lnTo>
                  <a:lnTo>
                    <a:pt x="8766" y="3176"/>
                  </a:lnTo>
                  <a:lnTo>
                    <a:pt x="8767" y="3181"/>
                  </a:lnTo>
                  <a:lnTo>
                    <a:pt x="8769" y="3193"/>
                  </a:lnTo>
                  <a:lnTo>
                    <a:pt x="8772" y="3204"/>
                  </a:lnTo>
                  <a:lnTo>
                    <a:pt x="8772" y="3209"/>
                  </a:lnTo>
                  <a:lnTo>
                    <a:pt x="8773" y="3213"/>
                  </a:lnTo>
                  <a:lnTo>
                    <a:pt x="8773" y="3226"/>
                  </a:lnTo>
                  <a:close/>
                  <a:moveTo>
                    <a:pt x="6288" y="4720"/>
                  </a:moveTo>
                  <a:lnTo>
                    <a:pt x="5250" y="5276"/>
                  </a:lnTo>
                  <a:lnTo>
                    <a:pt x="5250" y="8232"/>
                  </a:lnTo>
                  <a:lnTo>
                    <a:pt x="8274" y="6612"/>
                  </a:lnTo>
                  <a:lnTo>
                    <a:pt x="8274" y="3656"/>
                  </a:lnTo>
                  <a:lnTo>
                    <a:pt x="6288" y="4720"/>
                  </a:lnTo>
                  <a:close/>
                  <a:moveTo>
                    <a:pt x="5000" y="1634"/>
                  </a:moveTo>
                  <a:lnTo>
                    <a:pt x="2005" y="3238"/>
                  </a:lnTo>
                  <a:lnTo>
                    <a:pt x="5000" y="4842"/>
                  </a:lnTo>
                  <a:lnTo>
                    <a:pt x="7995" y="3238"/>
                  </a:lnTo>
                  <a:lnTo>
                    <a:pt x="5000" y="1634"/>
                  </a:lnTo>
                  <a:close/>
                  <a:moveTo>
                    <a:pt x="4750" y="5276"/>
                  </a:moveTo>
                  <a:lnTo>
                    <a:pt x="1726" y="3656"/>
                  </a:lnTo>
                  <a:lnTo>
                    <a:pt x="1726" y="6612"/>
                  </a:lnTo>
                  <a:lnTo>
                    <a:pt x="4750" y="8232"/>
                  </a:lnTo>
                  <a:lnTo>
                    <a:pt x="4750" y="5276"/>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084" name="Google Shape;1084;p33"/>
          <p:cNvSpPr txBox="1"/>
          <p:nvPr/>
        </p:nvSpPr>
        <p:spPr>
          <a:xfrm>
            <a:off x="363794" y="3845898"/>
            <a:ext cx="1823821" cy="831801"/>
          </a:xfrm>
          <a:prstGeom prst="rect">
            <a:avLst/>
          </a:prstGeom>
          <a:noFill/>
          <a:ln>
            <a:noFill/>
          </a:ln>
        </p:spPr>
        <p:txBody>
          <a:bodyPr anchorCtr="0" anchor="ctr" bIns="36000" lIns="36000" spcFirstLastPara="1" rIns="36000" wrap="square" tIns="36000">
            <a:normAutofit/>
          </a:bodyPr>
          <a:lstStyle/>
          <a:p>
            <a:pPr indent="0" lvl="0" marL="0" marR="0" rtl="0" algn="ctr">
              <a:spcBef>
                <a:spcPts val="0"/>
              </a:spcBef>
              <a:spcAft>
                <a:spcPts val="0"/>
              </a:spcAft>
              <a:buNone/>
            </a:pPr>
            <a:r>
              <a:rPr b="1" lang="en-US" sz="1400">
                <a:solidFill>
                  <a:schemeClr val="dk1"/>
                </a:solidFill>
                <a:latin typeface="Arial"/>
                <a:ea typeface="Arial"/>
                <a:cs typeface="Arial"/>
                <a:sym typeface="Arial"/>
              </a:rPr>
              <a:t>One stack, reused</a:t>
            </a:r>
            <a:r>
              <a:rPr lang="en-US" sz="1400">
                <a:solidFill>
                  <a:schemeClr val="dk1"/>
                </a:solidFill>
                <a:latin typeface="Arial"/>
                <a:ea typeface="Arial"/>
                <a:cs typeface="Arial"/>
                <a:sym typeface="Arial"/>
              </a:rPr>
              <a:t>everywhere across the enterprise</a:t>
            </a:r>
            <a:endParaRPr/>
          </a:p>
        </p:txBody>
      </p:sp>
      <p:sp>
        <p:nvSpPr>
          <p:cNvPr id="1085" name="Google Shape;1085;p33"/>
          <p:cNvSpPr txBox="1"/>
          <p:nvPr/>
        </p:nvSpPr>
        <p:spPr>
          <a:xfrm>
            <a:off x="363794" y="5327523"/>
            <a:ext cx="11434668" cy="745375"/>
          </a:xfrm>
          <a:prstGeom prst="rect">
            <a:avLst/>
          </a:prstGeom>
          <a:solidFill>
            <a:srgbClr val="DCF2FA"/>
          </a:solidFill>
          <a:ln>
            <a:noFill/>
          </a:ln>
        </p:spPr>
        <p:txBody>
          <a:bodyPr anchorCtr="0" anchor="ctr" bIns="0" lIns="900000" spcFirstLastPara="1" rIns="108000" wrap="square" tIns="0">
            <a:normAutofit/>
          </a:bodyPr>
          <a:lstStyle/>
          <a:p>
            <a:pPr indent="0" lvl="0" marL="0" marR="0" rtl="0" algn="l">
              <a:spcBef>
                <a:spcPts val="0"/>
              </a:spcBef>
              <a:spcAft>
                <a:spcPts val="0"/>
              </a:spcAft>
              <a:buNone/>
            </a:pPr>
            <a:r>
              <a:rPr b="1" lang="en-US" sz="1600">
                <a:solidFill>
                  <a:schemeClr val="dk2"/>
                </a:solidFill>
                <a:latin typeface="Arial"/>
                <a:ea typeface="Arial"/>
                <a:cs typeface="Arial"/>
                <a:sym typeface="Arial"/>
              </a:rPr>
              <a:t>Built on the existing cloud, the stack is modular and reused widely.</a:t>
            </a:r>
            <a:r>
              <a:rPr lang="en-US" sz="1600">
                <a:solidFill>
                  <a:schemeClr val="dk2"/>
                </a:solidFill>
                <a:latin typeface="Arial"/>
                <a:ea typeface="Arial"/>
                <a:cs typeface="Arial"/>
                <a:sym typeface="Arial"/>
              </a:rPr>
              <a:t>monitoring, and governance by default, so every new use case is faster and safer than the last to deliver at scale.</a:t>
            </a:r>
            <a:endParaRPr/>
          </a:p>
        </p:txBody>
      </p:sp>
      <p:grpSp>
        <p:nvGrpSpPr>
          <p:cNvPr id="1086" name="Google Shape;1086;p33"/>
          <p:cNvGrpSpPr/>
          <p:nvPr/>
        </p:nvGrpSpPr>
        <p:grpSpPr>
          <a:xfrm>
            <a:off x="428534" y="5380519"/>
            <a:ext cx="639384" cy="639381"/>
            <a:chOff x="1649691" y="4907280"/>
            <a:chExt cx="914400" cy="914400"/>
          </a:xfrm>
        </p:grpSpPr>
        <p:sp>
          <p:nvSpPr>
            <p:cNvPr id="1087" name="Google Shape;1087;p33"/>
            <p:cNvSpPr/>
            <p:nvPr/>
          </p:nvSpPr>
          <p:spPr>
            <a:xfrm>
              <a:off x="1649691" y="4907280"/>
              <a:ext cx="914400" cy="914400"/>
            </a:xfrm>
            <a:custGeom>
              <a:rect b="b" l="l" r="r" t="t"/>
              <a:pathLst>
                <a:path extrusionOk="0" h="10000" w="10000">
                  <a:moveTo>
                    <a:pt x="5914" y="5739"/>
                  </a:moveTo>
                  <a:lnTo>
                    <a:pt x="5273" y="5098"/>
                  </a:lnTo>
                  <a:lnTo>
                    <a:pt x="5273" y="7164"/>
                  </a:lnTo>
                  <a:lnTo>
                    <a:pt x="5271" y="7197"/>
                  </a:lnTo>
                  <a:lnTo>
                    <a:pt x="5264" y="7229"/>
                  </a:lnTo>
                  <a:lnTo>
                    <a:pt x="5254" y="7260"/>
                  </a:lnTo>
                  <a:lnTo>
                    <a:pt x="5240" y="7289"/>
                  </a:lnTo>
                  <a:lnTo>
                    <a:pt x="5221" y="7316"/>
                  </a:lnTo>
                  <a:lnTo>
                    <a:pt x="5200" y="7341"/>
                  </a:lnTo>
                  <a:lnTo>
                    <a:pt x="5175" y="7362"/>
                  </a:lnTo>
                  <a:lnTo>
                    <a:pt x="5148" y="7381"/>
                  </a:lnTo>
                  <a:lnTo>
                    <a:pt x="5119" y="7395"/>
                  </a:lnTo>
                  <a:lnTo>
                    <a:pt x="5088" y="7405"/>
                  </a:lnTo>
                  <a:lnTo>
                    <a:pt x="5056" y="7412"/>
                  </a:lnTo>
                  <a:lnTo>
                    <a:pt x="5023" y="7414"/>
                  </a:lnTo>
                  <a:lnTo>
                    <a:pt x="4990" y="7412"/>
                  </a:lnTo>
                  <a:lnTo>
                    <a:pt x="4958" y="7405"/>
                  </a:lnTo>
                  <a:lnTo>
                    <a:pt x="4927" y="7395"/>
                  </a:lnTo>
                  <a:lnTo>
                    <a:pt x="4898" y="7381"/>
                  </a:lnTo>
                  <a:lnTo>
                    <a:pt x="4871" y="7362"/>
                  </a:lnTo>
                  <a:lnTo>
                    <a:pt x="4846" y="7341"/>
                  </a:lnTo>
                  <a:lnTo>
                    <a:pt x="4825" y="7316"/>
                  </a:lnTo>
                  <a:lnTo>
                    <a:pt x="4806" y="7289"/>
                  </a:lnTo>
                  <a:lnTo>
                    <a:pt x="4792" y="7260"/>
                  </a:lnTo>
                  <a:lnTo>
                    <a:pt x="4782" y="7229"/>
                  </a:lnTo>
                  <a:lnTo>
                    <a:pt x="4775" y="7197"/>
                  </a:lnTo>
                  <a:lnTo>
                    <a:pt x="4773" y="7164"/>
                  </a:lnTo>
                  <a:lnTo>
                    <a:pt x="4773" y="5098"/>
                  </a:lnTo>
                  <a:lnTo>
                    <a:pt x="4132" y="5739"/>
                  </a:lnTo>
                  <a:lnTo>
                    <a:pt x="4107" y="5760"/>
                  </a:lnTo>
                  <a:lnTo>
                    <a:pt x="4080" y="5779"/>
                  </a:lnTo>
                  <a:lnTo>
                    <a:pt x="4051" y="5793"/>
                  </a:lnTo>
                  <a:lnTo>
                    <a:pt x="4020" y="5803"/>
                  </a:lnTo>
                  <a:lnTo>
                    <a:pt x="3988" y="5810"/>
                  </a:lnTo>
                  <a:lnTo>
                    <a:pt x="3955" y="5812"/>
                  </a:lnTo>
                  <a:lnTo>
                    <a:pt x="3922" y="5810"/>
                  </a:lnTo>
                  <a:lnTo>
                    <a:pt x="3890" y="5803"/>
                  </a:lnTo>
                  <a:lnTo>
                    <a:pt x="3859" y="5793"/>
                  </a:lnTo>
                  <a:lnTo>
                    <a:pt x="3830" y="5779"/>
                  </a:lnTo>
                  <a:lnTo>
                    <a:pt x="3803" y="5760"/>
                  </a:lnTo>
                  <a:lnTo>
                    <a:pt x="3778" y="5739"/>
                  </a:lnTo>
                  <a:lnTo>
                    <a:pt x="3757" y="5714"/>
                  </a:lnTo>
                  <a:lnTo>
                    <a:pt x="3738" y="5687"/>
                  </a:lnTo>
                  <a:lnTo>
                    <a:pt x="3724" y="5658"/>
                  </a:lnTo>
                  <a:lnTo>
                    <a:pt x="3714" y="5627"/>
                  </a:lnTo>
                  <a:lnTo>
                    <a:pt x="3707" y="5595"/>
                  </a:lnTo>
                  <a:lnTo>
                    <a:pt x="3705" y="5562"/>
                  </a:lnTo>
                  <a:lnTo>
                    <a:pt x="3707" y="5529"/>
                  </a:lnTo>
                  <a:lnTo>
                    <a:pt x="3714" y="5497"/>
                  </a:lnTo>
                  <a:lnTo>
                    <a:pt x="3724" y="5466"/>
                  </a:lnTo>
                  <a:lnTo>
                    <a:pt x="3738" y="5437"/>
                  </a:lnTo>
                  <a:lnTo>
                    <a:pt x="3757" y="5410"/>
                  </a:lnTo>
                  <a:lnTo>
                    <a:pt x="3778" y="5385"/>
                  </a:lnTo>
                  <a:lnTo>
                    <a:pt x="4846" y="4317"/>
                  </a:lnTo>
                  <a:lnTo>
                    <a:pt x="4871" y="4296"/>
                  </a:lnTo>
                  <a:lnTo>
                    <a:pt x="4898" y="4277"/>
                  </a:lnTo>
                  <a:lnTo>
                    <a:pt x="4927" y="4263"/>
                  </a:lnTo>
                  <a:lnTo>
                    <a:pt x="4958" y="4253"/>
                  </a:lnTo>
                  <a:lnTo>
                    <a:pt x="4990" y="4246"/>
                  </a:lnTo>
                  <a:lnTo>
                    <a:pt x="5023" y="4244"/>
                  </a:lnTo>
                  <a:lnTo>
                    <a:pt x="5056" y="4246"/>
                  </a:lnTo>
                  <a:lnTo>
                    <a:pt x="5088" y="4253"/>
                  </a:lnTo>
                  <a:lnTo>
                    <a:pt x="5119" y="4263"/>
                  </a:lnTo>
                  <a:lnTo>
                    <a:pt x="5148" y="4277"/>
                  </a:lnTo>
                  <a:lnTo>
                    <a:pt x="5175" y="4296"/>
                  </a:lnTo>
                  <a:lnTo>
                    <a:pt x="5200" y="4317"/>
                  </a:lnTo>
                  <a:lnTo>
                    <a:pt x="6268" y="5385"/>
                  </a:lnTo>
                  <a:lnTo>
                    <a:pt x="6289" y="5410"/>
                  </a:lnTo>
                  <a:lnTo>
                    <a:pt x="6308" y="5437"/>
                  </a:lnTo>
                  <a:lnTo>
                    <a:pt x="6322" y="5466"/>
                  </a:lnTo>
                  <a:lnTo>
                    <a:pt x="6332" y="5497"/>
                  </a:lnTo>
                  <a:lnTo>
                    <a:pt x="6339" y="5529"/>
                  </a:lnTo>
                  <a:lnTo>
                    <a:pt x="6341" y="5562"/>
                  </a:lnTo>
                  <a:lnTo>
                    <a:pt x="6339" y="5595"/>
                  </a:lnTo>
                  <a:lnTo>
                    <a:pt x="6332" y="5627"/>
                  </a:lnTo>
                  <a:lnTo>
                    <a:pt x="6322" y="5658"/>
                  </a:lnTo>
                  <a:lnTo>
                    <a:pt x="6308" y="5687"/>
                  </a:lnTo>
                  <a:lnTo>
                    <a:pt x="6289" y="5714"/>
                  </a:lnTo>
                  <a:lnTo>
                    <a:pt x="6268" y="5739"/>
                  </a:lnTo>
                  <a:lnTo>
                    <a:pt x="6243" y="5760"/>
                  </a:lnTo>
                  <a:lnTo>
                    <a:pt x="6216" y="5779"/>
                  </a:lnTo>
                  <a:lnTo>
                    <a:pt x="6187" y="5793"/>
                  </a:lnTo>
                  <a:lnTo>
                    <a:pt x="6156" y="5803"/>
                  </a:lnTo>
                  <a:lnTo>
                    <a:pt x="6124" y="5810"/>
                  </a:lnTo>
                  <a:lnTo>
                    <a:pt x="6091" y="5812"/>
                  </a:lnTo>
                  <a:lnTo>
                    <a:pt x="6058" y="5810"/>
                  </a:lnTo>
                  <a:lnTo>
                    <a:pt x="6026" y="5803"/>
                  </a:lnTo>
                  <a:lnTo>
                    <a:pt x="5995" y="5793"/>
                  </a:lnTo>
                  <a:lnTo>
                    <a:pt x="5966" y="5779"/>
                  </a:lnTo>
                  <a:lnTo>
                    <a:pt x="5939" y="5760"/>
                  </a:lnTo>
                  <a:lnTo>
                    <a:pt x="5914" y="5739"/>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088" name="Google Shape;1088;p33"/>
            <p:cNvSpPr/>
            <p:nvPr/>
          </p:nvSpPr>
          <p:spPr>
            <a:xfrm>
              <a:off x="1649691" y="4907280"/>
              <a:ext cx="914400" cy="914400"/>
            </a:xfrm>
            <a:custGeom>
              <a:rect b="b" l="l" r="r" t="t"/>
              <a:pathLst>
                <a:path extrusionOk="0" h="10000" w="10000">
                  <a:moveTo>
                    <a:pt x="2887" y="7948"/>
                  </a:moveTo>
                  <a:lnTo>
                    <a:pt x="2858" y="7946"/>
                  </a:lnTo>
                  <a:lnTo>
                    <a:pt x="2783" y="7937"/>
                  </a:lnTo>
                  <a:lnTo>
                    <a:pt x="2773" y="7936"/>
                  </a:lnTo>
                  <a:lnTo>
                    <a:pt x="2699" y="7924"/>
                  </a:lnTo>
                  <a:lnTo>
                    <a:pt x="2690" y="7923"/>
                  </a:lnTo>
                  <a:lnTo>
                    <a:pt x="2616" y="7908"/>
                  </a:lnTo>
                  <a:lnTo>
                    <a:pt x="2607" y="7906"/>
                  </a:lnTo>
                  <a:lnTo>
                    <a:pt x="2533" y="7889"/>
                  </a:lnTo>
                  <a:lnTo>
                    <a:pt x="2524" y="7887"/>
                  </a:lnTo>
                  <a:lnTo>
                    <a:pt x="2452" y="7867"/>
                  </a:lnTo>
                  <a:lnTo>
                    <a:pt x="2443" y="7864"/>
                  </a:lnTo>
                  <a:lnTo>
                    <a:pt x="2371" y="7842"/>
                  </a:lnTo>
                  <a:lnTo>
                    <a:pt x="2363" y="7839"/>
                  </a:lnTo>
                  <a:lnTo>
                    <a:pt x="2292" y="7813"/>
                  </a:lnTo>
                  <a:lnTo>
                    <a:pt x="2283" y="7810"/>
                  </a:lnTo>
                  <a:lnTo>
                    <a:pt x="2213" y="7782"/>
                  </a:lnTo>
                  <a:lnTo>
                    <a:pt x="2205" y="7779"/>
                  </a:lnTo>
                  <a:lnTo>
                    <a:pt x="2136" y="7748"/>
                  </a:lnTo>
                  <a:lnTo>
                    <a:pt x="2128" y="7744"/>
                  </a:lnTo>
                  <a:lnTo>
                    <a:pt x="2060" y="7711"/>
                  </a:lnTo>
                  <a:lnTo>
                    <a:pt x="2052" y="7707"/>
                  </a:lnTo>
                  <a:lnTo>
                    <a:pt x="1986" y="7671"/>
                  </a:lnTo>
                  <a:lnTo>
                    <a:pt x="1977" y="7667"/>
                  </a:lnTo>
                  <a:lnTo>
                    <a:pt x="1912" y="7628"/>
                  </a:lnTo>
                  <a:lnTo>
                    <a:pt x="1904" y="7623"/>
                  </a:lnTo>
                  <a:lnTo>
                    <a:pt x="1841" y="7583"/>
                  </a:lnTo>
                  <a:lnTo>
                    <a:pt x="1833" y="7578"/>
                  </a:lnTo>
                  <a:lnTo>
                    <a:pt x="1771" y="7534"/>
                  </a:lnTo>
                  <a:lnTo>
                    <a:pt x="1763" y="7529"/>
                  </a:lnTo>
                  <a:lnTo>
                    <a:pt x="1703" y="7484"/>
                  </a:lnTo>
                  <a:lnTo>
                    <a:pt x="1695" y="7478"/>
                  </a:lnTo>
                  <a:lnTo>
                    <a:pt x="1637" y="7431"/>
                  </a:lnTo>
                  <a:lnTo>
                    <a:pt x="1630" y="7425"/>
                  </a:lnTo>
                  <a:lnTo>
                    <a:pt x="1573" y="7375"/>
                  </a:lnTo>
                  <a:lnTo>
                    <a:pt x="1566" y="7369"/>
                  </a:lnTo>
                  <a:lnTo>
                    <a:pt x="1511" y="7318"/>
                  </a:lnTo>
                  <a:lnTo>
                    <a:pt x="1504" y="7311"/>
                  </a:lnTo>
                  <a:lnTo>
                    <a:pt x="1452" y="7258"/>
                  </a:lnTo>
                  <a:lnTo>
                    <a:pt x="1445" y="7251"/>
                  </a:lnTo>
                  <a:lnTo>
                    <a:pt x="1394" y="7196"/>
                  </a:lnTo>
                  <a:lnTo>
                    <a:pt x="1388" y="7189"/>
                  </a:lnTo>
                  <a:lnTo>
                    <a:pt x="1340" y="7131"/>
                  </a:lnTo>
                  <a:lnTo>
                    <a:pt x="1334" y="7124"/>
                  </a:lnTo>
                  <a:lnTo>
                    <a:pt x="1287" y="7065"/>
                  </a:lnTo>
                  <a:lnTo>
                    <a:pt x="1282" y="7058"/>
                  </a:lnTo>
                  <a:lnTo>
                    <a:pt x="1237" y="6997"/>
                  </a:lnTo>
                  <a:lnTo>
                    <a:pt x="1232" y="6990"/>
                  </a:lnTo>
                  <a:lnTo>
                    <a:pt x="1190" y="6927"/>
                  </a:lnTo>
                  <a:lnTo>
                    <a:pt x="1185" y="6919"/>
                  </a:lnTo>
                  <a:lnTo>
                    <a:pt x="1145" y="6856"/>
                  </a:lnTo>
                  <a:lnTo>
                    <a:pt x="1141" y="6848"/>
                  </a:lnTo>
                  <a:lnTo>
                    <a:pt x="1103" y="6782"/>
                  </a:lnTo>
                  <a:lnTo>
                    <a:pt x="1099" y="6774"/>
                  </a:lnTo>
                  <a:lnTo>
                    <a:pt x="1064" y="6707"/>
                  </a:lnTo>
                  <a:lnTo>
                    <a:pt x="1060" y="6699"/>
                  </a:lnTo>
                  <a:lnTo>
                    <a:pt x="1027" y="6630"/>
                  </a:lnTo>
                  <a:lnTo>
                    <a:pt x="1023" y="6621"/>
                  </a:lnTo>
                  <a:lnTo>
                    <a:pt x="993" y="6552"/>
                  </a:lnTo>
                  <a:lnTo>
                    <a:pt x="990" y="6543"/>
                  </a:lnTo>
                  <a:lnTo>
                    <a:pt x="963" y="6473"/>
                  </a:lnTo>
                  <a:lnTo>
                    <a:pt x="960" y="6464"/>
                  </a:lnTo>
                  <a:lnTo>
                    <a:pt x="935" y="6393"/>
                  </a:lnTo>
                  <a:lnTo>
                    <a:pt x="932" y="6384"/>
                  </a:lnTo>
                  <a:lnTo>
                    <a:pt x="911" y="6312"/>
                  </a:lnTo>
                  <a:lnTo>
                    <a:pt x="908" y="6303"/>
                  </a:lnTo>
                  <a:lnTo>
                    <a:pt x="889" y="6230"/>
                  </a:lnTo>
                  <a:lnTo>
                    <a:pt x="887" y="6221"/>
                  </a:lnTo>
                  <a:lnTo>
                    <a:pt x="871" y="6148"/>
                  </a:lnTo>
                  <a:lnTo>
                    <a:pt x="869" y="6139"/>
                  </a:lnTo>
                  <a:lnTo>
                    <a:pt x="856" y="6065"/>
                  </a:lnTo>
                  <a:lnTo>
                    <a:pt x="854" y="6056"/>
                  </a:lnTo>
                  <a:lnTo>
                    <a:pt x="843" y="5982"/>
                  </a:lnTo>
                  <a:lnTo>
                    <a:pt x="842" y="5973"/>
                  </a:lnTo>
                  <a:lnTo>
                    <a:pt x="834" y="5898"/>
                  </a:lnTo>
                  <a:lnTo>
                    <a:pt x="833" y="5889"/>
                  </a:lnTo>
                  <a:lnTo>
                    <a:pt x="828" y="5814"/>
                  </a:lnTo>
                  <a:lnTo>
                    <a:pt x="828" y="5804"/>
                  </a:lnTo>
                  <a:lnTo>
                    <a:pt x="825" y="5729"/>
                  </a:lnTo>
                  <a:lnTo>
                    <a:pt x="825" y="5720"/>
                  </a:lnTo>
                  <a:lnTo>
                    <a:pt x="826" y="5644"/>
                  </a:lnTo>
                  <a:lnTo>
                    <a:pt x="826" y="5635"/>
                  </a:lnTo>
                  <a:lnTo>
                    <a:pt x="829" y="5560"/>
                  </a:lnTo>
                  <a:lnTo>
                    <a:pt x="830" y="5550"/>
                  </a:lnTo>
                  <a:lnTo>
                    <a:pt x="836" y="5475"/>
                  </a:lnTo>
                  <a:lnTo>
                    <a:pt x="837" y="5466"/>
                  </a:lnTo>
                  <a:lnTo>
                    <a:pt x="846" y="5391"/>
                  </a:lnTo>
                  <a:lnTo>
                    <a:pt x="847" y="5381"/>
                  </a:lnTo>
                  <a:lnTo>
                    <a:pt x="859" y="5307"/>
                  </a:lnTo>
                  <a:lnTo>
                    <a:pt x="860" y="5298"/>
                  </a:lnTo>
                  <a:lnTo>
                    <a:pt x="875" y="5224"/>
                  </a:lnTo>
                  <a:lnTo>
                    <a:pt x="877" y="5215"/>
                  </a:lnTo>
                  <a:lnTo>
                    <a:pt x="894" y="5141"/>
                  </a:lnTo>
                  <a:lnTo>
                    <a:pt x="896" y="5132"/>
                  </a:lnTo>
                  <a:lnTo>
                    <a:pt x="916" y="5060"/>
                  </a:lnTo>
                  <a:lnTo>
                    <a:pt x="919" y="5051"/>
                  </a:lnTo>
                  <a:lnTo>
                    <a:pt x="941" y="4979"/>
                  </a:lnTo>
                  <a:lnTo>
                    <a:pt x="944" y="4971"/>
                  </a:lnTo>
                  <a:lnTo>
                    <a:pt x="970" y="4900"/>
                  </a:lnTo>
                  <a:lnTo>
                    <a:pt x="973" y="4891"/>
                  </a:lnTo>
                  <a:lnTo>
                    <a:pt x="1001" y="4821"/>
                  </a:lnTo>
                  <a:lnTo>
                    <a:pt x="1004" y="4813"/>
                  </a:lnTo>
                  <a:lnTo>
                    <a:pt x="1035" y="4744"/>
                  </a:lnTo>
                  <a:lnTo>
                    <a:pt x="1039" y="4736"/>
                  </a:lnTo>
                  <a:lnTo>
                    <a:pt x="1072" y="4668"/>
                  </a:lnTo>
                  <a:lnTo>
                    <a:pt x="1076" y="4660"/>
                  </a:lnTo>
                  <a:lnTo>
                    <a:pt x="1112" y="4594"/>
                  </a:lnTo>
                  <a:lnTo>
                    <a:pt x="1116" y="4585"/>
                  </a:lnTo>
                  <a:lnTo>
                    <a:pt x="1155" y="4520"/>
                  </a:lnTo>
                  <a:lnTo>
                    <a:pt x="1160" y="4512"/>
                  </a:lnTo>
                  <a:lnTo>
                    <a:pt x="1200" y="4449"/>
                  </a:lnTo>
                  <a:lnTo>
                    <a:pt x="1205" y="4441"/>
                  </a:lnTo>
                  <a:lnTo>
                    <a:pt x="1249" y="4379"/>
                  </a:lnTo>
                  <a:lnTo>
                    <a:pt x="1254" y="4371"/>
                  </a:lnTo>
                  <a:lnTo>
                    <a:pt x="1299" y="4311"/>
                  </a:lnTo>
                  <a:lnTo>
                    <a:pt x="1305" y="4303"/>
                  </a:lnTo>
                  <a:lnTo>
                    <a:pt x="1352" y="4245"/>
                  </a:lnTo>
                  <a:lnTo>
                    <a:pt x="1358" y="4238"/>
                  </a:lnTo>
                  <a:lnTo>
                    <a:pt x="1408" y="4181"/>
                  </a:lnTo>
                  <a:lnTo>
                    <a:pt x="1414" y="4174"/>
                  </a:lnTo>
                  <a:lnTo>
                    <a:pt x="1465" y="4119"/>
                  </a:lnTo>
                  <a:lnTo>
                    <a:pt x="1472" y="4112"/>
                  </a:lnTo>
                  <a:lnTo>
                    <a:pt x="1525" y="4060"/>
                  </a:lnTo>
                  <a:lnTo>
                    <a:pt x="1532" y="4053"/>
                  </a:lnTo>
                  <a:lnTo>
                    <a:pt x="1587" y="4002"/>
                  </a:lnTo>
                  <a:lnTo>
                    <a:pt x="1594" y="3996"/>
                  </a:lnTo>
                  <a:lnTo>
                    <a:pt x="1652" y="3948"/>
                  </a:lnTo>
                  <a:lnTo>
                    <a:pt x="1659" y="3942"/>
                  </a:lnTo>
                  <a:lnTo>
                    <a:pt x="1718" y="3895"/>
                  </a:lnTo>
                  <a:lnTo>
                    <a:pt x="1725" y="3890"/>
                  </a:lnTo>
                  <a:lnTo>
                    <a:pt x="1786" y="3845"/>
                  </a:lnTo>
                  <a:lnTo>
                    <a:pt x="1793" y="3840"/>
                  </a:lnTo>
                  <a:lnTo>
                    <a:pt x="1856" y="3798"/>
                  </a:lnTo>
                  <a:lnTo>
                    <a:pt x="1864" y="3793"/>
                  </a:lnTo>
                  <a:lnTo>
                    <a:pt x="1927" y="3753"/>
                  </a:lnTo>
                  <a:lnTo>
                    <a:pt x="1935" y="3749"/>
                  </a:lnTo>
                  <a:lnTo>
                    <a:pt x="2001" y="3711"/>
                  </a:lnTo>
                  <a:lnTo>
                    <a:pt x="2009" y="3707"/>
                  </a:lnTo>
                  <a:lnTo>
                    <a:pt x="2076" y="3672"/>
                  </a:lnTo>
                  <a:lnTo>
                    <a:pt x="2084" y="3668"/>
                  </a:lnTo>
                  <a:lnTo>
                    <a:pt x="2153" y="3635"/>
                  </a:lnTo>
                  <a:lnTo>
                    <a:pt x="2162" y="3631"/>
                  </a:lnTo>
                  <a:lnTo>
                    <a:pt x="2231" y="3601"/>
                  </a:lnTo>
                  <a:lnTo>
                    <a:pt x="2240" y="3598"/>
                  </a:lnTo>
                  <a:lnTo>
                    <a:pt x="2310" y="3571"/>
                  </a:lnTo>
                  <a:lnTo>
                    <a:pt x="2319" y="3568"/>
                  </a:lnTo>
                  <a:lnTo>
                    <a:pt x="2390" y="3543"/>
                  </a:lnTo>
                  <a:lnTo>
                    <a:pt x="2399" y="3540"/>
                  </a:lnTo>
                  <a:lnTo>
                    <a:pt x="2471" y="3519"/>
                  </a:lnTo>
                  <a:lnTo>
                    <a:pt x="2480" y="3516"/>
                  </a:lnTo>
                  <a:lnTo>
                    <a:pt x="2553" y="3497"/>
                  </a:lnTo>
                  <a:lnTo>
                    <a:pt x="2562" y="3495"/>
                  </a:lnTo>
                  <a:lnTo>
                    <a:pt x="2635" y="3479"/>
                  </a:lnTo>
                  <a:lnTo>
                    <a:pt x="2644" y="3477"/>
                  </a:lnTo>
                  <a:lnTo>
                    <a:pt x="2718" y="3464"/>
                  </a:lnTo>
                  <a:lnTo>
                    <a:pt x="2727" y="3462"/>
                  </a:lnTo>
                  <a:lnTo>
                    <a:pt x="2801" y="3451"/>
                  </a:lnTo>
                  <a:lnTo>
                    <a:pt x="2810" y="3450"/>
                  </a:lnTo>
                  <a:lnTo>
                    <a:pt x="2885" y="3442"/>
                  </a:lnTo>
                  <a:lnTo>
                    <a:pt x="2894" y="3441"/>
                  </a:lnTo>
                  <a:lnTo>
                    <a:pt x="2969" y="3436"/>
                  </a:lnTo>
                  <a:lnTo>
                    <a:pt x="2979" y="3436"/>
                  </a:lnTo>
                  <a:lnTo>
                    <a:pt x="3054" y="3433"/>
                  </a:lnTo>
                  <a:lnTo>
                    <a:pt x="3063" y="3433"/>
                  </a:lnTo>
                  <a:lnTo>
                    <a:pt x="3139" y="3434"/>
                  </a:lnTo>
                  <a:lnTo>
                    <a:pt x="3142" y="3434"/>
                  </a:lnTo>
                  <a:lnTo>
                    <a:pt x="3150" y="3418"/>
                  </a:lnTo>
                  <a:lnTo>
                    <a:pt x="3155" y="3410"/>
                  </a:lnTo>
                  <a:lnTo>
                    <a:pt x="3200" y="3335"/>
                  </a:lnTo>
                  <a:lnTo>
                    <a:pt x="3204" y="3328"/>
                  </a:lnTo>
                  <a:lnTo>
                    <a:pt x="3252" y="3255"/>
                  </a:lnTo>
                  <a:lnTo>
                    <a:pt x="3257" y="3247"/>
                  </a:lnTo>
                  <a:lnTo>
                    <a:pt x="3307" y="3176"/>
                  </a:lnTo>
                  <a:lnTo>
                    <a:pt x="3312" y="3169"/>
                  </a:lnTo>
                  <a:lnTo>
                    <a:pt x="3364" y="3099"/>
                  </a:lnTo>
                  <a:lnTo>
                    <a:pt x="3370" y="3092"/>
                  </a:lnTo>
                  <a:lnTo>
                    <a:pt x="3425" y="3025"/>
                  </a:lnTo>
                  <a:lnTo>
                    <a:pt x="3431" y="3018"/>
                  </a:lnTo>
                  <a:lnTo>
                    <a:pt x="3488" y="2953"/>
                  </a:lnTo>
                  <a:lnTo>
                    <a:pt x="3494" y="2946"/>
                  </a:lnTo>
                  <a:lnTo>
                    <a:pt x="3554" y="2883"/>
                  </a:lnTo>
                  <a:lnTo>
                    <a:pt x="3560" y="2876"/>
                  </a:lnTo>
                  <a:lnTo>
                    <a:pt x="3622" y="2815"/>
                  </a:lnTo>
                  <a:lnTo>
                    <a:pt x="3628" y="2809"/>
                  </a:lnTo>
                  <a:lnTo>
                    <a:pt x="3693" y="2750"/>
                  </a:lnTo>
                  <a:lnTo>
                    <a:pt x="3699" y="2744"/>
                  </a:lnTo>
                  <a:lnTo>
                    <a:pt x="3766" y="2688"/>
                  </a:lnTo>
                  <a:lnTo>
                    <a:pt x="3773" y="2682"/>
                  </a:lnTo>
                  <a:lnTo>
                    <a:pt x="3841" y="2628"/>
                  </a:lnTo>
                  <a:lnTo>
                    <a:pt x="3848" y="2622"/>
                  </a:lnTo>
                  <a:lnTo>
                    <a:pt x="3919" y="2570"/>
                  </a:lnTo>
                  <a:lnTo>
                    <a:pt x="3927" y="2565"/>
                  </a:lnTo>
                  <a:lnTo>
                    <a:pt x="3999" y="2516"/>
                  </a:lnTo>
                  <a:lnTo>
                    <a:pt x="4006" y="2511"/>
                  </a:lnTo>
                  <a:lnTo>
                    <a:pt x="4080" y="2465"/>
                  </a:lnTo>
                  <a:lnTo>
                    <a:pt x="4088" y="2460"/>
                  </a:lnTo>
                  <a:lnTo>
                    <a:pt x="4163" y="2417"/>
                  </a:lnTo>
                  <a:lnTo>
                    <a:pt x="4171" y="2412"/>
                  </a:lnTo>
                  <a:lnTo>
                    <a:pt x="4248" y="2372"/>
                  </a:lnTo>
                  <a:lnTo>
                    <a:pt x="4256" y="2368"/>
                  </a:lnTo>
                  <a:lnTo>
                    <a:pt x="4334" y="2330"/>
                  </a:lnTo>
                  <a:lnTo>
                    <a:pt x="4343" y="2326"/>
                  </a:lnTo>
                  <a:lnTo>
                    <a:pt x="4422" y="2291"/>
                  </a:lnTo>
                  <a:lnTo>
                    <a:pt x="4430" y="2287"/>
                  </a:lnTo>
                  <a:lnTo>
                    <a:pt x="4511" y="2255"/>
                  </a:lnTo>
                  <a:lnTo>
                    <a:pt x="4520" y="2252"/>
                  </a:lnTo>
                  <a:lnTo>
                    <a:pt x="4601" y="2223"/>
                  </a:lnTo>
                  <a:lnTo>
                    <a:pt x="4610" y="2220"/>
                  </a:lnTo>
                  <a:lnTo>
                    <a:pt x="4693" y="2194"/>
                  </a:lnTo>
                  <a:lnTo>
                    <a:pt x="4701" y="2191"/>
                  </a:lnTo>
                  <a:lnTo>
                    <a:pt x="4785" y="2168"/>
                  </a:lnTo>
                  <a:lnTo>
                    <a:pt x="4794" y="2165"/>
                  </a:lnTo>
                  <a:lnTo>
                    <a:pt x="4879" y="2145"/>
                  </a:lnTo>
                  <a:lnTo>
                    <a:pt x="4887" y="2143"/>
                  </a:lnTo>
                  <a:lnTo>
                    <a:pt x="4973" y="2126"/>
                  </a:lnTo>
                  <a:lnTo>
                    <a:pt x="4982" y="2124"/>
                  </a:lnTo>
                  <a:lnTo>
                    <a:pt x="5068" y="2110"/>
                  </a:lnTo>
                  <a:lnTo>
                    <a:pt x="5077" y="2109"/>
                  </a:lnTo>
                  <a:lnTo>
                    <a:pt x="5164" y="2098"/>
                  </a:lnTo>
                  <a:lnTo>
                    <a:pt x="5173" y="2097"/>
                  </a:lnTo>
                  <a:lnTo>
                    <a:pt x="5260" y="2089"/>
                  </a:lnTo>
                  <a:lnTo>
                    <a:pt x="5269" y="2089"/>
                  </a:lnTo>
                  <a:lnTo>
                    <a:pt x="5356" y="2084"/>
                  </a:lnTo>
                  <a:lnTo>
                    <a:pt x="5365" y="2084"/>
                  </a:lnTo>
                  <a:lnTo>
                    <a:pt x="5452" y="2082"/>
                  </a:lnTo>
                  <a:lnTo>
                    <a:pt x="5461" y="2082"/>
                  </a:lnTo>
                  <a:lnTo>
                    <a:pt x="5548" y="2084"/>
                  </a:lnTo>
                  <a:lnTo>
                    <a:pt x="5557" y="2084"/>
                  </a:lnTo>
                  <a:lnTo>
                    <a:pt x="5644" y="2089"/>
                  </a:lnTo>
                  <a:lnTo>
                    <a:pt x="5653" y="2090"/>
                  </a:lnTo>
                  <a:lnTo>
                    <a:pt x="5740" y="2098"/>
                  </a:lnTo>
                  <a:lnTo>
                    <a:pt x="5749" y="2099"/>
                  </a:lnTo>
                  <a:lnTo>
                    <a:pt x="5835" y="2110"/>
                  </a:lnTo>
                  <a:lnTo>
                    <a:pt x="5844" y="2111"/>
                  </a:lnTo>
                  <a:lnTo>
                    <a:pt x="5929" y="2126"/>
                  </a:lnTo>
                  <a:lnTo>
                    <a:pt x="5938" y="2127"/>
                  </a:lnTo>
                  <a:lnTo>
                    <a:pt x="6023" y="2144"/>
                  </a:lnTo>
                  <a:lnTo>
                    <a:pt x="6032" y="2146"/>
                  </a:lnTo>
                  <a:lnTo>
                    <a:pt x="6117" y="2167"/>
                  </a:lnTo>
                  <a:lnTo>
                    <a:pt x="6126" y="2169"/>
                  </a:lnTo>
                  <a:lnTo>
                    <a:pt x="6209" y="2193"/>
                  </a:lnTo>
                  <a:lnTo>
                    <a:pt x="6218" y="2195"/>
                  </a:lnTo>
                  <a:lnTo>
                    <a:pt x="6301" y="2222"/>
                  </a:lnTo>
                  <a:lnTo>
                    <a:pt x="6310" y="2225"/>
                  </a:lnTo>
                  <a:lnTo>
                    <a:pt x="6392" y="2254"/>
                  </a:lnTo>
                  <a:lnTo>
                    <a:pt x="6400" y="2257"/>
                  </a:lnTo>
                  <a:lnTo>
                    <a:pt x="6481" y="2290"/>
                  </a:lnTo>
                  <a:lnTo>
                    <a:pt x="6490" y="2294"/>
                  </a:lnTo>
                  <a:lnTo>
                    <a:pt x="6569" y="2329"/>
                  </a:lnTo>
                  <a:lnTo>
                    <a:pt x="6578" y="2333"/>
                  </a:lnTo>
                  <a:lnTo>
                    <a:pt x="6656" y="2371"/>
                  </a:lnTo>
                  <a:lnTo>
                    <a:pt x="6664" y="2375"/>
                  </a:lnTo>
                  <a:lnTo>
                    <a:pt x="6741" y="2416"/>
                  </a:lnTo>
                  <a:lnTo>
                    <a:pt x="6749" y="2421"/>
                  </a:lnTo>
                  <a:lnTo>
                    <a:pt x="6824" y="2464"/>
                  </a:lnTo>
                  <a:lnTo>
                    <a:pt x="6832" y="2469"/>
                  </a:lnTo>
                  <a:lnTo>
                    <a:pt x="6905" y="2515"/>
                  </a:lnTo>
                  <a:lnTo>
                    <a:pt x="6913" y="2520"/>
                  </a:lnTo>
                  <a:lnTo>
                    <a:pt x="6984" y="2569"/>
                  </a:lnTo>
                  <a:lnTo>
                    <a:pt x="6992" y="2575"/>
                  </a:lnTo>
                  <a:lnTo>
                    <a:pt x="7062" y="2626"/>
                  </a:lnTo>
                  <a:lnTo>
                    <a:pt x="7069" y="2632"/>
                  </a:lnTo>
                  <a:lnTo>
                    <a:pt x="7137" y="2686"/>
                  </a:lnTo>
                  <a:lnTo>
                    <a:pt x="7144" y="2691"/>
                  </a:lnTo>
                  <a:lnTo>
                    <a:pt x="7210" y="2748"/>
                  </a:lnTo>
                  <a:lnTo>
                    <a:pt x="7217" y="2754"/>
                  </a:lnTo>
                  <a:lnTo>
                    <a:pt x="7281" y="2813"/>
                  </a:lnTo>
                  <a:lnTo>
                    <a:pt x="7287" y="2819"/>
                  </a:lnTo>
                  <a:lnTo>
                    <a:pt x="7349" y="2880"/>
                  </a:lnTo>
                  <a:lnTo>
                    <a:pt x="7355" y="2887"/>
                  </a:lnTo>
                  <a:lnTo>
                    <a:pt x="7415" y="2950"/>
                  </a:lnTo>
                  <a:lnTo>
                    <a:pt x="7421" y="2957"/>
                  </a:lnTo>
                  <a:lnTo>
                    <a:pt x="7478" y="3023"/>
                  </a:lnTo>
                  <a:lnTo>
                    <a:pt x="7484" y="3030"/>
                  </a:lnTo>
                  <a:lnTo>
                    <a:pt x="7539" y="3098"/>
                  </a:lnTo>
                  <a:lnTo>
                    <a:pt x="7544" y="3104"/>
                  </a:lnTo>
                  <a:lnTo>
                    <a:pt x="7597" y="3174"/>
                  </a:lnTo>
                  <a:lnTo>
                    <a:pt x="7602" y="3181"/>
                  </a:lnTo>
                  <a:lnTo>
                    <a:pt x="7652" y="3253"/>
                  </a:lnTo>
                  <a:lnTo>
                    <a:pt x="7658" y="3260"/>
                  </a:lnTo>
                  <a:lnTo>
                    <a:pt x="7705" y="3333"/>
                  </a:lnTo>
                  <a:lnTo>
                    <a:pt x="7710" y="3341"/>
                  </a:lnTo>
                  <a:lnTo>
                    <a:pt x="7754" y="3416"/>
                  </a:lnTo>
                  <a:lnTo>
                    <a:pt x="7759" y="3424"/>
                  </a:lnTo>
                  <a:lnTo>
                    <a:pt x="7801" y="3500"/>
                  </a:lnTo>
                  <a:lnTo>
                    <a:pt x="7805" y="3508"/>
                  </a:lnTo>
                  <a:lnTo>
                    <a:pt x="7844" y="3586"/>
                  </a:lnTo>
                  <a:lnTo>
                    <a:pt x="7848" y="3594"/>
                  </a:lnTo>
                  <a:lnTo>
                    <a:pt x="7884" y="3673"/>
                  </a:lnTo>
                  <a:lnTo>
                    <a:pt x="7887" y="3681"/>
                  </a:lnTo>
                  <a:lnTo>
                    <a:pt x="7921" y="3762"/>
                  </a:lnTo>
                  <a:lnTo>
                    <a:pt x="7924" y="3770"/>
                  </a:lnTo>
                  <a:lnTo>
                    <a:pt x="7954" y="3852"/>
                  </a:lnTo>
                  <a:lnTo>
                    <a:pt x="7957" y="3860"/>
                  </a:lnTo>
                  <a:lnTo>
                    <a:pt x="7985" y="3943"/>
                  </a:lnTo>
                  <a:lnTo>
                    <a:pt x="7987" y="3951"/>
                  </a:lnTo>
                  <a:lnTo>
                    <a:pt x="8012" y="4035"/>
                  </a:lnTo>
                  <a:lnTo>
                    <a:pt x="8014" y="4044"/>
                  </a:lnTo>
                  <a:lnTo>
                    <a:pt x="8035" y="4128"/>
                  </a:lnTo>
                  <a:lnTo>
                    <a:pt x="8037" y="4137"/>
                  </a:lnTo>
                  <a:lnTo>
                    <a:pt x="8047" y="4184"/>
                  </a:lnTo>
                  <a:lnTo>
                    <a:pt x="8084" y="4202"/>
                  </a:lnTo>
                  <a:lnTo>
                    <a:pt x="8091" y="4205"/>
                  </a:lnTo>
                  <a:lnTo>
                    <a:pt x="8139" y="4231"/>
                  </a:lnTo>
                  <a:lnTo>
                    <a:pt x="8146" y="4234"/>
                  </a:lnTo>
                  <a:lnTo>
                    <a:pt x="8194" y="4261"/>
                  </a:lnTo>
                  <a:lnTo>
                    <a:pt x="8201" y="4265"/>
                  </a:lnTo>
                  <a:lnTo>
                    <a:pt x="8247" y="4293"/>
                  </a:lnTo>
                  <a:lnTo>
                    <a:pt x="8254" y="4297"/>
                  </a:lnTo>
                  <a:lnTo>
                    <a:pt x="8300" y="4327"/>
                  </a:lnTo>
                  <a:lnTo>
                    <a:pt x="8306" y="4331"/>
                  </a:lnTo>
                  <a:lnTo>
                    <a:pt x="8351" y="4362"/>
                  </a:lnTo>
                  <a:lnTo>
                    <a:pt x="8357" y="4367"/>
                  </a:lnTo>
                  <a:lnTo>
                    <a:pt x="8401" y="4399"/>
                  </a:lnTo>
                  <a:lnTo>
                    <a:pt x="8407" y="4404"/>
                  </a:lnTo>
                  <a:lnTo>
                    <a:pt x="8450" y="4438"/>
                  </a:lnTo>
                  <a:lnTo>
                    <a:pt x="8456" y="4443"/>
                  </a:lnTo>
                  <a:lnTo>
                    <a:pt x="8498" y="4478"/>
                  </a:lnTo>
                  <a:lnTo>
                    <a:pt x="8504" y="4483"/>
                  </a:lnTo>
                  <a:lnTo>
                    <a:pt x="8544" y="4519"/>
                  </a:lnTo>
                  <a:lnTo>
                    <a:pt x="8550" y="4525"/>
                  </a:lnTo>
                  <a:lnTo>
                    <a:pt x="8589" y="4562"/>
                  </a:lnTo>
                  <a:lnTo>
                    <a:pt x="8595" y="4568"/>
                  </a:lnTo>
                  <a:lnTo>
                    <a:pt x="8633" y="4607"/>
                  </a:lnTo>
                  <a:lnTo>
                    <a:pt x="8639" y="4613"/>
                  </a:lnTo>
                  <a:lnTo>
                    <a:pt x="8676" y="4653"/>
                  </a:lnTo>
                  <a:lnTo>
                    <a:pt x="8681" y="4659"/>
                  </a:lnTo>
                  <a:lnTo>
                    <a:pt x="8717" y="4700"/>
                  </a:lnTo>
                  <a:lnTo>
                    <a:pt x="8722" y="4706"/>
                  </a:lnTo>
                  <a:lnTo>
                    <a:pt x="8756" y="4749"/>
                  </a:lnTo>
                  <a:lnTo>
                    <a:pt x="8761" y="4755"/>
                  </a:lnTo>
                  <a:lnTo>
                    <a:pt x="8794" y="4798"/>
                  </a:lnTo>
                  <a:lnTo>
                    <a:pt x="8799" y="4805"/>
                  </a:lnTo>
                  <a:lnTo>
                    <a:pt x="8830" y="4849"/>
                  </a:lnTo>
                  <a:lnTo>
                    <a:pt x="8835" y="4855"/>
                  </a:lnTo>
                  <a:lnTo>
                    <a:pt x="8865" y="4901"/>
                  </a:lnTo>
                  <a:lnTo>
                    <a:pt x="8869" y="4907"/>
                  </a:lnTo>
                  <a:lnTo>
                    <a:pt x="8898" y="4953"/>
                  </a:lnTo>
                  <a:lnTo>
                    <a:pt x="8902" y="4960"/>
                  </a:lnTo>
                  <a:lnTo>
                    <a:pt x="8929" y="5007"/>
                  </a:lnTo>
                  <a:lnTo>
                    <a:pt x="8933" y="5014"/>
                  </a:lnTo>
                  <a:lnTo>
                    <a:pt x="8958" y="5062"/>
                  </a:lnTo>
                  <a:lnTo>
                    <a:pt x="8962" y="5069"/>
                  </a:lnTo>
                  <a:lnTo>
                    <a:pt x="8986" y="5118"/>
                  </a:lnTo>
                  <a:lnTo>
                    <a:pt x="8989" y="5125"/>
                  </a:lnTo>
                  <a:lnTo>
                    <a:pt x="9012" y="5174"/>
                  </a:lnTo>
                  <a:lnTo>
                    <a:pt x="9015" y="5181"/>
                  </a:lnTo>
                  <a:lnTo>
                    <a:pt x="9036" y="5231"/>
                  </a:lnTo>
                  <a:lnTo>
                    <a:pt x="9039" y="5238"/>
                  </a:lnTo>
                  <a:lnTo>
                    <a:pt x="9059" y="5289"/>
                  </a:lnTo>
                  <a:lnTo>
                    <a:pt x="9062" y="5296"/>
                  </a:lnTo>
                  <a:lnTo>
                    <a:pt x="9080" y="5348"/>
                  </a:lnTo>
                  <a:lnTo>
                    <a:pt x="9083" y="5357"/>
                  </a:lnTo>
                  <a:lnTo>
                    <a:pt x="9099" y="5409"/>
                  </a:lnTo>
                  <a:lnTo>
                    <a:pt x="9101" y="5416"/>
                  </a:lnTo>
                  <a:lnTo>
                    <a:pt x="9116" y="5469"/>
                  </a:lnTo>
                  <a:lnTo>
                    <a:pt x="9118" y="5476"/>
                  </a:lnTo>
                  <a:lnTo>
                    <a:pt x="9131" y="5529"/>
                  </a:lnTo>
                  <a:lnTo>
                    <a:pt x="9133" y="5537"/>
                  </a:lnTo>
                  <a:lnTo>
                    <a:pt x="9144" y="5590"/>
                  </a:lnTo>
                  <a:lnTo>
                    <a:pt x="9145" y="5598"/>
                  </a:lnTo>
                  <a:lnTo>
                    <a:pt x="9155" y="5652"/>
                  </a:lnTo>
                  <a:lnTo>
                    <a:pt x="9156" y="5659"/>
                  </a:lnTo>
                  <a:lnTo>
                    <a:pt x="9164" y="5713"/>
                  </a:lnTo>
                  <a:lnTo>
                    <a:pt x="9165" y="5721"/>
                  </a:lnTo>
                  <a:lnTo>
                    <a:pt x="9172" y="5775"/>
                  </a:lnTo>
                  <a:lnTo>
                    <a:pt x="9172" y="5783"/>
                  </a:lnTo>
                  <a:lnTo>
                    <a:pt x="9177" y="5837"/>
                  </a:lnTo>
                  <a:lnTo>
                    <a:pt x="9178" y="5844"/>
                  </a:lnTo>
                  <a:lnTo>
                    <a:pt x="9180" y="5899"/>
                  </a:lnTo>
                  <a:lnTo>
                    <a:pt x="9181" y="5907"/>
                  </a:lnTo>
                  <a:lnTo>
                    <a:pt x="9182" y="5961"/>
                  </a:lnTo>
                  <a:lnTo>
                    <a:pt x="9182" y="5969"/>
                  </a:lnTo>
                  <a:lnTo>
                    <a:pt x="9182" y="6023"/>
                  </a:lnTo>
                  <a:lnTo>
                    <a:pt x="9181" y="6031"/>
                  </a:lnTo>
                  <a:lnTo>
                    <a:pt x="9179" y="6085"/>
                  </a:lnTo>
                  <a:lnTo>
                    <a:pt x="9179" y="6093"/>
                  </a:lnTo>
                  <a:lnTo>
                    <a:pt x="9175" y="6147"/>
                  </a:lnTo>
                  <a:lnTo>
                    <a:pt x="9174" y="6155"/>
                  </a:lnTo>
                  <a:lnTo>
                    <a:pt x="9169" y="6210"/>
                  </a:lnTo>
                  <a:lnTo>
                    <a:pt x="9168" y="6218"/>
                  </a:lnTo>
                  <a:lnTo>
                    <a:pt x="9160" y="6272"/>
                  </a:lnTo>
                  <a:lnTo>
                    <a:pt x="9159" y="6280"/>
                  </a:lnTo>
                  <a:lnTo>
                    <a:pt x="9150" y="6334"/>
                  </a:lnTo>
                  <a:lnTo>
                    <a:pt x="9148" y="6342"/>
                  </a:lnTo>
                  <a:lnTo>
                    <a:pt x="9138" y="6395"/>
                  </a:lnTo>
                  <a:lnTo>
                    <a:pt x="9136" y="6403"/>
                  </a:lnTo>
                  <a:lnTo>
                    <a:pt x="9123" y="6456"/>
                  </a:lnTo>
                  <a:lnTo>
                    <a:pt x="9122" y="6463"/>
                  </a:lnTo>
                  <a:lnTo>
                    <a:pt x="9108" y="6516"/>
                  </a:lnTo>
                  <a:lnTo>
                    <a:pt x="9105" y="6524"/>
                  </a:lnTo>
                  <a:lnTo>
                    <a:pt x="9090" y="6576"/>
                  </a:lnTo>
                  <a:lnTo>
                    <a:pt x="9087" y="6583"/>
                  </a:lnTo>
                  <a:lnTo>
                    <a:pt x="9070" y="6635"/>
                  </a:lnTo>
                  <a:lnTo>
                    <a:pt x="9067" y="6642"/>
                  </a:lnTo>
                  <a:lnTo>
                    <a:pt x="9049" y="6693"/>
                  </a:lnTo>
                  <a:lnTo>
                    <a:pt x="9046" y="6700"/>
                  </a:lnTo>
                  <a:lnTo>
                    <a:pt x="9025" y="6751"/>
                  </a:lnTo>
                  <a:lnTo>
                    <a:pt x="9022" y="6758"/>
                  </a:lnTo>
                  <a:lnTo>
                    <a:pt x="9000" y="6808"/>
                  </a:lnTo>
                  <a:lnTo>
                    <a:pt x="8997" y="6815"/>
                  </a:lnTo>
                  <a:lnTo>
                    <a:pt x="8973" y="6864"/>
                  </a:lnTo>
                  <a:lnTo>
                    <a:pt x="8970" y="6871"/>
                  </a:lnTo>
                  <a:lnTo>
                    <a:pt x="8945" y="6919"/>
                  </a:lnTo>
                  <a:lnTo>
                    <a:pt x="8941" y="6926"/>
                  </a:lnTo>
                  <a:lnTo>
                    <a:pt x="8914" y="6974"/>
                  </a:lnTo>
                  <a:lnTo>
                    <a:pt x="8910" y="6980"/>
                  </a:lnTo>
                  <a:lnTo>
                    <a:pt x="8882" y="7027"/>
                  </a:lnTo>
                  <a:lnTo>
                    <a:pt x="8877" y="7034"/>
                  </a:lnTo>
                  <a:lnTo>
                    <a:pt x="8848" y="7080"/>
                  </a:lnTo>
                  <a:lnTo>
                    <a:pt x="8843" y="7087"/>
                  </a:lnTo>
                  <a:lnTo>
                    <a:pt x="8812" y="7131"/>
                  </a:lnTo>
                  <a:lnTo>
                    <a:pt x="8808" y="7138"/>
                  </a:lnTo>
                  <a:lnTo>
                    <a:pt x="8775" y="7181"/>
                  </a:lnTo>
                  <a:lnTo>
                    <a:pt x="8770" y="7188"/>
                  </a:lnTo>
                  <a:lnTo>
                    <a:pt x="8737" y="7230"/>
                  </a:lnTo>
                  <a:lnTo>
                    <a:pt x="8732" y="7236"/>
                  </a:lnTo>
                  <a:lnTo>
                    <a:pt x="8697" y="7278"/>
                  </a:lnTo>
                  <a:lnTo>
                    <a:pt x="8692" y="7284"/>
                  </a:lnTo>
                  <a:lnTo>
                    <a:pt x="8655" y="7324"/>
                  </a:lnTo>
                  <a:lnTo>
                    <a:pt x="8650" y="7330"/>
                  </a:lnTo>
                  <a:lnTo>
                    <a:pt x="8612" y="7369"/>
                  </a:lnTo>
                  <a:lnTo>
                    <a:pt x="8607" y="7375"/>
                  </a:lnTo>
                  <a:lnTo>
                    <a:pt x="8568" y="7413"/>
                  </a:lnTo>
                  <a:lnTo>
                    <a:pt x="8562" y="7418"/>
                  </a:lnTo>
                  <a:lnTo>
                    <a:pt x="8522" y="7455"/>
                  </a:lnTo>
                  <a:lnTo>
                    <a:pt x="8517" y="7460"/>
                  </a:lnTo>
                  <a:lnTo>
                    <a:pt x="8476" y="7496"/>
                  </a:lnTo>
                  <a:lnTo>
                    <a:pt x="8470" y="7501"/>
                  </a:lnTo>
                  <a:lnTo>
                    <a:pt x="8427" y="7535"/>
                  </a:lnTo>
                  <a:lnTo>
                    <a:pt x="8421" y="7540"/>
                  </a:lnTo>
                  <a:lnTo>
                    <a:pt x="8378" y="7573"/>
                  </a:lnTo>
                  <a:lnTo>
                    <a:pt x="8371" y="7578"/>
                  </a:lnTo>
                  <a:lnTo>
                    <a:pt x="8327" y="7610"/>
                  </a:lnTo>
                  <a:lnTo>
                    <a:pt x="8321" y="7614"/>
                  </a:lnTo>
                  <a:lnTo>
                    <a:pt x="8275" y="7645"/>
                  </a:lnTo>
                  <a:lnTo>
                    <a:pt x="8268" y="7649"/>
                  </a:lnTo>
                  <a:lnTo>
                    <a:pt x="8221" y="7678"/>
                  </a:lnTo>
                  <a:lnTo>
                    <a:pt x="8215" y="7682"/>
                  </a:lnTo>
                  <a:lnTo>
                    <a:pt x="8167" y="7710"/>
                  </a:lnTo>
                  <a:lnTo>
                    <a:pt x="8160" y="7713"/>
                  </a:lnTo>
                  <a:lnTo>
                    <a:pt x="8112" y="7739"/>
                  </a:lnTo>
                  <a:lnTo>
                    <a:pt x="8106" y="7743"/>
                  </a:lnTo>
                  <a:lnTo>
                    <a:pt x="8057" y="7767"/>
                  </a:lnTo>
                  <a:lnTo>
                    <a:pt x="8050" y="7770"/>
                  </a:lnTo>
                  <a:lnTo>
                    <a:pt x="8000" y="7793"/>
                  </a:lnTo>
                  <a:lnTo>
                    <a:pt x="7993" y="7796"/>
                  </a:lnTo>
                  <a:lnTo>
                    <a:pt x="7943" y="7817"/>
                  </a:lnTo>
                  <a:lnTo>
                    <a:pt x="7936" y="7820"/>
                  </a:lnTo>
                  <a:lnTo>
                    <a:pt x="7885" y="7840"/>
                  </a:lnTo>
                  <a:lnTo>
                    <a:pt x="7878" y="7842"/>
                  </a:lnTo>
                  <a:lnTo>
                    <a:pt x="7827" y="7860"/>
                  </a:lnTo>
                  <a:lnTo>
                    <a:pt x="7819" y="7863"/>
                  </a:lnTo>
                  <a:lnTo>
                    <a:pt x="7767" y="7879"/>
                  </a:lnTo>
                  <a:lnTo>
                    <a:pt x="7760" y="7881"/>
                  </a:lnTo>
                  <a:lnTo>
                    <a:pt x="7708" y="7896"/>
                  </a:lnTo>
                  <a:lnTo>
                    <a:pt x="7700" y="7898"/>
                  </a:lnTo>
                  <a:lnTo>
                    <a:pt x="7647" y="7911"/>
                  </a:lnTo>
                  <a:lnTo>
                    <a:pt x="7640" y="7913"/>
                  </a:lnTo>
                  <a:lnTo>
                    <a:pt x="7586" y="7924"/>
                  </a:lnTo>
                  <a:lnTo>
                    <a:pt x="7579" y="7926"/>
                  </a:lnTo>
                  <a:lnTo>
                    <a:pt x="7525" y="7936"/>
                  </a:lnTo>
                  <a:lnTo>
                    <a:pt x="7517" y="7937"/>
                  </a:lnTo>
                  <a:lnTo>
                    <a:pt x="7463" y="7945"/>
                  </a:lnTo>
                  <a:lnTo>
                    <a:pt x="7426" y="7948"/>
                  </a:lnTo>
                  <a:lnTo>
                    <a:pt x="2887" y="7948"/>
                  </a:lnTo>
                  <a:close/>
                  <a:moveTo>
                    <a:pt x="2902" y="7448"/>
                  </a:moveTo>
                  <a:lnTo>
                    <a:pt x="7407" y="7448"/>
                  </a:lnTo>
                  <a:lnTo>
                    <a:pt x="7439" y="7443"/>
                  </a:lnTo>
                  <a:lnTo>
                    <a:pt x="7485" y="7435"/>
                  </a:lnTo>
                  <a:lnTo>
                    <a:pt x="7531" y="7425"/>
                  </a:lnTo>
                  <a:lnTo>
                    <a:pt x="7576" y="7414"/>
                  </a:lnTo>
                  <a:lnTo>
                    <a:pt x="7621" y="7401"/>
                  </a:lnTo>
                  <a:lnTo>
                    <a:pt x="7665" y="7387"/>
                  </a:lnTo>
                  <a:lnTo>
                    <a:pt x="7709" y="7372"/>
                  </a:lnTo>
                  <a:lnTo>
                    <a:pt x="7752" y="7355"/>
                  </a:lnTo>
                  <a:lnTo>
                    <a:pt x="7795" y="7337"/>
                  </a:lnTo>
                  <a:lnTo>
                    <a:pt x="7838" y="7318"/>
                  </a:lnTo>
                  <a:lnTo>
                    <a:pt x="7879" y="7297"/>
                  </a:lnTo>
                  <a:lnTo>
                    <a:pt x="7921" y="7275"/>
                  </a:lnTo>
                  <a:lnTo>
                    <a:pt x="7961" y="7251"/>
                  </a:lnTo>
                  <a:lnTo>
                    <a:pt x="8001" y="7227"/>
                  </a:lnTo>
                  <a:lnTo>
                    <a:pt x="8039" y="7201"/>
                  </a:lnTo>
                  <a:lnTo>
                    <a:pt x="8077" y="7174"/>
                  </a:lnTo>
                  <a:lnTo>
                    <a:pt x="8115" y="7145"/>
                  </a:lnTo>
                  <a:lnTo>
                    <a:pt x="8151" y="7116"/>
                  </a:lnTo>
                  <a:lnTo>
                    <a:pt x="8186" y="7085"/>
                  </a:lnTo>
                  <a:lnTo>
                    <a:pt x="8220" y="7054"/>
                  </a:lnTo>
                  <a:lnTo>
                    <a:pt x="8254" y="7021"/>
                  </a:lnTo>
                  <a:lnTo>
                    <a:pt x="8286" y="6987"/>
                  </a:lnTo>
                  <a:lnTo>
                    <a:pt x="8317" y="6952"/>
                  </a:lnTo>
                  <a:lnTo>
                    <a:pt x="8347" y="6917"/>
                  </a:lnTo>
                  <a:lnTo>
                    <a:pt x="8376" y="6880"/>
                  </a:lnTo>
                  <a:lnTo>
                    <a:pt x="8404" y="6843"/>
                  </a:lnTo>
                  <a:lnTo>
                    <a:pt x="8431" y="6804"/>
                  </a:lnTo>
                  <a:lnTo>
                    <a:pt x="8456" y="6765"/>
                  </a:lnTo>
                  <a:lnTo>
                    <a:pt x="8480" y="6726"/>
                  </a:lnTo>
                  <a:lnTo>
                    <a:pt x="8503" y="6685"/>
                  </a:lnTo>
                  <a:lnTo>
                    <a:pt x="8524" y="6644"/>
                  </a:lnTo>
                  <a:lnTo>
                    <a:pt x="8545" y="6602"/>
                  </a:lnTo>
                  <a:lnTo>
                    <a:pt x="8563" y="6559"/>
                  </a:lnTo>
                  <a:lnTo>
                    <a:pt x="8581" y="6516"/>
                  </a:lnTo>
                  <a:lnTo>
                    <a:pt x="8597" y="6472"/>
                  </a:lnTo>
                  <a:lnTo>
                    <a:pt x="8612" y="6428"/>
                  </a:lnTo>
                  <a:lnTo>
                    <a:pt x="8626" y="6383"/>
                  </a:lnTo>
                  <a:lnTo>
                    <a:pt x="8638" y="6338"/>
                  </a:lnTo>
                  <a:lnTo>
                    <a:pt x="8648" y="6292"/>
                  </a:lnTo>
                  <a:lnTo>
                    <a:pt x="8658" y="6247"/>
                  </a:lnTo>
                  <a:lnTo>
                    <a:pt x="8665" y="6200"/>
                  </a:lnTo>
                  <a:lnTo>
                    <a:pt x="8672" y="6154"/>
                  </a:lnTo>
                  <a:lnTo>
                    <a:pt x="8676" y="6108"/>
                  </a:lnTo>
                  <a:lnTo>
                    <a:pt x="8680" y="6062"/>
                  </a:lnTo>
                  <a:lnTo>
                    <a:pt x="8682" y="6015"/>
                  </a:lnTo>
                  <a:lnTo>
                    <a:pt x="8682" y="5968"/>
                  </a:lnTo>
                  <a:lnTo>
                    <a:pt x="8681" y="5922"/>
                  </a:lnTo>
                  <a:lnTo>
                    <a:pt x="8678" y="5875"/>
                  </a:lnTo>
                  <a:lnTo>
                    <a:pt x="8674" y="5829"/>
                  </a:lnTo>
                  <a:lnTo>
                    <a:pt x="8669" y="5783"/>
                  </a:lnTo>
                  <a:lnTo>
                    <a:pt x="8662" y="5736"/>
                  </a:lnTo>
                  <a:lnTo>
                    <a:pt x="8654" y="5690"/>
                  </a:lnTo>
                  <a:lnTo>
                    <a:pt x="8644" y="5645"/>
                  </a:lnTo>
                  <a:lnTo>
                    <a:pt x="8633" y="5599"/>
                  </a:lnTo>
                  <a:lnTo>
                    <a:pt x="8621" y="5554"/>
                  </a:lnTo>
                  <a:lnTo>
                    <a:pt x="8607" y="5510"/>
                  </a:lnTo>
                  <a:lnTo>
                    <a:pt x="8591" y="5466"/>
                  </a:lnTo>
                  <a:lnTo>
                    <a:pt x="8574" y="5422"/>
                  </a:lnTo>
                  <a:lnTo>
                    <a:pt x="8556" y="5379"/>
                  </a:lnTo>
                  <a:lnTo>
                    <a:pt x="8537" y="5337"/>
                  </a:lnTo>
                  <a:lnTo>
                    <a:pt x="8516" y="5295"/>
                  </a:lnTo>
                  <a:lnTo>
                    <a:pt x="8494" y="5254"/>
                  </a:lnTo>
                  <a:lnTo>
                    <a:pt x="8471" y="5213"/>
                  </a:lnTo>
                  <a:lnTo>
                    <a:pt x="8446" y="5174"/>
                  </a:lnTo>
                  <a:lnTo>
                    <a:pt x="8420" y="5135"/>
                  </a:lnTo>
                  <a:lnTo>
                    <a:pt x="8393" y="5097"/>
                  </a:lnTo>
                  <a:lnTo>
                    <a:pt x="8365" y="5060"/>
                  </a:lnTo>
                  <a:lnTo>
                    <a:pt x="8336" y="5024"/>
                  </a:lnTo>
                  <a:lnTo>
                    <a:pt x="8305" y="4989"/>
                  </a:lnTo>
                  <a:lnTo>
                    <a:pt x="8274" y="4954"/>
                  </a:lnTo>
                  <a:lnTo>
                    <a:pt x="8241" y="4921"/>
                  </a:lnTo>
                  <a:lnTo>
                    <a:pt x="8207" y="4889"/>
                  </a:lnTo>
                  <a:lnTo>
                    <a:pt x="8173" y="4858"/>
                  </a:lnTo>
                  <a:lnTo>
                    <a:pt x="8137" y="4827"/>
                  </a:lnTo>
                  <a:lnTo>
                    <a:pt x="8100" y="4799"/>
                  </a:lnTo>
                  <a:lnTo>
                    <a:pt x="8063" y="4771"/>
                  </a:lnTo>
                  <a:lnTo>
                    <a:pt x="8025" y="4744"/>
                  </a:lnTo>
                  <a:lnTo>
                    <a:pt x="7986" y="4719"/>
                  </a:lnTo>
                  <a:lnTo>
                    <a:pt x="7946" y="4695"/>
                  </a:lnTo>
                  <a:lnTo>
                    <a:pt x="7905" y="4672"/>
                  </a:lnTo>
                  <a:lnTo>
                    <a:pt x="7864" y="4651"/>
                  </a:lnTo>
                  <a:lnTo>
                    <a:pt x="7822" y="4631"/>
                  </a:lnTo>
                  <a:lnTo>
                    <a:pt x="7779" y="4612"/>
                  </a:lnTo>
                  <a:lnTo>
                    <a:pt x="7732" y="4593"/>
                  </a:lnTo>
                  <a:lnTo>
                    <a:pt x="7704" y="4579"/>
                  </a:lnTo>
                  <a:lnTo>
                    <a:pt x="7677" y="4562"/>
                  </a:lnTo>
                  <a:lnTo>
                    <a:pt x="7653" y="4541"/>
                  </a:lnTo>
                  <a:lnTo>
                    <a:pt x="7632" y="4518"/>
                  </a:lnTo>
                  <a:lnTo>
                    <a:pt x="7613" y="4492"/>
                  </a:lnTo>
                  <a:lnTo>
                    <a:pt x="7598" y="4464"/>
                  </a:lnTo>
                  <a:lnTo>
                    <a:pt x="7587" y="4435"/>
                  </a:lnTo>
                  <a:lnTo>
                    <a:pt x="7580" y="4404"/>
                  </a:lnTo>
                  <a:lnTo>
                    <a:pt x="7565" y="4322"/>
                  </a:lnTo>
                  <a:lnTo>
                    <a:pt x="7549" y="4246"/>
                  </a:lnTo>
                  <a:lnTo>
                    <a:pt x="7530" y="4170"/>
                  </a:lnTo>
                  <a:lnTo>
                    <a:pt x="7508" y="4095"/>
                  </a:lnTo>
                  <a:lnTo>
                    <a:pt x="7484" y="4021"/>
                  </a:lnTo>
                  <a:lnTo>
                    <a:pt x="7457" y="3949"/>
                  </a:lnTo>
                  <a:lnTo>
                    <a:pt x="7427" y="3877"/>
                  </a:lnTo>
                  <a:lnTo>
                    <a:pt x="7395" y="3806"/>
                  </a:lnTo>
                  <a:lnTo>
                    <a:pt x="7360" y="3736"/>
                  </a:lnTo>
                  <a:lnTo>
                    <a:pt x="7322" y="3668"/>
                  </a:lnTo>
                  <a:lnTo>
                    <a:pt x="7283" y="3601"/>
                  </a:lnTo>
                  <a:lnTo>
                    <a:pt x="7240" y="3536"/>
                  </a:lnTo>
                  <a:lnTo>
                    <a:pt x="7195" y="3472"/>
                  </a:lnTo>
                  <a:lnTo>
                    <a:pt x="7148" y="3409"/>
                  </a:lnTo>
                  <a:lnTo>
                    <a:pt x="7099" y="3348"/>
                  </a:lnTo>
                  <a:lnTo>
                    <a:pt x="7047" y="3289"/>
                  </a:lnTo>
                  <a:lnTo>
                    <a:pt x="6994" y="3232"/>
                  </a:lnTo>
                  <a:lnTo>
                    <a:pt x="6939" y="3178"/>
                  </a:lnTo>
                  <a:lnTo>
                    <a:pt x="6881" y="3125"/>
                  </a:lnTo>
                  <a:lnTo>
                    <a:pt x="6822" y="3074"/>
                  </a:lnTo>
                  <a:lnTo>
                    <a:pt x="6761" y="3026"/>
                  </a:lnTo>
                  <a:lnTo>
                    <a:pt x="6699" y="2980"/>
                  </a:lnTo>
                  <a:lnTo>
                    <a:pt x="6635" y="2936"/>
                  </a:lnTo>
                  <a:lnTo>
                    <a:pt x="6569" y="2894"/>
                  </a:lnTo>
                  <a:lnTo>
                    <a:pt x="6501" y="2855"/>
                  </a:lnTo>
                  <a:lnTo>
                    <a:pt x="6432" y="2818"/>
                  </a:lnTo>
                  <a:lnTo>
                    <a:pt x="6362" y="2784"/>
                  </a:lnTo>
                  <a:lnTo>
                    <a:pt x="6291" y="2752"/>
                  </a:lnTo>
                  <a:lnTo>
                    <a:pt x="6218" y="2723"/>
                  </a:lnTo>
                  <a:lnTo>
                    <a:pt x="6144" y="2697"/>
                  </a:lnTo>
                  <a:lnTo>
                    <a:pt x="6070" y="2673"/>
                  </a:lnTo>
                  <a:lnTo>
                    <a:pt x="5995" y="2652"/>
                  </a:lnTo>
                  <a:lnTo>
                    <a:pt x="5919" y="2634"/>
                  </a:lnTo>
                  <a:lnTo>
                    <a:pt x="5843" y="2618"/>
                  </a:lnTo>
                  <a:lnTo>
                    <a:pt x="5766" y="2605"/>
                  </a:lnTo>
                  <a:lnTo>
                    <a:pt x="5689" y="2595"/>
                  </a:lnTo>
                  <a:lnTo>
                    <a:pt x="5612" y="2588"/>
                  </a:lnTo>
                  <a:lnTo>
                    <a:pt x="5534" y="2584"/>
                  </a:lnTo>
                  <a:lnTo>
                    <a:pt x="5456" y="2582"/>
                  </a:lnTo>
                  <a:lnTo>
                    <a:pt x="5378" y="2583"/>
                  </a:lnTo>
                  <a:lnTo>
                    <a:pt x="5300" y="2588"/>
                  </a:lnTo>
                  <a:lnTo>
                    <a:pt x="5222" y="2595"/>
                  </a:lnTo>
                  <a:lnTo>
                    <a:pt x="5144" y="2604"/>
                  </a:lnTo>
                  <a:lnTo>
                    <a:pt x="5067" y="2617"/>
                  </a:lnTo>
                  <a:lnTo>
                    <a:pt x="4991" y="2633"/>
                  </a:lnTo>
                  <a:lnTo>
                    <a:pt x="4915" y="2651"/>
                  </a:lnTo>
                  <a:lnTo>
                    <a:pt x="4840" y="2672"/>
                  </a:lnTo>
                  <a:lnTo>
                    <a:pt x="4765" y="2695"/>
                  </a:lnTo>
                  <a:lnTo>
                    <a:pt x="4692" y="2721"/>
                  </a:lnTo>
                  <a:lnTo>
                    <a:pt x="4620" y="2750"/>
                  </a:lnTo>
                  <a:lnTo>
                    <a:pt x="4548" y="2782"/>
                  </a:lnTo>
                  <a:lnTo>
                    <a:pt x="4478" y="2815"/>
                  </a:lnTo>
                  <a:lnTo>
                    <a:pt x="4409" y="2852"/>
                  </a:lnTo>
                  <a:lnTo>
                    <a:pt x="4342" y="2891"/>
                  </a:lnTo>
                  <a:lnTo>
                    <a:pt x="4276" y="2932"/>
                  </a:lnTo>
                  <a:lnTo>
                    <a:pt x="4211" y="2976"/>
                  </a:lnTo>
                  <a:lnTo>
                    <a:pt x="4148" y="3023"/>
                  </a:lnTo>
                  <a:lnTo>
                    <a:pt x="4087" y="3071"/>
                  </a:lnTo>
                  <a:lnTo>
                    <a:pt x="4027" y="3122"/>
                  </a:lnTo>
                  <a:lnTo>
                    <a:pt x="3970" y="3175"/>
                  </a:lnTo>
                  <a:lnTo>
                    <a:pt x="3914" y="3229"/>
                  </a:lnTo>
                  <a:lnTo>
                    <a:pt x="3861" y="3286"/>
                  </a:lnTo>
                  <a:lnTo>
                    <a:pt x="3810" y="3344"/>
                  </a:lnTo>
                  <a:lnTo>
                    <a:pt x="3760" y="3405"/>
                  </a:lnTo>
                  <a:lnTo>
                    <a:pt x="3713" y="3467"/>
                  </a:lnTo>
                  <a:lnTo>
                    <a:pt x="3669" y="3531"/>
                  </a:lnTo>
                  <a:lnTo>
                    <a:pt x="3626" y="3596"/>
                  </a:lnTo>
                  <a:lnTo>
                    <a:pt x="3586" y="3663"/>
                  </a:lnTo>
                  <a:lnTo>
                    <a:pt x="3549" y="3731"/>
                  </a:lnTo>
                  <a:lnTo>
                    <a:pt x="3511" y="3805"/>
                  </a:lnTo>
                  <a:lnTo>
                    <a:pt x="3495" y="3834"/>
                  </a:lnTo>
                  <a:lnTo>
                    <a:pt x="3474" y="3860"/>
                  </a:lnTo>
                  <a:lnTo>
                    <a:pt x="3451" y="3883"/>
                  </a:lnTo>
                  <a:lnTo>
                    <a:pt x="3425" y="3902"/>
                  </a:lnTo>
                  <a:lnTo>
                    <a:pt x="3396" y="3919"/>
                  </a:lnTo>
                  <a:lnTo>
                    <a:pt x="3365" y="3931"/>
                  </a:lnTo>
                  <a:lnTo>
                    <a:pt x="3333" y="3939"/>
                  </a:lnTo>
                  <a:lnTo>
                    <a:pt x="3301" y="3943"/>
                  </a:lnTo>
                  <a:lnTo>
                    <a:pt x="3268" y="3942"/>
                  </a:lnTo>
                  <a:lnTo>
                    <a:pt x="3197" y="3936"/>
                  </a:lnTo>
                  <a:lnTo>
                    <a:pt x="3131" y="3934"/>
                  </a:lnTo>
                  <a:lnTo>
                    <a:pt x="3065" y="3933"/>
                  </a:lnTo>
                  <a:lnTo>
                    <a:pt x="2999" y="3935"/>
                  </a:lnTo>
                  <a:lnTo>
                    <a:pt x="2934" y="3940"/>
                  </a:lnTo>
                  <a:lnTo>
                    <a:pt x="2868" y="3947"/>
                  </a:lnTo>
                  <a:lnTo>
                    <a:pt x="2803" y="3956"/>
                  </a:lnTo>
                  <a:lnTo>
                    <a:pt x="2738" y="3968"/>
                  </a:lnTo>
                  <a:lnTo>
                    <a:pt x="2674" y="3982"/>
                  </a:lnTo>
                  <a:lnTo>
                    <a:pt x="2611" y="3999"/>
                  </a:lnTo>
                  <a:lnTo>
                    <a:pt x="2548" y="4018"/>
                  </a:lnTo>
                  <a:lnTo>
                    <a:pt x="2485" y="4039"/>
                  </a:lnTo>
                  <a:lnTo>
                    <a:pt x="2424" y="4063"/>
                  </a:lnTo>
                  <a:lnTo>
                    <a:pt x="2363" y="4089"/>
                  </a:lnTo>
                  <a:lnTo>
                    <a:pt x="2303" y="4117"/>
                  </a:lnTo>
                  <a:lnTo>
                    <a:pt x="2245" y="4148"/>
                  </a:lnTo>
                  <a:lnTo>
                    <a:pt x="2187" y="4181"/>
                  </a:lnTo>
                  <a:lnTo>
                    <a:pt x="2131" y="4215"/>
                  </a:lnTo>
                  <a:lnTo>
                    <a:pt x="2077" y="4252"/>
                  </a:lnTo>
                  <a:lnTo>
                    <a:pt x="2023" y="4291"/>
                  </a:lnTo>
                  <a:lnTo>
                    <a:pt x="1972" y="4332"/>
                  </a:lnTo>
                  <a:lnTo>
                    <a:pt x="1922" y="4374"/>
                  </a:lnTo>
                  <a:lnTo>
                    <a:pt x="1873" y="4419"/>
                  </a:lnTo>
                  <a:lnTo>
                    <a:pt x="1827" y="4465"/>
                  </a:lnTo>
                  <a:lnTo>
                    <a:pt x="1781" y="4513"/>
                  </a:lnTo>
                  <a:lnTo>
                    <a:pt x="1738" y="4562"/>
                  </a:lnTo>
                  <a:lnTo>
                    <a:pt x="1697" y="4614"/>
                  </a:lnTo>
                  <a:lnTo>
                    <a:pt x="1657" y="4667"/>
                  </a:lnTo>
                  <a:lnTo>
                    <a:pt x="1619" y="4722"/>
                  </a:lnTo>
                  <a:lnTo>
                    <a:pt x="1583" y="4777"/>
                  </a:lnTo>
                  <a:lnTo>
                    <a:pt x="1550" y="4834"/>
                  </a:lnTo>
                  <a:lnTo>
                    <a:pt x="1519" y="4892"/>
                  </a:lnTo>
                  <a:lnTo>
                    <a:pt x="1490" y="4951"/>
                  </a:lnTo>
                  <a:lnTo>
                    <a:pt x="1463" y="5012"/>
                  </a:lnTo>
                  <a:lnTo>
                    <a:pt x="1439" y="5073"/>
                  </a:lnTo>
                  <a:lnTo>
                    <a:pt x="1417" y="5134"/>
                  </a:lnTo>
                  <a:lnTo>
                    <a:pt x="1397" y="5197"/>
                  </a:lnTo>
                  <a:lnTo>
                    <a:pt x="1380" y="5260"/>
                  </a:lnTo>
                  <a:lnTo>
                    <a:pt x="1364" y="5324"/>
                  </a:lnTo>
                  <a:lnTo>
                    <a:pt x="1352" y="5389"/>
                  </a:lnTo>
                  <a:lnTo>
                    <a:pt x="1342" y="5454"/>
                  </a:lnTo>
                  <a:lnTo>
                    <a:pt x="1334" y="5520"/>
                  </a:lnTo>
                  <a:lnTo>
                    <a:pt x="1328" y="5586"/>
                  </a:lnTo>
                  <a:lnTo>
                    <a:pt x="1326" y="5652"/>
                  </a:lnTo>
                  <a:lnTo>
                    <a:pt x="1325" y="5718"/>
                  </a:lnTo>
                  <a:lnTo>
                    <a:pt x="1327" y="5784"/>
                  </a:lnTo>
                  <a:lnTo>
                    <a:pt x="1332" y="5849"/>
                  </a:lnTo>
                  <a:lnTo>
                    <a:pt x="1339" y="5915"/>
                  </a:lnTo>
                  <a:lnTo>
                    <a:pt x="1348" y="5980"/>
                  </a:lnTo>
                  <a:lnTo>
                    <a:pt x="1360" y="6045"/>
                  </a:lnTo>
                  <a:lnTo>
                    <a:pt x="1374" y="6109"/>
                  </a:lnTo>
                  <a:lnTo>
                    <a:pt x="1391" y="6172"/>
                  </a:lnTo>
                  <a:lnTo>
                    <a:pt x="1410" y="6235"/>
                  </a:lnTo>
                  <a:lnTo>
                    <a:pt x="1431" y="6298"/>
                  </a:lnTo>
                  <a:lnTo>
                    <a:pt x="1455" y="6359"/>
                  </a:lnTo>
                  <a:lnTo>
                    <a:pt x="1481" y="6420"/>
                  </a:lnTo>
                  <a:lnTo>
                    <a:pt x="1509" y="6480"/>
                  </a:lnTo>
                  <a:lnTo>
                    <a:pt x="1540" y="6538"/>
                  </a:lnTo>
                  <a:lnTo>
                    <a:pt x="1573" y="6596"/>
                  </a:lnTo>
                  <a:lnTo>
                    <a:pt x="1607" y="6652"/>
                  </a:lnTo>
                  <a:lnTo>
                    <a:pt x="1644" y="6706"/>
                  </a:lnTo>
                  <a:lnTo>
                    <a:pt x="1683" y="6760"/>
                  </a:lnTo>
                  <a:lnTo>
                    <a:pt x="1724" y="6811"/>
                  </a:lnTo>
                  <a:lnTo>
                    <a:pt x="1766" y="6861"/>
                  </a:lnTo>
                  <a:lnTo>
                    <a:pt x="1811" y="6910"/>
                  </a:lnTo>
                  <a:lnTo>
                    <a:pt x="1857" y="6956"/>
                  </a:lnTo>
                  <a:lnTo>
                    <a:pt x="1905" y="7002"/>
                  </a:lnTo>
                  <a:lnTo>
                    <a:pt x="1954" y="7045"/>
                  </a:lnTo>
                  <a:lnTo>
                    <a:pt x="2006" y="7086"/>
                  </a:lnTo>
                  <a:lnTo>
                    <a:pt x="2059" y="7126"/>
                  </a:lnTo>
                  <a:lnTo>
                    <a:pt x="2114" y="7164"/>
                  </a:lnTo>
                  <a:lnTo>
                    <a:pt x="2169" y="7200"/>
                  </a:lnTo>
                  <a:lnTo>
                    <a:pt x="2226" y="7233"/>
                  </a:lnTo>
                  <a:lnTo>
                    <a:pt x="2284" y="7264"/>
                  </a:lnTo>
                  <a:lnTo>
                    <a:pt x="2343" y="7293"/>
                  </a:lnTo>
                  <a:lnTo>
                    <a:pt x="2404" y="7320"/>
                  </a:lnTo>
                  <a:lnTo>
                    <a:pt x="2465" y="7344"/>
                  </a:lnTo>
                  <a:lnTo>
                    <a:pt x="2526" y="7366"/>
                  </a:lnTo>
                  <a:lnTo>
                    <a:pt x="2589" y="7386"/>
                  </a:lnTo>
                  <a:lnTo>
                    <a:pt x="2652" y="7403"/>
                  </a:lnTo>
                  <a:lnTo>
                    <a:pt x="2716" y="7419"/>
                  </a:lnTo>
                  <a:lnTo>
                    <a:pt x="2781" y="7431"/>
                  </a:lnTo>
                  <a:lnTo>
                    <a:pt x="2846" y="7441"/>
                  </a:lnTo>
                  <a:lnTo>
                    <a:pt x="2902" y="7448"/>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2" name="Shape 1092"/>
        <p:cNvGrpSpPr/>
        <p:nvPr/>
      </p:nvGrpSpPr>
      <p:grpSpPr>
        <a:xfrm>
          <a:off x="0" y="0"/>
          <a:ext cx="0" cy="0"/>
          <a:chOff x="0" y="0"/>
          <a:chExt cx="0" cy="0"/>
        </a:xfrm>
      </p:grpSpPr>
      <p:sp>
        <p:nvSpPr>
          <p:cNvPr id="1093" name="Google Shape;1093;p34"/>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Talent &amp; Ways of Working</a:t>
            </a:r>
            <a:endParaRPr/>
          </a:p>
        </p:txBody>
      </p:sp>
      <p:sp>
        <p:nvSpPr>
          <p:cNvPr id="1094" name="Google Shape;1094;p34"/>
          <p:cNvSpPr/>
          <p:nvPr/>
        </p:nvSpPr>
        <p:spPr>
          <a:xfrm rot="5400000">
            <a:off x="5866208" y="-494114"/>
            <a:ext cx="429963" cy="10917543"/>
          </a:xfrm>
          <a:prstGeom prst="rightBrace">
            <a:avLst>
              <a:gd fmla="val 8333" name="adj1"/>
              <a:gd fmla="val 50000" name="adj2"/>
            </a:avLst>
          </a:prstGeom>
          <a:noFill/>
          <a:ln cap="flat" cmpd="sng" w="9525">
            <a:solidFill>
              <a:schemeClr val="accent2"/>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1095" name="Google Shape;1095;p34"/>
          <p:cNvSpPr txBox="1"/>
          <p:nvPr/>
        </p:nvSpPr>
        <p:spPr>
          <a:xfrm>
            <a:off x="622418" y="5296356"/>
            <a:ext cx="10917543" cy="643994"/>
          </a:xfrm>
          <a:prstGeom prst="rect">
            <a:avLst/>
          </a:prstGeom>
          <a:solidFill>
            <a:srgbClr val="E7E7E7"/>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2000">
                <a:solidFill>
                  <a:schemeClr val="dk1"/>
                </a:solidFill>
                <a:latin typeface="Arial"/>
                <a:ea typeface="Arial"/>
                <a:cs typeface="Arial"/>
                <a:sym typeface="Arial"/>
              </a:rPr>
              <a:t>People and culture decide whether AI sticks. We build capability through hiring, upskilling, embedded pods, and new ways of working that put AI into daily practice.</a:t>
            </a:r>
            <a:endParaRPr/>
          </a:p>
        </p:txBody>
      </p:sp>
      <p:grpSp>
        <p:nvGrpSpPr>
          <p:cNvPr id="1096" name="Google Shape;1096;p34"/>
          <p:cNvGrpSpPr/>
          <p:nvPr/>
        </p:nvGrpSpPr>
        <p:grpSpPr>
          <a:xfrm>
            <a:off x="945206" y="1390753"/>
            <a:ext cx="1493520" cy="1493520"/>
            <a:chOff x="1390775" y="1390753"/>
            <a:chExt cx="1493520" cy="1493520"/>
          </a:xfrm>
        </p:grpSpPr>
        <p:sp>
          <p:nvSpPr>
            <p:cNvPr id="1097" name="Google Shape;1097;p34"/>
            <p:cNvSpPr/>
            <p:nvPr/>
          </p:nvSpPr>
          <p:spPr>
            <a:xfrm>
              <a:off x="1390775" y="1390753"/>
              <a:ext cx="1493520" cy="1493520"/>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098" name="Google Shape;1098;p34"/>
            <p:cNvGrpSpPr/>
            <p:nvPr/>
          </p:nvGrpSpPr>
          <p:grpSpPr>
            <a:xfrm>
              <a:off x="1720068" y="1720046"/>
              <a:ext cx="834934" cy="834934"/>
              <a:chOff x="6968299" y="4956472"/>
              <a:chExt cx="914400" cy="914400"/>
            </a:xfrm>
          </p:grpSpPr>
          <p:sp>
            <p:nvSpPr>
              <p:cNvPr id="1099" name="Google Shape;1099;p34"/>
              <p:cNvSpPr/>
              <p:nvPr/>
            </p:nvSpPr>
            <p:spPr>
              <a:xfrm>
                <a:off x="6968299" y="4956472"/>
                <a:ext cx="914400" cy="914400"/>
              </a:xfrm>
              <a:custGeom>
                <a:rect b="b" l="l" r="r" t="t"/>
                <a:pathLst>
                  <a:path extrusionOk="0" h="10000" w="10000">
                    <a:moveTo>
                      <a:pt x="8950" y="4941"/>
                    </a:moveTo>
                    <a:lnTo>
                      <a:pt x="8949" y="4994"/>
                    </a:lnTo>
                    <a:lnTo>
                      <a:pt x="8946" y="5047"/>
                    </a:lnTo>
                    <a:lnTo>
                      <a:pt x="8941" y="5100"/>
                    </a:lnTo>
                    <a:lnTo>
                      <a:pt x="8934" y="5152"/>
                    </a:lnTo>
                    <a:lnTo>
                      <a:pt x="8925" y="5204"/>
                    </a:lnTo>
                    <a:lnTo>
                      <a:pt x="8915" y="5256"/>
                    </a:lnTo>
                    <a:lnTo>
                      <a:pt x="8902" y="5307"/>
                    </a:lnTo>
                    <a:lnTo>
                      <a:pt x="8887" y="5358"/>
                    </a:lnTo>
                    <a:lnTo>
                      <a:pt x="8871" y="5408"/>
                    </a:lnTo>
                    <a:lnTo>
                      <a:pt x="8852" y="5458"/>
                    </a:lnTo>
                    <a:lnTo>
                      <a:pt x="8832" y="5507"/>
                    </a:lnTo>
                    <a:lnTo>
                      <a:pt x="8810" y="5555"/>
                    </a:lnTo>
                    <a:lnTo>
                      <a:pt x="8786" y="5602"/>
                    </a:lnTo>
                    <a:lnTo>
                      <a:pt x="8760" y="5649"/>
                    </a:lnTo>
                    <a:lnTo>
                      <a:pt x="8733" y="5694"/>
                    </a:lnTo>
                    <a:lnTo>
                      <a:pt x="8704" y="5739"/>
                    </a:lnTo>
                    <a:lnTo>
                      <a:pt x="8673" y="5782"/>
                    </a:lnTo>
                    <a:lnTo>
                      <a:pt x="8641" y="5824"/>
                    </a:lnTo>
                    <a:lnTo>
                      <a:pt x="8607" y="5864"/>
                    </a:lnTo>
                    <a:lnTo>
                      <a:pt x="8572" y="5904"/>
                    </a:lnTo>
                    <a:lnTo>
                      <a:pt x="8536" y="5942"/>
                    </a:lnTo>
                    <a:lnTo>
                      <a:pt x="8498" y="5978"/>
                    </a:lnTo>
                    <a:lnTo>
                      <a:pt x="8458" y="6013"/>
                    </a:lnTo>
                    <a:lnTo>
                      <a:pt x="8418" y="6047"/>
                    </a:lnTo>
                    <a:lnTo>
                      <a:pt x="8376" y="6079"/>
                    </a:lnTo>
                    <a:lnTo>
                      <a:pt x="8333" y="6110"/>
                    </a:lnTo>
                    <a:lnTo>
                      <a:pt x="8288" y="6139"/>
                    </a:lnTo>
                    <a:lnTo>
                      <a:pt x="8243" y="6166"/>
                    </a:lnTo>
                    <a:lnTo>
                      <a:pt x="8196" y="6192"/>
                    </a:lnTo>
                    <a:lnTo>
                      <a:pt x="8149" y="6216"/>
                    </a:lnTo>
                    <a:lnTo>
                      <a:pt x="8101" y="6238"/>
                    </a:lnTo>
                    <a:lnTo>
                      <a:pt x="8052" y="6258"/>
                    </a:lnTo>
                    <a:lnTo>
                      <a:pt x="8002" y="6277"/>
                    </a:lnTo>
                    <a:lnTo>
                      <a:pt x="7952" y="6293"/>
                    </a:lnTo>
                    <a:lnTo>
                      <a:pt x="7901" y="6308"/>
                    </a:lnTo>
                    <a:lnTo>
                      <a:pt x="7850" y="6321"/>
                    </a:lnTo>
                    <a:lnTo>
                      <a:pt x="7798" y="6331"/>
                    </a:lnTo>
                    <a:lnTo>
                      <a:pt x="7746" y="6340"/>
                    </a:lnTo>
                    <a:lnTo>
                      <a:pt x="7694" y="6347"/>
                    </a:lnTo>
                    <a:lnTo>
                      <a:pt x="7641" y="6352"/>
                    </a:lnTo>
                    <a:lnTo>
                      <a:pt x="7588" y="6355"/>
                    </a:lnTo>
                    <a:lnTo>
                      <a:pt x="7535" y="6356"/>
                    </a:lnTo>
                    <a:lnTo>
                      <a:pt x="7482" y="6355"/>
                    </a:lnTo>
                    <a:lnTo>
                      <a:pt x="7429" y="6352"/>
                    </a:lnTo>
                    <a:lnTo>
                      <a:pt x="7376" y="6347"/>
                    </a:lnTo>
                    <a:lnTo>
                      <a:pt x="7324" y="6340"/>
                    </a:lnTo>
                    <a:lnTo>
                      <a:pt x="7272" y="6331"/>
                    </a:lnTo>
                    <a:lnTo>
                      <a:pt x="7220" y="6321"/>
                    </a:lnTo>
                    <a:lnTo>
                      <a:pt x="7169" y="6308"/>
                    </a:lnTo>
                    <a:lnTo>
                      <a:pt x="7118" y="6293"/>
                    </a:lnTo>
                    <a:lnTo>
                      <a:pt x="7068" y="6277"/>
                    </a:lnTo>
                    <a:lnTo>
                      <a:pt x="7019" y="6258"/>
                    </a:lnTo>
                    <a:lnTo>
                      <a:pt x="6970" y="6238"/>
                    </a:lnTo>
                    <a:lnTo>
                      <a:pt x="6922" y="6216"/>
                    </a:lnTo>
                    <a:lnTo>
                      <a:pt x="6875" y="6192"/>
                    </a:lnTo>
                    <a:lnTo>
                      <a:pt x="6828" y="6166"/>
                    </a:lnTo>
                    <a:lnTo>
                      <a:pt x="6782" y="6139"/>
                    </a:lnTo>
                    <a:lnTo>
                      <a:pt x="6738" y="6110"/>
                    </a:lnTo>
                    <a:lnTo>
                      <a:pt x="6695" y="6079"/>
                    </a:lnTo>
                    <a:lnTo>
                      <a:pt x="6653" y="6047"/>
                    </a:lnTo>
                    <a:lnTo>
                      <a:pt x="6612" y="6013"/>
                    </a:lnTo>
                    <a:lnTo>
                      <a:pt x="6573" y="5978"/>
                    </a:lnTo>
                    <a:lnTo>
                      <a:pt x="6535" y="5942"/>
                    </a:lnTo>
                    <a:lnTo>
                      <a:pt x="6498" y="5904"/>
                    </a:lnTo>
                    <a:lnTo>
                      <a:pt x="6463" y="5864"/>
                    </a:lnTo>
                    <a:lnTo>
                      <a:pt x="6429" y="5824"/>
                    </a:lnTo>
                    <a:lnTo>
                      <a:pt x="6397" y="5782"/>
                    </a:lnTo>
                    <a:lnTo>
                      <a:pt x="6366" y="5739"/>
                    </a:lnTo>
                    <a:lnTo>
                      <a:pt x="6337" y="5694"/>
                    </a:lnTo>
                    <a:lnTo>
                      <a:pt x="6310" y="5649"/>
                    </a:lnTo>
                    <a:lnTo>
                      <a:pt x="6284" y="5602"/>
                    </a:lnTo>
                    <a:lnTo>
                      <a:pt x="6260" y="5555"/>
                    </a:lnTo>
                    <a:lnTo>
                      <a:pt x="6238" y="5507"/>
                    </a:lnTo>
                    <a:lnTo>
                      <a:pt x="6218" y="5458"/>
                    </a:lnTo>
                    <a:lnTo>
                      <a:pt x="6200" y="5408"/>
                    </a:lnTo>
                    <a:lnTo>
                      <a:pt x="6183" y="5358"/>
                    </a:lnTo>
                    <a:lnTo>
                      <a:pt x="6168" y="5307"/>
                    </a:lnTo>
                    <a:lnTo>
                      <a:pt x="6156" y="5256"/>
                    </a:lnTo>
                    <a:lnTo>
                      <a:pt x="6145" y="5204"/>
                    </a:lnTo>
                    <a:lnTo>
                      <a:pt x="6136" y="5152"/>
                    </a:lnTo>
                    <a:lnTo>
                      <a:pt x="6129" y="5100"/>
                    </a:lnTo>
                    <a:lnTo>
                      <a:pt x="6124" y="5047"/>
                    </a:lnTo>
                    <a:lnTo>
                      <a:pt x="6121" y="4994"/>
                    </a:lnTo>
                    <a:lnTo>
                      <a:pt x="6120" y="4941"/>
                    </a:lnTo>
                    <a:lnTo>
                      <a:pt x="6121" y="4888"/>
                    </a:lnTo>
                    <a:lnTo>
                      <a:pt x="6124" y="4835"/>
                    </a:lnTo>
                    <a:lnTo>
                      <a:pt x="6129" y="4782"/>
                    </a:lnTo>
                    <a:lnTo>
                      <a:pt x="6136" y="4730"/>
                    </a:lnTo>
                    <a:lnTo>
                      <a:pt x="6145" y="4678"/>
                    </a:lnTo>
                    <a:lnTo>
                      <a:pt x="6156" y="4626"/>
                    </a:lnTo>
                    <a:lnTo>
                      <a:pt x="6168" y="4575"/>
                    </a:lnTo>
                    <a:lnTo>
                      <a:pt x="6183" y="4524"/>
                    </a:lnTo>
                    <a:lnTo>
                      <a:pt x="6200" y="4474"/>
                    </a:lnTo>
                    <a:lnTo>
                      <a:pt x="6218" y="4425"/>
                    </a:lnTo>
                    <a:lnTo>
                      <a:pt x="6238" y="4376"/>
                    </a:lnTo>
                    <a:lnTo>
                      <a:pt x="6260" y="4328"/>
                    </a:lnTo>
                    <a:lnTo>
                      <a:pt x="6284" y="4281"/>
                    </a:lnTo>
                    <a:lnTo>
                      <a:pt x="6310" y="4234"/>
                    </a:lnTo>
                    <a:lnTo>
                      <a:pt x="6337" y="4188"/>
                    </a:lnTo>
                    <a:lnTo>
                      <a:pt x="6366" y="4144"/>
                    </a:lnTo>
                    <a:lnTo>
                      <a:pt x="6397" y="4101"/>
                    </a:lnTo>
                    <a:lnTo>
                      <a:pt x="6429" y="4059"/>
                    </a:lnTo>
                    <a:lnTo>
                      <a:pt x="6463" y="4018"/>
                    </a:lnTo>
                    <a:lnTo>
                      <a:pt x="6498" y="3979"/>
                    </a:lnTo>
                    <a:lnTo>
                      <a:pt x="6535" y="3941"/>
                    </a:lnTo>
                    <a:lnTo>
                      <a:pt x="6573" y="3904"/>
                    </a:lnTo>
                    <a:lnTo>
                      <a:pt x="6612" y="3869"/>
                    </a:lnTo>
                    <a:lnTo>
                      <a:pt x="6653" y="3835"/>
                    </a:lnTo>
                    <a:lnTo>
                      <a:pt x="6695" y="3803"/>
                    </a:lnTo>
                    <a:lnTo>
                      <a:pt x="6738" y="3772"/>
                    </a:lnTo>
                    <a:lnTo>
                      <a:pt x="6782" y="3743"/>
                    </a:lnTo>
                    <a:lnTo>
                      <a:pt x="6828" y="3716"/>
                    </a:lnTo>
                    <a:lnTo>
                      <a:pt x="6875" y="3690"/>
                    </a:lnTo>
                    <a:lnTo>
                      <a:pt x="6922" y="3666"/>
                    </a:lnTo>
                    <a:lnTo>
                      <a:pt x="6970" y="3644"/>
                    </a:lnTo>
                    <a:lnTo>
                      <a:pt x="7019" y="3624"/>
                    </a:lnTo>
                    <a:lnTo>
                      <a:pt x="7068" y="3606"/>
                    </a:lnTo>
                    <a:lnTo>
                      <a:pt x="7118" y="3589"/>
                    </a:lnTo>
                    <a:lnTo>
                      <a:pt x="7169" y="3575"/>
                    </a:lnTo>
                    <a:lnTo>
                      <a:pt x="7220" y="3562"/>
                    </a:lnTo>
                    <a:lnTo>
                      <a:pt x="7272" y="3551"/>
                    </a:lnTo>
                    <a:lnTo>
                      <a:pt x="7324" y="3542"/>
                    </a:lnTo>
                    <a:lnTo>
                      <a:pt x="7376" y="3535"/>
                    </a:lnTo>
                    <a:lnTo>
                      <a:pt x="7429" y="3530"/>
                    </a:lnTo>
                    <a:lnTo>
                      <a:pt x="7482" y="3527"/>
                    </a:lnTo>
                    <a:lnTo>
                      <a:pt x="7535" y="3526"/>
                    </a:lnTo>
                    <a:lnTo>
                      <a:pt x="7588" y="3527"/>
                    </a:lnTo>
                    <a:lnTo>
                      <a:pt x="7641" y="3530"/>
                    </a:lnTo>
                    <a:lnTo>
                      <a:pt x="7694" y="3535"/>
                    </a:lnTo>
                    <a:lnTo>
                      <a:pt x="7746" y="3542"/>
                    </a:lnTo>
                    <a:lnTo>
                      <a:pt x="7798" y="3551"/>
                    </a:lnTo>
                    <a:lnTo>
                      <a:pt x="7850" y="3562"/>
                    </a:lnTo>
                    <a:lnTo>
                      <a:pt x="7901" y="3575"/>
                    </a:lnTo>
                    <a:lnTo>
                      <a:pt x="7952" y="3589"/>
                    </a:lnTo>
                    <a:lnTo>
                      <a:pt x="8002" y="3606"/>
                    </a:lnTo>
                    <a:lnTo>
                      <a:pt x="8052" y="3624"/>
                    </a:lnTo>
                    <a:lnTo>
                      <a:pt x="8101" y="3644"/>
                    </a:lnTo>
                    <a:lnTo>
                      <a:pt x="8149" y="3666"/>
                    </a:lnTo>
                    <a:lnTo>
                      <a:pt x="8196" y="3690"/>
                    </a:lnTo>
                    <a:lnTo>
                      <a:pt x="8243" y="3716"/>
                    </a:lnTo>
                    <a:lnTo>
                      <a:pt x="8288" y="3743"/>
                    </a:lnTo>
                    <a:lnTo>
                      <a:pt x="8333" y="3772"/>
                    </a:lnTo>
                    <a:lnTo>
                      <a:pt x="8376" y="3803"/>
                    </a:lnTo>
                    <a:lnTo>
                      <a:pt x="8418" y="3835"/>
                    </a:lnTo>
                    <a:lnTo>
                      <a:pt x="8458" y="3869"/>
                    </a:lnTo>
                    <a:lnTo>
                      <a:pt x="8498" y="3904"/>
                    </a:lnTo>
                    <a:lnTo>
                      <a:pt x="8536" y="3941"/>
                    </a:lnTo>
                    <a:lnTo>
                      <a:pt x="8572" y="3979"/>
                    </a:lnTo>
                    <a:lnTo>
                      <a:pt x="8607" y="4018"/>
                    </a:lnTo>
                    <a:lnTo>
                      <a:pt x="8641" y="4059"/>
                    </a:lnTo>
                    <a:lnTo>
                      <a:pt x="8673" y="4101"/>
                    </a:lnTo>
                    <a:lnTo>
                      <a:pt x="8704" y="4144"/>
                    </a:lnTo>
                    <a:lnTo>
                      <a:pt x="8733" y="4188"/>
                    </a:lnTo>
                    <a:lnTo>
                      <a:pt x="8760" y="4234"/>
                    </a:lnTo>
                    <a:lnTo>
                      <a:pt x="8786" y="4281"/>
                    </a:lnTo>
                    <a:lnTo>
                      <a:pt x="8810" y="4328"/>
                    </a:lnTo>
                    <a:lnTo>
                      <a:pt x="8832" y="4376"/>
                    </a:lnTo>
                    <a:lnTo>
                      <a:pt x="8852" y="4425"/>
                    </a:lnTo>
                    <a:lnTo>
                      <a:pt x="8871" y="4474"/>
                    </a:lnTo>
                    <a:lnTo>
                      <a:pt x="8887" y="4524"/>
                    </a:lnTo>
                    <a:lnTo>
                      <a:pt x="8902" y="4575"/>
                    </a:lnTo>
                    <a:lnTo>
                      <a:pt x="8915" y="4626"/>
                    </a:lnTo>
                    <a:lnTo>
                      <a:pt x="8925" y="4678"/>
                    </a:lnTo>
                    <a:lnTo>
                      <a:pt x="8934" y="4730"/>
                    </a:lnTo>
                    <a:lnTo>
                      <a:pt x="8941" y="4782"/>
                    </a:lnTo>
                    <a:lnTo>
                      <a:pt x="8946" y="4835"/>
                    </a:lnTo>
                    <a:lnTo>
                      <a:pt x="8949" y="4888"/>
                    </a:lnTo>
                    <a:lnTo>
                      <a:pt x="8950" y="4941"/>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00" name="Google Shape;1100;p34"/>
              <p:cNvSpPr/>
              <p:nvPr/>
            </p:nvSpPr>
            <p:spPr>
              <a:xfrm>
                <a:off x="6968299" y="4956472"/>
                <a:ext cx="914400" cy="914400"/>
              </a:xfrm>
              <a:custGeom>
                <a:rect b="b" l="l" r="r" t="t"/>
                <a:pathLst>
                  <a:path extrusionOk="0" h="10000" w="10000">
                    <a:moveTo>
                      <a:pt x="9199" y="4874"/>
                    </a:moveTo>
                    <a:lnTo>
                      <a:pt x="9199" y="4883"/>
                    </a:lnTo>
                    <a:lnTo>
                      <a:pt x="9200" y="4936"/>
                    </a:lnTo>
                    <a:lnTo>
                      <a:pt x="9200" y="4946"/>
                    </a:lnTo>
                    <a:lnTo>
                      <a:pt x="9199" y="4999"/>
                    </a:lnTo>
                    <a:lnTo>
                      <a:pt x="9199" y="5008"/>
                    </a:lnTo>
                    <a:lnTo>
                      <a:pt x="9196" y="5061"/>
                    </a:lnTo>
                    <a:lnTo>
                      <a:pt x="9195" y="5070"/>
                    </a:lnTo>
                    <a:lnTo>
                      <a:pt x="9190" y="5123"/>
                    </a:lnTo>
                    <a:lnTo>
                      <a:pt x="9189" y="5132"/>
                    </a:lnTo>
                    <a:lnTo>
                      <a:pt x="9182" y="5185"/>
                    </a:lnTo>
                    <a:lnTo>
                      <a:pt x="9181" y="5194"/>
                    </a:lnTo>
                    <a:lnTo>
                      <a:pt x="9172" y="5246"/>
                    </a:lnTo>
                    <a:lnTo>
                      <a:pt x="9170" y="5255"/>
                    </a:lnTo>
                    <a:lnTo>
                      <a:pt x="9159" y="5307"/>
                    </a:lnTo>
                    <a:lnTo>
                      <a:pt x="9157" y="5316"/>
                    </a:lnTo>
                    <a:lnTo>
                      <a:pt x="9145" y="5367"/>
                    </a:lnTo>
                    <a:lnTo>
                      <a:pt x="9142" y="5376"/>
                    </a:lnTo>
                    <a:lnTo>
                      <a:pt x="9127" y="5427"/>
                    </a:lnTo>
                    <a:lnTo>
                      <a:pt x="9125" y="5436"/>
                    </a:lnTo>
                    <a:lnTo>
                      <a:pt x="9108" y="5486"/>
                    </a:lnTo>
                    <a:lnTo>
                      <a:pt x="9105" y="5495"/>
                    </a:lnTo>
                    <a:lnTo>
                      <a:pt x="9087" y="5545"/>
                    </a:lnTo>
                    <a:lnTo>
                      <a:pt x="9083" y="5553"/>
                    </a:lnTo>
                    <a:lnTo>
                      <a:pt x="9063" y="5602"/>
                    </a:lnTo>
                    <a:lnTo>
                      <a:pt x="9059" y="5611"/>
                    </a:lnTo>
                    <a:lnTo>
                      <a:pt x="9037" y="5659"/>
                    </a:lnTo>
                    <a:lnTo>
                      <a:pt x="9033" y="5668"/>
                    </a:lnTo>
                    <a:lnTo>
                      <a:pt x="9009" y="5715"/>
                    </a:lnTo>
                    <a:lnTo>
                      <a:pt x="9005" y="5723"/>
                    </a:lnTo>
                    <a:lnTo>
                      <a:pt x="8979" y="5770"/>
                    </a:lnTo>
                    <a:lnTo>
                      <a:pt x="8974" y="5778"/>
                    </a:lnTo>
                    <a:lnTo>
                      <a:pt x="8947" y="5823"/>
                    </a:lnTo>
                    <a:lnTo>
                      <a:pt x="8942" y="5831"/>
                    </a:lnTo>
                    <a:lnTo>
                      <a:pt x="8913" y="5876"/>
                    </a:lnTo>
                    <a:lnTo>
                      <a:pt x="8908" y="5883"/>
                    </a:lnTo>
                    <a:lnTo>
                      <a:pt x="8877" y="5927"/>
                    </a:lnTo>
                    <a:lnTo>
                      <a:pt x="8871" y="5934"/>
                    </a:lnTo>
                    <a:lnTo>
                      <a:pt x="8839" y="5976"/>
                    </a:lnTo>
                    <a:lnTo>
                      <a:pt x="8833" y="5983"/>
                    </a:lnTo>
                    <a:lnTo>
                      <a:pt x="8800" y="6024"/>
                    </a:lnTo>
                    <a:lnTo>
                      <a:pt x="8794" y="6031"/>
                    </a:lnTo>
                    <a:lnTo>
                      <a:pt x="8759" y="6070"/>
                    </a:lnTo>
                    <a:lnTo>
                      <a:pt x="8752" y="6077"/>
                    </a:lnTo>
                    <a:lnTo>
                      <a:pt x="8716" y="6115"/>
                    </a:lnTo>
                    <a:lnTo>
                      <a:pt x="8709" y="6122"/>
                    </a:lnTo>
                    <a:lnTo>
                      <a:pt x="8671" y="6158"/>
                    </a:lnTo>
                    <a:lnTo>
                      <a:pt x="8664" y="6165"/>
                    </a:lnTo>
                    <a:lnTo>
                      <a:pt x="8625" y="6200"/>
                    </a:lnTo>
                    <a:lnTo>
                      <a:pt x="8618" y="6206"/>
                    </a:lnTo>
                    <a:lnTo>
                      <a:pt x="8577" y="6239"/>
                    </a:lnTo>
                    <a:lnTo>
                      <a:pt x="8570" y="6245"/>
                    </a:lnTo>
                    <a:lnTo>
                      <a:pt x="8528" y="6277"/>
                    </a:lnTo>
                    <a:lnTo>
                      <a:pt x="8521" y="6283"/>
                    </a:lnTo>
                    <a:lnTo>
                      <a:pt x="8477" y="6314"/>
                    </a:lnTo>
                    <a:lnTo>
                      <a:pt x="8470" y="6319"/>
                    </a:lnTo>
                    <a:lnTo>
                      <a:pt x="8425" y="6348"/>
                    </a:lnTo>
                    <a:lnTo>
                      <a:pt x="8417" y="6353"/>
                    </a:lnTo>
                    <a:lnTo>
                      <a:pt x="8372" y="6380"/>
                    </a:lnTo>
                    <a:lnTo>
                      <a:pt x="8364" y="6385"/>
                    </a:lnTo>
                    <a:lnTo>
                      <a:pt x="8317" y="6411"/>
                    </a:lnTo>
                    <a:lnTo>
                      <a:pt x="8309" y="6415"/>
                    </a:lnTo>
                    <a:lnTo>
                      <a:pt x="8262" y="6439"/>
                    </a:lnTo>
                    <a:lnTo>
                      <a:pt x="8253" y="6443"/>
                    </a:lnTo>
                    <a:lnTo>
                      <a:pt x="8205" y="6465"/>
                    </a:lnTo>
                    <a:lnTo>
                      <a:pt x="8196" y="6469"/>
                    </a:lnTo>
                    <a:lnTo>
                      <a:pt x="8147" y="6489"/>
                    </a:lnTo>
                    <a:lnTo>
                      <a:pt x="8139" y="6493"/>
                    </a:lnTo>
                    <a:lnTo>
                      <a:pt x="8089" y="6511"/>
                    </a:lnTo>
                    <a:lnTo>
                      <a:pt x="8080" y="6514"/>
                    </a:lnTo>
                    <a:lnTo>
                      <a:pt x="8030" y="6531"/>
                    </a:lnTo>
                    <a:lnTo>
                      <a:pt x="8021" y="6533"/>
                    </a:lnTo>
                    <a:lnTo>
                      <a:pt x="7970" y="6548"/>
                    </a:lnTo>
                    <a:lnTo>
                      <a:pt x="7961" y="6551"/>
                    </a:lnTo>
                    <a:lnTo>
                      <a:pt x="7910" y="6563"/>
                    </a:lnTo>
                    <a:lnTo>
                      <a:pt x="7901" y="6565"/>
                    </a:lnTo>
                    <a:lnTo>
                      <a:pt x="7849" y="6576"/>
                    </a:lnTo>
                    <a:lnTo>
                      <a:pt x="7840" y="6578"/>
                    </a:lnTo>
                    <a:lnTo>
                      <a:pt x="7788" y="6587"/>
                    </a:lnTo>
                    <a:lnTo>
                      <a:pt x="7779" y="6588"/>
                    </a:lnTo>
                    <a:lnTo>
                      <a:pt x="7726" y="6595"/>
                    </a:lnTo>
                    <a:lnTo>
                      <a:pt x="7717" y="6596"/>
                    </a:lnTo>
                    <a:lnTo>
                      <a:pt x="7664" y="6601"/>
                    </a:lnTo>
                    <a:lnTo>
                      <a:pt x="7655" y="6602"/>
                    </a:lnTo>
                    <a:lnTo>
                      <a:pt x="7602" y="6605"/>
                    </a:lnTo>
                    <a:lnTo>
                      <a:pt x="7593" y="6605"/>
                    </a:lnTo>
                    <a:lnTo>
                      <a:pt x="7540" y="6606"/>
                    </a:lnTo>
                    <a:lnTo>
                      <a:pt x="7530" y="6606"/>
                    </a:lnTo>
                    <a:lnTo>
                      <a:pt x="7477" y="6605"/>
                    </a:lnTo>
                    <a:lnTo>
                      <a:pt x="7468" y="6605"/>
                    </a:lnTo>
                    <a:lnTo>
                      <a:pt x="7415" y="6602"/>
                    </a:lnTo>
                    <a:lnTo>
                      <a:pt x="7406" y="6601"/>
                    </a:lnTo>
                    <a:lnTo>
                      <a:pt x="7353" y="6596"/>
                    </a:lnTo>
                    <a:lnTo>
                      <a:pt x="7344" y="6595"/>
                    </a:lnTo>
                    <a:lnTo>
                      <a:pt x="7291" y="6588"/>
                    </a:lnTo>
                    <a:lnTo>
                      <a:pt x="7282" y="6587"/>
                    </a:lnTo>
                    <a:lnTo>
                      <a:pt x="7230" y="6578"/>
                    </a:lnTo>
                    <a:lnTo>
                      <a:pt x="7221" y="6576"/>
                    </a:lnTo>
                    <a:lnTo>
                      <a:pt x="7169" y="6565"/>
                    </a:lnTo>
                    <a:lnTo>
                      <a:pt x="7160" y="6563"/>
                    </a:lnTo>
                    <a:lnTo>
                      <a:pt x="7109" y="6551"/>
                    </a:lnTo>
                    <a:lnTo>
                      <a:pt x="7100" y="6548"/>
                    </a:lnTo>
                    <a:lnTo>
                      <a:pt x="7049" y="6533"/>
                    </a:lnTo>
                    <a:lnTo>
                      <a:pt x="7040" y="6531"/>
                    </a:lnTo>
                    <a:lnTo>
                      <a:pt x="6990" y="6514"/>
                    </a:lnTo>
                    <a:lnTo>
                      <a:pt x="6981" y="6511"/>
                    </a:lnTo>
                    <a:lnTo>
                      <a:pt x="6932" y="6493"/>
                    </a:lnTo>
                    <a:lnTo>
                      <a:pt x="6923" y="6489"/>
                    </a:lnTo>
                    <a:lnTo>
                      <a:pt x="6874" y="6469"/>
                    </a:lnTo>
                    <a:lnTo>
                      <a:pt x="6865" y="6465"/>
                    </a:lnTo>
                    <a:lnTo>
                      <a:pt x="6817" y="6443"/>
                    </a:lnTo>
                    <a:lnTo>
                      <a:pt x="6809" y="6439"/>
                    </a:lnTo>
                    <a:lnTo>
                      <a:pt x="6761" y="6415"/>
                    </a:lnTo>
                    <a:lnTo>
                      <a:pt x="6753" y="6410"/>
                    </a:lnTo>
                    <a:lnTo>
                      <a:pt x="6706" y="6384"/>
                    </a:lnTo>
                    <a:lnTo>
                      <a:pt x="6699" y="6380"/>
                    </a:lnTo>
                    <a:lnTo>
                      <a:pt x="6654" y="6353"/>
                    </a:lnTo>
                    <a:lnTo>
                      <a:pt x="6646" y="6348"/>
                    </a:lnTo>
                    <a:lnTo>
                      <a:pt x="6601" y="6319"/>
                    </a:lnTo>
                    <a:lnTo>
                      <a:pt x="6594" y="6314"/>
                    </a:lnTo>
                    <a:lnTo>
                      <a:pt x="6550" y="6283"/>
                    </a:lnTo>
                    <a:lnTo>
                      <a:pt x="6543" y="6278"/>
                    </a:lnTo>
                    <a:lnTo>
                      <a:pt x="6501" y="6245"/>
                    </a:lnTo>
                    <a:lnTo>
                      <a:pt x="6494" y="6240"/>
                    </a:lnTo>
                    <a:lnTo>
                      <a:pt x="6453" y="6206"/>
                    </a:lnTo>
                    <a:lnTo>
                      <a:pt x="6446" y="6200"/>
                    </a:lnTo>
                    <a:lnTo>
                      <a:pt x="6407" y="6165"/>
                    </a:lnTo>
                    <a:lnTo>
                      <a:pt x="6400" y="6158"/>
                    </a:lnTo>
                    <a:lnTo>
                      <a:pt x="6362" y="6122"/>
                    </a:lnTo>
                    <a:lnTo>
                      <a:pt x="6355" y="6115"/>
                    </a:lnTo>
                    <a:lnTo>
                      <a:pt x="6318" y="6077"/>
                    </a:lnTo>
                    <a:lnTo>
                      <a:pt x="6312" y="6071"/>
                    </a:lnTo>
                    <a:lnTo>
                      <a:pt x="6277" y="6031"/>
                    </a:lnTo>
                    <a:lnTo>
                      <a:pt x="6271" y="6024"/>
                    </a:lnTo>
                    <a:lnTo>
                      <a:pt x="6237" y="5984"/>
                    </a:lnTo>
                    <a:lnTo>
                      <a:pt x="6231" y="5976"/>
                    </a:lnTo>
                    <a:lnTo>
                      <a:pt x="6199" y="5934"/>
                    </a:lnTo>
                    <a:lnTo>
                      <a:pt x="6193" y="5927"/>
                    </a:lnTo>
                    <a:lnTo>
                      <a:pt x="6163" y="5884"/>
                    </a:lnTo>
                    <a:lnTo>
                      <a:pt x="6157" y="5876"/>
                    </a:lnTo>
                    <a:lnTo>
                      <a:pt x="6128" y="5832"/>
                    </a:lnTo>
                    <a:lnTo>
                      <a:pt x="6123" y="5823"/>
                    </a:lnTo>
                    <a:lnTo>
                      <a:pt x="6096" y="5778"/>
                    </a:lnTo>
                    <a:lnTo>
                      <a:pt x="6091" y="5769"/>
                    </a:lnTo>
                    <a:lnTo>
                      <a:pt x="6065" y="5723"/>
                    </a:lnTo>
                    <a:lnTo>
                      <a:pt x="6061" y="5715"/>
                    </a:lnTo>
                    <a:lnTo>
                      <a:pt x="6037" y="5667"/>
                    </a:lnTo>
                    <a:lnTo>
                      <a:pt x="6033" y="5659"/>
                    </a:lnTo>
                    <a:lnTo>
                      <a:pt x="6011" y="5611"/>
                    </a:lnTo>
                    <a:lnTo>
                      <a:pt x="6007" y="5602"/>
                    </a:lnTo>
                    <a:lnTo>
                      <a:pt x="5987" y="5553"/>
                    </a:lnTo>
                    <a:lnTo>
                      <a:pt x="5984" y="5545"/>
                    </a:lnTo>
                    <a:lnTo>
                      <a:pt x="5965" y="5495"/>
                    </a:lnTo>
                    <a:lnTo>
                      <a:pt x="5962" y="5486"/>
                    </a:lnTo>
                    <a:lnTo>
                      <a:pt x="5946" y="5436"/>
                    </a:lnTo>
                    <a:lnTo>
                      <a:pt x="5943" y="5427"/>
                    </a:lnTo>
                    <a:lnTo>
                      <a:pt x="5928" y="5376"/>
                    </a:lnTo>
                    <a:lnTo>
                      <a:pt x="5926" y="5367"/>
                    </a:lnTo>
                    <a:lnTo>
                      <a:pt x="5913" y="5316"/>
                    </a:lnTo>
                    <a:lnTo>
                      <a:pt x="5911" y="5307"/>
                    </a:lnTo>
                    <a:lnTo>
                      <a:pt x="5900" y="5255"/>
                    </a:lnTo>
                    <a:lnTo>
                      <a:pt x="5898" y="5246"/>
                    </a:lnTo>
                    <a:lnTo>
                      <a:pt x="5890" y="5194"/>
                    </a:lnTo>
                    <a:lnTo>
                      <a:pt x="5888" y="5185"/>
                    </a:lnTo>
                    <a:lnTo>
                      <a:pt x="5881" y="5133"/>
                    </a:lnTo>
                    <a:lnTo>
                      <a:pt x="5880" y="5123"/>
                    </a:lnTo>
                    <a:lnTo>
                      <a:pt x="5875" y="5071"/>
                    </a:lnTo>
                    <a:lnTo>
                      <a:pt x="5874" y="5061"/>
                    </a:lnTo>
                    <a:lnTo>
                      <a:pt x="5871" y="5008"/>
                    </a:lnTo>
                    <a:lnTo>
                      <a:pt x="5871" y="4999"/>
                    </a:lnTo>
                    <a:lnTo>
                      <a:pt x="5870" y="4946"/>
                    </a:lnTo>
                    <a:lnTo>
                      <a:pt x="5870" y="4936"/>
                    </a:lnTo>
                    <a:lnTo>
                      <a:pt x="5871" y="4883"/>
                    </a:lnTo>
                    <a:lnTo>
                      <a:pt x="5871" y="4874"/>
                    </a:lnTo>
                    <a:lnTo>
                      <a:pt x="5874" y="4821"/>
                    </a:lnTo>
                    <a:lnTo>
                      <a:pt x="5875" y="4811"/>
                    </a:lnTo>
                    <a:lnTo>
                      <a:pt x="5880" y="4759"/>
                    </a:lnTo>
                    <a:lnTo>
                      <a:pt x="5881" y="4749"/>
                    </a:lnTo>
                    <a:lnTo>
                      <a:pt x="5888" y="4697"/>
                    </a:lnTo>
                    <a:lnTo>
                      <a:pt x="5890" y="4688"/>
                    </a:lnTo>
                    <a:lnTo>
                      <a:pt x="5898" y="4636"/>
                    </a:lnTo>
                    <a:lnTo>
                      <a:pt x="5900" y="4627"/>
                    </a:lnTo>
                    <a:lnTo>
                      <a:pt x="5911" y="4575"/>
                    </a:lnTo>
                    <a:lnTo>
                      <a:pt x="5913" y="4566"/>
                    </a:lnTo>
                    <a:lnTo>
                      <a:pt x="5926" y="4515"/>
                    </a:lnTo>
                    <a:lnTo>
                      <a:pt x="5928" y="4506"/>
                    </a:lnTo>
                    <a:lnTo>
                      <a:pt x="5943" y="4455"/>
                    </a:lnTo>
                    <a:lnTo>
                      <a:pt x="5946" y="4446"/>
                    </a:lnTo>
                    <a:lnTo>
                      <a:pt x="5962" y="4396"/>
                    </a:lnTo>
                    <a:lnTo>
                      <a:pt x="5965" y="4387"/>
                    </a:lnTo>
                    <a:lnTo>
                      <a:pt x="5984" y="4338"/>
                    </a:lnTo>
                    <a:lnTo>
                      <a:pt x="5987" y="4329"/>
                    </a:lnTo>
                    <a:lnTo>
                      <a:pt x="6007" y="4280"/>
                    </a:lnTo>
                    <a:lnTo>
                      <a:pt x="6011" y="4272"/>
                    </a:lnTo>
                    <a:lnTo>
                      <a:pt x="6033" y="4224"/>
                    </a:lnTo>
                    <a:lnTo>
                      <a:pt x="6037" y="4215"/>
                    </a:lnTo>
                    <a:lnTo>
                      <a:pt x="6061" y="4168"/>
                    </a:lnTo>
                    <a:lnTo>
                      <a:pt x="6065" y="4160"/>
                    </a:lnTo>
                    <a:lnTo>
                      <a:pt x="6091" y="4113"/>
                    </a:lnTo>
                    <a:lnTo>
                      <a:pt x="6096" y="4105"/>
                    </a:lnTo>
                    <a:lnTo>
                      <a:pt x="6123" y="4060"/>
                    </a:lnTo>
                    <a:lnTo>
                      <a:pt x="6128" y="4052"/>
                    </a:lnTo>
                    <a:lnTo>
                      <a:pt x="6157" y="4007"/>
                    </a:lnTo>
                    <a:lnTo>
                      <a:pt x="6163" y="3999"/>
                    </a:lnTo>
                    <a:lnTo>
                      <a:pt x="6193" y="3956"/>
                    </a:lnTo>
                    <a:lnTo>
                      <a:pt x="6199" y="3949"/>
                    </a:lnTo>
                    <a:lnTo>
                      <a:pt x="6231" y="3907"/>
                    </a:lnTo>
                    <a:lnTo>
                      <a:pt x="6237" y="3899"/>
                    </a:lnTo>
                    <a:lnTo>
                      <a:pt x="6271" y="3859"/>
                    </a:lnTo>
                    <a:lnTo>
                      <a:pt x="6277" y="3852"/>
                    </a:lnTo>
                    <a:lnTo>
                      <a:pt x="6312" y="3812"/>
                    </a:lnTo>
                    <a:lnTo>
                      <a:pt x="6318" y="3805"/>
                    </a:lnTo>
                    <a:lnTo>
                      <a:pt x="6355" y="3767"/>
                    </a:lnTo>
                    <a:lnTo>
                      <a:pt x="6361" y="3761"/>
                    </a:lnTo>
                    <a:lnTo>
                      <a:pt x="6399" y="3724"/>
                    </a:lnTo>
                    <a:lnTo>
                      <a:pt x="6406" y="3718"/>
                    </a:lnTo>
                    <a:lnTo>
                      <a:pt x="6446" y="3683"/>
                    </a:lnTo>
                    <a:lnTo>
                      <a:pt x="6453" y="3677"/>
                    </a:lnTo>
                    <a:lnTo>
                      <a:pt x="6493" y="3643"/>
                    </a:lnTo>
                    <a:lnTo>
                      <a:pt x="6501" y="3637"/>
                    </a:lnTo>
                    <a:lnTo>
                      <a:pt x="6543" y="3605"/>
                    </a:lnTo>
                    <a:lnTo>
                      <a:pt x="6550" y="3599"/>
                    </a:lnTo>
                    <a:lnTo>
                      <a:pt x="6593" y="3569"/>
                    </a:lnTo>
                    <a:lnTo>
                      <a:pt x="6601" y="3563"/>
                    </a:lnTo>
                    <a:lnTo>
                      <a:pt x="6646" y="3534"/>
                    </a:lnTo>
                    <a:lnTo>
                      <a:pt x="6654" y="3529"/>
                    </a:lnTo>
                    <a:lnTo>
                      <a:pt x="6699" y="3502"/>
                    </a:lnTo>
                    <a:lnTo>
                      <a:pt x="6707" y="3497"/>
                    </a:lnTo>
                    <a:lnTo>
                      <a:pt x="6754" y="3471"/>
                    </a:lnTo>
                    <a:lnTo>
                      <a:pt x="6762" y="3467"/>
                    </a:lnTo>
                    <a:lnTo>
                      <a:pt x="6809" y="3443"/>
                    </a:lnTo>
                    <a:lnTo>
                      <a:pt x="6818" y="3439"/>
                    </a:lnTo>
                    <a:lnTo>
                      <a:pt x="6866" y="3417"/>
                    </a:lnTo>
                    <a:lnTo>
                      <a:pt x="6874" y="3413"/>
                    </a:lnTo>
                    <a:lnTo>
                      <a:pt x="6923" y="3393"/>
                    </a:lnTo>
                    <a:lnTo>
                      <a:pt x="6932" y="3390"/>
                    </a:lnTo>
                    <a:lnTo>
                      <a:pt x="6981" y="3371"/>
                    </a:lnTo>
                    <a:lnTo>
                      <a:pt x="6990" y="3368"/>
                    </a:lnTo>
                    <a:lnTo>
                      <a:pt x="7040" y="3352"/>
                    </a:lnTo>
                    <a:lnTo>
                      <a:pt x="7049" y="3349"/>
                    </a:lnTo>
                    <a:lnTo>
                      <a:pt x="7100" y="3334"/>
                    </a:lnTo>
                    <a:lnTo>
                      <a:pt x="7109" y="3332"/>
                    </a:lnTo>
                    <a:lnTo>
                      <a:pt x="7160" y="3319"/>
                    </a:lnTo>
                    <a:lnTo>
                      <a:pt x="7169" y="3317"/>
                    </a:lnTo>
                    <a:lnTo>
                      <a:pt x="7221" y="3306"/>
                    </a:lnTo>
                    <a:lnTo>
                      <a:pt x="7230" y="3304"/>
                    </a:lnTo>
                    <a:lnTo>
                      <a:pt x="7282" y="3296"/>
                    </a:lnTo>
                    <a:lnTo>
                      <a:pt x="7291" y="3294"/>
                    </a:lnTo>
                    <a:lnTo>
                      <a:pt x="7343" y="3287"/>
                    </a:lnTo>
                    <a:lnTo>
                      <a:pt x="7353" y="3286"/>
                    </a:lnTo>
                    <a:lnTo>
                      <a:pt x="7405" y="3281"/>
                    </a:lnTo>
                    <a:lnTo>
                      <a:pt x="7415" y="3280"/>
                    </a:lnTo>
                    <a:lnTo>
                      <a:pt x="7468" y="3277"/>
                    </a:lnTo>
                    <a:lnTo>
                      <a:pt x="7477" y="3277"/>
                    </a:lnTo>
                    <a:lnTo>
                      <a:pt x="7530" y="3276"/>
                    </a:lnTo>
                    <a:lnTo>
                      <a:pt x="7540" y="3276"/>
                    </a:lnTo>
                    <a:lnTo>
                      <a:pt x="7593" y="3277"/>
                    </a:lnTo>
                    <a:lnTo>
                      <a:pt x="7602" y="3277"/>
                    </a:lnTo>
                    <a:lnTo>
                      <a:pt x="7655" y="3280"/>
                    </a:lnTo>
                    <a:lnTo>
                      <a:pt x="7665" y="3281"/>
                    </a:lnTo>
                    <a:lnTo>
                      <a:pt x="7717" y="3286"/>
                    </a:lnTo>
                    <a:lnTo>
                      <a:pt x="7727" y="3287"/>
                    </a:lnTo>
                    <a:lnTo>
                      <a:pt x="7779" y="3294"/>
                    </a:lnTo>
                    <a:lnTo>
                      <a:pt x="7788" y="3296"/>
                    </a:lnTo>
                    <a:lnTo>
                      <a:pt x="7840" y="3304"/>
                    </a:lnTo>
                    <a:lnTo>
                      <a:pt x="7849" y="3306"/>
                    </a:lnTo>
                    <a:lnTo>
                      <a:pt x="7901" y="3317"/>
                    </a:lnTo>
                    <a:lnTo>
                      <a:pt x="7910" y="3319"/>
                    </a:lnTo>
                    <a:lnTo>
                      <a:pt x="7961" y="3332"/>
                    </a:lnTo>
                    <a:lnTo>
                      <a:pt x="7970" y="3334"/>
                    </a:lnTo>
                    <a:lnTo>
                      <a:pt x="8021" y="3349"/>
                    </a:lnTo>
                    <a:lnTo>
                      <a:pt x="8030" y="3352"/>
                    </a:lnTo>
                    <a:lnTo>
                      <a:pt x="8080" y="3368"/>
                    </a:lnTo>
                    <a:lnTo>
                      <a:pt x="8089" y="3371"/>
                    </a:lnTo>
                    <a:lnTo>
                      <a:pt x="8139" y="3390"/>
                    </a:lnTo>
                    <a:lnTo>
                      <a:pt x="8147" y="3393"/>
                    </a:lnTo>
                    <a:lnTo>
                      <a:pt x="8196" y="3413"/>
                    </a:lnTo>
                    <a:lnTo>
                      <a:pt x="8205" y="3417"/>
                    </a:lnTo>
                    <a:lnTo>
                      <a:pt x="8253" y="3439"/>
                    </a:lnTo>
                    <a:lnTo>
                      <a:pt x="8261" y="3443"/>
                    </a:lnTo>
                    <a:lnTo>
                      <a:pt x="8309" y="3467"/>
                    </a:lnTo>
                    <a:lnTo>
                      <a:pt x="8317" y="3471"/>
                    </a:lnTo>
                    <a:lnTo>
                      <a:pt x="8363" y="3497"/>
                    </a:lnTo>
                    <a:lnTo>
                      <a:pt x="8372" y="3502"/>
                    </a:lnTo>
                    <a:lnTo>
                      <a:pt x="8417" y="3529"/>
                    </a:lnTo>
                    <a:lnTo>
                      <a:pt x="8426" y="3534"/>
                    </a:lnTo>
                    <a:lnTo>
                      <a:pt x="8470" y="3563"/>
                    </a:lnTo>
                    <a:lnTo>
                      <a:pt x="8478" y="3569"/>
                    </a:lnTo>
                    <a:lnTo>
                      <a:pt x="8521" y="3599"/>
                    </a:lnTo>
                    <a:lnTo>
                      <a:pt x="8528" y="3605"/>
                    </a:lnTo>
                    <a:lnTo>
                      <a:pt x="8570" y="3637"/>
                    </a:lnTo>
                    <a:lnTo>
                      <a:pt x="8578" y="3643"/>
                    </a:lnTo>
                    <a:lnTo>
                      <a:pt x="8618" y="3677"/>
                    </a:lnTo>
                    <a:lnTo>
                      <a:pt x="8625" y="3683"/>
                    </a:lnTo>
                    <a:lnTo>
                      <a:pt x="8665" y="3718"/>
                    </a:lnTo>
                    <a:lnTo>
                      <a:pt x="8671" y="3724"/>
                    </a:lnTo>
                    <a:lnTo>
                      <a:pt x="8709" y="3761"/>
                    </a:lnTo>
                    <a:lnTo>
                      <a:pt x="8716" y="3768"/>
                    </a:lnTo>
                    <a:lnTo>
                      <a:pt x="8752" y="3806"/>
                    </a:lnTo>
                    <a:lnTo>
                      <a:pt x="8759" y="3813"/>
                    </a:lnTo>
                    <a:lnTo>
                      <a:pt x="8794" y="3852"/>
                    </a:lnTo>
                    <a:lnTo>
                      <a:pt x="8800" y="3859"/>
                    </a:lnTo>
                    <a:lnTo>
                      <a:pt x="8834" y="3900"/>
                    </a:lnTo>
                    <a:lnTo>
                      <a:pt x="8839" y="3907"/>
                    </a:lnTo>
                    <a:lnTo>
                      <a:pt x="8872" y="3949"/>
                    </a:lnTo>
                    <a:lnTo>
                      <a:pt x="8877" y="3956"/>
                    </a:lnTo>
                    <a:lnTo>
                      <a:pt x="8908" y="4000"/>
                    </a:lnTo>
                    <a:lnTo>
                      <a:pt x="8913" y="4007"/>
                    </a:lnTo>
                    <a:lnTo>
                      <a:pt x="8942" y="4052"/>
                    </a:lnTo>
                    <a:lnTo>
                      <a:pt x="8947" y="4060"/>
                    </a:lnTo>
                    <a:lnTo>
                      <a:pt x="8974" y="4105"/>
                    </a:lnTo>
                    <a:lnTo>
                      <a:pt x="8978" y="4112"/>
                    </a:lnTo>
                    <a:lnTo>
                      <a:pt x="9004" y="4159"/>
                    </a:lnTo>
                    <a:lnTo>
                      <a:pt x="9009" y="4167"/>
                    </a:lnTo>
                    <a:lnTo>
                      <a:pt x="9033" y="4215"/>
                    </a:lnTo>
                    <a:lnTo>
                      <a:pt x="9037" y="4223"/>
                    </a:lnTo>
                    <a:lnTo>
                      <a:pt x="9059" y="4271"/>
                    </a:lnTo>
                    <a:lnTo>
                      <a:pt x="9063" y="4280"/>
                    </a:lnTo>
                    <a:lnTo>
                      <a:pt x="9083" y="4329"/>
                    </a:lnTo>
                    <a:lnTo>
                      <a:pt x="9087" y="4338"/>
                    </a:lnTo>
                    <a:lnTo>
                      <a:pt x="9105" y="4387"/>
                    </a:lnTo>
                    <a:lnTo>
                      <a:pt x="9108" y="4396"/>
                    </a:lnTo>
                    <a:lnTo>
                      <a:pt x="9125" y="4446"/>
                    </a:lnTo>
                    <a:lnTo>
                      <a:pt x="9127" y="4455"/>
                    </a:lnTo>
                    <a:lnTo>
                      <a:pt x="9142" y="4506"/>
                    </a:lnTo>
                    <a:lnTo>
                      <a:pt x="9145" y="4515"/>
                    </a:lnTo>
                    <a:lnTo>
                      <a:pt x="9157" y="4566"/>
                    </a:lnTo>
                    <a:lnTo>
                      <a:pt x="9159" y="4575"/>
                    </a:lnTo>
                    <a:lnTo>
                      <a:pt x="9170" y="4627"/>
                    </a:lnTo>
                    <a:lnTo>
                      <a:pt x="9172" y="4636"/>
                    </a:lnTo>
                    <a:lnTo>
                      <a:pt x="9181" y="4688"/>
                    </a:lnTo>
                    <a:lnTo>
                      <a:pt x="9182" y="4697"/>
                    </a:lnTo>
                    <a:lnTo>
                      <a:pt x="9189" y="4750"/>
                    </a:lnTo>
                    <a:lnTo>
                      <a:pt x="9190" y="4759"/>
                    </a:lnTo>
                    <a:lnTo>
                      <a:pt x="9195" y="4812"/>
                    </a:lnTo>
                    <a:lnTo>
                      <a:pt x="9196" y="4821"/>
                    </a:lnTo>
                    <a:lnTo>
                      <a:pt x="9199" y="4874"/>
                    </a:lnTo>
                    <a:close/>
                    <a:moveTo>
                      <a:pt x="8697" y="5028"/>
                    </a:moveTo>
                    <a:lnTo>
                      <a:pt x="8699" y="4985"/>
                    </a:lnTo>
                    <a:lnTo>
                      <a:pt x="8700" y="4941"/>
                    </a:lnTo>
                    <a:lnTo>
                      <a:pt x="8699" y="4897"/>
                    </a:lnTo>
                    <a:lnTo>
                      <a:pt x="8697" y="4854"/>
                    </a:lnTo>
                    <a:lnTo>
                      <a:pt x="8693" y="4810"/>
                    </a:lnTo>
                    <a:lnTo>
                      <a:pt x="8687" y="4767"/>
                    </a:lnTo>
                    <a:lnTo>
                      <a:pt x="8680" y="4724"/>
                    </a:lnTo>
                    <a:lnTo>
                      <a:pt x="8671" y="4682"/>
                    </a:lnTo>
                    <a:lnTo>
                      <a:pt x="8660" y="4640"/>
                    </a:lnTo>
                    <a:lnTo>
                      <a:pt x="8648" y="4598"/>
                    </a:lnTo>
                    <a:lnTo>
                      <a:pt x="8635" y="4557"/>
                    </a:lnTo>
                    <a:lnTo>
                      <a:pt x="8620" y="4516"/>
                    </a:lnTo>
                    <a:lnTo>
                      <a:pt x="8603" y="4476"/>
                    </a:lnTo>
                    <a:lnTo>
                      <a:pt x="8585" y="4437"/>
                    </a:lnTo>
                    <a:lnTo>
                      <a:pt x="8565" y="4398"/>
                    </a:lnTo>
                    <a:lnTo>
                      <a:pt x="8544" y="4359"/>
                    </a:lnTo>
                    <a:lnTo>
                      <a:pt x="8521" y="4321"/>
                    </a:lnTo>
                    <a:lnTo>
                      <a:pt x="8497" y="4285"/>
                    </a:lnTo>
                    <a:lnTo>
                      <a:pt x="8472" y="4249"/>
                    </a:lnTo>
                    <a:lnTo>
                      <a:pt x="8445" y="4215"/>
                    </a:lnTo>
                    <a:lnTo>
                      <a:pt x="8418" y="4181"/>
                    </a:lnTo>
                    <a:lnTo>
                      <a:pt x="8389" y="4149"/>
                    </a:lnTo>
                    <a:lnTo>
                      <a:pt x="8359" y="4117"/>
                    </a:lnTo>
                    <a:lnTo>
                      <a:pt x="8327" y="4087"/>
                    </a:lnTo>
                    <a:lnTo>
                      <a:pt x="8295" y="4058"/>
                    </a:lnTo>
                    <a:lnTo>
                      <a:pt x="8262" y="4031"/>
                    </a:lnTo>
                    <a:lnTo>
                      <a:pt x="8227" y="4004"/>
                    </a:lnTo>
                    <a:lnTo>
                      <a:pt x="8192" y="3979"/>
                    </a:lnTo>
                    <a:lnTo>
                      <a:pt x="8155" y="3955"/>
                    </a:lnTo>
                    <a:lnTo>
                      <a:pt x="8118" y="3933"/>
                    </a:lnTo>
                    <a:lnTo>
                      <a:pt x="8080" y="3912"/>
                    </a:lnTo>
                    <a:lnTo>
                      <a:pt x="8041" y="3892"/>
                    </a:lnTo>
                    <a:lnTo>
                      <a:pt x="8001" y="3874"/>
                    </a:lnTo>
                    <a:lnTo>
                      <a:pt x="7960" y="3857"/>
                    </a:lnTo>
                    <a:lnTo>
                      <a:pt x="7919" y="3842"/>
                    </a:lnTo>
                    <a:lnTo>
                      <a:pt x="7878" y="3828"/>
                    </a:lnTo>
                    <a:lnTo>
                      <a:pt x="7836" y="3816"/>
                    </a:lnTo>
                    <a:lnTo>
                      <a:pt x="7794" y="3805"/>
                    </a:lnTo>
                    <a:lnTo>
                      <a:pt x="7751" y="3797"/>
                    </a:lnTo>
                    <a:lnTo>
                      <a:pt x="7708" y="3789"/>
                    </a:lnTo>
                    <a:lnTo>
                      <a:pt x="7665" y="3783"/>
                    </a:lnTo>
                    <a:lnTo>
                      <a:pt x="7622" y="3779"/>
                    </a:lnTo>
                    <a:lnTo>
                      <a:pt x="7579" y="3777"/>
                    </a:lnTo>
                    <a:lnTo>
                      <a:pt x="7535" y="3776"/>
                    </a:lnTo>
                    <a:lnTo>
                      <a:pt x="7491" y="3777"/>
                    </a:lnTo>
                    <a:lnTo>
                      <a:pt x="7448" y="3779"/>
                    </a:lnTo>
                    <a:lnTo>
                      <a:pt x="7405" y="3783"/>
                    </a:lnTo>
                    <a:lnTo>
                      <a:pt x="7362" y="3789"/>
                    </a:lnTo>
                    <a:lnTo>
                      <a:pt x="7319" y="3797"/>
                    </a:lnTo>
                    <a:lnTo>
                      <a:pt x="7276" y="3805"/>
                    </a:lnTo>
                    <a:lnTo>
                      <a:pt x="7234" y="3816"/>
                    </a:lnTo>
                    <a:lnTo>
                      <a:pt x="7192" y="3828"/>
                    </a:lnTo>
                    <a:lnTo>
                      <a:pt x="7151" y="3842"/>
                    </a:lnTo>
                    <a:lnTo>
                      <a:pt x="7110" y="3857"/>
                    </a:lnTo>
                    <a:lnTo>
                      <a:pt x="7070" y="3874"/>
                    </a:lnTo>
                    <a:lnTo>
                      <a:pt x="7030" y="3892"/>
                    </a:lnTo>
                    <a:lnTo>
                      <a:pt x="6991" y="3911"/>
                    </a:lnTo>
                    <a:lnTo>
                      <a:pt x="6953" y="3933"/>
                    </a:lnTo>
                    <a:lnTo>
                      <a:pt x="6915" y="3955"/>
                    </a:lnTo>
                    <a:lnTo>
                      <a:pt x="6879" y="3979"/>
                    </a:lnTo>
                    <a:lnTo>
                      <a:pt x="6843" y="4004"/>
                    </a:lnTo>
                    <a:lnTo>
                      <a:pt x="6809" y="4031"/>
                    </a:lnTo>
                    <a:lnTo>
                      <a:pt x="6775" y="4059"/>
                    </a:lnTo>
                    <a:lnTo>
                      <a:pt x="6743" y="4088"/>
                    </a:lnTo>
                    <a:lnTo>
                      <a:pt x="6712" y="4118"/>
                    </a:lnTo>
                    <a:lnTo>
                      <a:pt x="6682" y="4149"/>
                    </a:lnTo>
                    <a:lnTo>
                      <a:pt x="6653" y="4181"/>
                    </a:lnTo>
                    <a:lnTo>
                      <a:pt x="6625" y="4215"/>
                    </a:lnTo>
                    <a:lnTo>
                      <a:pt x="6598" y="4249"/>
                    </a:lnTo>
                    <a:lnTo>
                      <a:pt x="6573" y="4285"/>
                    </a:lnTo>
                    <a:lnTo>
                      <a:pt x="6549" y="4321"/>
                    </a:lnTo>
                    <a:lnTo>
                      <a:pt x="6527" y="4359"/>
                    </a:lnTo>
                    <a:lnTo>
                      <a:pt x="6505" y="4397"/>
                    </a:lnTo>
                    <a:lnTo>
                      <a:pt x="6486" y="4436"/>
                    </a:lnTo>
                    <a:lnTo>
                      <a:pt x="6468" y="4476"/>
                    </a:lnTo>
                    <a:lnTo>
                      <a:pt x="6451" y="4516"/>
                    </a:lnTo>
                    <a:lnTo>
                      <a:pt x="6436" y="4557"/>
                    </a:lnTo>
                    <a:lnTo>
                      <a:pt x="6422" y="4598"/>
                    </a:lnTo>
                    <a:lnTo>
                      <a:pt x="6410" y="4640"/>
                    </a:lnTo>
                    <a:lnTo>
                      <a:pt x="6399" y="4682"/>
                    </a:lnTo>
                    <a:lnTo>
                      <a:pt x="6391" y="4725"/>
                    </a:lnTo>
                    <a:lnTo>
                      <a:pt x="6383" y="4768"/>
                    </a:lnTo>
                    <a:lnTo>
                      <a:pt x="6377" y="4811"/>
                    </a:lnTo>
                    <a:lnTo>
                      <a:pt x="6373" y="4854"/>
                    </a:lnTo>
                    <a:lnTo>
                      <a:pt x="6371" y="4897"/>
                    </a:lnTo>
                    <a:lnTo>
                      <a:pt x="6370" y="4941"/>
                    </a:lnTo>
                    <a:lnTo>
                      <a:pt x="6371" y="4985"/>
                    </a:lnTo>
                    <a:lnTo>
                      <a:pt x="6373" y="5028"/>
                    </a:lnTo>
                    <a:lnTo>
                      <a:pt x="6377" y="5071"/>
                    </a:lnTo>
                    <a:lnTo>
                      <a:pt x="6383" y="5114"/>
                    </a:lnTo>
                    <a:lnTo>
                      <a:pt x="6391" y="5157"/>
                    </a:lnTo>
                    <a:lnTo>
                      <a:pt x="6399" y="5200"/>
                    </a:lnTo>
                    <a:lnTo>
                      <a:pt x="6410" y="5242"/>
                    </a:lnTo>
                    <a:lnTo>
                      <a:pt x="6422" y="5284"/>
                    </a:lnTo>
                    <a:lnTo>
                      <a:pt x="6436" y="5325"/>
                    </a:lnTo>
                    <a:lnTo>
                      <a:pt x="6451" y="5366"/>
                    </a:lnTo>
                    <a:lnTo>
                      <a:pt x="6468" y="5407"/>
                    </a:lnTo>
                    <a:lnTo>
                      <a:pt x="6486" y="5447"/>
                    </a:lnTo>
                    <a:lnTo>
                      <a:pt x="6506" y="5486"/>
                    </a:lnTo>
                    <a:lnTo>
                      <a:pt x="6527" y="5524"/>
                    </a:lnTo>
                    <a:lnTo>
                      <a:pt x="6549" y="5561"/>
                    </a:lnTo>
                    <a:lnTo>
                      <a:pt x="6573" y="5598"/>
                    </a:lnTo>
                    <a:lnTo>
                      <a:pt x="6598" y="5633"/>
                    </a:lnTo>
                    <a:lnTo>
                      <a:pt x="6625" y="5668"/>
                    </a:lnTo>
                    <a:lnTo>
                      <a:pt x="6652" y="5701"/>
                    </a:lnTo>
                    <a:lnTo>
                      <a:pt x="6681" y="5733"/>
                    </a:lnTo>
                    <a:lnTo>
                      <a:pt x="6711" y="5765"/>
                    </a:lnTo>
                    <a:lnTo>
                      <a:pt x="6743" y="5795"/>
                    </a:lnTo>
                    <a:lnTo>
                      <a:pt x="6775" y="5824"/>
                    </a:lnTo>
                    <a:lnTo>
                      <a:pt x="6809" y="5851"/>
                    </a:lnTo>
                    <a:lnTo>
                      <a:pt x="6843" y="5878"/>
                    </a:lnTo>
                    <a:lnTo>
                      <a:pt x="6879" y="5903"/>
                    </a:lnTo>
                    <a:lnTo>
                      <a:pt x="6915" y="5927"/>
                    </a:lnTo>
                    <a:lnTo>
                      <a:pt x="6953" y="5950"/>
                    </a:lnTo>
                    <a:lnTo>
                      <a:pt x="6992" y="5971"/>
                    </a:lnTo>
                    <a:lnTo>
                      <a:pt x="7031" y="5991"/>
                    </a:lnTo>
                    <a:lnTo>
                      <a:pt x="7070" y="6009"/>
                    </a:lnTo>
                    <a:lnTo>
                      <a:pt x="7110" y="6026"/>
                    </a:lnTo>
                    <a:lnTo>
                      <a:pt x="7151" y="6041"/>
                    </a:lnTo>
                    <a:lnTo>
                      <a:pt x="7192" y="6054"/>
                    </a:lnTo>
                    <a:lnTo>
                      <a:pt x="7234" y="6066"/>
                    </a:lnTo>
                    <a:lnTo>
                      <a:pt x="7276" y="6077"/>
                    </a:lnTo>
                    <a:lnTo>
                      <a:pt x="7318" y="6086"/>
                    </a:lnTo>
                    <a:lnTo>
                      <a:pt x="7361" y="6093"/>
                    </a:lnTo>
                    <a:lnTo>
                      <a:pt x="7404" y="6099"/>
                    </a:lnTo>
                    <a:lnTo>
                      <a:pt x="7448" y="6103"/>
                    </a:lnTo>
                    <a:lnTo>
                      <a:pt x="7491" y="6105"/>
                    </a:lnTo>
                    <a:lnTo>
                      <a:pt x="7535" y="6106"/>
                    </a:lnTo>
                    <a:lnTo>
                      <a:pt x="7579" y="6105"/>
                    </a:lnTo>
                    <a:lnTo>
                      <a:pt x="7622" y="6103"/>
                    </a:lnTo>
                    <a:lnTo>
                      <a:pt x="7666" y="6099"/>
                    </a:lnTo>
                    <a:lnTo>
                      <a:pt x="7709" y="6093"/>
                    </a:lnTo>
                    <a:lnTo>
                      <a:pt x="7752" y="6086"/>
                    </a:lnTo>
                    <a:lnTo>
                      <a:pt x="7794" y="6077"/>
                    </a:lnTo>
                    <a:lnTo>
                      <a:pt x="7836" y="6066"/>
                    </a:lnTo>
                    <a:lnTo>
                      <a:pt x="7878" y="6054"/>
                    </a:lnTo>
                    <a:lnTo>
                      <a:pt x="7919" y="6041"/>
                    </a:lnTo>
                    <a:lnTo>
                      <a:pt x="7960" y="6026"/>
                    </a:lnTo>
                    <a:lnTo>
                      <a:pt x="8000" y="6009"/>
                    </a:lnTo>
                    <a:lnTo>
                      <a:pt x="8040" y="5991"/>
                    </a:lnTo>
                    <a:lnTo>
                      <a:pt x="8079" y="5971"/>
                    </a:lnTo>
                    <a:lnTo>
                      <a:pt x="8118" y="5949"/>
                    </a:lnTo>
                    <a:lnTo>
                      <a:pt x="8156" y="5927"/>
                    </a:lnTo>
                    <a:lnTo>
                      <a:pt x="8192" y="5903"/>
                    </a:lnTo>
                    <a:lnTo>
                      <a:pt x="8227" y="5878"/>
                    </a:lnTo>
                    <a:lnTo>
                      <a:pt x="8262" y="5851"/>
                    </a:lnTo>
                    <a:lnTo>
                      <a:pt x="8295" y="5824"/>
                    </a:lnTo>
                    <a:lnTo>
                      <a:pt x="8328" y="5795"/>
                    </a:lnTo>
                    <a:lnTo>
                      <a:pt x="8359" y="5765"/>
                    </a:lnTo>
                    <a:lnTo>
                      <a:pt x="8389" y="5734"/>
                    </a:lnTo>
                    <a:lnTo>
                      <a:pt x="8418" y="5701"/>
                    </a:lnTo>
                    <a:lnTo>
                      <a:pt x="8445" y="5668"/>
                    </a:lnTo>
                    <a:lnTo>
                      <a:pt x="8472" y="5633"/>
                    </a:lnTo>
                    <a:lnTo>
                      <a:pt x="8497" y="5598"/>
                    </a:lnTo>
                    <a:lnTo>
                      <a:pt x="8521" y="5562"/>
                    </a:lnTo>
                    <a:lnTo>
                      <a:pt x="8543" y="5524"/>
                    </a:lnTo>
                    <a:lnTo>
                      <a:pt x="8565" y="5485"/>
                    </a:lnTo>
                    <a:lnTo>
                      <a:pt x="8585" y="5446"/>
                    </a:lnTo>
                    <a:lnTo>
                      <a:pt x="8603" y="5406"/>
                    </a:lnTo>
                    <a:lnTo>
                      <a:pt x="8620" y="5366"/>
                    </a:lnTo>
                    <a:lnTo>
                      <a:pt x="8635" y="5325"/>
                    </a:lnTo>
                    <a:lnTo>
                      <a:pt x="8648" y="5284"/>
                    </a:lnTo>
                    <a:lnTo>
                      <a:pt x="8660" y="5242"/>
                    </a:lnTo>
                    <a:lnTo>
                      <a:pt x="8671" y="5200"/>
                    </a:lnTo>
                    <a:lnTo>
                      <a:pt x="8680" y="5158"/>
                    </a:lnTo>
                    <a:lnTo>
                      <a:pt x="8687" y="5115"/>
                    </a:lnTo>
                    <a:lnTo>
                      <a:pt x="8693" y="5072"/>
                    </a:lnTo>
                    <a:lnTo>
                      <a:pt x="8697" y="5028"/>
                    </a:lnTo>
                    <a:close/>
                    <a:moveTo>
                      <a:pt x="8308" y="5182"/>
                    </a:moveTo>
                    <a:lnTo>
                      <a:pt x="8276" y="5189"/>
                    </a:lnTo>
                    <a:lnTo>
                      <a:pt x="8243" y="5191"/>
                    </a:lnTo>
                    <a:lnTo>
                      <a:pt x="7785" y="5191"/>
                    </a:lnTo>
                    <a:lnTo>
                      <a:pt x="7785" y="5649"/>
                    </a:lnTo>
                    <a:lnTo>
                      <a:pt x="7783" y="5682"/>
                    </a:lnTo>
                    <a:lnTo>
                      <a:pt x="7776" y="5714"/>
                    </a:lnTo>
                    <a:lnTo>
                      <a:pt x="7766" y="5745"/>
                    </a:lnTo>
                    <a:lnTo>
                      <a:pt x="7752" y="5774"/>
                    </a:lnTo>
                    <a:lnTo>
                      <a:pt x="7733" y="5801"/>
                    </a:lnTo>
                    <a:lnTo>
                      <a:pt x="7712" y="5826"/>
                    </a:lnTo>
                    <a:lnTo>
                      <a:pt x="7687" y="5847"/>
                    </a:lnTo>
                    <a:lnTo>
                      <a:pt x="7660" y="5866"/>
                    </a:lnTo>
                    <a:lnTo>
                      <a:pt x="7631" y="5880"/>
                    </a:lnTo>
                    <a:lnTo>
                      <a:pt x="7600" y="5890"/>
                    </a:lnTo>
                    <a:lnTo>
                      <a:pt x="7568" y="5897"/>
                    </a:lnTo>
                    <a:lnTo>
                      <a:pt x="7535" y="5899"/>
                    </a:lnTo>
                    <a:lnTo>
                      <a:pt x="7502" y="5897"/>
                    </a:lnTo>
                    <a:lnTo>
                      <a:pt x="7470" y="5890"/>
                    </a:lnTo>
                    <a:lnTo>
                      <a:pt x="7439" y="5880"/>
                    </a:lnTo>
                    <a:lnTo>
                      <a:pt x="7410" y="5866"/>
                    </a:lnTo>
                    <a:lnTo>
                      <a:pt x="7383" y="5847"/>
                    </a:lnTo>
                    <a:lnTo>
                      <a:pt x="7358" y="5826"/>
                    </a:lnTo>
                    <a:lnTo>
                      <a:pt x="7337" y="5801"/>
                    </a:lnTo>
                    <a:lnTo>
                      <a:pt x="7318" y="5774"/>
                    </a:lnTo>
                    <a:lnTo>
                      <a:pt x="7304" y="5745"/>
                    </a:lnTo>
                    <a:lnTo>
                      <a:pt x="7294" y="5714"/>
                    </a:lnTo>
                    <a:lnTo>
                      <a:pt x="7287" y="5682"/>
                    </a:lnTo>
                    <a:lnTo>
                      <a:pt x="7285" y="5649"/>
                    </a:lnTo>
                    <a:lnTo>
                      <a:pt x="7285" y="5191"/>
                    </a:lnTo>
                    <a:lnTo>
                      <a:pt x="6828" y="5191"/>
                    </a:lnTo>
                    <a:lnTo>
                      <a:pt x="6795" y="5189"/>
                    </a:lnTo>
                    <a:lnTo>
                      <a:pt x="6763" y="5182"/>
                    </a:lnTo>
                    <a:lnTo>
                      <a:pt x="6732" y="5172"/>
                    </a:lnTo>
                    <a:lnTo>
                      <a:pt x="6703" y="5158"/>
                    </a:lnTo>
                    <a:lnTo>
                      <a:pt x="6676" y="5139"/>
                    </a:lnTo>
                    <a:lnTo>
                      <a:pt x="6651" y="5118"/>
                    </a:lnTo>
                    <a:lnTo>
                      <a:pt x="6630" y="5093"/>
                    </a:lnTo>
                    <a:lnTo>
                      <a:pt x="6611" y="5066"/>
                    </a:lnTo>
                    <a:lnTo>
                      <a:pt x="6597" y="5037"/>
                    </a:lnTo>
                    <a:lnTo>
                      <a:pt x="6587" y="5006"/>
                    </a:lnTo>
                    <a:lnTo>
                      <a:pt x="6580" y="4974"/>
                    </a:lnTo>
                    <a:lnTo>
                      <a:pt x="6578" y="4941"/>
                    </a:lnTo>
                    <a:lnTo>
                      <a:pt x="6580" y="4908"/>
                    </a:lnTo>
                    <a:lnTo>
                      <a:pt x="6587" y="4876"/>
                    </a:lnTo>
                    <a:lnTo>
                      <a:pt x="6597" y="4845"/>
                    </a:lnTo>
                    <a:lnTo>
                      <a:pt x="6611" y="4816"/>
                    </a:lnTo>
                    <a:lnTo>
                      <a:pt x="6630" y="4789"/>
                    </a:lnTo>
                    <a:lnTo>
                      <a:pt x="6651" y="4764"/>
                    </a:lnTo>
                    <a:lnTo>
                      <a:pt x="6676" y="4743"/>
                    </a:lnTo>
                    <a:lnTo>
                      <a:pt x="6703" y="4724"/>
                    </a:lnTo>
                    <a:lnTo>
                      <a:pt x="6732" y="4710"/>
                    </a:lnTo>
                    <a:lnTo>
                      <a:pt x="6763" y="4700"/>
                    </a:lnTo>
                    <a:lnTo>
                      <a:pt x="6795" y="4693"/>
                    </a:lnTo>
                    <a:lnTo>
                      <a:pt x="6828" y="4691"/>
                    </a:lnTo>
                    <a:lnTo>
                      <a:pt x="7285" y="4691"/>
                    </a:lnTo>
                    <a:lnTo>
                      <a:pt x="7285" y="4234"/>
                    </a:lnTo>
                    <a:lnTo>
                      <a:pt x="7287" y="4201"/>
                    </a:lnTo>
                    <a:lnTo>
                      <a:pt x="7294" y="4169"/>
                    </a:lnTo>
                    <a:lnTo>
                      <a:pt x="7304" y="4138"/>
                    </a:lnTo>
                    <a:lnTo>
                      <a:pt x="7318" y="4109"/>
                    </a:lnTo>
                    <a:lnTo>
                      <a:pt x="7337" y="4082"/>
                    </a:lnTo>
                    <a:lnTo>
                      <a:pt x="7358" y="4057"/>
                    </a:lnTo>
                    <a:lnTo>
                      <a:pt x="7383" y="4036"/>
                    </a:lnTo>
                    <a:lnTo>
                      <a:pt x="7410" y="4017"/>
                    </a:lnTo>
                    <a:lnTo>
                      <a:pt x="7439" y="4003"/>
                    </a:lnTo>
                    <a:lnTo>
                      <a:pt x="7470" y="3993"/>
                    </a:lnTo>
                    <a:lnTo>
                      <a:pt x="7502" y="3986"/>
                    </a:lnTo>
                    <a:lnTo>
                      <a:pt x="7535" y="3984"/>
                    </a:lnTo>
                    <a:lnTo>
                      <a:pt x="7568" y="3986"/>
                    </a:lnTo>
                    <a:lnTo>
                      <a:pt x="7600" y="3993"/>
                    </a:lnTo>
                    <a:lnTo>
                      <a:pt x="7631" y="4003"/>
                    </a:lnTo>
                    <a:lnTo>
                      <a:pt x="7660" y="4017"/>
                    </a:lnTo>
                    <a:lnTo>
                      <a:pt x="7687" y="4036"/>
                    </a:lnTo>
                    <a:lnTo>
                      <a:pt x="7712" y="4057"/>
                    </a:lnTo>
                    <a:lnTo>
                      <a:pt x="7733" y="4082"/>
                    </a:lnTo>
                    <a:lnTo>
                      <a:pt x="7752" y="4109"/>
                    </a:lnTo>
                    <a:lnTo>
                      <a:pt x="7766" y="4138"/>
                    </a:lnTo>
                    <a:lnTo>
                      <a:pt x="7776" y="4169"/>
                    </a:lnTo>
                    <a:lnTo>
                      <a:pt x="7783" y="4201"/>
                    </a:lnTo>
                    <a:lnTo>
                      <a:pt x="7785" y="4234"/>
                    </a:lnTo>
                    <a:lnTo>
                      <a:pt x="7785" y="4691"/>
                    </a:lnTo>
                    <a:lnTo>
                      <a:pt x="8243" y="4691"/>
                    </a:lnTo>
                    <a:lnTo>
                      <a:pt x="8276" y="4693"/>
                    </a:lnTo>
                    <a:lnTo>
                      <a:pt x="8308" y="4700"/>
                    </a:lnTo>
                    <a:lnTo>
                      <a:pt x="8339" y="4710"/>
                    </a:lnTo>
                    <a:lnTo>
                      <a:pt x="8368" y="4724"/>
                    </a:lnTo>
                    <a:lnTo>
                      <a:pt x="8395" y="4743"/>
                    </a:lnTo>
                    <a:lnTo>
                      <a:pt x="8420" y="4764"/>
                    </a:lnTo>
                    <a:lnTo>
                      <a:pt x="8441" y="4789"/>
                    </a:lnTo>
                    <a:lnTo>
                      <a:pt x="8460" y="4816"/>
                    </a:lnTo>
                    <a:lnTo>
                      <a:pt x="8474" y="4845"/>
                    </a:lnTo>
                    <a:lnTo>
                      <a:pt x="8484" y="4876"/>
                    </a:lnTo>
                    <a:lnTo>
                      <a:pt x="8491" y="4908"/>
                    </a:lnTo>
                    <a:lnTo>
                      <a:pt x="8493" y="4941"/>
                    </a:lnTo>
                    <a:lnTo>
                      <a:pt x="8491" y="4974"/>
                    </a:lnTo>
                    <a:lnTo>
                      <a:pt x="8484" y="5006"/>
                    </a:lnTo>
                    <a:lnTo>
                      <a:pt x="8474" y="5037"/>
                    </a:lnTo>
                    <a:lnTo>
                      <a:pt x="8460" y="5066"/>
                    </a:lnTo>
                    <a:lnTo>
                      <a:pt x="8441" y="5093"/>
                    </a:lnTo>
                    <a:lnTo>
                      <a:pt x="8420" y="5118"/>
                    </a:lnTo>
                    <a:lnTo>
                      <a:pt x="8395" y="5139"/>
                    </a:lnTo>
                    <a:lnTo>
                      <a:pt x="8368" y="5158"/>
                    </a:lnTo>
                    <a:lnTo>
                      <a:pt x="8339" y="5172"/>
                    </a:lnTo>
                    <a:lnTo>
                      <a:pt x="8308" y="5182"/>
                    </a:lnTo>
                    <a:close/>
                    <a:moveTo>
                      <a:pt x="2179" y="6937"/>
                    </a:moveTo>
                    <a:lnTo>
                      <a:pt x="1808" y="7140"/>
                    </a:lnTo>
                    <a:lnTo>
                      <a:pt x="1533" y="7387"/>
                    </a:lnTo>
                    <a:lnTo>
                      <a:pt x="1364" y="7673"/>
                    </a:lnTo>
                    <a:lnTo>
                      <a:pt x="1296" y="8051"/>
                    </a:lnTo>
                    <a:lnTo>
                      <a:pt x="1288" y="8083"/>
                    </a:lnTo>
                    <a:lnTo>
                      <a:pt x="1276" y="8113"/>
                    </a:lnTo>
                    <a:lnTo>
                      <a:pt x="1260" y="8142"/>
                    </a:lnTo>
                    <a:lnTo>
                      <a:pt x="1241" y="8168"/>
                    </a:lnTo>
                    <a:lnTo>
                      <a:pt x="1218" y="8192"/>
                    </a:lnTo>
                    <a:lnTo>
                      <a:pt x="1193" y="8212"/>
                    </a:lnTo>
                    <a:lnTo>
                      <a:pt x="1165" y="8229"/>
                    </a:lnTo>
                    <a:lnTo>
                      <a:pt x="1135" y="8242"/>
                    </a:lnTo>
                    <a:lnTo>
                      <a:pt x="1103" y="8251"/>
                    </a:lnTo>
                    <a:lnTo>
                      <a:pt x="1071" y="8256"/>
                    </a:lnTo>
                    <a:lnTo>
                      <a:pt x="1038" y="8257"/>
                    </a:lnTo>
                    <a:lnTo>
                      <a:pt x="1006" y="8253"/>
                    </a:lnTo>
                    <a:lnTo>
                      <a:pt x="974" y="8245"/>
                    </a:lnTo>
                    <a:lnTo>
                      <a:pt x="944" y="8233"/>
                    </a:lnTo>
                    <a:lnTo>
                      <a:pt x="915" y="8217"/>
                    </a:lnTo>
                    <a:lnTo>
                      <a:pt x="889" y="8198"/>
                    </a:lnTo>
                    <a:lnTo>
                      <a:pt x="865" y="8175"/>
                    </a:lnTo>
                    <a:lnTo>
                      <a:pt x="845" y="8150"/>
                    </a:lnTo>
                    <a:lnTo>
                      <a:pt x="828" y="8122"/>
                    </a:lnTo>
                    <a:lnTo>
                      <a:pt x="815" y="8092"/>
                    </a:lnTo>
                    <a:lnTo>
                      <a:pt x="806" y="8060"/>
                    </a:lnTo>
                    <a:lnTo>
                      <a:pt x="801" y="8028"/>
                    </a:lnTo>
                    <a:lnTo>
                      <a:pt x="800" y="7995"/>
                    </a:lnTo>
                    <a:lnTo>
                      <a:pt x="804" y="7963"/>
                    </a:lnTo>
                    <a:lnTo>
                      <a:pt x="880" y="7541"/>
                    </a:lnTo>
                    <a:lnTo>
                      <a:pt x="887" y="7512"/>
                    </a:lnTo>
                    <a:lnTo>
                      <a:pt x="897" y="7484"/>
                    </a:lnTo>
                    <a:lnTo>
                      <a:pt x="911" y="7457"/>
                    </a:lnTo>
                    <a:lnTo>
                      <a:pt x="1122" y="7100"/>
                    </a:lnTo>
                    <a:lnTo>
                      <a:pt x="1144" y="7069"/>
                    </a:lnTo>
                    <a:lnTo>
                      <a:pt x="1170" y="7041"/>
                    </a:lnTo>
                    <a:lnTo>
                      <a:pt x="1495" y="6749"/>
                    </a:lnTo>
                    <a:lnTo>
                      <a:pt x="1518" y="6731"/>
                    </a:lnTo>
                    <a:lnTo>
                      <a:pt x="1543" y="6715"/>
                    </a:lnTo>
                    <a:lnTo>
                      <a:pt x="1959" y="6488"/>
                    </a:lnTo>
                    <a:lnTo>
                      <a:pt x="1999" y="6470"/>
                    </a:lnTo>
                    <a:lnTo>
                      <a:pt x="2483" y="6308"/>
                    </a:lnTo>
                    <a:lnTo>
                      <a:pt x="2517" y="6299"/>
                    </a:lnTo>
                    <a:lnTo>
                      <a:pt x="3047" y="6201"/>
                    </a:lnTo>
                    <a:lnTo>
                      <a:pt x="3077" y="6198"/>
                    </a:lnTo>
                    <a:lnTo>
                      <a:pt x="3629" y="6165"/>
                    </a:lnTo>
                    <a:lnTo>
                      <a:pt x="3659" y="6165"/>
                    </a:lnTo>
                    <a:lnTo>
                      <a:pt x="4211" y="6198"/>
                    </a:lnTo>
                    <a:lnTo>
                      <a:pt x="4241" y="6201"/>
                    </a:lnTo>
                    <a:lnTo>
                      <a:pt x="4771" y="6299"/>
                    </a:lnTo>
                    <a:lnTo>
                      <a:pt x="4805" y="6308"/>
                    </a:lnTo>
                    <a:lnTo>
                      <a:pt x="5289" y="6470"/>
                    </a:lnTo>
                    <a:lnTo>
                      <a:pt x="5329" y="6488"/>
                    </a:lnTo>
                    <a:lnTo>
                      <a:pt x="5745" y="6715"/>
                    </a:lnTo>
                    <a:lnTo>
                      <a:pt x="5770" y="6731"/>
                    </a:lnTo>
                    <a:lnTo>
                      <a:pt x="5793" y="6749"/>
                    </a:lnTo>
                    <a:lnTo>
                      <a:pt x="6118" y="7041"/>
                    </a:lnTo>
                    <a:lnTo>
                      <a:pt x="6144" y="7069"/>
                    </a:lnTo>
                    <a:lnTo>
                      <a:pt x="6166" y="7100"/>
                    </a:lnTo>
                    <a:lnTo>
                      <a:pt x="6377" y="7457"/>
                    </a:lnTo>
                    <a:lnTo>
                      <a:pt x="6391" y="7484"/>
                    </a:lnTo>
                    <a:lnTo>
                      <a:pt x="6401" y="7512"/>
                    </a:lnTo>
                    <a:lnTo>
                      <a:pt x="6408" y="7541"/>
                    </a:lnTo>
                    <a:lnTo>
                      <a:pt x="6484" y="7963"/>
                    </a:lnTo>
                    <a:lnTo>
                      <a:pt x="6488" y="7995"/>
                    </a:lnTo>
                    <a:lnTo>
                      <a:pt x="6487" y="8028"/>
                    </a:lnTo>
                    <a:lnTo>
                      <a:pt x="6482" y="8060"/>
                    </a:lnTo>
                    <a:lnTo>
                      <a:pt x="6473" y="8092"/>
                    </a:lnTo>
                    <a:lnTo>
                      <a:pt x="6460" y="8122"/>
                    </a:lnTo>
                    <a:lnTo>
                      <a:pt x="6443" y="8150"/>
                    </a:lnTo>
                    <a:lnTo>
                      <a:pt x="6423" y="8175"/>
                    </a:lnTo>
                    <a:lnTo>
                      <a:pt x="6399" y="8198"/>
                    </a:lnTo>
                    <a:lnTo>
                      <a:pt x="6373" y="8217"/>
                    </a:lnTo>
                    <a:lnTo>
                      <a:pt x="6344" y="8233"/>
                    </a:lnTo>
                    <a:lnTo>
                      <a:pt x="6314" y="8245"/>
                    </a:lnTo>
                    <a:lnTo>
                      <a:pt x="6282" y="8253"/>
                    </a:lnTo>
                    <a:lnTo>
                      <a:pt x="6250" y="8257"/>
                    </a:lnTo>
                    <a:lnTo>
                      <a:pt x="6217" y="8256"/>
                    </a:lnTo>
                    <a:lnTo>
                      <a:pt x="6185" y="8251"/>
                    </a:lnTo>
                    <a:lnTo>
                      <a:pt x="6153" y="8242"/>
                    </a:lnTo>
                    <a:lnTo>
                      <a:pt x="6123" y="8229"/>
                    </a:lnTo>
                    <a:lnTo>
                      <a:pt x="6095" y="8212"/>
                    </a:lnTo>
                    <a:lnTo>
                      <a:pt x="6070" y="8192"/>
                    </a:lnTo>
                    <a:lnTo>
                      <a:pt x="6047" y="8168"/>
                    </a:lnTo>
                    <a:lnTo>
                      <a:pt x="6028" y="8142"/>
                    </a:lnTo>
                    <a:lnTo>
                      <a:pt x="6012" y="8113"/>
                    </a:lnTo>
                    <a:lnTo>
                      <a:pt x="6000" y="8083"/>
                    </a:lnTo>
                    <a:lnTo>
                      <a:pt x="5992" y="8051"/>
                    </a:lnTo>
                    <a:lnTo>
                      <a:pt x="5924" y="7673"/>
                    </a:lnTo>
                    <a:lnTo>
                      <a:pt x="5755" y="7387"/>
                    </a:lnTo>
                    <a:lnTo>
                      <a:pt x="5480" y="7140"/>
                    </a:lnTo>
                    <a:lnTo>
                      <a:pt x="5109" y="6937"/>
                    </a:lnTo>
                    <a:lnTo>
                      <a:pt x="4663" y="6787"/>
                    </a:lnTo>
                    <a:lnTo>
                      <a:pt x="4166" y="6696"/>
                    </a:lnTo>
                    <a:lnTo>
                      <a:pt x="3644" y="6665"/>
                    </a:lnTo>
                    <a:lnTo>
                      <a:pt x="3122" y="6696"/>
                    </a:lnTo>
                    <a:lnTo>
                      <a:pt x="2625" y="6787"/>
                    </a:lnTo>
                    <a:lnTo>
                      <a:pt x="2179" y="6937"/>
                    </a:lnTo>
                    <a:close/>
                    <a:moveTo>
                      <a:pt x="5426" y="3454"/>
                    </a:moveTo>
                    <a:lnTo>
                      <a:pt x="5426" y="3464"/>
                    </a:lnTo>
                    <a:lnTo>
                      <a:pt x="5427" y="3521"/>
                    </a:lnTo>
                    <a:lnTo>
                      <a:pt x="5427" y="3531"/>
                    </a:lnTo>
                    <a:lnTo>
                      <a:pt x="5426" y="3588"/>
                    </a:lnTo>
                    <a:lnTo>
                      <a:pt x="5426" y="3598"/>
                    </a:lnTo>
                    <a:lnTo>
                      <a:pt x="5422" y="3655"/>
                    </a:lnTo>
                    <a:lnTo>
                      <a:pt x="5422" y="3664"/>
                    </a:lnTo>
                    <a:lnTo>
                      <a:pt x="5416" y="3722"/>
                    </a:lnTo>
                    <a:lnTo>
                      <a:pt x="5415" y="3731"/>
                    </a:lnTo>
                    <a:lnTo>
                      <a:pt x="5408" y="3788"/>
                    </a:lnTo>
                    <a:lnTo>
                      <a:pt x="5406" y="3797"/>
                    </a:lnTo>
                    <a:lnTo>
                      <a:pt x="5397" y="3853"/>
                    </a:lnTo>
                    <a:lnTo>
                      <a:pt x="5395" y="3862"/>
                    </a:lnTo>
                    <a:lnTo>
                      <a:pt x="5383" y="3918"/>
                    </a:lnTo>
                    <a:lnTo>
                      <a:pt x="5381" y="3928"/>
                    </a:lnTo>
                    <a:lnTo>
                      <a:pt x="5367" y="3983"/>
                    </a:lnTo>
                    <a:lnTo>
                      <a:pt x="5365" y="3992"/>
                    </a:lnTo>
                    <a:lnTo>
                      <a:pt x="5349" y="4047"/>
                    </a:lnTo>
                    <a:lnTo>
                      <a:pt x="5346" y="4056"/>
                    </a:lnTo>
                    <a:lnTo>
                      <a:pt x="5329" y="4110"/>
                    </a:lnTo>
                    <a:lnTo>
                      <a:pt x="5326" y="4119"/>
                    </a:lnTo>
                    <a:lnTo>
                      <a:pt x="5306" y="4173"/>
                    </a:lnTo>
                    <a:lnTo>
                      <a:pt x="5302" y="4181"/>
                    </a:lnTo>
                    <a:lnTo>
                      <a:pt x="5280" y="4234"/>
                    </a:lnTo>
                    <a:lnTo>
                      <a:pt x="5277" y="4243"/>
                    </a:lnTo>
                    <a:lnTo>
                      <a:pt x="5253" y="4295"/>
                    </a:lnTo>
                    <a:lnTo>
                      <a:pt x="5249" y="4304"/>
                    </a:lnTo>
                    <a:lnTo>
                      <a:pt x="5223" y="4355"/>
                    </a:lnTo>
                    <a:lnTo>
                      <a:pt x="5219" y="4363"/>
                    </a:lnTo>
                    <a:lnTo>
                      <a:pt x="5191" y="4414"/>
                    </a:lnTo>
                    <a:lnTo>
                      <a:pt x="5186" y="4422"/>
                    </a:lnTo>
                    <a:lnTo>
                      <a:pt x="5156" y="4472"/>
                    </a:lnTo>
                    <a:lnTo>
                      <a:pt x="5151" y="4480"/>
                    </a:lnTo>
                    <a:lnTo>
                      <a:pt x="5119" y="4528"/>
                    </a:lnTo>
                    <a:lnTo>
                      <a:pt x="5114" y="4535"/>
                    </a:lnTo>
                    <a:lnTo>
                      <a:pt x="5081" y="4582"/>
                    </a:lnTo>
                    <a:lnTo>
                      <a:pt x="5075" y="4590"/>
                    </a:lnTo>
                    <a:lnTo>
                      <a:pt x="5040" y="4635"/>
                    </a:lnTo>
                    <a:lnTo>
                      <a:pt x="5035" y="4642"/>
                    </a:lnTo>
                    <a:lnTo>
                      <a:pt x="4998" y="4686"/>
                    </a:lnTo>
                    <a:lnTo>
                      <a:pt x="4992" y="4693"/>
                    </a:lnTo>
                    <a:lnTo>
                      <a:pt x="4954" y="4736"/>
                    </a:lnTo>
                    <a:lnTo>
                      <a:pt x="4947" y="4743"/>
                    </a:lnTo>
                    <a:lnTo>
                      <a:pt x="4908" y="4784"/>
                    </a:lnTo>
                    <a:lnTo>
                      <a:pt x="4901" y="4791"/>
                    </a:lnTo>
                    <a:lnTo>
                      <a:pt x="4860" y="4830"/>
                    </a:lnTo>
                    <a:lnTo>
                      <a:pt x="4853" y="4836"/>
                    </a:lnTo>
                    <a:lnTo>
                      <a:pt x="4810" y="4875"/>
                    </a:lnTo>
                    <a:lnTo>
                      <a:pt x="4803" y="4881"/>
                    </a:lnTo>
                    <a:lnTo>
                      <a:pt x="4759" y="4917"/>
                    </a:lnTo>
                    <a:lnTo>
                      <a:pt x="4752" y="4923"/>
                    </a:lnTo>
                    <a:lnTo>
                      <a:pt x="4706" y="4958"/>
                    </a:lnTo>
                    <a:lnTo>
                      <a:pt x="4699" y="4963"/>
                    </a:lnTo>
                    <a:lnTo>
                      <a:pt x="4652" y="4996"/>
                    </a:lnTo>
                    <a:lnTo>
                      <a:pt x="4645" y="5002"/>
                    </a:lnTo>
                    <a:lnTo>
                      <a:pt x="4596" y="5033"/>
                    </a:lnTo>
                    <a:lnTo>
                      <a:pt x="4589" y="5038"/>
                    </a:lnTo>
                    <a:lnTo>
                      <a:pt x="4539" y="5068"/>
                    </a:lnTo>
                    <a:lnTo>
                      <a:pt x="4531" y="5073"/>
                    </a:lnTo>
                    <a:lnTo>
                      <a:pt x="4480" y="5101"/>
                    </a:lnTo>
                    <a:lnTo>
                      <a:pt x="4472" y="5105"/>
                    </a:lnTo>
                    <a:lnTo>
                      <a:pt x="4421" y="5131"/>
                    </a:lnTo>
                    <a:lnTo>
                      <a:pt x="4412" y="5135"/>
                    </a:lnTo>
                    <a:lnTo>
                      <a:pt x="4360" y="5159"/>
                    </a:lnTo>
                    <a:lnTo>
                      <a:pt x="4352" y="5162"/>
                    </a:lnTo>
                    <a:lnTo>
                      <a:pt x="4299" y="5184"/>
                    </a:lnTo>
                    <a:lnTo>
                      <a:pt x="4290" y="5188"/>
                    </a:lnTo>
                    <a:lnTo>
                      <a:pt x="4237" y="5208"/>
                    </a:lnTo>
                    <a:lnTo>
                      <a:pt x="4228" y="5211"/>
                    </a:lnTo>
                    <a:lnTo>
                      <a:pt x="4173" y="5228"/>
                    </a:lnTo>
                    <a:lnTo>
                      <a:pt x="4165" y="5231"/>
                    </a:lnTo>
                    <a:lnTo>
                      <a:pt x="4110" y="5247"/>
                    </a:lnTo>
                    <a:lnTo>
                      <a:pt x="4101" y="5249"/>
                    </a:lnTo>
                    <a:lnTo>
                      <a:pt x="4045" y="5263"/>
                    </a:lnTo>
                    <a:lnTo>
                      <a:pt x="4036" y="5265"/>
                    </a:lnTo>
                    <a:lnTo>
                      <a:pt x="3980" y="5277"/>
                    </a:lnTo>
                    <a:lnTo>
                      <a:pt x="3971" y="5279"/>
                    </a:lnTo>
                    <a:lnTo>
                      <a:pt x="3915" y="5288"/>
                    </a:lnTo>
                    <a:lnTo>
                      <a:pt x="3905" y="5290"/>
                    </a:lnTo>
                    <a:lnTo>
                      <a:pt x="3849" y="5297"/>
                    </a:lnTo>
                    <a:lnTo>
                      <a:pt x="3839" y="5298"/>
                    </a:lnTo>
                    <a:lnTo>
                      <a:pt x="3782" y="5304"/>
                    </a:lnTo>
                    <a:lnTo>
                      <a:pt x="3773" y="5304"/>
                    </a:lnTo>
                    <a:lnTo>
                      <a:pt x="3716" y="5308"/>
                    </a:lnTo>
                    <a:lnTo>
                      <a:pt x="3706" y="5308"/>
                    </a:lnTo>
                    <a:lnTo>
                      <a:pt x="3649" y="5309"/>
                    </a:lnTo>
                    <a:lnTo>
                      <a:pt x="3639" y="5309"/>
                    </a:lnTo>
                    <a:lnTo>
                      <a:pt x="3582" y="5308"/>
                    </a:lnTo>
                    <a:lnTo>
                      <a:pt x="3572" y="5308"/>
                    </a:lnTo>
                    <a:lnTo>
                      <a:pt x="3515" y="5304"/>
                    </a:lnTo>
                    <a:lnTo>
                      <a:pt x="3506" y="5304"/>
                    </a:lnTo>
                    <a:lnTo>
                      <a:pt x="3449" y="5298"/>
                    </a:lnTo>
                    <a:lnTo>
                      <a:pt x="3439" y="5297"/>
                    </a:lnTo>
                    <a:lnTo>
                      <a:pt x="3383" y="5290"/>
                    </a:lnTo>
                    <a:lnTo>
                      <a:pt x="3373" y="5288"/>
                    </a:lnTo>
                    <a:lnTo>
                      <a:pt x="3317" y="5279"/>
                    </a:lnTo>
                    <a:lnTo>
                      <a:pt x="3308" y="5277"/>
                    </a:lnTo>
                    <a:lnTo>
                      <a:pt x="3252" y="5265"/>
                    </a:lnTo>
                    <a:lnTo>
                      <a:pt x="3243" y="5263"/>
                    </a:lnTo>
                    <a:lnTo>
                      <a:pt x="3187" y="5249"/>
                    </a:lnTo>
                    <a:lnTo>
                      <a:pt x="3178" y="5247"/>
                    </a:lnTo>
                    <a:lnTo>
                      <a:pt x="3123" y="5231"/>
                    </a:lnTo>
                    <a:lnTo>
                      <a:pt x="3115" y="5228"/>
                    </a:lnTo>
                    <a:lnTo>
                      <a:pt x="3060" y="5211"/>
                    </a:lnTo>
                    <a:lnTo>
                      <a:pt x="3051" y="5208"/>
                    </a:lnTo>
                    <a:lnTo>
                      <a:pt x="2998" y="5188"/>
                    </a:lnTo>
                    <a:lnTo>
                      <a:pt x="2989" y="5184"/>
                    </a:lnTo>
                    <a:lnTo>
                      <a:pt x="2936" y="5162"/>
                    </a:lnTo>
                    <a:lnTo>
                      <a:pt x="2928" y="5159"/>
                    </a:lnTo>
                    <a:lnTo>
                      <a:pt x="2876" y="5135"/>
                    </a:lnTo>
                    <a:lnTo>
                      <a:pt x="2867" y="5131"/>
                    </a:lnTo>
                    <a:lnTo>
                      <a:pt x="2816" y="5105"/>
                    </a:lnTo>
                    <a:lnTo>
                      <a:pt x="2808" y="5101"/>
                    </a:lnTo>
                    <a:lnTo>
                      <a:pt x="2757" y="5073"/>
                    </a:lnTo>
                    <a:lnTo>
                      <a:pt x="2749" y="5068"/>
                    </a:lnTo>
                    <a:lnTo>
                      <a:pt x="2699" y="5038"/>
                    </a:lnTo>
                    <a:lnTo>
                      <a:pt x="2692" y="5033"/>
                    </a:lnTo>
                    <a:lnTo>
                      <a:pt x="2643" y="5002"/>
                    </a:lnTo>
                    <a:lnTo>
                      <a:pt x="2636" y="4996"/>
                    </a:lnTo>
                    <a:lnTo>
                      <a:pt x="2589" y="4963"/>
                    </a:lnTo>
                    <a:lnTo>
                      <a:pt x="2582" y="4958"/>
                    </a:lnTo>
                    <a:lnTo>
                      <a:pt x="2536" y="4923"/>
                    </a:lnTo>
                    <a:lnTo>
                      <a:pt x="2529" y="4917"/>
                    </a:lnTo>
                    <a:lnTo>
                      <a:pt x="2485" y="4881"/>
                    </a:lnTo>
                    <a:lnTo>
                      <a:pt x="2478" y="4874"/>
                    </a:lnTo>
                    <a:lnTo>
                      <a:pt x="2435" y="4836"/>
                    </a:lnTo>
                    <a:lnTo>
                      <a:pt x="2428" y="4830"/>
                    </a:lnTo>
                    <a:lnTo>
                      <a:pt x="2387" y="4790"/>
                    </a:lnTo>
                    <a:lnTo>
                      <a:pt x="2380" y="4784"/>
                    </a:lnTo>
                    <a:lnTo>
                      <a:pt x="2341" y="4743"/>
                    </a:lnTo>
                    <a:lnTo>
                      <a:pt x="2334" y="4736"/>
                    </a:lnTo>
                    <a:lnTo>
                      <a:pt x="2296" y="4693"/>
                    </a:lnTo>
                    <a:lnTo>
                      <a:pt x="2290" y="4686"/>
                    </a:lnTo>
                    <a:lnTo>
                      <a:pt x="2254" y="4642"/>
                    </a:lnTo>
                    <a:lnTo>
                      <a:pt x="2248" y="4635"/>
                    </a:lnTo>
                    <a:lnTo>
                      <a:pt x="2213" y="4589"/>
                    </a:lnTo>
                    <a:lnTo>
                      <a:pt x="2207" y="4582"/>
                    </a:lnTo>
                    <a:lnTo>
                      <a:pt x="2174" y="4535"/>
                    </a:lnTo>
                    <a:lnTo>
                      <a:pt x="2169" y="4527"/>
                    </a:lnTo>
                    <a:lnTo>
                      <a:pt x="2137" y="4479"/>
                    </a:lnTo>
                    <a:lnTo>
                      <a:pt x="2132" y="4471"/>
                    </a:lnTo>
                    <a:lnTo>
                      <a:pt x="2103" y="4422"/>
                    </a:lnTo>
                    <a:lnTo>
                      <a:pt x="2098" y="4414"/>
                    </a:lnTo>
                    <a:lnTo>
                      <a:pt x="2070" y="4364"/>
                    </a:lnTo>
                    <a:lnTo>
                      <a:pt x="2066" y="4355"/>
                    </a:lnTo>
                    <a:lnTo>
                      <a:pt x="2040" y="4304"/>
                    </a:lnTo>
                    <a:lnTo>
                      <a:pt x="2036" y="4296"/>
                    </a:lnTo>
                    <a:lnTo>
                      <a:pt x="2012" y="4243"/>
                    </a:lnTo>
                    <a:lnTo>
                      <a:pt x="2008" y="4235"/>
                    </a:lnTo>
                    <a:lnTo>
                      <a:pt x="1986" y="4182"/>
                    </a:lnTo>
                    <a:lnTo>
                      <a:pt x="1983" y="4173"/>
                    </a:lnTo>
                    <a:lnTo>
                      <a:pt x="1963" y="4119"/>
                    </a:lnTo>
                    <a:lnTo>
                      <a:pt x="1960" y="4111"/>
                    </a:lnTo>
                    <a:lnTo>
                      <a:pt x="1942" y="4056"/>
                    </a:lnTo>
                    <a:lnTo>
                      <a:pt x="1939" y="4047"/>
                    </a:lnTo>
                    <a:lnTo>
                      <a:pt x="1923" y="3992"/>
                    </a:lnTo>
                    <a:lnTo>
                      <a:pt x="1921" y="3983"/>
                    </a:lnTo>
                    <a:lnTo>
                      <a:pt x="1907" y="3928"/>
                    </a:lnTo>
                    <a:lnTo>
                      <a:pt x="1905" y="3919"/>
                    </a:lnTo>
                    <a:lnTo>
                      <a:pt x="1893" y="3863"/>
                    </a:lnTo>
                    <a:lnTo>
                      <a:pt x="1891" y="3853"/>
                    </a:lnTo>
                    <a:lnTo>
                      <a:pt x="1882" y="3797"/>
                    </a:lnTo>
                    <a:lnTo>
                      <a:pt x="1880" y="3788"/>
                    </a:lnTo>
                    <a:lnTo>
                      <a:pt x="1873" y="3731"/>
                    </a:lnTo>
                    <a:lnTo>
                      <a:pt x="1872" y="3722"/>
                    </a:lnTo>
                    <a:lnTo>
                      <a:pt x="1866" y="3664"/>
                    </a:lnTo>
                    <a:lnTo>
                      <a:pt x="1866" y="3655"/>
                    </a:lnTo>
                    <a:lnTo>
                      <a:pt x="1862" y="3598"/>
                    </a:lnTo>
                    <a:lnTo>
                      <a:pt x="1862" y="3588"/>
                    </a:lnTo>
                    <a:lnTo>
                      <a:pt x="1861" y="3531"/>
                    </a:lnTo>
                    <a:lnTo>
                      <a:pt x="1861" y="3521"/>
                    </a:lnTo>
                    <a:lnTo>
                      <a:pt x="1862" y="3464"/>
                    </a:lnTo>
                    <a:lnTo>
                      <a:pt x="1862" y="3454"/>
                    </a:lnTo>
                    <a:lnTo>
                      <a:pt x="1866" y="3397"/>
                    </a:lnTo>
                    <a:lnTo>
                      <a:pt x="1866" y="3388"/>
                    </a:lnTo>
                    <a:lnTo>
                      <a:pt x="1872" y="3331"/>
                    </a:lnTo>
                    <a:lnTo>
                      <a:pt x="1873" y="3321"/>
                    </a:lnTo>
                    <a:lnTo>
                      <a:pt x="1880" y="3264"/>
                    </a:lnTo>
                    <a:lnTo>
                      <a:pt x="1882" y="3255"/>
                    </a:lnTo>
                    <a:lnTo>
                      <a:pt x="1891" y="3199"/>
                    </a:lnTo>
                    <a:lnTo>
                      <a:pt x="1893" y="3190"/>
                    </a:lnTo>
                    <a:lnTo>
                      <a:pt x="1905" y="3134"/>
                    </a:lnTo>
                    <a:lnTo>
                      <a:pt x="1907" y="3125"/>
                    </a:lnTo>
                    <a:lnTo>
                      <a:pt x="1921" y="3069"/>
                    </a:lnTo>
                    <a:lnTo>
                      <a:pt x="1923" y="3060"/>
                    </a:lnTo>
                    <a:lnTo>
                      <a:pt x="1939" y="3005"/>
                    </a:lnTo>
                    <a:lnTo>
                      <a:pt x="1942" y="2996"/>
                    </a:lnTo>
                    <a:lnTo>
                      <a:pt x="1960" y="2942"/>
                    </a:lnTo>
                    <a:lnTo>
                      <a:pt x="1963" y="2933"/>
                    </a:lnTo>
                    <a:lnTo>
                      <a:pt x="1983" y="2879"/>
                    </a:lnTo>
                    <a:lnTo>
                      <a:pt x="1986" y="2871"/>
                    </a:lnTo>
                    <a:lnTo>
                      <a:pt x="2008" y="2818"/>
                    </a:lnTo>
                    <a:lnTo>
                      <a:pt x="2012" y="2809"/>
                    </a:lnTo>
                    <a:lnTo>
                      <a:pt x="2036" y="2757"/>
                    </a:lnTo>
                    <a:lnTo>
                      <a:pt x="2040" y="2749"/>
                    </a:lnTo>
                    <a:lnTo>
                      <a:pt x="2066" y="2697"/>
                    </a:lnTo>
                    <a:lnTo>
                      <a:pt x="2070" y="2689"/>
                    </a:lnTo>
                    <a:lnTo>
                      <a:pt x="2098" y="2639"/>
                    </a:lnTo>
                    <a:lnTo>
                      <a:pt x="2103" y="2631"/>
                    </a:lnTo>
                    <a:lnTo>
                      <a:pt x="2132" y="2582"/>
                    </a:lnTo>
                    <a:lnTo>
                      <a:pt x="2137" y="2574"/>
                    </a:lnTo>
                    <a:lnTo>
                      <a:pt x="2169" y="2526"/>
                    </a:lnTo>
                    <a:lnTo>
                      <a:pt x="2174" y="2518"/>
                    </a:lnTo>
                    <a:lnTo>
                      <a:pt x="2207" y="2471"/>
                    </a:lnTo>
                    <a:lnTo>
                      <a:pt x="2213" y="2464"/>
                    </a:lnTo>
                    <a:lnTo>
                      <a:pt x="2248" y="2418"/>
                    </a:lnTo>
                    <a:lnTo>
                      <a:pt x="2254" y="2411"/>
                    </a:lnTo>
                    <a:lnTo>
                      <a:pt x="2290" y="2367"/>
                    </a:lnTo>
                    <a:lnTo>
                      <a:pt x="2296" y="2360"/>
                    </a:lnTo>
                    <a:lnTo>
                      <a:pt x="2334" y="2317"/>
                    </a:lnTo>
                    <a:lnTo>
                      <a:pt x="2341" y="2310"/>
                    </a:lnTo>
                    <a:lnTo>
                      <a:pt x="2380" y="2269"/>
                    </a:lnTo>
                    <a:lnTo>
                      <a:pt x="2387" y="2262"/>
                    </a:lnTo>
                    <a:lnTo>
                      <a:pt x="2428" y="2223"/>
                    </a:lnTo>
                    <a:lnTo>
                      <a:pt x="2435" y="2216"/>
                    </a:lnTo>
                    <a:lnTo>
                      <a:pt x="2478" y="2178"/>
                    </a:lnTo>
                    <a:lnTo>
                      <a:pt x="2485" y="2172"/>
                    </a:lnTo>
                    <a:lnTo>
                      <a:pt x="2529" y="2136"/>
                    </a:lnTo>
                    <a:lnTo>
                      <a:pt x="2536" y="2130"/>
                    </a:lnTo>
                    <a:lnTo>
                      <a:pt x="2582" y="2095"/>
                    </a:lnTo>
                    <a:lnTo>
                      <a:pt x="2589" y="2089"/>
                    </a:lnTo>
                    <a:lnTo>
                      <a:pt x="2636" y="2056"/>
                    </a:lnTo>
                    <a:lnTo>
                      <a:pt x="2644" y="2051"/>
                    </a:lnTo>
                    <a:lnTo>
                      <a:pt x="2692" y="2019"/>
                    </a:lnTo>
                    <a:lnTo>
                      <a:pt x="2700" y="2014"/>
                    </a:lnTo>
                    <a:lnTo>
                      <a:pt x="2749" y="1985"/>
                    </a:lnTo>
                    <a:lnTo>
                      <a:pt x="2757" y="1980"/>
                    </a:lnTo>
                    <a:lnTo>
                      <a:pt x="2807" y="1952"/>
                    </a:lnTo>
                    <a:lnTo>
                      <a:pt x="2815" y="1948"/>
                    </a:lnTo>
                    <a:lnTo>
                      <a:pt x="2867" y="1922"/>
                    </a:lnTo>
                    <a:lnTo>
                      <a:pt x="2875" y="1918"/>
                    </a:lnTo>
                    <a:lnTo>
                      <a:pt x="2927" y="1894"/>
                    </a:lnTo>
                    <a:lnTo>
                      <a:pt x="2936" y="1890"/>
                    </a:lnTo>
                    <a:lnTo>
                      <a:pt x="2989" y="1868"/>
                    </a:lnTo>
                    <a:lnTo>
                      <a:pt x="2997" y="1865"/>
                    </a:lnTo>
                    <a:lnTo>
                      <a:pt x="3051" y="1845"/>
                    </a:lnTo>
                    <a:lnTo>
                      <a:pt x="3060" y="1842"/>
                    </a:lnTo>
                    <a:lnTo>
                      <a:pt x="3114" y="1824"/>
                    </a:lnTo>
                    <a:lnTo>
                      <a:pt x="3123" y="1821"/>
                    </a:lnTo>
                    <a:lnTo>
                      <a:pt x="3178" y="1805"/>
                    </a:lnTo>
                    <a:lnTo>
                      <a:pt x="3187" y="1803"/>
                    </a:lnTo>
                    <a:lnTo>
                      <a:pt x="3243" y="1789"/>
                    </a:lnTo>
                    <a:lnTo>
                      <a:pt x="3252" y="1787"/>
                    </a:lnTo>
                    <a:lnTo>
                      <a:pt x="3308" y="1775"/>
                    </a:lnTo>
                    <a:lnTo>
                      <a:pt x="3317" y="1773"/>
                    </a:lnTo>
                    <a:lnTo>
                      <a:pt x="3373" y="1764"/>
                    </a:lnTo>
                    <a:lnTo>
                      <a:pt x="3382" y="1762"/>
                    </a:lnTo>
                    <a:lnTo>
                      <a:pt x="3439" y="1755"/>
                    </a:lnTo>
                    <a:lnTo>
                      <a:pt x="3449" y="1754"/>
                    </a:lnTo>
                    <a:lnTo>
                      <a:pt x="3506" y="1748"/>
                    </a:lnTo>
                    <a:lnTo>
                      <a:pt x="3515" y="1748"/>
                    </a:lnTo>
                    <a:lnTo>
                      <a:pt x="3572" y="1744"/>
                    </a:lnTo>
                    <a:lnTo>
                      <a:pt x="3582" y="1744"/>
                    </a:lnTo>
                    <a:lnTo>
                      <a:pt x="3639" y="1743"/>
                    </a:lnTo>
                    <a:lnTo>
                      <a:pt x="3649" y="1743"/>
                    </a:lnTo>
                    <a:lnTo>
                      <a:pt x="3706" y="1744"/>
                    </a:lnTo>
                    <a:lnTo>
                      <a:pt x="3716" y="1744"/>
                    </a:lnTo>
                    <a:lnTo>
                      <a:pt x="3773" y="1748"/>
                    </a:lnTo>
                    <a:lnTo>
                      <a:pt x="3782" y="1748"/>
                    </a:lnTo>
                    <a:lnTo>
                      <a:pt x="3839" y="1754"/>
                    </a:lnTo>
                    <a:lnTo>
                      <a:pt x="3849" y="1755"/>
                    </a:lnTo>
                    <a:lnTo>
                      <a:pt x="3906" y="1762"/>
                    </a:lnTo>
                    <a:lnTo>
                      <a:pt x="3915" y="1764"/>
                    </a:lnTo>
                    <a:lnTo>
                      <a:pt x="3971" y="1773"/>
                    </a:lnTo>
                    <a:lnTo>
                      <a:pt x="3980" y="1775"/>
                    </a:lnTo>
                    <a:lnTo>
                      <a:pt x="4036" y="1787"/>
                    </a:lnTo>
                    <a:lnTo>
                      <a:pt x="4045" y="1789"/>
                    </a:lnTo>
                    <a:lnTo>
                      <a:pt x="4101" y="1803"/>
                    </a:lnTo>
                    <a:lnTo>
                      <a:pt x="4110" y="1805"/>
                    </a:lnTo>
                    <a:lnTo>
                      <a:pt x="4165" y="1821"/>
                    </a:lnTo>
                    <a:lnTo>
                      <a:pt x="4174" y="1824"/>
                    </a:lnTo>
                    <a:lnTo>
                      <a:pt x="4228" y="1842"/>
                    </a:lnTo>
                    <a:lnTo>
                      <a:pt x="4237" y="1845"/>
                    </a:lnTo>
                    <a:lnTo>
                      <a:pt x="4291" y="1865"/>
                    </a:lnTo>
                    <a:lnTo>
                      <a:pt x="4299" y="1868"/>
                    </a:lnTo>
                    <a:lnTo>
                      <a:pt x="4352" y="1890"/>
                    </a:lnTo>
                    <a:lnTo>
                      <a:pt x="4361" y="1894"/>
                    </a:lnTo>
                    <a:lnTo>
                      <a:pt x="4413" y="1918"/>
                    </a:lnTo>
                    <a:lnTo>
                      <a:pt x="4421" y="1922"/>
                    </a:lnTo>
                    <a:lnTo>
                      <a:pt x="4473" y="1948"/>
                    </a:lnTo>
                    <a:lnTo>
                      <a:pt x="4481" y="1952"/>
                    </a:lnTo>
                    <a:lnTo>
                      <a:pt x="4531" y="1980"/>
                    </a:lnTo>
                    <a:lnTo>
                      <a:pt x="4539" y="1985"/>
                    </a:lnTo>
                    <a:lnTo>
                      <a:pt x="4588" y="2014"/>
                    </a:lnTo>
                    <a:lnTo>
                      <a:pt x="4596" y="2019"/>
                    </a:lnTo>
                    <a:lnTo>
                      <a:pt x="4644" y="2051"/>
                    </a:lnTo>
                    <a:lnTo>
                      <a:pt x="4652" y="2056"/>
                    </a:lnTo>
                    <a:lnTo>
                      <a:pt x="4699" y="2089"/>
                    </a:lnTo>
                    <a:lnTo>
                      <a:pt x="4706" y="2095"/>
                    </a:lnTo>
                    <a:lnTo>
                      <a:pt x="4752" y="2130"/>
                    </a:lnTo>
                    <a:lnTo>
                      <a:pt x="4759" y="2135"/>
                    </a:lnTo>
                    <a:lnTo>
                      <a:pt x="4803" y="2172"/>
                    </a:lnTo>
                    <a:lnTo>
                      <a:pt x="4810" y="2178"/>
                    </a:lnTo>
                    <a:lnTo>
                      <a:pt x="4853" y="2216"/>
                    </a:lnTo>
                    <a:lnTo>
                      <a:pt x="4860" y="2223"/>
                    </a:lnTo>
                    <a:lnTo>
                      <a:pt x="4901" y="2262"/>
                    </a:lnTo>
                    <a:lnTo>
                      <a:pt x="4908" y="2269"/>
                    </a:lnTo>
                    <a:lnTo>
                      <a:pt x="4947" y="2310"/>
                    </a:lnTo>
                    <a:lnTo>
                      <a:pt x="4954" y="2317"/>
                    </a:lnTo>
                    <a:lnTo>
                      <a:pt x="4992" y="2359"/>
                    </a:lnTo>
                    <a:lnTo>
                      <a:pt x="4998" y="2367"/>
                    </a:lnTo>
                    <a:lnTo>
                      <a:pt x="5035" y="2411"/>
                    </a:lnTo>
                    <a:lnTo>
                      <a:pt x="5040" y="2418"/>
                    </a:lnTo>
                    <a:lnTo>
                      <a:pt x="5075" y="2463"/>
                    </a:lnTo>
                    <a:lnTo>
                      <a:pt x="5081" y="2471"/>
                    </a:lnTo>
                    <a:lnTo>
                      <a:pt x="5114" y="2518"/>
                    </a:lnTo>
                    <a:lnTo>
                      <a:pt x="5120" y="2525"/>
                    </a:lnTo>
                    <a:lnTo>
                      <a:pt x="5151" y="2573"/>
                    </a:lnTo>
                    <a:lnTo>
                      <a:pt x="5156" y="2581"/>
                    </a:lnTo>
                    <a:lnTo>
                      <a:pt x="5186" y="2631"/>
                    </a:lnTo>
                    <a:lnTo>
                      <a:pt x="5191" y="2639"/>
                    </a:lnTo>
                    <a:lnTo>
                      <a:pt x="5219" y="2690"/>
                    </a:lnTo>
                    <a:lnTo>
                      <a:pt x="5223" y="2698"/>
                    </a:lnTo>
                    <a:lnTo>
                      <a:pt x="5249" y="2749"/>
                    </a:lnTo>
                    <a:lnTo>
                      <a:pt x="5253" y="2758"/>
                    </a:lnTo>
                    <a:lnTo>
                      <a:pt x="5277" y="2810"/>
                    </a:lnTo>
                    <a:lnTo>
                      <a:pt x="5280" y="2818"/>
                    </a:lnTo>
                    <a:lnTo>
                      <a:pt x="5302" y="2871"/>
                    </a:lnTo>
                    <a:lnTo>
                      <a:pt x="5306" y="2880"/>
                    </a:lnTo>
                    <a:lnTo>
                      <a:pt x="5326" y="2933"/>
                    </a:lnTo>
                    <a:lnTo>
                      <a:pt x="5329" y="2942"/>
                    </a:lnTo>
                    <a:lnTo>
                      <a:pt x="5346" y="2997"/>
                    </a:lnTo>
                    <a:lnTo>
                      <a:pt x="5349" y="3005"/>
                    </a:lnTo>
                    <a:lnTo>
                      <a:pt x="5365" y="3060"/>
                    </a:lnTo>
                    <a:lnTo>
                      <a:pt x="5367" y="3069"/>
                    </a:lnTo>
                    <a:lnTo>
                      <a:pt x="5381" y="3125"/>
                    </a:lnTo>
                    <a:lnTo>
                      <a:pt x="5383" y="3134"/>
                    </a:lnTo>
                    <a:lnTo>
                      <a:pt x="5395" y="3190"/>
                    </a:lnTo>
                    <a:lnTo>
                      <a:pt x="5397" y="3199"/>
                    </a:lnTo>
                    <a:lnTo>
                      <a:pt x="5406" y="3255"/>
                    </a:lnTo>
                    <a:lnTo>
                      <a:pt x="5408" y="3265"/>
                    </a:lnTo>
                    <a:lnTo>
                      <a:pt x="5415" y="3321"/>
                    </a:lnTo>
                    <a:lnTo>
                      <a:pt x="5416" y="3331"/>
                    </a:lnTo>
                    <a:lnTo>
                      <a:pt x="5422" y="3388"/>
                    </a:lnTo>
                    <a:lnTo>
                      <a:pt x="5422" y="3397"/>
                    </a:lnTo>
                    <a:lnTo>
                      <a:pt x="5426" y="3454"/>
                    </a:lnTo>
                    <a:close/>
                    <a:moveTo>
                      <a:pt x="4923" y="3622"/>
                    </a:moveTo>
                    <a:lnTo>
                      <a:pt x="4926" y="3574"/>
                    </a:lnTo>
                    <a:lnTo>
                      <a:pt x="4927" y="3526"/>
                    </a:lnTo>
                    <a:lnTo>
                      <a:pt x="4926" y="3478"/>
                    </a:lnTo>
                    <a:lnTo>
                      <a:pt x="4923" y="3430"/>
                    </a:lnTo>
                    <a:lnTo>
                      <a:pt x="4919" y="3382"/>
                    </a:lnTo>
                    <a:lnTo>
                      <a:pt x="4913" y="3335"/>
                    </a:lnTo>
                    <a:lnTo>
                      <a:pt x="4905" y="3287"/>
                    </a:lnTo>
                    <a:lnTo>
                      <a:pt x="4895" y="3241"/>
                    </a:lnTo>
                    <a:lnTo>
                      <a:pt x="4883" y="3194"/>
                    </a:lnTo>
                    <a:lnTo>
                      <a:pt x="4870" y="3148"/>
                    </a:lnTo>
                    <a:lnTo>
                      <a:pt x="4855" y="3103"/>
                    </a:lnTo>
                    <a:lnTo>
                      <a:pt x="4838" y="3058"/>
                    </a:lnTo>
                    <a:lnTo>
                      <a:pt x="4820" y="3014"/>
                    </a:lnTo>
                    <a:lnTo>
                      <a:pt x="4800" y="2970"/>
                    </a:lnTo>
                    <a:lnTo>
                      <a:pt x="4779" y="2927"/>
                    </a:lnTo>
                    <a:lnTo>
                      <a:pt x="4755" y="2885"/>
                    </a:lnTo>
                    <a:lnTo>
                      <a:pt x="4731" y="2844"/>
                    </a:lnTo>
                    <a:lnTo>
                      <a:pt x="4704" y="2804"/>
                    </a:lnTo>
                    <a:lnTo>
                      <a:pt x="4676" y="2765"/>
                    </a:lnTo>
                    <a:lnTo>
                      <a:pt x="4647" y="2726"/>
                    </a:lnTo>
                    <a:lnTo>
                      <a:pt x="4616" y="2690"/>
                    </a:lnTo>
                    <a:lnTo>
                      <a:pt x="4584" y="2654"/>
                    </a:lnTo>
                    <a:lnTo>
                      <a:pt x="4551" y="2619"/>
                    </a:lnTo>
                    <a:lnTo>
                      <a:pt x="4517" y="2586"/>
                    </a:lnTo>
                    <a:lnTo>
                      <a:pt x="4481" y="2554"/>
                    </a:lnTo>
                    <a:lnTo>
                      <a:pt x="4444" y="2524"/>
                    </a:lnTo>
                    <a:lnTo>
                      <a:pt x="4406" y="2494"/>
                    </a:lnTo>
                    <a:lnTo>
                      <a:pt x="4367" y="2467"/>
                    </a:lnTo>
                    <a:lnTo>
                      <a:pt x="4327" y="2441"/>
                    </a:lnTo>
                    <a:lnTo>
                      <a:pt x="4285" y="2416"/>
                    </a:lnTo>
                    <a:lnTo>
                      <a:pt x="4242" y="2392"/>
                    </a:lnTo>
                    <a:lnTo>
                      <a:pt x="4200" y="2370"/>
                    </a:lnTo>
                    <a:lnTo>
                      <a:pt x="4156" y="2350"/>
                    </a:lnTo>
                    <a:lnTo>
                      <a:pt x="4112" y="2332"/>
                    </a:lnTo>
                    <a:lnTo>
                      <a:pt x="4067" y="2315"/>
                    </a:lnTo>
                    <a:lnTo>
                      <a:pt x="4021" y="2300"/>
                    </a:lnTo>
                    <a:lnTo>
                      <a:pt x="3976" y="2287"/>
                    </a:lnTo>
                    <a:lnTo>
                      <a:pt x="3929" y="2275"/>
                    </a:lnTo>
                    <a:lnTo>
                      <a:pt x="3882" y="2265"/>
                    </a:lnTo>
                    <a:lnTo>
                      <a:pt x="3835" y="2257"/>
                    </a:lnTo>
                    <a:lnTo>
                      <a:pt x="3788" y="2251"/>
                    </a:lnTo>
                    <a:lnTo>
                      <a:pt x="3740" y="2247"/>
                    </a:lnTo>
                    <a:lnTo>
                      <a:pt x="3692" y="2244"/>
                    </a:lnTo>
                    <a:lnTo>
                      <a:pt x="3644" y="2243"/>
                    </a:lnTo>
                    <a:lnTo>
                      <a:pt x="3596" y="2244"/>
                    </a:lnTo>
                    <a:lnTo>
                      <a:pt x="3548" y="2247"/>
                    </a:lnTo>
                    <a:lnTo>
                      <a:pt x="3500" y="2251"/>
                    </a:lnTo>
                    <a:lnTo>
                      <a:pt x="3453" y="2257"/>
                    </a:lnTo>
                    <a:lnTo>
                      <a:pt x="3406" y="2265"/>
                    </a:lnTo>
                    <a:lnTo>
                      <a:pt x="3359" y="2275"/>
                    </a:lnTo>
                    <a:lnTo>
                      <a:pt x="3312" y="2287"/>
                    </a:lnTo>
                    <a:lnTo>
                      <a:pt x="3267" y="2300"/>
                    </a:lnTo>
                    <a:lnTo>
                      <a:pt x="3221" y="2315"/>
                    </a:lnTo>
                    <a:lnTo>
                      <a:pt x="3176" y="2332"/>
                    </a:lnTo>
                    <a:lnTo>
                      <a:pt x="3132" y="2350"/>
                    </a:lnTo>
                    <a:lnTo>
                      <a:pt x="3088" y="2370"/>
                    </a:lnTo>
                    <a:lnTo>
                      <a:pt x="3046" y="2392"/>
                    </a:lnTo>
                    <a:lnTo>
                      <a:pt x="3003" y="2416"/>
                    </a:lnTo>
                    <a:lnTo>
                      <a:pt x="2961" y="2441"/>
                    </a:lnTo>
                    <a:lnTo>
                      <a:pt x="2921" y="2467"/>
                    </a:lnTo>
                    <a:lnTo>
                      <a:pt x="2882" y="2494"/>
                    </a:lnTo>
                    <a:lnTo>
                      <a:pt x="2844" y="2524"/>
                    </a:lnTo>
                    <a:lnTo>
                      <a:pt x="2807" y="2554"/>
                    </a:lnTo>
                    <a:lnTo>
                      <a:pt x="2772" y="2586"/>
                    </a:lnTo>
                    <a:lnTo>
                      <a:pt x="2737" y="2619"/>
                    </a:lnTo>
                    <a:lnTo>
                      <a:pt x="2704" y="2654"/>
                    </a:lnTo>
                    <a:lnTo>
                      <a:pt x="2672" y="2689"/>
                    </a:lnTo>
                    <a:lnTo>
                      <a:pt x="2642" y="2726"/>
                    </a:lnTo>
                    <a:lnTo>
                      <a:pt x="2612" y="2764"/>
                    </a:lnTo>
                    <a:lnTo>
                      <a:pt x="2585" y="2803"/>
                    </a:lnTo>
                    <a:lnTo>
                      <a:pt x="2559" y="2843"/>
                    </a:lnTo>
                    <a:lnTo>
                      <a:pt x="2534" y="2885"/>
                    </a:lnTo>
                    <a:lnTo>
                      <a:pt x="2510" y="2928"/>
                    </a:lnTo>
                    <a:lnTo>
                      <a:pt x="2488" y="2970"/>
                    </a:lnTo>
                    <a:lnTo>
                      <a:pt x="2468" y="3014"/>
                    </a:lnTo>
                    <a:lnTo>
                      <a:pt x="2450" y="3058"/>
                    </a:lnTo>
                    <a:lnTo>
                      <a:pt x="2433" y="3103"/>
                    </a:lnTo>
                    <a:lnTo>
                      <a:pt x="2418" y="3149"/>
                    </a:lnTo>
                    <a:lnTo>
                      <a:pt x="2405" y="3194"/>
                    </a:lnTo>
                    <a:lnTo>
                      <a:pt x="2393" y="3241"/>
                    </a:lnTo>
                    <a:lnTo>
                      <a:pt x="2383" y="3288"/>
                    </a:lnTo>
                    <a:lnTo>
                      <a:pt x="2375" y="3335"/>
                    </a:lnTo>
                    <a:lnTo>
                      <a:pt x="2369" y="3382"/>
                    </a:lnTo>
                    <a:lnTo>
                      <a:pt x="2365" y="3430"/>
                    </a:lnTo>
                    <a:lnTo>
                      <a:pt x="2362" y="3478"/>
                    </a:lnTo>
                    <a:lnTo>
                      <a:pt x="2361" y="3526"/>
                    </a:lnTo>
                    <a:lnTo>
                      <a:pt x="2362" y="3574"/>
                    </a:lnTo>
                    <a:lnTo>
                      <a:pt x="2365" y="3622"/>
                    </a:lnTo>
                    <a:lnTo>
                      <a:pt x="2369" y="3670"/>
                    </a:lnTo>
                    <a:lnTo>
                      <a:pt x="2375" y="3718"/>
                    </a:lnTo>
                    <a:lnTo>
                      <a:pt x="2384" y="3765"/>
                    </a:lnTo>
                    <a:lnTo>
                      <a:pt x="2393" y="3812"/>
                    </a:lnTo>
                    <a:lnTo>
                      <a:pt x="2405" y="3858"/>
                    </a:lnTo>
                    <a:lnTo>
                      <a:pt x="2418" y="3904"/>
                    </a:lnTo>
                    <a:lnTo>
                      <a:pt x="2433" y="3950"/>
                    </a:lnTo>
                    <a:lnTo>
                      <a:pt x="2450" y="3995"/>
                    </a:lnTo>
                    <a:lnTo>
                      <a:pt x="2468" y="4039"/>
                    </a:lnTo>
                    <a:lnTo>
                      <a:pt x="2488" y="4083"/>
                    </a:lnTo>
                    <a:lnTo>
                      <a:pt x="2510" y="4126"/>
                    </a:lnTo>
                    <a:lnTo>
                      <a:pt x="2534" y="4168"/>
                    </a:lnTo>
                    <a:lnTo>
                      <a:pt x="2558" y="4209"/>
                    </a:lnTo>
                    <a:lnTo>
                      <a:pt x="2585" y="4250"/>
                    </a:lnTo>
                    <a:lnTo>
                      <a:pt x="2612" y="4289"/>
                    </a:lnTo>
                    <a:lnTo>
                      <a:pt x="2641" y="4327"/>
                    </a:lnTo>
                    <a:lnTo>
                      <a:pt x="2672" y="4363"/>
                    </a:lnTo>
                    <a:lnTo>
                      <a:pt x="2704" y="4399"/>
                    </a:lnTo>
                    <a:lnTo>
                      <a:pt x="2737" y="4433"/>
                    </a:lnTo>
                    <a:lnTo>
                      <a:pt x="2772" y="4467"/>
                    </a:lnTo>
                    <a:lnTo>
                      <a:pt x="2807" y="4498"/>
                    </a:lnTo>
                    <a:lnTo>
                      <a:pt x="2844" y="4529"/>
                    </a:lnTo>
                    <a:lnTo>
                      <a:pt x="2882" y="4558"/>
                    </a:lnTo>
                    <a:lnTo>
                      <a:pt x="2922" y="4586"/>
                    </a:lnTo>
                    <a:lnTo>
                      <a:pt x="2962" y="4613"/>
                    </a:lnTo>
                    <a:lnTo>
                      <a:pt x="3003" y="4637"/>
                    </a:lnTo>
                    <a:lnTo>
                      <a:pt x="3045" y="4661"/>
                    </a:lnTo>
                    <a:lnTo>
                      <a:pt x="3088" y="4682"/>
                    </a:lnTo>
                    <a:lnTo>
                      <a:pt x="3132" y="4702"/>
                    </a:lnTo>
                    <a:lnTo>
                      <a:pt x="3176" y="4720"/>
                    </a:lnTo>
                    <a:lnTo>
                      <a:pt x="3221" y="4737"/>
                    </a:lnTo>
                    <a:lnTo>
                      <a:pt x="3266" y="4752"/>
                    </a:lnTo>
                    <a:lnTo>
                      <a:pt x="3312" y="4765"/>
                    </a:lnTo>
                    <a:lnTo>
                      <a:pt x="3359" y="4777"/>
                    </a:lnTo>
                    <a:lnTo>
                      <a:pt x="3405" y="4787"/>
                    </a:lnTo>
                    <a:lnTo>
                      <a:pt x="3453" y="4795"/>
                    </a:lnTo>
                    <a:lnTo>
                      <a:pt x="3500" y="4801"/>
                    </a:lnTo>
                    <a:lnTo>
                      <a:pt x="3548" y="4805"/>
                    </a:lnTo>
                    <a:lnTo>
                      <a:pt x="3596" y="4808"/>
                    </a:lnTo>
                    <a:lnTo>
                      <a:pt x="3644" y="4809"/>
                    </a:lnTo>
                    <a:lnTo>
                      <a:pt x="3692" y="4808"/>
                    </a:lnTo>
                    <a:lnTo>
                      <a:pt x="3740" y="4805"/>
                    </a:lnTo>
                    <a:lnTo>
                      <a:pt x="3788" y="4801"/>
                    </a:lnTo>
                    <a:lnTo>
                      <a:pt x="3835" y="4795"/>
                    </a:lnTo>
                    <a:lnTo>
                      <a:pt x="3883" y="4787"/>
                    </a:lnTo>
                    <a:lnTo>
                      <a:pt x="3929" y="4777"/>
                    </a:lnTo>
                    <a:lnTo>
                      <a:pt x="3976" y="4765"/>
                    </a:lnTo>
                    <a:lnTo>
                      <a:pt x="4022" y="4752"/>
                    </a:lnTo>
                    <a:lnTo>
                      <a:pt x="4067" y="4737"/>
                    </a:lnTo>
                    <a:lnTo>
                      <a:pt x="4112" y="4720"/>
                    </a:lnTo>
                    <a:lnTo>
                      <a:pt x="4156" y="4702"/>
                    </a:lnTo>
                    <a:lnTo>
                      <a:pt x="4200" y="4682"/>
                    </a:lnTo>
                    <a:lnTo>
                      <a:pt x="4243" y="4661"/>
                    </a:lnTo>
                    <a:lnTo>
                      <a:pt x="4285" y="4637"/>
                    </a:lnTo>
                    <a:lnTo>
                      <a:pt x="4326" y="4613"/>
                    </a:lnTo>
                    <a:lnTo>
                      <a:pt x="4366" y="4586"/>
                    </a:lnTo>
                    <a:lnTo>
                      <a:pt x="4406" y="4558"/>
                    </a:lnTo>
                    <a:lnTo>
                      <a:pt x="4444" y="4529"/>
                    </a:lnTo>
                    <a:lnTo>
                      <a:pt x="4481" y="4498"/>
                    </a:lnTo>
                    <a:lnTo>
                      <a:pt x="4517" y="4466"/>
                    </a:lnTo>
                    <a:lnTo>
                      <a:pt x="4551" y="4433"/>
                    </a:lnTo>
                    <a:lnTo>
                      <a:pt x="4584" y="4399"/>
                    </a:lnTo>
                    <a:lnTo>
                      <a:pt x="4616" y="4363"/>
                    </a:lnTo>
                    <a:lnTo>
                      <a:pt x="4647" y="4326"/>
                    </a:lnTo>
                    <a:lnTo>
                      <a:pt x="4676" y="4288"/>
                    </a:lnTo>
                    <a:lnTo>
                      <a:pt x="4704" y="4249"/>
                    </a:lnTo>
                    <a:lnTo>
                      <a:pt x="4731" y="4209"/>
                    </a:lnTo>
                    <a:lnTo>
                      <a:pt x="4755" y="4168"/>
                    </a:lnTo>
                    <a:lnTo>
                      <a:pt x="4778" y="4126"/>
                    </a:lnTo>
                    <a:lnTo>
                      <a:pt x="4800" y="4083"/>
                    </a:lnTo>
                    <a:lnTo>
                      <a:pt x="4820" y="4039"/>
                    </a:lnTo>
                    <a:lnTo>
                      <a:pt x="4838" y="3995"/>
                    </a:lnTo>
                    <a:lnTo>
                      <a:pt x="4855" y="3950"/>
                    </a:lnTo>
                    <a:lnTo>
                      <a:pt x="4870" y="3904"/>
                    </a:lnTo>
                    <a:lnTo>
                      <a:pt x="4883" y="3858"/>
                    </a:lnTo>
                    <a:lnTo>
                      <a:pt x="4895" y="3812"/>
                    </a:lnTo>
                    <a:lnTo>
                      <a:pt x="4905" y="3765"/>
                    </a:lnTo>
                    <a:lnTo>
                      <a:pt x="4913" y="3718"/>
                    </a:lnTo>
                    <a:lnTo>
                      <a:pt x="4919" y="3670"/>
                    </a:lnTo>
                    <a:lnTo>
                      <a:pt x="4923" y="3622"/>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grpSp>
        <p:nvGrpSpPr>
          <p:cNvPr id="1101" name="Google Shape;1101;p34"/>
          <p:cNvGrpSpPr/>
          <p:nvPr/>
        </p:nvGrpSpPr>
        <p:grpSpPr>
          <a:xfrm>
            <a:off x="363794" y="2994785"/>
            <a:ext cx="2656344" cy="1638175"/>
            <a:chOff x="363795" y="3460475"/>
            <a:chExt cx="4010086" cy="2025015"/>
          </a:xfrm>
        </p:grpSpPr>
        <p:sp>
          <p:nvSpPr>
            <p:cNvPr id="1102" name="Google Shape;1102;p34"/>
            <p:cNvSpPr txBox="1"/>
            <p:nvPr/>
          </p:nvSpPr>
          <p:spPr>
            <a:xfrm>
              <a:off x="363797" y="3460475"/>
              <a:ext cx="4010084" cy="476353"/>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600">
                  <a:solidFill>
                    <a:schemeClr val="dk1"/>
                  </a:solidFill>
                  <a:latin typeface="Georgia"/>
                  <a:ea typeface="Georgia"/>
                  <a:cs typeface="Georgia"/>
                  <a:sym typeface="Georgia"/>
                </a:rPr>
                <a:t>Attract and hire</a:t>
              </a:r>
              <a:endParaRPr b="1" sz="1600">
                <a:solidFill>
                  <a:schemeClr val="dk1"/>
                </a:solidFill>
                <a:latin typeface="Georgia"/>
                <a:ea typeface="Georgia"/>
                <a:cs typeface="Georgia"/>
                <a:sym typeface="Georgia"/>
              </a:endParaRPr>
            </a:p>
          </p:txBody>
        </p:sp>
        <p:sp>
          <p:nvSpPr>
            <p:cNvPr id="1103" name="Google Shape;1103;p34"/>
            <p:cNvSpPr txBox="1"/>
            <p:nvPr/>
          </p:nvSpPr>
          <p:spPr>
            <a:xfrm>
              <a:off x="363795" y="3936828"/>
              <a:ext cx="4010085" cy="1548662"/>
            </a:xfrm>
            <a:prstGeom prst="rect">
              <a:avLst/>
            </a:prstGeom>
            <a:noFill/>
            <a:ln>
              <a:noFill/>
            </a:ln>
          </p:spPr>
          <p:txBody>
            <a:bodyPr anchorCtr="0" anchor="t" bIns="0" lIns="0" spcFirstLastPara="1" rIns="0" wrap="square" tIns="0">
              <a:normAutofit/>
            </a:bodyPr>
            <a:lstStyle/>
            <a:p>
              <a:pPr indent="0" lvl="0" marL="0" marR="0" rtl="0" algn="ctr">
                <a:spcBef>
                  <a:spcPts val="0"/>
                </a:spcBef>
                <a:spcAft>
                  <a:spcPts val="0"/>
                </a:spcAft>
                <a:buNone/>
              </a:pPr>
              <a:r>
                <a:rPr lang="en-US" sz="1400">
                  <a:solidFill>
                    <a:schemeClr val="dk1"/>
                  </a:solidFill>
                  <a:latin typeface="Arial"/>
                  <a:ea typeface="Arial"/>
                  <a:cs typeface="Arial"/>
                  <a:sym typeface="Arial"/>
                </a:rPr>
                <a:t>Recruit ML engineers, data scientists, and AI product owners into a compelling mission, competitive offer, and clear career paths.</a:t>
              </a:r>
              <a:endParaRPr/>
            </a:p>
          </p:txBody>
        </p:sp>
      </p:grpSp>
      <p:grpSp>
        <p:nvGrpSpPr>
          <p:cNvPr id="1104" name="Google Shape;1104;p34"/>
          <p:cNvGrpSpPr/>
          <p:nvPr/>
        </p:nvGrpSpPr>
        <p:grpSpPr>
          <a:xfrm>
            <a:off x="3289902" y="2994785"/>
            <a:ext cx="2656344" cy="1638175"/>
            <a:chOff x="363795" y="3460475"/>
            <a:chExt cx="4010086" cy="2025015"/>
          </a:xfrm>
        </p:grpSpPr>
        <p:sp>
          <p:nvSpPr>
            <p:cNvPr id="1105" name="Google Shape;1105;p34"/>
            <p:cNvSpPr txBox="1"/>
            <p:nvPr/>
          </p:nvSpPr>
          <p:spPr>
            <a:xfrm>
              <a:off x="363797" y="3460475"/>
              <a:ext cx="4010084" cy="476353"/>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600">
                  <a:solidFill>
                    <a:schemeClr val="dk1"/>
                  </a:solidFill>
                  <a:latin typeface="Georgia"/>
                  <a:ea typeface="Georgia"/>
                  <a:cs typeface="Georgia"/>
                  <a:sym typeface="Georgia"/>
                </a:rPr>
                <a:t>Upskill at scale</a:t>
              </a:r>
              <a:endParaRPr b="1" sz="1600">
                <a:solidFill>
                  <a:schemeClr val="dk1"/>
                </a:solidFill>
                <a:latin typeface="Georgia"/>
                <a:ea typeface="Georgia"/>
                <a:cs typeface="Georgia"/>
                <a:sym typeface="Georgia"/>
              </a:endParaRPr>
            </a:p>
          </p:txBody>
        </p:sp>
        <p:sp>
          <p:nvSpPr>
            <p:cNvPr id="1106" name="Google Shape;1106;p34"/>
            <p:cNvSpPr txBox="1"/>
            <p:nvPr/>
          </p:nvSpPr>
          <p:spPr>
            <a:xfrm>
              <a:off x="363795" y="3936828"/>
              <a:ext cx="4010085" cy="1548662"/>
            </a:xfrm>
            <a:prstGeom prst="rect">
              <a:avLst/>
            </a:prstGeom>
            <a:noFill/>
            <a:ln>
              <a:noFill/>
            </a:ln>
          </p:spPr>
          <p:txBody>
            <a:bodyPr anchorCtr="0" anchor="t" bIns="0" lIns="0" spcFirstLastPara="1" rIns="0" wrap="square" tIns="0">
              <a:normAutofit/>
            </a:bodyPr>
            <a:lstStyle/>
            <a:p>
              <a:pPr indent="0" lvl="0" marL="0" marR="0" rtl="0" algn="ctr">
                <a:spcBef>
                  <a:spcPts val="0"/>
                </a:spcBef>
                <a:spcAft>
                  <a:spcPts val="0"/>
                </a:spcAft>
                <a:buNone/>
              </a:pPr>
              <a:r>
                <a:rPr lang="en-US" sz="1400">
                  <a:solidFill>
                    <a:schemeClr val="dk1"/>
                  </a:solidFill>
                  <a:latin typeface="Arial"/>
                  <a:ea typeface="Arial"/>
                  <a:cs typeface="Arial"/>
                  <a:sym typeface="Arial"/>
                </a:rPr>
                <a:t>Train the broad workforce on AI fluency and give every employee hands-on access to safe, approved AI tools and copilots.</a:t>
              </a:r>
              <a:endParaRPr/>
            </a:p>
          </p:txBody>
        </p:sp>
      </p:grpSp>
      <p:grpSp>
        <p:nvGrpSpPr>
          <p:cNvPr id="1107" name="Google Shape;1107;p34"/>
          <p:cNvGrpSpPr/>
          <p:nvPr/>
        </p:nvGrpSpPr>
        <p:grpSpPr>
          <a:xfrm>
            <a:off x="6216009" y="2994785"/>
            <a:ext cx="2656344" cy="1638175"/>
            <a:chOff x="363795" y="3460475"/>
            <a:chExt cx="4010086" cy="2025015"/>
          </a:xfrm>
        </p:grpSpPr>
        <p:sp>
          <p:nvSpPr>
            <p:cNvPr id="1108" name="Google Shape;1108;p34"/>
            <p:cNvSpPr txBox="1"/>
            <p:nvPr/>
          </p:nvSpPr>
          <p:spPr>
            <a:xfrm>
              <a:off x="363797" y="3460475"/>
              <a:ext cx="4010084" cy="476353"/>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600">
                  <a:solidFill>
                    <a:schemeClr val="dk1"/>
                  </a:solidFill>
                  <a:latin typeface="Georgia"/>
                  <a:ea typeface="Georgia"/>
                  <a:cs typeface="Georgia"/>
                  <a:sym typeface="Georgia"/>
                </a:rPr>
                <a:t>Embed in the business</a:t>
              </a:r>
              <a:endParaRPr b="1" sz="1600">
                <a:solidFill>
                  <a:schemeClr val="dk1"/>
                </a:solidFill>
                <a:latin typeface="Georgia"/>
                <a:ea typeface="Georgia"/>
                <a:cs typeface="Georgia"/>
                <a:sym typeface="Georgia"/>
              </a:endParaRPr>
            </a:p>
          </p:txBody>
        </p:sp>
        <p:sp>
          <p:nvSpPr>
            <p:cNvPr id="1109" name="Google Shape;1109;p34"/>
            <p:cNvSpPr txBox="1"/>
            <p:nvPr/>
          </p:nvSpPr>
          <p:spPr>
            <a:xfrm>
              <a:off x="363795" y="3936828"/>
              <a:ext cx="4010085" cy="1548662"/>
            </a:xfrm>
            <a:prstGeom prst="rect">
              <a:avLst/>
            </a:prstGeom>
            <a:noFill/>
            <a:ln>
              <a:noFill/>
            </a:ln>
          </p:spPr>
          <p:txBody>
            <a:bodyPr anchorCtr="0" anchor="t" bIns="0" lIns="0" spcFirstLastPara="1" rIns="0" wrap="square" tIns="0">
              <a:normAutofit/>
            </a:bodyPr>
            <a:lstStyle/>
            <a:p>
              <a:pPr indent="0" lvl="0" marL="0" marR="0" rtl="0" algn="ctr">
                <a:spcBef>
                  <a:spcPts val="0"/>
                </a:spcBef>
                <a:spcAft>
                  <a:spcPts val="0"/>
                </a:spcAft>
                <a:buNone/>
              </a:pPr>
              <a:r>
                <a:rPr lang="en-US" sz="1400">
                  <a:solidFill>
                    <a:schemeClr val="dk1"/>
                  </a:solidFill>
                  <a:latin typeface="Arial"/>
                  <a:ea typeface="Arial"/>
                  <a:cs typeface="Arial"/>
                  <a:sym typeface="Arial"/>
                </a:rPr>
                <a:t>Place federated pods inside business units, pairing technical talent with domain experts to deliver and own outcomes.</a:t>
              </a:r>
              <a:endParaRPr/>
            </a:p>
          </p:txBody>
        </p:sp>
      </p:grpSp>
      <p:grpSp>
        <p:nvGrpSpPr>
          <p:cNvPr id="1110" name="Google Shape;1110;p34"/>
          <p:cNvGrpSpPr/>
          <p:nvPr/>
        </p:nvGrpSpPr>
        <p:grpSpPr>
          <a:xfrm>
            <a:off x="9142118" y="2994785"/>
            <a:ext cx="2656344" cy="1638175"/>
            <a:chOff x="363795" y="3460475"/>
            <a:chExt cx="4010086" cy="2025015"/>
          </a:xfrm>
        </p:grpSpPr>
        <p:sp>
          <p:nvSpPr>
            <p:cNvPr id="1111" name="Google Shape;1111;p34"/>
            <p:cNvSpPr txBox="1"/>
            <p:nvPr/>
          </p:nvSpPr>
          <p:spPr>
            <a:xfrm>
              <a:off x="363797" y="3460475"/>
              <a:ext cx="4010084" cy="476353"/>
            </a:xfrm>
            <a:prstGeom prst="rect">
              <a:avLst/>
            </a:prstGeom>
            <a:no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600">
                  <a:solidFill>
                    <a:schemeClr val="dk1"/>
                  </a:solidFill>
                  <a:latin typeface="Georgia"/>
                  <a:ea typeface="Georgia"/>
                  <a:cs typeface="Georgia"/>
                  <a:sym typeface="Georgia"/>
                </a:rPr>
                <a:t>Work in new ways</a:t>
              </a:r>
              <a:endParaRPr b="1" sz="1600">
                <a:solidFill>
                  <a:schemeClr val="dk1"/>
                </a:solidFill>
                <a:latin typeface="Georgia"/>
                <a:ea typeface="Georgia"/>
                <a:cs typeface="Georgia"/>
                <a:sym typeface="Georgia"/>
              </a:endParaRPr>
            </a:p>
          </p:txBody>
        </p:sp>
        <p:sp>
          <p:nvSpPr>
            <p:cNvPr id="1112" name="Google Shape;1112;p34"/>
            <p:cNvSpPr txBox="1"/>
            <p:nvPr/>
          </p:nvSpPr>
          <p:spPr>
            <a:xfrm>
              <a:off x="363795" y="3936828"/>
              <a:ext cx="4010085" cy="1548662"/>
            </a:xfrm>
            <a:prstGeom prst="rect">
              <a:avLst/>
            </a:prstGeom>
            <a:noFill/>
            <a:ln>
              <a:noFill/>
            </a:ln>
          </p:spPr>
          <p:txBody>
            <a:bodyPr anchorCtr="0" anchor="t" bIns="0" lIns="0" spcFirstLastPara="1" rIns="0" wrap="square" tIns="0">
              <a:normAutofit/>
            </a:bodyPr>
            <a:lstStyle/>
            <a:p>
              <a:pPr indent="0" lvl="0" marL="0" marR="0" rtl="0" algn="ctr">
                <a:spcBef>
                  <a:spcPts val="0"/>
                </a:spcBef>
                <a:spcAft>
                  <a:spcPts val="0"/>
                </a:spcAft>
                <a:buNone/>
              </a:pPr>
              <a:r>
                <a:rPr lang="en-US" sz="1400">
                  <a:solidFill>
                    <a:schemeClr val="dk1"/>
                  </a:solidFill>
                  <a:latin typeface="Arial"/>
                  <a:ea typeface="Arial"/>
                  <a:cs typeface="Arial"/>
                  <a:sym typeface="Arial"/>
                </a:rPr>
                <a:t>Adopt agile delivery, reusable assets, and incentives tied to value so AI becomes how work is done, not a side project.</a:t>
              </a:r>
              <a:endParaRPr/>
            </a:p>
          </p:txBody>
        </p:sp>
      </p:grpSp>
      <p:grpSp>
        <p:nvGrpSpPr>
          <p:cNvPr id="1113" name="Google Shape;1113;p34"/>
          <p:cNvGrpSpPr/>
          <p:nvPr/>
        </p:nvGrpSpPr>
        <p:grpSpPr>
          <a:xfrm>
            <a:off x="3871314" y="1390753"/>
            <a:ext cx="1493520" cy="1493520"/>
            <a:chOff x="1390775" y="1390753"/>
            <a:chExt cx="1493520" cy="1493520"/>
          </a:xfrm>
        </p:grpSpPr>
        <p:sp>
          <p:nvSpPr>
            <p:cNvPr id="1114" name="Google Shape;1114;p34"/>
            <p:cNvSpPr/>
            <p:nvPr/>
          </p:nvSpPr>
          <p:spPr>
            <a:xfrm>
              <a:off x="1390775" y="1390753"/>
              <a:ext cx="1493520" cy="1493520"/>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115" name="Google Shape;1115;p34"/>
            <p:cNvGrpSpPr/>
            <p:nvPr/>
          </p:nvGrpSpPr>
          <p:grpSpPr>
            <a:xfrm>
              <a:off x="1720068" y="1720046"/>
              <a:ext cx="834934" cy="834934"/>
              <a:chOff x="6968299" y="4794455"/>
              <a:chExt cx="914400" cy="914400"/>
            </a:xfrm>
          </p:grpSpPr>
          <p:sp>
            <p:nvSpPr>
              <p:cNvPr id="1116" name="Google Shape;1116;p34"/>
              <p:cNvSpPr/>
              <p:nvPr/>
            </p:nvSpPr>
            <p:spPr>
              <a:xfrm>
                <a:off x="6968299" y="4794455"/>
                <a:ext cx="914400" cy="914400"/>
              </a:xfrm>
              <a:custGeom>
                <a:rect b="b" l="l" r="r" t="t"/>
                <a:pathLst>
                  <a:path extrusionOk="0" h="10000" w="10000">
                    <a:moveTo>
                      <a:pt x="8950" y="6421"/>
                    </a:moveTo>
                    <a:lnTo>
                      <a:pt x="8950" y="6436"/>
                    </a:lnTo>
                    <a:lnTo>
                      <a:pt x="8950" y="6451"/>
                    </a:lnTo>
                    <a:lnTo>
                      <a:pt x="8949" y="6465"/>
                    </a:lnTo>
                    <a:lnTo>
                      <a:pt x="8948" y="6480"/>
                    </a:lnTo>
                    <a:lnTo>
                      <a:pt x="8946" y="6494"/>
                    </a:lnTo>
                    <a:lnTo>
                      <a:pt x="8943" y="6508"/>
                    </a:lnTo>
                    <a:lnTo>
                      <a:pt x="8940" y="6522"/>
                    </a:lnTo>
                    <a:lnTo>
                      <a:pt x="8937" y="6536"/>
                    </a:lnTo>
                    <a:lnTo>
                      <a:pt x="8933" y="6550"/>
                    </a:lnTo>
                    <a:lnTo>
                      <a:pt x="8928" y="6564"/>
                    </a:lnTo>
                    <a:lnTo>
                      <a:pt x="8923" y="6578"/>
                    </a:lnTo>
                    <a:lnTo>
                      <a:pt x="8918" y="6591"/>
                    </a:lnTo>
                    <a:lnTo>
                      <a:pt x="8912" y="6604"/>
                    </a:lnTo>
                    <a:lnTo>
                      <a:pt x="8905" y="6617"/>
                    </a:lnTo>
                    <a:lnTo>
                      <a:pt x="8898" y="6630"/>
                    </a:lnTo>
                    <a:lnTo>
                      <a:pt x="8890" y="6642"/>
                    </a:lnTo>
                    <a:lnTo>
                      <a:pt x="8883" y="6655"/>
                    </a:lnTo>
                    <a:lnTo>
                      <a:pt x="8874" y="6666"/>
                    </a:lnTo>
                    <a:lnTo>
                      <a:pt x="8865" y="6678"/>
                    </a:lnTo>
                    <a:lnTo>
                      <a:pt x="8856" y="6689"/>
                    </a:lnTo>
                    <a:lnTo>
                      <a:pt x="8846" y="6700"/>
                    </a:lnTo>
                    <a:lnTo>
                      <a:pt x="8836" y="6710"/>
                    </a:lnTo>
                    <a:lnTo>
                      <a:pt x="8826" y="6720"/>
                    </a:lnTo>
                    <a:lnTo>
                      <a:pt x="8815" y="6729"/>
                    </a:lnTo>
                    <a:lnTo>
                      <a:pt x="8804" y="6738"/>
                    </a:lnTo>
                    <a:lnTo>
                      <a:pt x="8793" y="6747"/>
                    </a:lnTo>
                    <a:lnTo>
                      <a:pt x="8781" y="6756"/>
                    </a:lnTo>
                    <a:lnTo>
                      <a:pt x="8769" y="6764"/>
                    </a:lnTo>
                    <a:lnTo>
                      <a:pt x="8757" y="6771"/>
                    </a:lnTo>
                    <a:lnTo>
                      <a:pt x="8744" y="6778"/>
                    </a:lnTo>
                    <a:lnTo>
                      <a:pt x="8731" y="6785"/>
                    </a:lnTo>
                    <a:lnTo>
                      <a:pt x="8718" y="6791"/>
                    </a:lnTo>
                    <a:lnTo>
                      <a:pt x="8705" y="6796"/>
                    </a:lnTo>
                    <a:lnTo>
                      <a:pt x="8691" y="6801"/>
                    </a:lnTo>
                    <a:lnTo>
                      <a:pt x="8677" y="6806"/>
                    </a:lnTo>
                    <a:lnTo>
                      <a:pt x="8663" y="6810"/>
                    </a:lnTo>
                    <a:lnTo>
                      <a:pt x="8649" y="6813"/>
                    </a:lnTo>
                    <a:lnTo>
                      <a:pt x="8635" y="6816"/>
                    </a:lnTo>
                    <a:lnTo>
                      <a:pt x="8621" y="6819"/>
                    </a:lnTo>
                    <a:lnTo>
                      <a:pt x="8607" y="6821"/>
                    </a:lnTo>
                    <a:lnTo>
                      <a:pt x="8592" y="6822"/>
                    </a:lnTo>
                    <a:lnTo>
                      <a:pt x="8578" y="6823"/>
                    </a:lnTo>
                    <a:lnTo>
                      <a:pt x="8563" y="6823"/>
                    </a:lnTo>
                    <a:lnTo>
                      <a:pt x="8548" y="6823"/>
                    </a:lnTo>
                    <a:lnTo>
                      <a:pt x="8534" y="6822"/>
                    </a:lnTo>
                    <a:lnTo>
                      <a:pt x="8520" y="6821"/>
                    </a:lnTo>
                    <a:lnTo>
                      <a:pt x="8505" y="6819"/>
                    </a:lnTo>
                    <a:lnTo>
                      <a:pt x="8491" y="6816"/>
                    </a:lnTo>
                    <a:lnTo>
                      <a:pt x="8477" y="6813"/>
                    </a:lnTo>
                    <a:lnTo>
                      <a:pt x="8463" y="6810"/>
                    </a:lnTo>
                    <a:lnTo>
                      <a:pt x="8449" y="6806"/>
                    </a:lnTo>
                    <a:lnTo>
                      <a:pt x="8436" y="6801"/>
                    </a:lnTo>
                    <a:lnTo>
                      <a:pt x="8422" y="6796"/>
                    </a:lnTo>
                    <a:lnTo>
                      <a:pt x="8409" y="6791"/>
                    </a:lnTo>
                    <a:lnTo>
                      <a:pt x="8396" y="6785"/>
                    </a:lnTo>
                    <a:lnTo>
                      <a:pt x="8383" y="6778"/>
                    </a:lnTo>
                    <a:lnTo>
                      <a:pt x="8370" y="6771"/>
                    </a:lnTo>
                    <a:lnTo>
                      <a:pt x="8358" y="6764"/>
                    </a:lnTo>
                    <a:lnTo>
                      <a:pt x="8345" y="6756"/>
                    </a:lnTo>
                    <a:lnTo>
                      <a:pt x="8333" y="6747"/>
                    </a:lnTo>
                    <a:lnTo>
                      <a:pt x="8322" y="6738"/>
                    </a:lnTo>
                    <a:lnTo>
                      <a:pt x="8311" y="6729"/>
                    </a:lnTo>
                    <a:lnTo>
                      <a:pt x="8300" y="6720"/>
                    </a:lnTo>
                    <a:lnTo>
                      <a:pt x="8290" y="6710"/>
                    </a:lnTo>
                    <a:lnTo>
                      <a:pt x="8280" y="6700"/>
                    </a:lnTo>
                    <a:lnTo>
                      <a:pt x="8270" y="6689"/>
                    </a:lnTo>
                    <a:lnTo>
                      <a:pt x="8261" y="6678"/>
                    </a:lnTo>
                    <a:lnTo>
                      <a:pt x="8252" y="6666"/>
                    </a:lnTo>
                    <a:lnTo>
                      <a:pt x="8243" y="6655"/>
                    </a:lnTo>
                    <a:lnTo>
                      <a:pt x="8236" y="6642"/>
                    </a:lnTo>
                    <a:lnTo>
                      <a:pt x="8228" y="6630"/>
                    </a:lnTo>
                    <a:lnTo>
                      <a:pt x="8221" y="6617"/>
                    </a:lnTo>
                    <a:lnTo>
                      <a:pt x="8214" y="6604"/>
                    </a:lnTo>
                    <a:lnTo>
                      <a:pt x="8208" y="6591"/>
                    </a:lnTo>
                    <a:lnTo>
                      <a:pt x="8203" y="6578"/>
                    </a:lnTo>
                    <a:lnTo>
                      <a:pt x="8198" y="6564"/>
                    </a:lnTo>
                    <a:lnTo>
                      <a:pt x="8194" y="6550"/>
                    </a:lnTo>
                    <a:lnTo>
                      <a:pt x="8190" y="6536"/>
                    </a:lnTo>
                    <a:lnTo>
                      <a:pt x="8186" y="6522"/>
                    </a:lnTo>
                    <a:lnTo>
                      <a:pt x="8184" y="6508"/>
                    </a:lnTo>
                    <a:lnTo>
                      <a:pt x="8181" y="6494"/>
                    </a:lnTo>
                    <a:lnTo>
                      <a:pt x="8179" y="6480"/>
                    </a:lnTo>
                    <a:lnTo>
                      <a:pt x="8178" y="6465"/>
                    </a:lnTo>
                    <a:lnTo>
                      <a:pt x="8177" y="6451"/>
                    </a:lnTo>
                    <a:lnTo>
                      <a:pt x="8177" y="6436"/>
                    </a:lnTo>
                    <a:lnTo>
                      <a:pt x="8177" y="6421"/>
                    </a:lnTo>
                    <a:lnTo>
                      <a:pt x="8178" y="6407"/>
                    </a:lnTo>
                    <a:lnTo>
                      <a:pt x="8179" y="6393"/>
                    </a:lnTo>
                    <a:lnTo>
                      <a:pt x="8181" y="6378"/>
                    </a:lnTo>
                    <a:lnTo>
                      <a:pt x="8184" y="6364"/>
                    </a:lnTo>
                    <a:lnTo>
                      <a:pt x="8186" y="6350"/>
                    </a:lnTo>
                    <a:lnTo>
                      <a:pt x="8190" y="6336"/>
                    </a:lnTo>
                    <a:lnTo>
                      <a:pt x="8194" y="6322"/>
                    </a:lnTo>
                    <a:lnTo>
                      <a:pt x="8198" y="6309"/>
                    </a:lnTo>
                    <a:lnTo>
                      <a:pt x="8203" y="6295"/>
                    </a:lnTo>
                    <a:lnTo>
                      <a:pt x="8208" y="6282"/>
                    </a:lnTo>
                    <a:lnTo>
                      <a:pt x="8214" y="6269"/>
                    </a:lnTo>
                    <a:lnTo>
                      <a:pt x="8221" y="6256"/>
                    </a:lnTo>
                    <a:lnTo>
                      <a:pt x="8228" y="6243"/>
                    </a:lnTo>
                    <a:lnTo>
                      <a:pt x="8236" y="6231"/>
                    </a:lnTo>
                    <a:lnTo>
                      <a:pt x="8243" y="6218"/>
                    </a:lnTo>
                    <a:lnTo>
                      <a:pt x="8252" y="6206"/>
                    </a:lnTo>
                    <a:lnTo>
                      <a:pt x="8261" y="6195"/>
                    </a:lnTo>
                    <a:lnTo>
                      <a:pt x="8270" y="6184"/>
                    </a:lnTo>
                    <a:lnTo>
                      <a:pt x="8280" y="6173"/>
                    </a:lnTo>
                    <a:lnTo>
                      <a:pt x="8290" y="6163"/>
                    </a:lnTo>
                    <a:lnTo>
                      <a:pt x="8300" y="6153"/>
                    </a:lnTo>
                    <a:lnTo>
                      <a:pt x="8311" y="6143"/>
                    </a:lnTo>
                    <a:lnTo>
                      <a:pt x="8322" y="6134"/>
                    </a:lnTo>
                    <a:lnTo>
                      <a:pt x="8333" y="6125"/>
                    </a:lnTo>
                    <a:lnTo>
                      <a:pt x="8345" y="6116"/>
                    </a:lnTo>
                    <a:lnTo>
                      <a:pt x="8358" y="6109"/>
                    </a:lnTo>
                    <a:lnTo>
                      <a:pt x="8370" y="6101"/>
                    </a:lnTo>
                    <a:lnTo>
                      <a:pt x="8383" y="6094"/>
                    </a:lnTo>
                    <a:lnTo>
                      <a:pt x="8396" y="6088"/>
                    </a:lnTo>
                    <a:lnTo>
                      <a:pt x="8409" y="6082"/>
                    </a:lnTo>
                    <a:lnTo>
                      <a:pt x="8422" y="6076"/>
                    </a:lnTo>
                    <a:lnTo>
                      <a:pt x="8436" y="6072"/>
                    </a:lnTo>
                    <a:lnTo>
                      <a:pt x="8449" y="6067"/>
                    </a:lnTo>
                    <a:lnTo>
                      <a:pt x="8463" y="6063"/>
                    </a:lnTo>
                    <a:lnTo>
                      <a:pt x="8477" y="6060"/>
                    </a:lnTo>
                    <a:lnTo>
                      <a:pt x="8491" y="6057"/>
                    </a:lnTo>
                    <a:lnTo>
                      <a:pt x="8505" y="6054"/>
                    </a:lnTo>
                    <a:lnTo>
                      <a:pt x="8520" y="6052"/>
                    </a:lnTo>
                    <a:lnTo>
                      <a:pt x="8534" y="6051"/>
                    </a:lnTo>
                    <a:lnTo>
                      <a:pt x="8548" y="6050"/>
                    </a:lnTo>
                    <a:lnTo>
                      <a:pt x="8563" y="6050"/>
                    </a:lnTo>
                    <a:lnTo>
                      <a:pt x="8578" y="6050"/>
                    </a:lnTo>
                    <a:lnTo>
                      <a:pt x="8592" y="6051"/>
                    </a:lnTo>
                    <a:lnTo>
                      <a:pt x="8607" y="6052"/>
                    </a:lnTo>
                    <a:lnTo>
                      <a:pt x="8621" y="6054"/>
                    </a:lnTo>
                    <a:lnTo>
                      <a:pt x="8635" y="6057"/>
                    </a:lnTo>
                    <a:lnTo>
                      <a:pt x="8649" y="6060"/>
                    </a:lnTo>
                    <a:lnTo>
                      <a:pt x="8663" y="6063"/>
                    </a:lnTo>
                    <a:lnTo>
                      <a:pt x="8677" y="6067"/>
                    </a:lnTo>
                    <a:lnTo>
                      <a:pt x="8691" y="6072"/>
                    </a:lnTo>
                    <a:lnTo>
                      <a:pt x="8705" y="6076"/>
                    </a:lnTo>
                    <a:lnTo>
                      <a:pt x="8718" y="6082"/>
                    </a:lnTo>
                    <a:lnTo>
                      <a:pt x="8731" y="6088"/>
                    </a:lnTo>
                    <a:lnTo>
                      <a:pt x="8744" y="6094"/>
                    </a:lnTo>
                    <a:lnTo>
                      <a:pt x="8757" y="6101"/>
                    </a:lnTo>
                    <a:lnTo>
                      <a:pt x="8769" y="6109"/>
                    </a:lnTo>
                    <a:lnTo>
                      <a:pt x="8781" y="6116"/>
                    </a:lnTo>
                    <a:lnTo>
                      <a:pt x="8793" y="6125"/>
                    </a:lnTo>
                    <a:lnTo>
                      <a:pt x="8804" y="6134"/>
                    </a:lnTo>
                    <a:lnTo>
                      <a:pt x="8815" y="6143"/>
                    </a:lnTo>
                    <a:lnTo>
                      <a:pt x="8826" y="6153"/>
                    </a:lnTo>
                    <a:lnTo>
                      <a:pt x="8836" y="6163"/>
                    </a:lnTo>
                    <a:lnTo>
                      <a:pt x="8846" y="6173"/>
                    </a:lnTo>
                    <a:lnTo>
                      <a:pt x="8856" y="6184"/>
                    </a:lnTo>
                    <a:lnTo>
                      <a:pt x="8865" y="6195"/>
                    </a:lnTo>
                    <a:lnTo>
                      <a:pt x="8874" y="6206"/>
                    </a:lnTo>
                    <a:lnTo>
                      <a:pt x="8883" y="6218"/>
                    </a:lnTo>
                    <a:lnTo>
                      <a:pt x="8890" y="6231"/>
                    </a:lnTo>
                    <a:lnTo>
                      <a:pt x="8898" y="6243"/>
                    </a:lnTo>
                    <a:lnTo>
                      <a:pt x="8905" y="6256"/>
                    </a:lnTo>
                    <a:lnTo>
                      <a:pt x="8912" y="6269"/>
                    </a:lnTo>
                    <a:lnTo>
                      <a:pt x="8918" y="6282"/>
                    </a:lnTo>
                    <a:lnTo>
                      <a:pt x="8923" y="6295"/>
                    </a:lnTo>
                    <a:lnTo>
                      <a:pt x="8928" y="6309"/>
                    </a:lnTo>
                    <a:lnTo>
                      <a:pt x="8933" y="6322"/>
                    </a:lnTo>
                    <a:lnTo>
                      <a:pt x="8937" y="6336"/>
                    </a:lnTo>
                    <a:lnTo>
                      <a:pt x="8940" y="6350"/>
                    </a:lnTo>
                    <a:lnTo>
                      <a:pt x="8943" y="6364"/>
                    </a:lnTo>
                    <a:lnTo>
                      <a:pt x="8946" y="6378"/>
                    </a:lnTo>
                    <a:lnTo>
                      <a:pt x="8948" y="6393"/>
                    </a:lnTo>
                    <a:lnTo>
                      <a:pt x="8949" y="6407"/>
                    </a:lnTo>
                    <a:lnTo>
                      <a:pt x="8950" y="6421"/>
                    </a:lnTo>
                    <a:close/>
                    <a:moveTo>
                      <a:pt x="4807" y="5552"/>
                    </a:moveTo>
                    <a:lnTo>
                      <a:pt x="1050" y="4006"/>
                    </a:lnTo>
                    <a:lnTo>
                      <a:pt x="4807" y="2459"/>
                    </a:lnTo>
                    <a:lnTo>
                      <a:pt x="8563" y="4006"/>
                    </a:lnTo>
                    <a:lnTo>
                      <a:pt x="4807" y="5552"/>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17" name="Google Shape;1117;p34"/>
              <p:cNvSpPr/>
              <p:nvPr/>
            </p:nvSpPr>
            <p:spPr>
              <a:xfrm>
                <a:off x="6968299" y="4794455"/>
                <a:ext cx="914400" cy="914400"/>
              </a:xfrm>
              <a:custGeom>
                <a:rect b="b" l="l" r="r" t="t"/>
                <a:pathLst>
                  <a:path extrusionOk="0" h="10000" w="10000">
                    <a:moveTo>
                      <a:pt x="8313" y="4379"/>
                    </a:moveTo>
                    <a:lnTo>
                      <a:pt x="7266" y="4810"/>
                    </a:lnTo>
                    <a:lnTo>
                      <a:pt x="7266" y="6657"/>
                    </a:lnTo>
                    <a:lnTo>
                      <a:pt x="7264" y="6686"/>
                    </a:lnTo>
                    <a:lnTo>
                      <a:pt x="7259" y="6715"/>
                    </a:lnTo>
                    <a:lnTo>
                      <a:pt x="7251" y="6743"/>
                    </a:lnTo>
                    <a:lnTo>
                      <a:pt x="7186" y="6919"/>
                    </a:lnTo>
                    <a:lnTo>
                      <a:pt x="7173" y="6949"/>
                    </a:lnTo>
                    <a:lnTo>
                      <a:pt x="7156" y="6977"/>
                    </a:lnTo>
                    <a:lnTo>
                      <a:pt x="7135" y="7003"/>
                    </a:lnTo>
                    <a:lnTo>
                      <a:pt x="7111" y="7026"/>
                    </a:lnTo>
                    <a:lnTo>
                      <a:pt x="6930" y="7175"/>
                    </a:lnTo>
                    <a:lnTo>
                      <a:pt x="6902" y="7195"/>
                    </a:lnTo>
                    <a:lnTo>
                      <a:pt x="6872" y="7211"/>
                    </a:lnTo>
                    <a:lnTo>
                      <a:pt x="6595" y="7332"/>
                    </a:lnTo>
                    <a:lnTo>
                      <a:pt x="6559" y="7345"/>
                    </a:lnTo>
                    <a:lnTo>
                      <a:pt x="6204" y="7440"/>
                    </a:lnTo>
                    <a:lnTo>
                      <a:pt x="6180" y="7445"/>
                    </a:lnTo>
                    <a:lnTo>
                      <a:pt x="5768" y="7513"/>
                    </a:lnTo>
                    <a:lnTo>
                      <a:pt x="5750" y="7515"/>
                    </a:lnTo>
                    <a:lnTo>
                      <a:pt x="5299" y="7555"/>
                    </a:lnTo>
                    <a:lnTo>
                      <a:pt x="5284" y="7556"/>
                    </a:lnTo>
                    <a:lnTo>
                      <a:pt x="4814" y="7570"/>
                    </a:lnTo>
                    <a:lnTo>
                      <a:pt x="4799" y="7570"/>
                    </a:lnTo>
                    <a:lnTo>
                      <a:pt x="4329" y="7556"/>
                    </a:lnTo>
                    <a:lnTo>
                      <a:pt x="4314" y="7555"/>
                    </a:lnTo>
                    <a:lnTo>
                      <a:pt x="3863" y="7515"/>
                    </a:lnTo>
                    <a:lnTo>
                      <a:pt x="3845" y="7513"/>
                    </a:lnTo>
                    <a:lnTo>
                      <a:pt x="3433" y="7445"/>
                    </a:lnTo>
                    <a:lnTo>
                      <a:pt x="3409" y="7440"/>
                    </a:lnTo>
                    <a:lnTo>
                      <a:pt x="3054" y="7345"/>
                    </a:lnTo>
                    <a:lnTo>
                      <a:pt x="3018" y="7332"/>
                    </a:lnTo>
                    <a:lnTo>
                      <a:pt x="2741" y="7211"/>
                    </a:lnTo>
                    <a:lnTo>
                      <a:pt x="2711" y="7195"/>
                    </a:lnTo>
                    <a:lnTo>
                      <a:pt x="2683" y="7175"/>
                    </a:lnTo>
                    <a:lnTo>
                      <a:pt x="2502" y="7026"/>
                    </a:lnTo>
                    <a:lnTo>
                      <a:pt x="2478" y="7003"/>
                    </a:lnTo>
                    <a:lnTo>
                      <a:pt x="2457" y="6977"/>
                    </a:lnTo>
                    <a:lnTo>
                      <a:pt x="2440" y="6949"/>
                    </a:lnTo>
                    <a:lnTo>
                      <a:pt x="2427" y="6919"/>
                    </a:lnTo>
                    <a:lnTo>
                      <a:pt x="2362" y="6743"/>
                    </a:lnTo>
                    <a:lnTo>
                      <a:pt x="2354" y="6715"/>
                    </a:lnTo>
                    <a:lnTo>
                      <a:pt x="2349" y="6686"/>
                    </a:lnTo>
                    <a:lnTo>
                      <a:pt x="2347" y="6657"/>
                    </a:lnTo>
                    <a:lnTo>
                      <a:pt x="2347" y="4810"/>
                    </a:lnTo>
                    <a:lnTo>
                      <a:pt x="955" y="4237"/>
                    </a:lnTo>
                    <a:lnTo>
                      <a:pt x="925" y="4223"/>
                    </a:lnTo>
                    <a:lnTo>
                      <a:pt x="898" y="4205"/>
                    </a:lnTo>
                    <a:lnTo>
                      <a:pt x="874" y="4183"/>
                    </a:lnTo>
                    <a:lnTo>
                      <a:pt x="852" y="4158"/>
                    </a:lnTo>
                    <a:lnTo>
                      <a:pt x="834" y="4131"/>
                    </a:lnTo>
                    <a:lnTo>
                      <a:pt x="819" y="4102"/>
                    </a:lnTo>
                    <a:lnTo>
                      <a:pt x="809" y="4071"/>
                    </a:lnTo>
                    <a:lnTo>
                      <a:pt x="802" y="4039"/>
                    </a:lnTo>
                    <a:lnTo>
                      <a:pt x="800" y="4006"/>
                    </a:lnTo>
                    <a:lnTo>
                      <a:pt x="802" y="3973"/>
                    </a:lnTo>
                    <a:lnTo>
                      <a:pt x="809" y="3941"/>
                    </a:lnTo>
                    <a:lnTo>
                      <a:pt x="819" y="3910"/>
                    </a:lnTo>
                    <a:lnTo>
                      <a:pt x="834" y="3881"/>
                    </a:lnTo>
                    <a:lnTo>
                      <a:pt x="852" y="3854"/>
                    </a:lnTo>
                    <a:lnTo>
                      <a:pt x="873" y="3829"/>
                    </a:lnTo>
                    <a:lnTo>
                      <a:pt x="898" y="3807"/>
                    </a:lnTo>
                    <a:lnTo>
                      <a:pt x="925" y="3789"/>
                    </a:lnTo>
                    <a:lnTo>
                      <a:pt x="955" y="3775"/>
                    </a:lnTo>
                    <a:lnTo>
                      <a:pt x="4712" y="2228"/>
                    </a:lnTo>
                    <a:lnTo>
                      <a:pt x="4743" y="2217"/>
                    </a:lnTo>
                    <a:lnTo>
                      <a:pt x="4775" y="2211"/>
                    </a:lnTo>
                    <a:lnTo>
                      <a:pt x="4807" y="2209"/>
                    </a:lnTo>
                    <a:lnTo>
                      <a:pt x="4839" y="2211"/>
                    </a:lnTo>
                    <a:lnTo>
                      <a:pt x="4871" y="2217"/>
                    </a:lnTo>
                    <a:lnTo>
                      <a:pt x="4902" y="2228"/>
                    </a:lnTo>
                    <a:lnTo>
                      <a:pt x="8658" y="3775"/>
                    </a:lnTo>
                    <a:lnTo>
                      <a:pt x="8658" y="3775"/>
                    </a:lnTo>
                    <a:lnTo>
                      <a:pt x="8659" y="3775"/>
                    </a:lnTo>
                    <a:lnTo>
                      <a:pt x="8674" y="3783"/>
                    </a:lnTo>
                    <a:lnTo>
                      <a:pt x="8688" y="3789"/>
                    </a:lnTo>
                    <a:lnTo>
                      <a:pt x="8688" y="3789"/>
                    </a:lnTo>
                    <a:lnTo>
                      <a:pt x="8688" y="3789"/>
                    </a:lnTo>
                    <a:lnTo>
                      <a:pt x="8702" y="3799"/>
                    </a:lnTo>
                    <a:lnTo>
                      <a:pt x="8715" y="3807"/>
                    </a:lnTo>
                    <a:lnTo>
                      <a:pt x="8715" y="3808"/>
                    </a:lnTo>
                    <a:lnTo>
                      <a:pt x="8715" y="3808"/>
                    </a:lnTo>
                    <a:lnTo>
                      <a:pt x="8728" y="3819"/>
                    </a:lnTo>
                    <a:lnTo>
                      <a:pt x="8740" y="3829"/>
                    </a:lnTo>
                    <a:lnTo>
                      <a:pt x="8740" y="3829"/>
                    </a:lnTo>
                    <a:lnTo>
                      <a:pt x="8740" y="3829"/>
                    </a:lnTo>
                    <a:lnTo>
                      <a:pt x="8752" y="3843"/>
                    </a:lnTo>
                    <a:lnTo>
                      <a:pt x="8761" y="3854"/>
                    </a:lnTo>
                    <a:lnTo>
                      <a:pt x="8761" y="3854"/>
                    </a:lnTo>
                    <a:lnTo>
                      <a:pt x="8761" y="3854"/>
                    </a:lnTo>
                    <a:lnTo>
                      <a:pt x="8771" y="3869"/>
                    </a:lnTo>
                    <a:lnTo>
                      <a:pt x="8779" y="3881"/>
                    </a:lnTo>
                    <a:lnTo>
                      <a:pt x="8779" y="3881"/>
                    </a:lnTo>
                    <a:lnTo>
                      <a:pt x="8780" y="3881"/>
                    </a:lnTo>
                    <a:lnTo>
                      <a:pt x="8788" y="3898"/>
                    </a:lnTo>
                    <a:lnTo>
                      <a:pt x="8794" y="3910"/>
                    </a:lnTo>
                    <a:lnTo>
                      <a:pt x="8794" y="3910"/>
                    </a:lnTo>
                    <a:lnTo>
                      <a:pt x="8794" y="3910"/>
                    </a:lnTo>
                    <a:lnTo>
                      <a:pt x="8801" y="3930"/>
                    </a:lnTo>
                    <a:lnTo>
                      <a:pt x="8804" y="3941"/>
                    </a:lnTo>
                    <a:lnTo>
                      <a:pt x="8804" y="3941"/>
                    </a:lnTo>
                    <a:lnTo>
                      <a:pt x="8804" y="3941"/>
                    </a:lnTo>
                    <a:lnTo>
                      <a:pt x="8809" y="3965"/>
                    </a:lnTo>
                    <a:lnTo>
                      <a:pt x="8811" y="3973"/>
                    </a:lnTo>
                    <a:lnTo>
                      <a:pt x="8811" y="3973"/>
                    </a:lnTo>
                    <a:lnTo>
                      <a:pt x="8811" y="3973"/>
                    </a:lnTo>
                    <a:lnTo>
                      <a:pt x="8813" y="4006"/>
                    </a:lnTo>
                    <a:lnTo>
                      <a:pt x="8813" y="5989"/>
                    </a:lnTo>
                    <a:lnTo>
                      <a:pt x="8816" y="5991"/>
                    </a:lnTo>
                    <a:lnTo>
                      <a:pt x="8822" y="5994"/>
                    </a:lnTo>
                    <a:lnTo>
                      <a:pt x="8834" y="6002"/>
                    </a:lnTo>
                    <a:lnTo>
                      <a:pt x="8838" y="6004"/>
                    </a:lnTo>
                    <a:lnTo>
                      <a:pt x="8850" y="6012"/>
                    </a:lnTo>
                    <a:lnTo>
                      <a:pt x="8854" y="6015"/>
                    </a:lnTo>
                    <a:lnTo>
                      <a:pt x="8866" y="6023"/>
                    </a:lnTo>
                    <a:lnTo>
                      <a:pt x="8870" y="6026"/>
                    </a:lnTo>
                    <a:lnTo>
                      <a:pt x="8881" y="6035"/>
                    </a:lnTo>
                    <a:lnTo>
                      <a:pt x="8885" y="6038"/>
                    </a:lnTo>
                    <a:lnTo>
                      <a:pt x="8896" y="6047"/>
                    </a:lnTo>
                    <a:lnTo>
                      <a:pt x="8899" y="6050"/>
                    </a:lnTo>
                    <a:lnTo>
                      <a:pt x="8910" y="6060"/>
                    </a:lnTo>
                    <a:lnTo>
                      <a:pt x="8913" y="6063"/>
                    </a:lnTo>
                    <a:lnTo>
                      <a:pt x="8923" y="6073"/>
                    </a:lnTo>
                    <a:lnTo>
                      <a:pt x="8927" y="6076"/>
                    </a:lnTo>
                    <a:lnTo>
                      <a:pt x="8937" y="6087"/>
                    </a:lnTo>
                    <a:lnTo>
                      <a:pt x="8940" y="6090"/>
                    </a:lnTo>
                    <a:lnTo>
                      <a:pt x="8949" y="6101"/>
                    </a:lnTo>
                    <a:lnTo>
                      <a:pt x="8952" y="6104"/>
                    </a:lnTo>
                    <a:lnTo>
                      <a:pt x="8962" y="6115"/>
                    </a:lnTo>
                    <a:lnTo>
                      <a:pt x="8965" y="6119"/>
                    </a:lnTo>
                    <a:lnTo>
                      <a:pt x="8973" y="6130"/>
                    </a:lnTo>
                    <a:lnTo>
                      <a:pt x="8976" y="6134"/>
                    </a:lnTo>
                    <a:lnTo>
                      <a:pt x="8985" y="6146"/>
                    </a:lnTo>
                    <a:lnTo>
                      <a:pt x="8987" y="6150"/>
                    </a:lnTo>
                    <a:lnTo>
                      <a:pt x="8995" y="6162"/>
                    </a:lnTo>
                    <a:lnTo>
                      <a:pt x="8998" y="6166"/>
                    </a:lnTo>
                    <a:lnTo>
                      <a:pt x="9005" y="6179"/>
                    </a:lnTo>
                    <a:lnTo>
                      <a:pt x="9007" y="6183"/>
                    </a:lnTo>
                    <a:lnTo>
                      <a:pt x="9014" y="6195"/>
                    </a:lnTo>
                    <a:lnTo>
                      <a:pt x="9017" y="6199"/>
                    </a:lnTo>
                    <a:lnTo>
                      <a:pt x="9023" y="6212"/>
                    </a:lnTo>
                    <a:lnTo>
                      <a:pt x="9025" y="6216"/>
                    </a:lnTo>
                    <a:lnTo>
                      <a:pt x="9031" y="6230"/>
                    </a:lnTo>
                    <a:lnTo>
                      <a:pt x="9033" y="6234"/>
                    </a:lnTo>
                    <a:lnTo>
                      <a:pt x="9039" y="6247"/>
                    </a:lnTo>
                    <a:lnTo>
                      <a:pt x="9040" y="6251"/>
                    </a:lnTo>
                    <a:lnTo>
                      <a:pt x="9045" y="6265"/>
                    </a:lnTo>
                    <a:lnTo>
                      <a:pt x="9047" y="6269"/>
                    </a:lnTo>
                    <a:lnTo>
                      <a:pt x="9051" y="6283"/>
                    </a:lnTo>
                    <a:lnTo>
                      <a:pt x="9053" y="6287"/>
                    </a:lnTo>
                    <a:lnTo>
                      <a:pt x="9057" y="6301"/>
                    </a:lnTo>
                    <a:lnTo>
                      <a:pt x="9058" y="6306"/>
                    </a:lnTo>
                    <a:lnTo>
                      <a:pt x="9061" y="6320"/>
                    </a:lnTo>
                    <a:lnTo>
                      <a:pt x="9063" y="6324"/>
                    </a:lnTo>
                    <a:lnTo>
                      <a:pt x="9066" y="6338"/>
                    </a:lnTo>
                    <a:lnTo>
                      <a:pt x="9066" y="6343"/>
                    </a:lnTo>
                    <a:lnTo>
                      <a:pt x="9069" y="6357"/>
                    </a:lnTo>
                    <a:lnTo>
                      <a:pt x="9070" y="6362"/>
                    </a:lnTo>
                    <a:lnTo>
                      <a:pt x="9071" y="6376"/>
                    </a:lnTo>
                    <a:lnTo>
                      <a:pt x="9072" y="6381"/>
                    </a:lnTo>
                    <a:lnTo>
                      <a:pt x="9073" y="6395"/>
                    </a:lnTo>
                    <a:lnTo>
                      <a:pt x="9074" y="6400"/>
                    </a:lnTo>
                    <a:lnTo>
                      <a:pt x="9075" y="6414"/>
                    </a:lnTo>
                    <a:lnTo>
                      <a:pt x="9075" y="6419"/>
                    </a:lnTo>
                    <a:lnTo>
                      <a:pt x="9075" y="6434"/>
                    </a:lnTo>
                    <a:lnTo>
                      <a:pt x="9075" y="6438"/>
                    </a:lnTo>
                    <a:lnTo>
                      <a:pt x="9075" y="6453"/>
                    </a:lnTo>
                    <a:lnTo>
                      <a:pt x="9075" y="6458"/>
                    </a:lnTo>
                    <a:lnTo>
                      <a:pt x="9074" y="6472"/>
                    </a:lnTo>
                    <a:lnTo>
                      <a:pt x="9073" y="6477"/>
                    </a:lnTo>
                    <a:lnTo>
                      <a:pt x="9072" y="6491"/>
                    </a:lnTo>
                    <a:lnTo>
                      <a:pt x="9071" y="6496"/>
                    </a:lnTo>
                    <a:lnTo>
                      <a:pt x="9070" y="6510"/>
                    </a:lnTo>
                    <a:lnTo>
                      <a:pt x="9069" y="6515"/>
                    </a:lnTo>
                    <a:lnTo>
                      <a:pt x="9066" y="6529"/>
                    </a:lnTo>
                    <a:lnTo>
                      <a:pt x="9066" y="6534"/>
                    </a:lnTo>
                    <a:lnTo>
                      <a:pt x="9063" y="6548"/>
                    </a:lnTo>
                    <a:lnTo>
                      <a:pt x="9062" y="6552"/>
                    </a:lnTo>
                    <a:lnTo>
                      <a:pt x="9058" y="6567"/>
                    </a:lnTo>
                    <a:lnTo>
                      <a:pt x="9057" y="6571"/>
                    </a:lnTo>
                    <a:lnTo>
                      <a:pt x="9053" y="6585"/>
                    </a:lnTo>
                    <a:lnTo>
                      <a:pt x="9051" y="6589"/>
                    </a:lnTo>
                    <a:lnTo>
                      <a:pt x="9047" y="6603"/>
                    </a:lnTo>
                    <a:lnTo>
                      <a:pt x="9045" y="6607"/>
                    </a:lnTo>
                    <a:lnTo>
                      <a:pt x="9040" y="6621"/>
                    </a:lnTo>
                    <a:lnTo>
                      <a:pt x="9039" y="6625"/>
                    </a:lnTo>
                    <a:lnTo>
                      <a:pt x="9033" y="6639"/>
                    </a:lnTo>
                    <a:lnTo>
                      <a:pt x="9031" y="6643"/>
                    </a:lnTo>
                    <a:lnTo>
                      <a:pt x="9025" y="6656"/>
                    </a:lnTo>
                    <a:lnTo>
                      <a:pt x="9023" y="6660"/>
                    </a:lnTo>
                    <a:lnTo>
                      <a:pt x="9017" y="6673"/>
                    </a:lnTo>
                    <a:lnTo>
                      <a:pt x="9014" y="6678"/>
                    </a:lnTo>
                    <a:lnTo>
                      <a:pt x="9007" y="6690"/>
                    </a:lnTo>
                    <a:lnTo>
                      <a:pt x="9005" y="6694"/>
                    </a:lnTo>
                    <a:lnTo>
                      <a:pt x="8998" y="6707"/>
                    </a:lnTo>
                    <a:lnTo>
                      <a:pt x="8995" y="6711"/>
                    </a:lnTo>
                    <a:lnTo>
                      <a:pt x="8987" y="6723"/>
                    </a:lnTo>
                    <a:lnTo>
                      <a:pt x="8984" y="6727"/>
                    </a:lnTo>
                    <a:lnTo>
                      <a:pt x="8976" y="6739"/>
                    </a:lnTo>
                    <a:lnTo>
                      <a:pt x="8973" y="6743"/>
                    </a:lnTo>
                    <a:lnTo>
                      <a:pt x="8964" y="6754"/>
                    </a:lnTo>
                    <a:lnTo>
                      <a:pt x="8961" y="6758"/>
                    </a:lnTo>
                    <a:lnTo>
                      <a:pt x="8952" y="6769"/>
                    </a:lnTo>
                    <a:lnTo>
                      <a:pt x="8949" y="6772"/>
                    </a:lnTo>
                    <a:lnTo>
                      <a:pt x="8939" y="6783"/>
                    </a:lnTo>
                    <a:lnTo>
                      <a:pt x="8936" y="6787"/>
                    </a:lnTo>
                    <a:lnTo>
                      <a:pt x="8926" y="6797"/>
                    </a:lnTo>
                    <a:lnTo>
                      <a:pt x="8923" y="6800"/>
                    </a:lnTo>
                    <a:lnTo>
                      <a:pt x="8913" y="6810"/>
                    </a:lnTo>
                    <a:lnTo>
                      <a:pt x="8909" y="6813"/>
                    </a:lnTo>
                    <a:lnTo>
                      <a:pt x="8899" y="6823"/>
                    </a:lnTo>
                    <a:lnTo>
                      <a:pt x="8895" y="6826"/>
                    </a:lnTo>
                    <a:lnTo>
                      <a:pt x="8884" y="6835"/>
                    </a:lnTo>
                    <a:lnTo>
                      <a:pt x="8881" y="6838"/>
                    </a:lnTo>
                    <a:lnTo>
                      <a:pt x="8869" y="6846"/>
                    </a:lnTo>
                    <a:lnTo>
                      <a:pt x="8866" y="6849"/>
                    </a:lnTo>
                    <a:lnTo>
                      <a:pt x="8854" y="6857"/>
                    </a:lnTo>
                    <a:lnTo>
                      <a:pt x="8850" y="6860"/>
                    </a:lnTo>
                    <a:lnTo>
                      <a:pt x="8838" y="6868"/>
                    </a:lnTo>
                    <a:lnTo>
                      <a:pt x="8834" y="6870"/>
                    </a:lnTo>
                    <a:lnTo>
                      <a:pt x="8822" y="6878"/>
                    </a:lnTo>
                    <a:lnTo>
                      <a:pt x="8817" y="6880"/>
                    </a:lnTo>
                    <a:lnTo>
                      <a:pt x="8805" y="6887"/>
                    </a:lnTo>
                    <a:lnTo>
                      <a:pt x="8800" y="6890"/>
                    </a:lnTo>
                    <a:lnTo>
                      <a:pt x="8787" y="6896"/>
                    </a:lnTo>
                    <a:lnTo>
                      <a:pt x="8783" y="6898"/>
                    </a:lnTo>
                    <a:lnTo>
                      <a:pt x="8770" y="6904"/>
                    </a:lnTo>
                    <a:lnTo>
                      <a:pt x="8766" y="6906"/>
                    </a:lnTo>
                    <a:lnTo>
                      <a:pt x="8752" y="6912"/>
                    </a:lnTo>
                    <a:lnTo>
                      <a:pt x="8748" y="6913"/>
                    </a:lnTo>
                    <a:lnTo>
                      <a:pt x="8734" y="6918"/>
                    </a:lnTo>
                    <a:lnTo>
                      <a:pt x="8730" y="6920"/>
                    </a:lnTo>
                    <a:lnTo>
                      <a:pt x="8716" y="6924"/>
                    </a:lnTo>
                    <a:lnTo>
                      <a:pt x="8712" y="6926"/>
                    </a:lnTo>
                    <a:lnTo>
                      <a:pt x="8698" y="6930"/>
                    </a:lnTo>
                    <a:lnTo>
                      <a:pt x="8694" y="6931"/>
                    </a:lnTo>
                    <a:lnTo>
                      <a:pt x="8679" y="6935"/>
                    </a:lnTo>
                    <a:lnTo>
                      <a:pt x="8675" y="6936"/>
                    </a:lnTo>
                    <a:lnTo>
                      <a:pt x="8661" y="6939"/>
                    </a:lnTo>
                    <a:lnTo>
                      <a:pt x="8656" y="6939"/>
                    </a:lnTo>
                    <a:lnTo>
                      <a:pt x="8642" y="6942"/>
                    </a:lnTo>
                    <a:lnTo>
                      <a:pt x="8637" y="6943"/>
                    </a:lnTo>
                    <a:lnTo>
                      <a:pt x="8623" y="6944"/>
                    </a:lnTo>
                    <a:lnTo>
                      <a:pt x="8618" y="6945"/>
                    </a:lnTo>
                    <a:lnTo>
                      <a:pt x="8604" y="6946"/>
                    </a:lnTo>
                    <a:lnTo>
                      <a:pt x="8599" y="6947"/>
                    </a:lnTo>
                    <a:lnTo>
                      <a:pt x="8585" y="6948"/>
                    </a:lnTo>
                    <a:lnTo>
                      <a:pt x="8580" y="6948"/>
                    </a:lnTo>
                    <a:lnTo>
                      <a:pt x="8565" y="6948"/>
                    </a:lnTo>
                    <a:lnTo>
                      <a:pt x="8561" y="6948"/>
                    </a:lnTo>
                    <a:lnTo>
                      <a:pt x="8546" y="6948"/>
                    </a:lnTo>
                    <a:lnTo>
                      <a:pt x="8541" y="6948"/>
                    </a:lnTo>
                    <a:lnTo>
                      <a:pt x="8527" y="6947"/>
                    </a:lnTo>
                    <a:lnTo>
                      <a:pt x="8522" y="6946"/>
                    </a:lnTo>
                    <a:lnTo>
                      <a:pt x="8508" y="6945"/>
                    </a:lnTo>
                    <a:lnTo>
                      <a:pt x="8503" y="6944"/>
                    </a:lnTo>
                    <a:lnTo>
                      <a:pt x="8489" y="6943"/>
                    </a:lnTo>
                    <a:lnTo>
                      <a:pt x="8484" y="6942"/>
                    </a:lnTo>
                    <a:lnTo>
                      <a:pt x="8470" y="6939"/>
                    </a:lnTo>
                    <a:lnTo>
                      <a:pt x="8465" y="6939"/>
                    </a:lnTo>
                    <a:lnTo>
                      <a:pt x="8451" y="6936"/>
                    </a:lnTo>
                    <a:lnTo>
                      <a:pt x="8447" y="6934"/>
                    </a:lnTo>
                    <a:lnTo>
                      <a:pt x="8433" y="6931"/>
                    </a:lnTo>
                    <a:lnTo>
                      <a:pt x="8428" y="6930"/>
                    </a:lnTo>
                    <a:lnTo>
                      <a:pt x="8414" y="6926"/>
                    </a:lnTo>
                    <a:lnTo>
                      <a:pt x="8410" y="6924"/>
                    </a:lnTo>
                    <a:lnTo>
                      <a:pt x="8396" y="6920"/>
                    </a:lnTo>
                    <a:lnTo>
                      <a:pt x="8392" y="6918"/>
                    </a:lnTo>
                    <a:lnTo>
                      <a:pt x="8378" y="6913"/>
                    </a:lnTo>
                    <a:lnTo>
                      <a:pt x="8374" y="6912"/>
                    </a:lnTo>
                    <a:lnTo>
                      <a:pt x="8361" y="6906"/>
                    </a:lnTo>
                    <a:lnTo>
                      <a:pt x="8357" y="6904"/>
                    </a:lnTo>
                    <a:lnTo>
                      <a:pt x="8343" y="6898"/>
                    </a:lnTo>
                    <a:lnTo>
                      <a:pt x="8339" y="6896"/>
                    </a:lnTo>
                    <a:lnTo>
                      <a:pt x="8326" y="6890"/>
                    </a:lnTo>
                    <a:lnTo>
                      <a:pt x="8322" y="6887"/>
                    </a:lnTo>
                    <a:lnTo>
                      <a:pt x="8310" y="6880"/>
                    </a:lnTo>
                    <a:lnTo>
                      <a:pt x="8306" y="6878"/>
                    </a:lnTo>
                    <a:lnTo>
                      <a:pt x="8293" y="6871"/>
                    </a:lnTo>
                    <a:lnTo>
                      <a:pt x="8289" y="6868"/>
                    </a:lnTo>
                    <a:lnTo>
                      <a:pt x="8277" y="6860"/>
                    </a:lnTo>
                    <a:lnTo>
                      <a:pt x="8273" y="6858"/>
                    </a:lnTo>
                    <a:lnTo>
                      <a:pt x="8262" y="6849"/>
                    </a:lnTo>
                    <a:lnTo>
                      <a:pt x="8258" y="6847"/>
                    </a:lnTo>
                    <a:lnTo>
                      <a:pt x="8246" y="6838"/>
                    </a:lnTo>
                    <a:lnTo>
                      <a:pt x="8243" y="6835"/>
                    </a:lnTo>
                    <a:lnTo>
                      <a:pt x="8232" y="6826"/>
                    </a:lnTo>
                    <a:lnTo>
                      <a:pt x="8228" y="6823"/>
                    </a:lnTo>
                    <a:lnTo>
                      <a:pt x="8217" y="6813"/>
                    </a:lnTo>
                    <a:lnTo>
                      <a:pt x="8214" y="6810"/>
                    </a:lnTo>
                    <a:lnTo>
                      <a:pt x="8203" y="6800"/>
                    </a:lnTo>
                    <a:lnTo>
                      <a:pt x="8200" y="6797"/>
                    </a:lnTo>
                    <a:lnTo>
                      <a:pt x="8190" y="6787"/>
                    </a:lnTo>
                    <a:lnTo>
                      <a:pt x="8187" y="6783"/>
                    </a:lnTo>
                    <a:lnTo>
                      <a:pt x="8177" y="6773"/>
                    </a:lnTo>
                    <a:lnTo>
                      <a:pt x="8174" y="6769"/>
                    </a:lnTo>
                    <a:lnTo>
                      <a:pt x="8165" y="6758"/>
                    </a:lnTo>
                    <a:lnTo>
                      <a:pt x="8162" y="6754"/>
                    </a:lnTo>
                    <a:lnTo>
                      <a:pt x="8153" y="6743"/>
                    </a:lnTo>
                    <a:lnTo>
                      <a:pt x="8150" y="6739"/>
                    </a:lnTo>
                    <a:lnTo>
                      <a:pt x="8142" y="6727"/>
                    </a:lnTo>
                    <a:lnTo>
                      <a:pt x="8139" y="6723"/>
                    </a:lnTo>
                    <a:lnTo>
                      <a:pt x="8131" y="6711"/>
                    </a:lnTo>
                    <a:lnTo>
                      <a:pt x="8128" y="6707"/>
                    </a:lnTo>
                    <a:lnTo>
                      <a:pt x="8121" y="6694"/>
                    </a:lnTo>
                    <a:lnTo>
                      <a:pt x="8118" y="6690"/>
                    </a:lnTo>
                    <a:lnTo>
                      <a:pt x="8111" y="6678"/>
                    </a:lnTo>
                    <a:lnTo>
                      <a:pt x="8109" y="6673"/>
                    </a:lnTo>
                    <a:lnTo>
                      <a:pt x="8103" y="6660"/>
                    </a:lnTo>
                    <a:lnTo>
                      <a:pt x="8101" y="6656"/>
                    </a:lnTo>
                    <a:lnTo>
                      <a:pt x="8095" y="6643"/>
                    </a:lnTo>
                    <a:lnTo>
                      <a:pt x="8093" y="6638"/>
                    </a:lnTo>
                    <a:lnTo>
                      <a:pt x="8087" y="6625"/>
                    </a:lnTo>
                    <a:lnTo>
                      <a:pt x="8086" y="6620"/>
                    </a:lnTo>
                    <a:lnTo>
                      <a:pt x="8081" y="6607"/>
                    </a:lnTo>
                    <a:lnTo>
                      <a:pt x="8079" y="6602"/>
                    </a:lnTo>
                    <a:lnTo>
                      <a:pt x="8075" y="6589"/>
                    </a:lnTo>
                    <a:lnTo>
                      <a:pt x="8073" y="6584"/>
                    </a:lnTo>
                    <a:lnTo>
                      <a:pt x="8069" y="6570"/>
                    </a:lnTo>
                    <a:lnTo>
                      <a:pt x="8068" y="6566"/>
                    </a:lnTo>
                    <a:lnTo>
                      <a:pt x="8065" y="6552"/>
                    </a:lnTo>
                    <a:lnTo>
                      <a:pt x="8064" y="6547"/>
                    </a:lnTo>
                    <a:lnTo>
                      <a:pt x="8061" y="6533"/>
                    </a:lnTo>
                    <a:lnTo>
                      <a:pt x="8060" y="6528"/>
                    </a:lnTo>
                    <a:lnTo>
                      <a:pt x="8058" y="6514"/>
                    </a:lnTo>
                    <a:lnTo>
                      <a:pt x="8057" y="6510"/>
                    </a:lnTo>
                    <a:lnTo>
                      <a:pt x="8055" y="6495"/>
                    </a:lnTo>
                    <a:lnTo>
                      <a:pt x="8055" y="6491"/>
                    </a:lnTo>
                    <a:lnTo>
                      <a:pt x="8054" y="6476"/>
                    </a:lnTo>
                    <a:lnTo>
                      <a:pt x="8053" y="6472"/>
                    </a:lnTo>
                    <a:lnTo>
                      <a:pt x="8052" y="6457"/>
                    </a:lnTo>
                    <a:lnTo>
                      <a:pt x="8052" y="6453"/>
                    </a:lnTo>
                    <a:lnTo>
                      <a:pt x="8052" y="6438"/>
                    </a:lnTo>
                    <a:lnTo>
                      <a:pt x="8052" y="6434"/>
                    </a:lnTo>
                    <a:lnTo>
                      <a:pt x="8052" y="6419"/>
                    </a:lnTo>
                    <a:lnTo>
                      <a:pt x="8052" y="6415"/>
                    </a:lnTo>
                    <a:lnTo>
                      <a:pt x="8053" y="6400"/>
                    </a:lnTo>
                    <a:lnTo>
                      <a:pt x="8054" y="6396"/>
                    </a:lnTo>
                    <a:lnTo>
                      <a:pt x="8055" y="6381"/>
                    </a:lnTo>
                    <a:lnTo>
                      <a:pt x="8055" y="6377"/>
                    </a:lnTo>
                    <a:lnTo>
                      <a:pt x="8057" y="6363"/>
                    </a:lnTo>
                    <a:lnTo>
                      <a:pt x="8058" y="6358"/>
                    </a:lnTo>
                    <a:lnTo>
                      <a:pt x="8060" y="6344"/>
                    </a:lnTo>
                    <a:lnTo>
                      <a:pt x="8061" y="6339"/>
                    </a:lnTo>
                    <a:lnTo>
                      <a:pt x="8064" y="6325"/>
                    </a:lnTo>
                    <a:lnTo>
                      <a:pt x="8065" y="6321"/>
                    </a:lnTo>
                    <a:lnTo>
                      <a:pt x="8068" y="6307"/>
                    </a:lnTo>
                    <a:lnTo>
                      <a:pt x="8069" y="6302"/>
                    </a:lnTo>
                    <a:lnTo>
                      <a:pt x="8073" y="6288"/>
                    </a:lnTo>
                    <a:lnTo>
                      <a:pt x="8075" y="6284"/>
                    </a:lnTo>
                    <a:lnTo>
                      <a:pt x="8079" y="6270"/>
                    </a:lnTo>
                    <a:lnTo>
                      <a:pt x="8081" y="6266"/>
                    </a:lnTo>
                    <a:lnTo>
                      <a:pt x="8086" y="6252"/>
                    </a:lnTo>
                    <a:lnTo>
                      <a:pt x="8087" y="6248"/>
                    </a:lnTo>
                    <a:lnTo>
                      <a:pt x="8093" y="6234"/>
                    </a:lnTo>
                    <a:lnTo>
                      <a:pt x="8095" y="6230"/>
                    </a:lnTo>
                    <a:lnTo>
                      <a:pt x="8101" y="6217"/>
                    </a:lnTo>
                    <a:lnTo>
                      <a:pt x="8103" y="6213"/>
                    </a:lnTo>
                    <a:lnTo>
                      <a:pt x="8109" y="6200"/>
                    </a:lnTo>
                    <a:lnTo>
                      <a:pt x="8111" y="6195"/>
                    </a:lnTo>
                    <a:lnTo>
                      <a:pt x="8119" y="6183"/>
                    </a:lnTo>
                    <a:lnTo>
                      <a:pt x="8121" y="6179"/>
                    </a:lnTo>
                    <a:lnTo>
                      <a:pt x="8128" y="6166"/>
                    </a:lnTo>
                    <a:lnTo>
                      <a:pt x="8131" y="6162"/>
                    </a:lnTo>
                    <a:lnTo>
                      <a:pt x="8139" y="6150"/>
                    </a:lnTo>
                    <a:lnTo>
                      <a:pt x="8142" y="6146"/>
                    </a:lnTo>
                    <a:lnTo>
                      <a:pt x="8150" y="6134"/>
                    </a:lnTo>
                    <a:lnTo>
                      <a:pt x="8153" y="6130"/>
                    </a:lnTo>
                    <a:lnTo>
                      <a:pt x="8162" y="6119"/>
                    </a:lnTo>
                    <a:lnTo>
                      <a:pt x="8164" y="6115"/>
                    </a:lnTo>
                    <a:lnTo>
                      <a:pt x="8174" y="6104"/>
                    </a:lnTo>
                    <a:lnTo>
                      <a:pt x="8177" y="6101"/>
                    </a:lnTo>
                    <a:lnTo>
                      <a:pt x="8186" y="6090"/>
                    </a:lnTo>
                    <a:lnTo>
                      <a:pt x="8190" y="6086"/>
                    </a:lnTo>
                    <a:lnTo>
                      <a:pt x="8200" y="6076"/>
                    </a:lnTo>
                    <a:lnTo>
                      <a:pt x="8203" y="6073"/>
                    </a:lnTo>
                    <a:lnTo>
                      <a:pt x="8213" y="6063"/>
                    </a:lnTo>
                    <a:lnTo>
                      <a:pt x="8217" y="6059"/>
                    </a:lnTo>
                    <a:lnTo>
                      <a:pt x="8228" y="6050"/>
                    </a:lnTo>
                    <a:lnTo>
                      <a:pt x="8231" y="6047"/>
                    </a:lnTo>
                    <a:lnTo>
                      <a:pt x="8242" y="6037"/>
                    </a:lnTo>
                    <a:lnTo>
                      <a:pt x="8246" y="6035"/>
                    </a:lnTo>
                    <a:lnTo>
                      <a:pt x="8257" y="6026"/>
                    </a:lnTo>
                    <a:lnTo>
                      <a:pt x="8261" y="6023"/>
                    </a:lnTo>
                    <a:lnTo>
                      <a:pt x="8273" y="6015"/>
                    </a:lnTo>
                    <a:lnTo>
                      <a:pt x="8277" y="6012"/>
                    </a:lnTo>
                    <a:lnTo>
                      <a:pt x="8289" y="6004"/>
                    </a:lnTo>
                    <a:lnTo>
                      <a:pt x="8293" y="6001"/>
                    </a:lnTo>
                    <a:lnTo>
                      <a:pt x="8306" y="5994"/>
                    </a:lnTo>
                    <a:lnTo>
                      <a:pt x="8311" y="5991"/>
                    </a:lnTo>
                    <a:lnTo>
                      <a:pt x="8313" y="5990"/>
                    </a:lnTo>
                    <a:lnTo>
                      <a:pt x="8313" y="4379"/>
                    </a:lnTo>
                    <a:close/>
                    <a:moveTo>
                      <a:pt x="8346" y="6340"/>
                    </a:moveTo>
                    <a:lnTo>
                      <a:pt x="8333" y="6312"/>
                    </a:lnTo>
                    <a:lnTo>
                      <a:pt x="8332" y="6314"/>
                    </a:lnTo>
                    <a:lnTo>
                      <a:pt x="8327" y="6323"/>
                    </a:lnTo>
                    <a:lnTo>
                      <a:pt x="8323" y="6331"/>
                    </a:lnTo>
                    <a:lnTo>
                      <a:pt x="8320" y="6340"/>
                    </a:lnTo>
                    <a:lnTo>
                      <a:pt x="8316" y="6349"/>
                    </a:lnTo>
                    <a:lnTo>
                      <a:pt x="8313" y="6359"/>
                    </a:lnTo>
                    <a:lnTo>
                      <a:pt x="8311" y="6368"/>
                    </a:lnTo>
                    <a:lnTo>
                      <a:pt x="8308" y="6377"/>
                    </a:lnTo>
                    <a:lnTo>
                      <a:pt x="8306" y="6387"/>
                    </a:lnTo>
                    <a:lnTo>
                      <a:pt x="8305" y="6396"/>
                    </a:lnTo>
                    <a:lnTo>
                      <a:pt x="8304" y="6406"/>
                    </a:lnTo>
                    <a:lnTo>
                      <a:pt x="8303" y="6416"/>
                    </a:lnTo>
                    <a:lnTo>
                      <a:pt x="8302" y="6426"/>
                    </a:lnTo>
                    <a:lnTo>
                      <a:pt x="8302" y="6436"/>
                    </a:lnTo>
                    <a:lnTo>
                      <a:pt x="8302" y="6446"/>
                    </a:lnTo>
                    <a:lnTo>
                      <a:pt x="8303" y="6456"/>
                    </a:lnTo>
                    <a:lnTo>
                      <a:pt x="8304" y="6466"/>
                    </a:lnTo>
                    <a:lnTo>
                      <a:pt x="8305" y="6476"/>
                    </a:lnTo>
                    <a:lnTo>
                      <a:pt x="8306" y="6486"/>
                    </a:lnTo>
                    <a:lnTo>
                      <a:pt x="8308" y="6495"/>
                    </a:lnTo>
                    <a:lnTo>
                      <a:pt x="8311" y="6505"/>
                    </a:lnTo>
                    <a:lnTo>
                      <a:pt x="8313" y="6514"/>
                    </a:lnTo>
                    <a:lnTo>
                      <a:pt x="8316" y="6524"/>
                    </a:lnTo>
                    <a:lnTo>
                      <a:pt x="8320" y="6533"/>
                    </a:lnTo>
                    <a:lnTo>
                      <a:pt x="8323" y="6542"/>
                    </a:lnTo>
                    <a:lnTo>
                      <a:pt x="8327" y="6550"/>
                    </a:lnTo>
                    <a:lnTo>
                      <a:pt x="8332" y="6559"/>
                    </a:lnTo>
                    <a:lnTo>
                      <a:pt x="8336" y="6568"/>
                    </a:lnTo>
                    <a:lnTo>
                      <a:pt x="8341" y="6576"/>
                    </a:lnTo>
                    <a:lnTo>
                      <a:pt x="8347" y="6584"/>
                    </a:lnTo>
                    <a:lnTo>
                      <a:pt x="8352" y="6592"/>
                    </a:lnTo>
                    <a:lnTo>
                      <a:pt x="8358" y="6599"/>
                    </a:lnTo>
                    <a:lnTo>
                      <a:pt x="8364" y="6607"/>
                    </a:lnTo>
                    <a:lnTo>
                      <a:pt x="8371" y="6614"/>
                    </a:lnTo>
                    <a:lnTo>
                      <a:pt x="8378" y="6621"/>
                    </a:lnTo>
                    <a:lnTo>
                      <a:pt x="8385" y="6628"/>
                    </a:lnTo>
                    <a:lnTo>
                      <a:pt x="8392" y="6634"/>
                    </a:lnTo>
                    <a:lnTo>
                      <a:pt x="8399" y="6640"/>
                    </a:lnTo>
                    <a:lnTo>
                      <a:pt x="8407" y="6646"/>
                    </a:lnTo>
                    <a:lnTo>
                      <a:pt x="8415" y="6652"/>
                    </a:lnTo>
                    <a:lnTo>
                      <a:pt x="8424" y="6658"/>
                    </a:lnTo>
                    <a:lnTo>
                      <a:pt x="8432" y="6663"/>
                    </a:lnTo>
                    <a:lnTo>
                      <a:pt x="8441" y="6668"/>
                    </a:lnTo>
                    <a:lnTo>
                      <a:pt x="8450" y="6672"/>
                    </a:lnTo>
                    <a:lnTo>
                      <a:pt x="8459" y="6676"/>
                    </a:lnTo>
                    <a:lnTo>
                      <a:pt x="8468" y="6680"/>
                    </a:lnTo>
                    <a:lnTo>
                      <a:pt x="8477" y="6683"/>
                    </a:lnTo>
                    <a:lnTo>
                      <a:pt x="8486" y="6686"/>
                    </a:lnTo>
                    <a:lnTo>
                      <a:pt x="8496" y="6689"/>
                    </a:lnTo>
                    <a:lnTo>
                      <a:pt x="8505" y="6691"/>
                    </a:lnTo>
                    <a:lnTo>
                      <a:pt x="8515" y="6693"/>
                    </a:lnTo>
                    <a:lnTo>
                      <a:pt x="8524" y="6695"/>
                    </a:lnTo>
                    <a:lnTo>
                      <a:pt x="8534" y="6696"/>
                    </a:lnTo>
                    <a:lnTo>
                      <a:pt x="8543" y="6697"/>
                    </a:lnTo>
                    <a:lnTo>
                      <a:pt x="8553" y="6698"/>
                    </a:lnTo>
                    <a:lnTo>
                      <a:pt x="8563" y="6698"/>
                    </a:lnTo>
                    <a:lnTo>
                      <a:pt x="8573" y="6698"/>
                    </a:lnTo>
                    <a:lnTo>
                      <a:pt x="8583" y="6697"/>
                    </a:lnTo>
                    <a:lnTo>
                      <a:pt x="8592" y="6696"/>
                    </a:lnTo>
                    <a:lnTo>
                      <a:pt x="8602" y="6695"/>
                    </a:lnTo>
                    <a:lnTo>
                      <a:pt x="8612" y="6693"/>
                    </a:lnTo>
                    <a:lnTo>
                      <a:pt x="8621" y="6691"/>
                    </a:lnTo>
                    <a:lnTo>
                      <a:pt x="8631" y="6689"/>
                    </a:lnTo>
                    <a:lnTo>
                      <a:pt x="8640" y="6686"/>
                    </a:lnTo>
                    <a:lnTo>
                      <a:pt x="8650" y="6683"/>
                    </a:lnTo>
                    <a:lnTo>
                      <a:pt x="8659" y="6680"/>
                    </a:lnTo>
                    <a:lnTo>
                      <a:pt x="8668" y="6676"/>
                    </a:lnTo>
                    <a:lnTo>
                      <a:pt x="8677" y="6672"/>
                    </a:lnTo>
                    <a:lnTo>
                      <a:pt x="8686" y="6667"/>
                    </a:lnTo>
                    <a:lnTo>
                      <a:pt x="8694" y="6663"/>
                    </a:lnTo>
                    <a:lnTo>
                      <a:pt x="8702" y="6658"/>
                    </a:lnTo>
                    <a:lnTo>
                      <a:pt x="8711" y="6652"/>
                    </a:lnTo>
                    <a:lnTo>
                      <a:pt x="8719" y="6647"/>
                    </a:lnTo>
                    <a:lnTo>
                      <a:pt x="8726" y="6641"/>
                    </a:lnTo>
                    <a:lnTo>
                      <a:pt x="8734" y="6634"/>
                    </a:lnTo>
                    <a:lnTo>
                      <a:pt x="8741" y="6628"/>
                    </a:lnTo>
                    <a:lnTo>
                      <a:pt x="8748" y="6621"/>
                    </a:lnTo>
                    <a:lnTo>
                      <a:pt x="8755" y="6614"/>
                    </a:lnTo>
                    <a:lnTo>
                      <a:pt x="8762" y="6607"/>
                    </a:lnTo>
                    <a:lnTo>
                      <a:pt x="8768" y="6600"/>
                    </a:lnTo>
                    <a:lnTo>
                      <a:pt x="8774" y="6592"/>
                    </a:lnTo>
                    <a:lnTo>
                      <a:pt x="8779" y="6584"/>
                    </a:lnTo>
                    <a:lnTo>
                      <a:pt x="8785" y="6576"/>
                    </a:lnTo>
                    <a:lnTo>
                      <a:pt x="8790" y="6568"/>
                    </a:lnTo>
                    <a:lnTo>
                      <a:pt x="8794" y="6559"/>
                    </a:lnTo>
                    <a:lnTo>
                      <a:pt x="8799" y="6550"/>
                    </a:lnTo>
                    <a:lnTo>
                      <a:pt x="8803" y="6541"/>
                    </a:lnTo>
                    <a:lnTo>
                      <a:pt x="8807" y="6532"/>
                    </a:lnTo>
                    <a:lnTo>
                      <a:pt x="8810" y="6523"/>
                    </a:lnTo>
                    <a:lnTo>
                      <a:pt x="8813" y="6513"/>
                    </a:lnTo>
                    <a:lnTo>
                      <a:pt x="8816" y="6504"/>
                    </a:lnTo>
                    <a:lnTo>
                      <a:pt x="8818" y="6494"/>
                    </a:lnTo>
                    <a:lnTo>
                      <a:pt x="8820" y="6485"/>
                    </a:lnTo>
                    <a:lnTo>
                      <a:pt x="8822" y="6475"/>
                    </a:lnTo>
                    <a:lnTo>
                      <a:pt x="8823" y="6465"/>
                    </a:lnTo>
                    <a:lnTo>
                      <a:pt x="8824" y="6456"/>
                    </a:lnTo>
                    <a:lnTo>
                      <a:pt x="8825" y="6446"/>
                    </a:lnTo>
                    <a:lnTo>
                      <a:pt x="8825" y="6436"/>
                    </a:lnTo>
                    <a:lnTo>
                      <a:pt x="8825" y="6426"/>
                    </a:lnTo>
                    <a:lnTo>
                      <a:pt x="8824" y="6416"/>
                    </a:lnTo>
                    <a:lnTo>
                      <a:pt x="8823" y="6407"/>
                    </a:lnTo>
                    <a:lnTo>
                      <a:pt x="8822" y="6397"/>
                    </a:lnTo>
                    <a:lnTo>
                      <a:pt x="8820" y="6388"/>
                    </a:lnTo>
                    <a:lnTo>
                      <a:pt x="8818" y="6378"/>
                    </a:lnTo>
                    <a:lnTo>
                      <a:pt x="8816" y="6369"/>
                    </a:lnTo>
                    <a:lnTo>
                      <a:pt x="8813" y="6359"/>
                    </a:lnTo>
                    <a:lnTo>
                      <a:pt x="8810" y="6350"/>
                    </a:lnTo>
                    <a:lnTo>
                      <a:pt x="8807" y="6341"/>
                    </a:lnTo>
                    <a:lnTo>
                      <a:pt x="8803" y="6332"/>
                    </a:lnTo>
                    <a:lnTo>
                      <a:pt x="8799" y="6323"/>
                    </a:lnTo>
                    <a:lnTo>
                      <a:pt x="8795" y="6314"/>
                    </a:lnTo>
                    <a:lnTo>
                      <a:pt x="8793" y="6312"/>
                    </a:lnTo>
                    <a:lnTo>
                      <a:pt x="8780" y="6340"/>
                    </a:lnTo>
                    <a:lnTo>
                      <a:pt x="8761" y="6367"/>
                    </a:lnTo>
                    <a:lnTo>
                      <a:pt x="8740" y="6392"/>
                    </a:lnTo>
                    <a:lnTo>
                      <a:pt x="8715" y="6413"/>
                    </a:lnTo>
                    <a:lnTo>
                      <a:pt x="8688" y="6432"/>
                    </a:lnTo>
                    <a:lnTo>
                      <a:pt x="8659" y="6446"/>
                    </a:lnTo>
                    <a:lnTo>
                      <a:pt x="8628" y="6456"/>
                    </a:lnTo>
                    <a:lnTo>
                      <a:pt x="8596" y="6463"/>
                    </a:lnTo>
                    <a:lnTo>
                      <a:pt x="8563" y="6465"/>
                    </a:lnTo>
                    <a:lnTo>
                      <a:pt x="8530" y="6463"/>
                    </a:lnTo>
                    <a:lnTo>
                      <a:pt x="8498" y="6456"/>
                    </a:lnTo>
                    <a:lnTo>
                      <a:pt x="8467" y="6446"/>
                    </a:lnTo>
                    <a:lnTo>
                      <a:pt x="8438" y="6432"/>
                    </a:lnTo>
                    <a:lnTo>
                      <a:pt x="8411" y="6413"/>
                    </a:lnTo>
                    <a:lnTo>
                      <a:pt x="8386" y="6392"/>
                    </a:lnTo>
                    <a:lnTo>
                      <a:pt x="8365" y="6367"/>
                    </a:lnTo>
                    <a:lnTo>
                      <a:pt x="8346" y="6340"/>
                    </a:lnTo>
                    <a:close/>
                    <a:moveTo>
                      <a:pt x="7906" y="4006"/>
                    </a:moveTo>
                    <a:lnTo>
                      <a:pt x="4807" y="2729"/>
                    </a:lnTo>
                    <a:lnTo>
                      <a:pt x="1707" y="4006"/>
                    </a:lnTo>
                    <a:lnTo>
                      <a:pt x="4807" y="5282"/>
                    </a:lnTo>
                    <a:lnTo>
                      <a:pt x="7906" y="4006"/>
                    </a:lnTo>
                    <a:close/>
                    <a:moveTo>
                      <a:pt x="4743" y="5794"/>
                    </a:moveTo>
                    <a:lnTo>
                      <a:pt x="4712" y="5783"/>
                    </a:lnTo>
                    <a:lnTo>
                      <a:pt x="2847" y="5016"/>
                    </a:lnTo>
                    <a:lnTo>
                      <a:pt x="2847" y="6613"/>
                    </a:lnTo>
                    <a:lnTo>
                      <a:pt x="2873" y="6683"/>
                    </a:lnTo>
                    <a:lnTo>
                      <a:pt x="2974" y="6767"/>
                    </a:lnTo>
                    <a:lnTo>
                      <a:pt x="3202" y="6867"/>
                    </a:lnTo>
                    <a:lnTo>
                      <a:pt x="3526" y="6954"/>
                    </a:lnTo>
                    <a:lnTo>
                      <a:pt x="3917" y="7018"/>
                    </a:lnTo>
                    <a:lnTo>
                      <a:pt x="4351" y="7057"/>
                    </a:lnTo>
                    <a:lnTo>
                      <a:pt x="4806" y="7070"/>
                    </a:lnTo>
                    <a:lnTo>
                      <a:pt x="5262" y="7057"/>
                    </a:lnTo>
                    <a:lnTo>
                      <a:pt x="5696" y="7018"/>
                    </a:lnTo>
                    <a:lnTo>
                      <a:pt x="6087" y="6954"/>
                    </a:lnTo>
                    <a:lnTo>
                      <a:pt x="6411" y="6867"/>
                    </a:lnTo>
                    <a:lnTo>
                      <a:pt x="6639" y="6767"/>
                    </a:lnTo>
                    <a:lnTo>
                      <a:pt x="6740" y="6683"/>
                    </a:lnTo>
                    <a:lnTo>
                      <a:pt x="6766" y="6613"/>
                    </a:lnTo>
                    <a:lnTo>
                      <a:pt x="6766" y="5016"/>
                    </a:lnTo>
                    <a:lnTo>
                      <a:pt x="4902" y="5783"/>
                    </a:lnTo>
                    <a:lnTo>
                      <a:pt x="4871" y="5794"/>
                    </a:lnTo>
                    <a:lnTo>
                      <a:pt x="4839" y="5800"/>
                    </a:lnTo>
                    <a:lnTo>
                      <a:pt x="4807" y="5802"/>
                    </a:lnTo>
                    <a:lnTo>
                      <a:pt x="4775" y="5800"/>
                    </a:lnTo>
                    <a:lnTo>
                      <a:pt x="4743" y="5794"/>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grpSp>
        <p:nvGrpSpPr>
          <p:cNvPr id="1118" name="Google Shape;1118;p34"/>
          <p:cNvGrpSpPr/>
          <p:nvPr/>
        </p:nvGrpSpPr>
        <p:grpSpPr>
          <a:xfrm>
            <a:off x="6797421" y="1390753"/>
            <a:ext cx="1493520" cy="1493520"/>
            <a:chOff x="1390775" y="1390753"/>
            <a:chExt cx="1493520" cy="1493520"/>
          </a:xfrm>
        </p:grpSpPr>
        <p:sp>
          <p:nvSpPr>
            <p:cNvPr id="1119" name="Google Shape;1119;p34"/>
            <p:cNvSpPr/>
            <p:nvPr/>
          </p:nvSpPr>
          <p:spPr>
            <a:xfrm>
              <a:off x="1390775" y="1390753"/>
              <a:ext cx="1493520" cy="1493520"/>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120" name="Google Shape;1120;p34"/>
            <p:cNvGrpSpPr/>
            <p:nvPr/>
          </p:nvGrpSpPr>
          <p:grpSpPr>
            <a:xfrm>
              <a:off x="1720068" y="1720046"/>
              <a:ext cx="834934" cy="834934"/>
              <a:chOff x="9627603" y="4907280"/>
              <a:chExt cx="914400" cy="914400"/>
            </a:xfrm>
          </p:grpSpPr>
          <p:sp>
            <p:nvSpPr>
              <p:cNvPr id="1121" name="Google Shape;1121;p34"/>
              <p:cNvSpPr/>
              <p:nvPr/>
            </p:nvSpPr>
            <p:spPr>
              <a:xfrm>
                <a:off x="9627603" y="4907280"/>
                <a:ext cx="914400" cy="914400"/>
              </a:xfrm>
              <a:custGeom>
                <a:rect b="b" l="l" r="r" t="t"/>
                <a:pathLst>
                  <a:path extrusionOk="0" h="10000" w="10000">
                    <a:moveTo>
                      <a:pt x="4491" y="6072"/>
                    </a:moveTo>
                    <a:lnTo>
                      <a:pt x="5598" y="4042"/>
                    </a:lnTo>
                    <a:lnTo>
                      <a:pt x="5598" y="2845"/>
                    </a:lnTo>
                    <a:lnTo>
                      <a:pt x="5599" y="2818"/>
                    </a:lnTo>
                    <a:lnTo>
                      <a:pt x="5600" y="2791"/>
                    </a:lnTo>
                    <a:lnTo>
                      <a:pt x="5603" y="2765"/>
                    </a:lnTo>
                    <a:lnTo>
                      <a:pt x="5606" y="2738"/>
                    </a:lnTo>
                    <a:lnTo>
                      <a:pt x="5611" y="2712"/>
                    </a:lnTo>
                    <a:lnTo>
                      <a:pt x="5616" y="2685"/>
                    </a:lnTo>
                    <a:lnTo>
                      <a:pt x="5623" y="2660"/>
                    </a:lnTo>
                    <a:lnTo>
                      <a:pt x="5630" y="2634"/>
                    </a:lnTo>
                    <a:lnTo>
                      <a:pt x="5639" y="2608"/>
                    </a:lnTo>
                    <a:lnTo>
                      <a:pt x="5648" y="2583"/>
                    </a:lnTo>
                    <a:lnTo>
                      <a:pt x="5659" y="2558"/>
                    </a:lnTo>
                    <a:lnTo>
                      <a:pt x="5670" y="2534"/>
                    </a:lnTo>
                    <a:lnTo>
                      <a:pt x="5682" y="2510"/>
                    </a:lnTo>
                    <a:lnTo>
                      <a:pt x="5695" y="2486"/>
                    </a:lnTo>
                    <a:lnTo>
                      <a:pt x="5709" y="2463"/>
                    </a:lnTo>
                    <a:lnTo>
                      <a:pt x="5724" y="2440"/>
                    </a:lnTo>
                    <a:lnTo>
                      <a:pt x="5739" y="2419"/>
                    </a:lnTo>
                    <a:lnTo>
                      <a:pt x="5755" y="2397"/>
                    </a:lnTo>
                    <a:lnTo>
                      <a:pt x="5773" y="2377"/>
                    </a:lnTo>
                    <a:lnTo>
                      <a:pt x="5790" y="2357"/>
                    </a:lnTo>
                    <a:lnTo>
                      <a:pt x="5809" y="2338"/>
                    </a:lnTo>
                    <a:lnTo>
                      <a:pt x="5828" y="2319"/>
                    </a:lnTo>
                    <a:lnTo>
                      <a:pt x="5848" y="2301"/>
                    </a:lnTo>
                    <a:lnTo>
                      <a:pt x="5869" y="2284"/>
                    </a:lnTo>
                    <a:lnTo>
                      <a:pt x="5890" y="2268"/>
                    </a:lnTo>
                    <a:lnTo>
                      <a:pt x="5912" y="2252"/>
                    </a:lnTo>
                    <a:lnTo>
                      <a:pt x="5935" y="2237"/>
                    </a:lnTo>
                    <a:lnTo>
                      <a:pt x="5958" y="2223"/>
                    </a:lnTo>
                    <a:lnTo>
                      <a:pt x="5982" y="2210"/>
                    </a:lnTo>
                    <a:lnTo>
                      <a:pt x="6006" y="2198"/>
                    </a:lnTo>
                    <a:lnTo>
                      <a:pt x="6030" y="2187"/>
                    </a:lnTo>
                    <a:lnTo>
                      <a:pt x="6055" y="2176"/>
                    </a:lnTo>
                    <a:lnTo>
                      <a:pt x="6080" y="2167"/>
                    </a:lnTo>
                    <a:lnTo>
                      <a:pt x="6105" y="2159"/>
                    </a:lnTo>
                    <a:lnTo>
                      <a:pt x="6131" y="2151"/>
                    </a:lnTo>
                    <a:lnTo>
                      <a:pt x="6157" y="2145"/>
                    </a:lnTo>
                    <a:lnTo>
                      <a:pt x="6183" y="2139"/>
                    </a:lnTo>
                    <a:lnTo>
                      <a:pt x="6210" y="2135"/>
                    </a:lnTo>
                    <a:lnTo>
                      <a:pt x="6236" y="2132"/>
                    </a:lnTo>
                    <a:lnTo>
                      <a:pt x="6263" y="2129"/>
                    </a:lnTo>
                    <a:lnTo>
                      <a:pt x="6290" y="2128"/>
                    </a:lnTo>
                    <a:lnTo>
                      <a:pt x="6317" y="2127"/>
                    </a:lnTo>
                    <a:lnTo>
                      <a:pt x="6344" y="2128"/>
                    </a:lnTo>
                    <a:lnTo>
                      <a:pt x="6371" y="2129"/>
                    </a:lnTo>
                    <a:lnTo>
                      <a:pt x="6398" y="2132"/>
                    </a:lnTo>
                    <a:lnTo>
                      <a:pt x="6424" y="2135"/>
                    </a:lnTo>
                    <a:lnTo>
                      <a:pt x="6451" y="2139"/>
                    </a:lnTo>
                    <a:lnTo>
                      <a:pt x="6477" y="2145"/>
                    </a:lnTo>
                    <a:lnTo>
                      <a:pt x="6503" y="2151"/>
                    </a:lnTo>
                    <a:lnTo>
                      <a:pt x="6529" y="2159"/>
                    </a:lnTo>
                    <a:lnTo>
                      <a:pt x="6554" y="2167"/>
                    </a:lnTo>
                    <a:lnTo>
                      <a:pt x="6579" y="2176"/>
                    </a:lnTo>
                    <a:lnTo>
                      <a:pt x="6604" y="2187"/>
                    </a:lnTo>
                    <a:lnTo>
                      <a:pt x="6628" y="2198"/>
                    </a:lnTo>
                    <a:lnTo>
                      <a:pt x="6652" y="2210"/>
                    </a:lnTo>
                    <a:lnTo>
                      <a:pt x="6676" y="2223"/>
                    </a:lnTo>
                    <a:lnTo>
                      <a:pt x="6699" y="2237"/>
                    </a:lnTo>
                    <a:lnTo>
                      <a:pt x="6722" y="2252"/>
                    </a:lnTo>
                    <a:lnTo>
                      <a:pt x="6743" y="2268"/>
                    </a:lnTo>
                    <a:lnTo>
                      <a:pt x="6765" y="2284"/>
                    </a:lnTo>
                    <a:lnTo>
                      <a:pt x="6785" y="2301"/>
                    </a:lnTo>
                    <a:lnTo>
                      <a:pt x="6805" y="2319"/>
                    </a:lnTo>
                    <a:lnTo>
                      <a:pt x="6825" y="2338"/>
                    </a:lnTo>
                    <a:lnTo>
                      <a:pt x="6843" y="2357"/>
                    </a:lnTo>
                    <a:lnTo>
                      <a:pt x="6861" y="2377"/>
                    </a:lnTo>
                    <a:lnTo>
                      <a:pt x="6878" y="2397"/>
                    </a:lnTo>
                    <a:lnTo>
                      <a:pt x="6895" y="2419"/>
                    </a:lnTo>
                    <a:lnTo>
                      <a:pt x="6910" y="2440"/>
                    </a:lnTo>
                    <a:lnTo>
                      <a:pt x="6925" y="2463"/>
                    </a:lnTo>
                    <a:lnTo>
                      <a:pt x="6939" y="2486"/>
                    </a:lnTo>
                    <a:lnTo>
                      <a:pt x="6952" y="2510"/>
                    </a:lnTo>
                    <a:lnTo>
                      <a:pt x="6964" y="2534"/>
                    </a:lnTo>
                    <a:lnTo>
                      <a:pt x="6975" y="2558"/>
                    </a:lnTo>
                    <a:lnTo>
                      <a:pt x="6986" y="2583"/>
                    </a:lnTo>
                    <a:lnTo>
                      <a:pt x="6995" y="2608"/>
                    </a:lnTo>
                    <a:lnTo>
                      <a:pt x="7003" y="2634"/>
                    </a:lnTo>
                    <a:lnTo>
                      <a:pt x="7011" y="2660"/>
                    </a:lnTo>
                    <a:lnTo>
                      <a:pt x="7017" y="2685"/>
                    </a:lnTo>
                    <a:lnTo>
                      <a:pt x="7023" y="2712"/>
                    </a:lnTo>
                    <a:lnTo>
                      <a:pt x="7027" y="2738"/>
                    </a:lnTo>
                    <a:lnTo>
                      <a:pt x="7030" y="2765"/>
                    </a:lnTo>
                    <a:lnTo>
                      <a:pt x="7033" y="2791"/>
                    </a:lnTo>
                    <a:lnTo>
                      <a:pt x="7034" y="2818"/>
                    </a:lnTo>
                    <a:lnTo>
                      <a:pt x="7035" y="2845"/>
                    </a:lnTo>
                    <a:lnTo>
                      <a:pt x="7035" y="4042"/>
                    </a:lnTo>
                    <a:lnTo>
                      <a:pt x="8232" y="4042"/>
                    </a:lnTo>
                    <a:lnTo>
                      <a:pt x="8259" y="4043"/>
                    </a:lnTo>
                    <a:lnTo>
                      <a:pt x="8286" y="4044"/>
                    </a:lnTo>
                    <a:lnTo>
                      <a:pt x="8313" y="4047"/>
                    </a:lnTo>
                    <a:lnTo>
                      <a:pt x="8339" y="4050"/>
                    </a:lnTo>
                    <a:lnTo>
                      <a:pt x="8366" y="4055"/>
                    </a:lnTo>
                    <a:lnTo>
                      <a:pt x="8392" y="4060"/>
                    </a:lnTo>
                    <a:lnTo>
                      <a:pt x="8418" y="4067"/>
                    </a:lnTo>
                    <a:lnTo>
                      <a:pt x="8444" y="4074"/>
                    </a:lnTo>
                    <a:lnTo>
                      <a:pt x="8469" y="4083"/>
                    </a:lnTo>
                    <a:lnTo>
                      <a:pt x="8494" y="4092"/>
                    </a:lnTo>
                    <a:lnTo>
                      <a:pt x="8519" y="4103"/>
                    </a:lnTo>
                    <a:lnTo>
                      <a:pt x="8543" y="4114"/>
                    </a:lnTo>
                    <a:lnTo>
                      <a:pt x="8567" y="4126"/>
                    </a:lnTo>
                    <a:lnTo>
                      <a:pt x="8591" y="4139"/>
                    </a:lnTo>
                    <a:lnTo>
                      <a:pt x="8614" y="4153"/>
                    </a:lnTo>
                    <a:lnTo>
                      <a:pt x="8637" y="4168"/>
                    </a:lnTo>
                    <a:lnTo>
                      <a:pt x="8658" y="4183"/>
                    </a:lnTo>
                    <a:lnTo>
                      <a:pt x="8680" y="4199"/>
                    </a:lnTo>
                    <a:lnTo>
                      <a:pt x="8700" y="4217"/>
                    </a:lnTo>
                    <a:lnTo>
                      <a:pt x="8720" y="4234"/>
                    </a:lnTo>
                    <a:lnTo>
                      <a:pt x="8740" y="4253"/>
                    </a:lnTo>
                    <a:lnTo>
                      <a:pt x="8758" y="4272"/>
                    </a:lnTo>
                    <a:lnTo>
                      <a:pt x="8776" y="4292"/>
                    </a:lnTo>
                    <a:lnTo>
                      <a:pt x="8793" y="4313"/>
                    </a:lnTo>
                    <a:lnTo>
                      <a:pt x="8810" y="4334"/>
                    </a:lnTo>
                    <a:lnTo>
                      <a:pt x="8825" y="4356"/>
                    </a:lnTo>
                    <a:lnTo>
                      <a:pt x="8840" y="4379"/>
                    </a:lnTo>
                    <a:lnTo>
                      <a:pt x="8854" y="4402"/>
                    </a:lnTo>
                    <a:lnTo>
                      <a:pt x="8867" y="4426"/>
                    </a:lnTo>
                    <a:lnTo>
                      <a:pt x="8879" y="4450"/>
                    </a:lnTo>
                    <a:lnTo>
                      <a:pt x="8890" y="4474"/>
                    </a:lnTo>
                    <a:lnTo>
                      <a:pt x="8901" y="4499"/>
                    </a:lnTo>
                    <a:lnTo>
                      <a:pt x="8910" y="4524"/>
                    </a:lnTo>
                    <a:lnTo>
                      <a:pt x="8918" y="4549"/>
                    </a:lnTo>
                    <a:lnTo>
                      <a:pt x="8926" y="4575"/>
                    </a:lnTo>
                    <a:lnTo>
                      <a:pt x="8932" y="4601"/>
                    </a:lnTo>
                    <a:lnTo>
                      <a:pt x="8938" y="4627"/>
                    </a:lnTo>
                    <a:lnTo>
                      <a:pt x="8942" y="4654"/>
                    </a:lnTo>
                    <a:lnTo>
                      <a:pt x="8945" y="4680"/>
                    </a:lnTo>
                    <a:lnTo>
                      <a:pt x="8948" y="4707"/>
                    </a:lnTo>
                    <a:lnTo>
                      <a:pt x="8949" y="4734"/>
                    </a:lnTo>
                    <a:lnTo>
                      <a:pt x="8950" y="4761"/>
                    </a:lnTo>
                    <a:lnTo>
                      <a:pt x="8949" y="4788"/>
                    </a:lnTo>
                    <a:lnTo>
                      <a:pt x="8948" y="4815"/>
                    </a:lnTo>
                    <a:lnTo>
                      <a:pt x="8945" y="4842"/>
                    </a:lnTo>
                    <a:lnTo>
                      <a:pt x="8942" y="4868"/>
                    </a:lnTo>
                    <a:lnTo>
                      <a:pt x="8938" y="4895"/>
                    </a:lnTo>
                    <a:lnTo>
                      <a:pt x="8932" y="4921"/>
                    </a:lnTo>
                    <a:lnTo>
                      <a:pt x="8926" y="4947"/>
                    </a:lnTo>
                    <a:lnTo>
                      <a:pt x="8918" y="4973"/>
                    </a:lnTo>
                    <a:lnTo>
                      <a:pt x="8910" y="4998"/>
                    </a:lnTo>
                    <a:lnTo>
                      <a:pt x="8901" y="5023"/>
                    </a:lnTo>
                    <a:lnTo>
                      <a:pt x="8890" y="5048"/>
                    </a:lnTo>
                    <a:lnTo>
                      <a:pt x="8879" y="5072"/>
                    </a:lnTo>
                    <a:lnTo>
                      <a:pt x="8867" y="5096"/>
                    </a:lnTo>
                    <a:lnTo>
                      <a:pt x="8854" y="5120"/>
                    </a:lnTo>
                    <a:lnTo>
                      <a:pt x="8840" y="5143"/>
                    </a:lnTo>
                    <a:lnTo>
                      <a:pt x="8825" y="5166"/>
                    </a:lnTo>
                    <a:lnTo>
                      <a:pt x="8810" y="5187"/>
                    </a:lnTo>
                    <a:lnTo>
                      <a:pt x="8793" y="5209"/>
                    </a:lnTo>
                    <a:lnTo>
                      <a:pt x="8776" y="5229"/>
                    </a:lnTo>
                    <a:lnTo>
                      <a:pt x="8758" y="5249"/>
                    </a:lnTo>
                    <a:lnTo>
                      <a:pt x="8740" y="5269"/>
                    </a:lnTo>
                    <a:lnTo>
                      <a:pt x="8720" y="5287"/>
                    </a:lnTo>
                    <a:lnTo>
                      <a:pt x="8700" y="5305"/>
                    </a:lnTo>
                    <a:lnTo>
                      <a:pt x="8680" y="5322"/>
                    </a:lnTo>
                    <a:lnTo>
                      <a:pt x="8658" y="5339"/>
                    </a:lnTo>
                    <a:lnTo>
                      <a:pt x="8637" y="5354"/>
                    </a:lnTo>
                    <a:lnTo>
                      <a:pt x="8614" y="5369"/>
                    </a:lnTo>
                    <a:lnTo>
                      <a:pt x="8591" y="5383"/>
                    </a:lnTo>
                    <a:lnTo>
                      <a:pt x="8567" y="5396"/>
                    </a:lnTo>
                    <a:lnTo>
                      <a:pt x="8543" y="5408"/>
                    </a:lnTo>
                    <a:lnTo>
                      <a:pt x="8519" y="5419"/>
                    </a:lnTo>
                    <a:lnTo>
                      <a:pt x="8494" y="5430"/>
                    </a:lnTo>
                    <a:lnTo>
                      <a:pt x="8469" y="5439"/>
                    </a:lnTo>
                    <a:lnTo>
                      <a:pt x="8444" y="5447"/>
                    </a:lnTo>
                    <a:lnTo>
                      <a:pt x="8418" y="5455"/>
                    </a:lnTo>
                    <a:lnTo>
                      <a:pt x="8392" y="5461"/>
                    </a:lnTo>
                    <a:lnTo>
                      <a:pt x="8366" y="5467"/>
                    </a:lnTo>
                    <a:lnTo>
                      <a:pt x="8339" y="5471"/>
                    </a:lnTo>
                    <a:lnTo>
                      <a:pt x="8313" y="5474"/>
                    </a:lnTo>
                    <a:lnTo>
                      <a:pt x="8286" y="5477"/>
                    </a:lnTo>
                    <a:lnTo>
                      <a:pt x="8259" y="5478"/>
                    </a:lnTo>
                    <a:lnTo>
                      <a:pt x="8232" y="5479"/>
                    </a:lnTo>
                    <a:lnTo>
                      <a:pt x="7035" y="5479"/>
                    </a:lnTo>
                    <a:lnTo>
                      <a:pt x="7035" y="7873"/>
                    </a:lnTo>
                    <a:lnTo>
                      <a:pt x="5598" y="7873"/>
                    </a:lnTo>
                    <a:lnTo>
                      <a:pt x="5598" y="6676"/>
                    </a:lnTo>
                    <a:lnTo>
                      <a:pt x="5597" y="6649"/>
                    </a:lnTo>
                    <a:lnTo>
                      <a:pt x="5596" y="6622"/>
                    </a:lnTo>
                    <a:lnTo>
                      <a:pt x="5593" y="6595"/>
                    </a:lnTo>
                    <a:lnTo>
                      <a:pt x="5590" y="6569"/>
                    </a:lnTo>
                    <a:lnTo>
                      <a:pt x="5586" y="6542"/>
                    </a:lnTo>
                    <a:lnTo>
                      <a:pt x="5580" y="6516"/>
                    </a:lnTo>
                    <a:lnTo>
                      <a:pt x="5574" y="6490"/>
                    </a:lnTo>
                    <a:lnTo>
                      <a:pt x="5566" y="6464"/>
                    </a:lnTo>
                    <a:lnTo>
                      <a:pt x="5558" y="6439"/>
                    </a:lnTo>
                    <a:lnTo>
                      <a:pt x="5549" y="6414"/>
                    </a:lnTo>
                    <a:lnTo>
                      <a:pt x="5538" y="6389"/>
                    </a:lnTo>
                    <a:lnTo>
                      <a:pt x="5527" y="6365"/>
                    </a:lnTo>
                    <a:lnTo>
                      <a:pt x="5515" y="6341"/>
                    </a:lnTo>
                    <a:lnTo>
                      <a:pt x="5502" y="6317"/>
                    </a:lnTo>
                    <a:lnTo>
                      <a:pt x="5488" y="6294"/>
                    </a:lnTo>
                    <a:lnTo>
                      <a:pt x="5473" y="6271"/>
                    </a:lnTo>
                    <a:lnTo>
                      <a:pt x="5458" y="6249"/>
                    </a:lnTo>
                    <a:lnTo>
                      <a:pt x="5442" y="6228"/>
                    </a:lnTo>
                    <a:lnTo>
                      <a:pt x="5424" y="6207"/>
                    </a:lnTo>
                    <a:lnTo>
                      <a:pt x="5407" y="6187"/>
                    </a:lnTo>
                    <a:lnTo>
                      <a:pt x="5388" y="6168"/>
                    </a:lnTo>
                    <a:lnTo>
                      <a:pt x="5369" y="6149"/>
                    </a:lnTo>
                    <a:lnTo>
                      <a:pt x="5349" y="6132"/>
                    </a:lnTo>
                    <a:lnTo>
                      <a:pt x="5328" y="6114"/>
                    </a:lnTo>
                    <a:lnTo>
                      <a:pt x="5307" y="6098"/>
                    </a:lnTo>
                    <a:lnTo>
                      <a:pt x="5285" y="6083"/>
                    </a:lnTo>
                    <a:lnTo>
                      <a:pt x="5262" y="6068"/>
                    </a:lnTo>
                    <a:lnTo>
                      <a:pt x="5239" y="6054"/>
                    </a:lnTo>
                    <a:lnTo>
                      <a:pt x="5215" y="6041"/>
                    </a:lnTo>
                    <a:lnTo>
                      <a:pt x="5191" y="6029"/>
                    </a:lnTo>
                    <a:lnTo>
                      <a:pt x="5167" y="6018"/>
                    </a:lnTo>
                    <a:lnTo>
                      <a:pt x="5142" y="6007"/>
                    </a:lnTo>
                    <a:lnTo>
                      <a:pt x="5117" y="5998"/>
                    </a:lnTo>
                    <a:lnTo>
                      <a:pt x="5092" y="5990"/>
                    </a:lnTo>
                    <a:lnTo>
                      <a:pt x="5066" y="5982"/>
                    </a:lnTo>
                    <a:lnTo>
                      <a:pt x="5040" y="5976"/>
                    </a:lnTo>
                    <a:lnTo>
                      <a:pt x="5014" y="5970"/>
                    </a:lnTo>
                    <a:lnTo>
                      <a:pt x="4987" y="5966"/>
                    </a:lnTo>
                    <a:lnTo>
                      <a:pt x="4961" y="5963"/>
                    </a:lnTo>
                    <a:lnTo>
                      <a:pt x="4934" y="5960"/>
                    </a:lnTo>
                    <a:lnTo>
                      <a:pt x="4907" y="5959"/>
                    </a:lnTo>
                    <a:lnTo>
                      <a:pt x="4880" y="5958"/>
                    </a:lnTo>
                    <a:lnTo>
                      <a:pt x="4853" y="5959"/>
                    </a:lnTo>
                    <a:lnTo>
                      <a:pt x="4826" y="5960"/>
                    </a:lnTo>
                    <a:lnTo>
                      <a:pt x="4799" y="5963"/>
                    </a:lnTo>
                    <a:lnTo>
                      <a:pt x="4773" y="5966"/>
                    </a:lnTo>
                    <a:lnTo>
                      <a:pt x="4746" y="5970"/>
                    </a:lnTo>
                    <a:lnTo>
                      <a:pt x="4720" y="5976"/>
                    </a:lnTo>
                    <a:lnTo>
                      <a:pt x="4694" y="5982"/>
                    </a:lnTo>
                    <a:lnTo>
                      <a:pt x="4668" y="5990"/>
                    </a:lnTo>
                    <a:lnTo>
                      <a:pt x="4643" y="5998"/>
                    </a:lnTo>
                    <a:lnTo>
                      <a:pt x="4618" y="6007"/>
                    </a:lnTo>
                    <a:lnTo>
                      <a:pt x="4593" y="6018"/>
                    </a:lnTo>
                    <a:lnTo>
                      <a:pt x="4569" y="6029"/>
                    </a:lnTo>
                    <a:lnTo>
                      <a:pt x="4545" y="6041"/>
                    </a:lnTo>
                    <a:lnTo>
                      <a:pt x="4521" y="6054"/>
                    </a:lnTo>
                    <a:lnTo>
                      <a:pt x="4498" y="6068"/>
                    </a:lnTo>
                    <a:lnTo>
                      <a:pt x="4491" y="6072"/>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22" name="Google Shape;1122;p34"/>
              <p:cNvSpPr/>
              <p:nvPr/>
            </p:nvSpPr>
            <p:spPr>
              <a:xfrm>
                <a:off x="9627603" y="4907280"/>
                <a:ext cx="914400" cy="914400"/>
              </a:xfrm>
              <a:custGeom>
                <a:rect b="b" l="l" r="r" t="t"/>
                <a:pathLst>
                  <a:path extrusionOk="0" h="10000" w="10000">
                    <a:moveTo>
                      <a:pt x="1518" y="4065"/>
                    </a:moveTo>
                    <a:lnTo>
                      <a:pt x="1518" y="3085"/>
                    </a:lnTo>
                    <a:lnTo>
                      <a:pt x="1520" y="3052"/>
                    </a:lnTo>
                    <a:lnTo>
                      <a:pt x="1527" y="3020"/>
                    </a:lnTo>
                    <a:lnTo>
                      <a:pt x="1537" y="2989"/>
                    </a:lnTo>
                    <a:lnTo>
                      <a:pt x="1551" y="2960"/>
                    </a:lnTo>
                    <a:lnTo>
                      <a:pt x="1570" y="2933"/>
                    </a:lnTo>
                    <a:lnTo>
                      <a:pt x="1591" y="2908"/>
                    </a:lnTo>
                    <a:lnTo>
                      <a:pt x="1616" y="2887"/>
                    </a:lnTo>
                    <a:lnTo>
                      <a:pt x="1643" y="2868"/>
                    </a:lnTo>
                    <a:lnTo>
                      <a:pt x="1672" y="2854"/>
                    </a:lnTo>
                    <a:lnTo>
                      <a:pt x="1703" y="2844"/>
                    </a:lnTo>
                    <a:lnTo>
                      <a:pt x="1735" y="2837"/>
                    </a:lnTo>
                    <a:lnTo>
                      <a:pt x="1768" y="2835"/>
                    </a:lnTo>
                    <a:lnTo>
                      <a:pt x="4162" y="2835"/>
                    </a:lnTo>
                    <a:lnTo>
                      <a:pt x="4195" y="2837"/>
                    </a:lnTo>
                    <a:lnTo>
                      <a:pt x="4227" y="2844"/>
                    </a:lnTo>
                    <a:lnTo>
                      <a:pt x="4258" y="2854"/>
                    </a:lnTo>
                    <a:lnTo>
                      <a:pt x="4287" y="2868"/>
                    </a:lnTo>
                    <a:lnTo>
                      <a:pt x="4314" y="2887"/>
                    </a:lnTo>
                    <a:lnTo>
                      <a:pt x="4339" y="2908"/>
                    </a:lnTo>
                    <a:lnTo>
                      <a:pt x="4360" y="2933"/>
                    </a:lnTo>
                    <a:lnTo>
                      <a:pt x="4379" y="2960"/>
                    </a:lnTo>
                    <a:lnTo>
                      <a:pt x="4393" y="2989"/>
                    </a:lnTo>
                    <a:lnTo>
                      <a:pt x="4403" y="3020"/>
                    </a:lnTo>
                    <a:lnTo>
                      <a:pt x="4410" y="3052"/>
                    </a:lnTo>
                    <a:lnTo>
                      <a:pt x="4412" y="3085"/>
                    </a:lnTo>
                    <a:lnTo>
                      <a:pt x="4412" y="4282"/>
                    </a:lnTo>
                    <a:lnTo>
                      <a:pt x="4410" y="4314"/>
                    </a:lnTo>
                    <a:lnTo>
                      <a:pt x="4404" y="4346"/>
                    </a:lnTo>
                    <a:lnTo>
                      <a:pt x="4393" y="4377"/>
                    </a:lnTo>
                    <a:lnTo>
                      <a:pt x="4379" y="4406"/>
                    </a:lnTo>
                    <a:lnTo>
                      <a:pt x="4362" y="4433"/>
                    </a:lnTo>
                    <a:lnTo>
                      <a:pt x="4340" y="4457"/>
                    </a:lnTo>
                    <a:lnTo>
                      <a:pt x="4316" y="4479"/>
                    </a:lnTo>
                    <a:lnTo>
                      <a:pt x="4290" y="4497"/>
                    </a:lnTo>
                    <a:lnTo>
                      <a:pt x="4261" y="4512"/>
                    </a:lnTo>
                    <a:lnTo>
                      <a:pt x="4230" y="4522"/>
                    </a:lnTo>
                    <a:lnTo>
                      <a:pt x="4199" y="4529"/>
                    </a:lnTo>
                    <a:lnTo>
                      <a:pt x="4167" y="4532"/>
                    </a:lnTo>
                    <a:lnTo>
                      <a:pt x="4144" y="4532"/>
                    </a:lnTo>
                    <a:lnTo>
                      <a:pt x="4127" y="4533"/>
                    </a:lnTo>
                    <a:lnTo>
                      <a:pt x="4109" y="4535"/>
                    </a:lnTo>
                    <a:lnTo>
                      <a:pt x="4092" y="4537"/>
                    </a:lnTo>
                    <a:lnTo>
                      <a:pt x="4075" y="4540"/>
                    </a:lnTo>
                    <a:lnTo>
                      <a:pt x="4058" y="4544"/>
                    </a:lnTo>
                    <a:lnTo>
                      <a:pt x="4041" y="4548"/>
                    </a:lnTo>
                    <a:lnTo>
                      <a:pt x="4024" y="4553"/>
                    </a:lnTo>
                    <a:lnTo>
                      <a:pt x="4007" y="4558"/>
                    </a:lnTo>
                    <a:lnTo>
                      <a:pt x="3991" y="4564"/>
                    </a:lnTo>
                    <a:lnTo>
                      <a:pt x="3975" y="4571"/>
                    </a:lnTo>
                    <a:lnTo>
                      <a:pt x="3959" y="4578"/>
                    </a:lnTo>
                    <a:lnTo>
                      <a:pt x="3943" y="4586"/>
                    </a:lnTo>
                    <a:lnTo>
                      <a:pt x="3928" y="4594"/>
                    </a:lnTo>
                    <a:lnTo>
                      <a:pt x="3913" y="4604"/>
                    </a:lnTo>
                    <a:lnTo>
                      <a:pt x="3898" y="4613"/>
                    </a:lnTo>
                    <a:lnTo>
                      <a:pt x="3884" y="4623"/>
                    </a:lnTo>
                    <a:lnTo>
                      <a:pt x="3870" y="4634"/>
                    </a:lnTo>
                    <a:lnTo>
                      <a:pt x="3857" y="4645"/>
                    </a:lnTo>
                    <a:lnTo>
                      <a:pt x="3844" y="4657"/>
                    </a:lnTo>
                    <a:lnTo>
                      <a:pt x="3831" y="4669"/>
                    </a:lnTo>
                    <a:lnTo>
                      <a:pt x="3819" y="4682"/>
                    </a:lnTo>
                    <a:lnTo>
                      <a:pt x="3807" y="4695"/>
                    </a:lnTo>
                    <a:lnTo>
                      <a:pt x="3796" y="4708"/>
                    </a:lnTo>
                    <a:lnTo>
                      <a:pt x="3785" y="4722"/>
                    </a:lnTo>
                    <a:lnTo>
                      <a:pt x="3775" y="4736"/>
                    </a:lnTo>
                    <a:lnTo>
                      <a:pt x="3766" y="4751"/>
                    </a:lnTo>
                    <a:lnTo>
                      <a:pt x="3756" y="4766"/>
                    </a:lnTo>
                    <a:lnTo>
                      <a:pt x="3748" y="4781"/>
                    </a:lnTo>
                    <a:lnTo>
                      <a:pt x="3740" y="4797"/>
                    </a:lnTo>
                    <a:lnTo>
                      <a:pt x="3733" y="4813"/>
                    </a:lnTo>
                    <a:lnTo>
                      <a:pt x="3726" y="4829"/>
                    </a:lnTo>
                    <a:lnTo>
                      <a:pt x="3720" y="4845"/>
                    </a:lnTo>
                    <a:lnTo>
                      <a:pt x="3715" y="4862"/>
                    </a:lnTo>
                    <a:lnTo>
                      <a:pt x="3710" y="4879"/>
                    </a:lnTo>
                    <a:lnTo>
                      <a:pt x="3706" y="4896"/>
                    </a:lnTo>
                    <a:lnTo>
                      <a:pt x="3702" y="4913"/>
                    </a:lnTo>
                    <a:lnTo>
                      <a:pt x="3699" y="4930"/>
                    </a:lnTo>
                    <a:lnTo>
                      <a:pt x="3697" y="4947"/>
                    </a:lnTo>
                    <a:lnTo>
                      <a:pt x="3695" y="4965"/>
                    </a:lnTo>
                    <a:lnTo>
                      <a:pt x="3694" y="4982"/>
                    </a:lnTo>
                    <a:lnTo>
                      <a:pt x="3694" y="5000"/>
                    </a:lnTo>
                    <a:lnTo>
                      <a:pt x="3694" y="5018"/>
                    </a:lnTo>
                    <a:lnTo>
                      <a:pt x="3695" y="5035"/>
                    </a:lnTo>
                    <a:lnTo>
                      <a:pt x="3697" y="5053"/>
                    </a:lnTo>
                    <a:lnTo>
                      <a:pt x="3699" y="5070"/>
                    </a:lnTo>
                    <a:lnTo>
                      <a:pt x="3702" y="5087"/>
                    </a:lnTo>
                    <a:lnTo>
                      <a:pt x="3706" y="5104"/>
                    </a:lnTo>
                    <a:lnTo>
                      <a:pt x="3710" y="5121"/>
                    </a:lnTo>
                    <a:lnTo>
                      <a:pt x="3715" y="5138"/>
                    </a:lnTo>
                    <a:lnTo>
                      <a:pt x="3720" y="5155"/>
                    </a:lnTo>
                    <a:lnTo>
                      <a:pt x="3726" y="5171"/>
                    </a:lnTo>
                    <a:lnTo>
                      <a:pt x="3733" y="5187"/>
                    </a:lnTo>
                    <a:lnTo>
                      <a:pt x="3740" y="5203"/>
                    </a:lnTo>
                    <a:lnTo>
                      <a:pt x="3748" y="5219"/>
                    </a:lnTo>
                    <a:lnTo>
                      <a:pt x="3756" y="5234"/>
                    </a:lnTo>
                    <a:lnTo>
                      <a:pt x="3766" y="5249"/>
                    </a:lnTo>
                    <a:lnTo>
                      <a:pt x="3775" y="5264"/>
                    </a:lnTo>
                    <a:lnTo>
                      <a:pt x="3785" y="5278"/>
                    </a:lnTo>
                    <a:lnTo>
                      <a:pt x="3796" y="5292"/>
                    </a:lnTo>
                    <a:lnTo>
                      <a:pt x="3807" y="5305"/>
                    </a:lnTo>
                    <a:lnTo>
                      <a:pt x="3819" y="5318"/>
                    </a:lnTo>
                    <a:lnTo>
                      <a:pt x="3831" y="5331"/>
                    </a:lnTo>
                    <a:lnTo>
                      <a:pt x="3844" y="5343"/>
                    </a:lnTo>
                    <a:lnTo>
                      <a:pt x="3857" y="5355"/>
                    </a:lnTo>
                    <a:lnTo>
                      <a:pt x="3870" y="5366"/>
                    </a:lnTo>
                    <a:lnTo>
                      <a:pt x="3884" y="5377"/>
                    </a:lnTo>
                    <a:lnTo>
                      <a:pt x="3898" y="5387"/>
                    </a:lnTo>
                    <a:lnTo>
                      <a:pt x="3913" y="5396"/>
                    </a:lnTo>
                    <a:lnTo>
                      <a:pt x="3928" y="5406"/>
                    </a:lnTo>
                    <a:lnTo>
                      <a:pt x="3943" y="5414"/>
                    </a:lnTo>
                    <a:lnTo>
                      <a:pt x="3959" y="5422"/>
                    </a:lnTo>
                    <a:lnTo>
                      <a:pt x="3975" y="5429"/>
                    </a:lnTo>
                    <a:lnTo>
                      <a:pt x="3991" y="5436"/>
                    </a:lnTo>
                    <a:lnTo>
                      <a:pt x="4007" y="5442"/>
                    </a:lnTo>
                    <a:lnTo>
                      <a:pt x="4024" y="5447"/>
                    </a:lnTo>
                    <a:lnTo>
                      <a:pt x="4041" y="5452"/>
                    </a:lnTo>
                    <a:lnTo>
                      <a:pt x="4058" y="5456"/>
                    </a:lnTo>
                    <a:lnTo>
                      <a:pt x="4075" y="5460"/>
                    </a:lnTo>
                    <a:lnTo>
                      <a:pt x="4092" y="5463"/>
                    </a:lnTo>
                    <a:lnTo>
                      <a:pt x="4109" y="5465"/>
                    </a:lnTo>
                    <a:lnTo>
                      <a:pt x="4127" y="5467"/>
                    </a:lnTo>
                    <a:lnTo>
                      <a:pt x="4144" y="5468"/>
                    </a:lnTo>
                    <a:lnTo>
                      <a:pt x="4167" y="5468"/>
                    </a:lnTo>
                    <a:lnTo>
                      <a:pt x="4199" y="5471"/>
                    </a:lnTo>
                    <a:lnTo>
                      <a:pt x="4230" y="5478"/>
                    </a:lnTo>
                    <a:lnTo>
                      <a:pt x="4261" y="5488"/>
                    </a:lnTo>
                    <a:lnTo>
                      <a:pt x="4290" y="5503"/>
                    </a:lnTo>
                    <a:lnTo>
                      <a:pt x="4316" y="5521"/>
                    </a:lnTo>
                    <a:lnTo>
                      <a:pt x="4340" y="5543"/>
                    </a:lnTo>
                    <a:lnTo>
                      <a:pt x="4362" y="5567"/>
                    </a:lnTo>
                    <a:lnTo>
                      <a:pt x="4379" y="5594"/>
                    </a:lnTo>
                    <a:lnTo>
                      <a:pt x="4393" y="5623"/>
                    </a:lnTo>
                    <a:lnTo>
                      <a:pt x="4404" y="5654"/>
                    </a:lnTo>
                    <a:lnTo>
                      <a:pt x="4410" y="5686"/>
                    </a:lnTo>
                    <a:lnTo>
                      <a:pt x="4412" y="5718"/>
                    </a:lnTo>
                    <a:lnTo>
                      <a:pt x="4412" y="5945"/>
                    </a:lnTo>
                    <a:lnTo>
                      <a:pt x="4416" y="5942"/>
                    </a:lnTo>
                    <a:lnTo>
                      <a:pt x="4420" y="5939"/>
                    </a:lnTo>
                    <a:lnTo>
                      <a:pt x="4444" y="5926"/>
                    </a:lnTo>
                    <a:lnTo>
                      <a:pt x="4448" y="5923"/>
                    </a:lnTo>
                    <a:lnTo>
                      <a:pt x="4472" y="5910"/>
                    </a:lnTo>
                    <a:lnTo>
                      <a:pt x="4477" y="5907"/>
                    </a:lnTo>
                    <a:lnTo>
                      <a:pt x="4501" y="5895"/>
                    </a:lnTo>
                    <a:lnTo>
                      <a:pt x="4506" y="5892"/>
                    </a:lnTo>
                    <a:lnTo>
                      <a:pt x="4531" y="5881"/>
                    </a:lnTo>
                    <a:lnTo>
                      <a:pt x="4536" y="5879"/>
                    </a:lnTo>
                    <a:lnTo>
                      <a:pt x="4561" y="5869"/>
                    </a:lnTo>
                    <a:lnTo>
                      <a:pt x="4566" y="5867"/>
                    </a:lnTo>
                    <a:lnTo>
                      <a:pt x="4591" y="5857"/>
                    </a:lnTo>
                    <a:lnTo>
                      <a:pt x="4596" y="5856"/>
                    </a:lnTo>
                    <a:lnTo>
                      <a:pt x="4622" y="5847"/>
                    </a:lnTo>
                    <a:lnTo>
                      <a:pt x="4627" y="5846"/>
                    </a:lnTo>
                    <a:lnTo>
                      <a:pt x="4653" y="5838"/>
                    </a:lnTo>
                    <a:lnTo>
                      <a:pt x="4658" y="5837"/>
                    </a:lnTo>
                    <a:lnTo>
                      <a:pt x="4684" y="5830"/>
                    </a:lnTo>
                    <a:lnTo>
                      <a:pt x="4690" y="5829"/>
                    </a:lnTo>
                    <a:lnTo>
                      <a:pt x="4716" y="5824"/>
                    </a:lnTo>
                    <a:lnTo>
                      <a:pt x="4721" y="5823"/>
                    </a:lnTo>
                    <a:lnTo>
                      <a:pt x="4748" y="5818"/>
                    </a:lnTo>
                    <a:lnTo>
                      <a:pt x="4753" y="5817"/>
                    </a:lnTo>
                    <a:lnTo>
                      <a:pt x="4780" y="5814"/>
                    </a:lnTo>
                    <a:lnTo>
                      <a:pt x="4785" y="5813"/>
                    </a:lnTo>
                    <a:lnTo>
                      <a:pt x="4812" y="5811"/>
                    </a:lnTo>
                    <a:lnTo>
                      <a:pt x="4818" y="5810"/>
                    </a:lnTo>
                    <a:lnTo>
                      <a:pt x="4845" y="5809"/>
                    </a:lnTo>
                    <a:lnTo>
                      <a:pt x="4850" y="5809"/>
                    </a:lnTo>
                    <a:lnTo>
                      <a:pt x="4877" y="5808"/>
                    </a:lnTo>
                    <a:lnTo>
                      <a:pt x="4883" y="5808"/>
                    </a:lnTo>
                    <a:lnTo>
                      <a:pt x="4910" y="5809"/>
                    </a:lnTo>
                    <a:lnTo>
                      <a:pt x="4915" y="5809"/>
                    </a:lnTo>
                    <a:lnTo>
                      <a:pt x="4942" y="5810"/>
                    </a:lnTo>
                    <a:lnTo>
                      <a:pt x="4948" y="5811"/>
                    </a:lnTo>
                    <a:lnTo>
                      <a:pt x="4975" y="5813"/>
                    </a:lnTo>
                    <a:lnTo>
                      <a:pt x="4980" y="5814"/>
                    </a:lnTo>
                    <a:lnTo>
                      <a:pt x="5007" y="5817"/>
                    </a:lnTo>
                    <a:lnTo>
                      <a:pt x="5012" y="5818"/>
                    </a:lnTo>
                    <a:lnTo>
                      <a:pt x="5039" y="5823"/>
                    </a:lnTo>
                    <a:lnTo>
                      <a:pt x="5044" y="5824"/>
                    </a:lnTo>
                    <a:lnTo>
                      <a:pt x="5070" y="5829"/>
                    </a:lnTo>
                    <a:lnTo>
                      <a:pt x="5076" y="5830"/>
                    </a:lnTo>
                    <a:lnTo>
                      <a:pt x="5102" y="5837"/>
                    </a:lnTo>
                    <a:lnTo>
                      <a:pt x="5107" y="5838"/>
                    </a:lnTo>
                    <a:lnTo>
                      <a:pt x="5133" y="5846"/>
                    </a:lnTo>
                    <a:lnTo>
                      <a:pt x="5138" y="5847"/>
                    </a:lnTo>
                    <a:lnTo>
                      <a:pt x="5164" y="5856"/>
                    </a:lnTo>
                    <a:lnTo>
                      <a:pt x="5169" y="5857"/>
                    </a:lnTo>
                    <a:lnTo>
                      <a:pt x="5194" y="5867"/>
                    </a:lnTo>
                    <a:lnTo>
                      <a:pt x="5199" y="5869"/>
                    </a:lnTo>
                    <a:lnTo>
                      <a:pt x="5224" y="5879"/>
                    </a:lnTo>
                    <a:lnTo>
                      <a:pt x="5229" y="5881"/>
                    </a:lnTo>
                    <a:lnTo>
                      <a:pt x="5254" y="5892"/>
                    </a:lnTo>
                    <a:lnTo>
                      <a:pt x="5259" y="5895"/>
                    </a:lnTo>
                    <a:lnTo>
                      <a:pt x="5283" y="5907"/>
                    </a:lnTo>
                    <a:lnTo>
                      <a:pt x="5288" y="5910"/>
                    </a:lnTo>
                    <a:lnTo>
                      <a:pt x="5312" y="5923"/>
                    </a:lnTo>
                    <a:lnTo>
                      <a:pt x="5316" y="5925"/>
                    </a:lnTo>
                    <a:lnTo>
                      <a:pt x="5339" y="5939"/>
                    </a:lnTo>
                    <a:lnTo>
                      <a:pt x="5344" y="5942"/>
                    </a:lnTo>
                    <a:lnTo>
                      <a:pt x="5367" y="5957"/>
                    </a:lnTo>
                    <a:lnTo>
                      <a:pt x="5371" y="5960"/>
                    </a:lnTo>
                    <a:lnTo>
                      <a:pt x="5393" y="5976"/>
                    </a:lnTo>
                    <a:lnTo>
                      <a:pt x="5398" y="5979"/>
                    </a:lnTo>
                    <a:lnTo>
                      <a:pt x="5419" y="5995"/>
                    </a:lnTo>
                    <a:lnTo>
                      <a:pt x="5424" y="5999"/>
                    </a:lnTo>
                    <a:lnTo>
                      <a:pt x="5444" y="6016"/>
                    </a:lnTo>
                    <a:lnTo>
                      <a:pt x="5449" y="6020"/>
                    </a:lnTo>
                    <a:lnTo>
                      <a:pt x="5469" y="6037"/>
                    </a:lnTo>
                    <a:lnTo>
                      <a:pt x="5473" y="6041"/>
                    </a:lnTo>
                    <a:lnTo>
                      <a:pt x="5492" y="6060"/>
                    </a:lnTo>
                    <a:lnTo>
                      <a:pt x="5496" y="6064"/>
                    </a:lnTo>
                    <a:lnTo>
                      <a:pt x="5515" y="6083"/>
                    </a:lnTo>
                    <a:lnTo>
                      <a:pt x="5519" y="6087"/>
                    </a:lnTo>
                    <a:lnTo>
                      <a:pt x="5536" y="6107"/>
                    </a:lnTo>
                    <a:lnTo>
                      <a:pt x="5540" y="6112"/>
                    </a:lnTo>
                    <a:lnTo>
                      <a:pt x="5557" y="6132"/>
                    </a:lnTo>
                    <a:lnTo>
                      <a:pt x="5561" y="6137"/>
                    </a:lnTo>
                    <a:lnTo>
                      <a:pt x="5577" y="6158"/>
                    </a:lnTo>
                    <a:lnTo>
                      <a:pt x="5580" y="6163"/>
                    </a:lnTo>
                    <a:lnTo>
                      <a:pt x="5596" y="6185"/>
                    </a:lnTo>
                    <a:lnTo>
                      <a:pt x="5599" y="6189"/>
                    </a:lnTo>
                    <a:lnTo>
                      <a:pt x="5614" y="6212"/>
                    </a:lnTo>
                    <a:lnTo>
                      <a:pt x="5617" y="6217"/>
                    </a:lnTo>
                    <a:lnTo>
                      <a:pt x="5631" y="6240"/>
                    </a:lnTo>
                    <a:lnTo>
                      <a:pt x="5633" y="6244"/>
                    </a:lnTo>
                    <a:lnTo>
                      <a:pt x="5646" y="6268"/>
                    </a:lnTo>
                    <a:lnTo>
                      <a:pt x="5649" y="6273"/>
                    </a:lnTo>
                    <a:lnTo>
                      <a:pt x="5661" y="6297"/>
                    </a:lnTo>
                    <a:lnTo>
                      <a:pt x="5664" y="6302"/>
                    </a:lnTo>
                    <a:lnTo>
                      <a:pt x="5675" y="6327"/>
                    </a:lnTo>
                    <a:lnTo>
                      <a:pt x="5677" y="6332"/>
                    </a:lnTo>
                    <a:lnTo>
                      <a:pt x="5687" y="6357"/>
                    </a:lnTo>
                    <a:lnTo>
                      <a:pt x="5689" y="6362"/>
                    </a:lnTo>
                    <a:lnTo>
                      <a:pt x="5699" y="6387"/>
                    </a:lnTo>
                    <a:lnTo>
                      <a:pt x="5700" y="6392"/>
                    </a:lnTo>
                    <a:lnTo>
                      <a:pt x="5709" y="6418"/>
                    </a:lnTo>
                    <a:lnTo>
                      <a:pt x="5710" y="6423"/>
                    </a:lnTo>
                    <a:lnTo>
                      <a:pt x="5718" y="6449"/>
                    </a:lnTo>
                    <a:lnTo>
                      <a:pt x="5719" y="6454"/>
                    </a:lnTo>
                    <a:lnTo>
                      <a:pt x="5726" y="6480"/>
                    </a:lnTo>
                    <a:lnTo>
                      <a:pt x="5727" y="6486"/>
                    </a:lnTo>
                    <a:lnTo>
                      <a:pt x="5732" y="6512"/>
                    </a:lnTo>
                    <a:lnTo>
                      <a:pt x="5733" y="6517"/>
                    </a:lnTo>
                    <a:lnTo>
                      <a:pt x="5738" y="6544"/>
                    </a:lnTo>
                    <a:lnTo>
                      <a:pt x="5739" y="6549"/>
                    </a:lnTo>
                    <a:lnTo>
                      <a:pt x="5742" y="6576"/>
                    </a:lnTo>
                    <a:lnTo>
                      <a:pt x="5743" y="6581"/>
                    </a:lnTo>
                    <a:lnTo>
                      <a:pt x="5745" y="6608"/>
                    </a:lnTo>
                    <a:lnTo>
                      <a:pt x="5746" y="6614"/>
                    </a:lnTo>
                    <a:lnTo>
                      <a:pt x="5747" y="6641"/>
                    </a:lnTo>
                    <a:lnTo>
                      <a:pt x="5747" y="6646"/>
                    </a:lnTo>
                    <a:lnTo>
                      <a:pt x="5748" y="6673"/>
                    </a:lnTo>
                    <a:lnTo>
                      <a:pt x="5748" y="6676"/>
                    </a:lnTo>
                    <a:lnTo>
                      <a:pt x="5748" y="7723"/>
                    </a:lnTo>
                    <a:lnTo>
                      <a:pt x="6885" y="7723"/>
                    </a:lnTo>
                    <a:lnTo>
                      <a:pt x="6885" y="5479"/>
                    </a:lnTo>
                    <a:lnTo>
                      <a:pt x="6886" y="5459"/>
                    </a:lnTo>
                    <a:lnTo>
                      <a:pt x="6890" y="5440"/>
                    </a:lnTo>
                    <a:lnTo>
                      <a:pt x="6896" y="5422"/>
                    </a:lnTo>
                    <a:lnTo>
                      <a:pt x="6905" y="5404"/>
                    </a:lnTo>
                    <a:lnTo>
                      <a:pt x="6916" y="5388"/>
                    </a:lnTo>
                    <a:lnTo>
                      <a:pt x="6929" y="5373"/>
                    </a:lnTo>
                    <a:lnTo>
                      <a:pt x="6944" y="5360"/>
                    </a:lnTo>
                    <a:lnTo>
                      <a:pt x="6960" y="5349"/>
                    </a:lnTo>
                    <a:lnTo>
                      <a:pt x="6978" y="5340"/>
                    </a:lnTo>
                    <a:lnTo>
                      <a:pt x="6996" y="5334"/>
                    </a:lnTo>
                    <a:lnTo>
                      <a:pt x="7015" y="5330"/>
                    </a:lnTo>
                    <a:lnTo>
                      <a:pt x="7035" y="5329"/>
                    </a:lnTo>
                    <a:lnTo>
                      <a:pt x="8231" y="5329"/>
                    </a:lnTo>
                    <a:lnTo>
                      <a:pt x="8253" y="5329"/>
                    </a:lnTo>
                    <a:lnTo>
                      <a:pt x="8275" y="5327"/>
                    </a:lnTo>
                    <a:lnTo>
                      <a:pt x="8296" y="5325"/>
                    </a:lnTo>
                    <a:lnTo>
                      <a:pt x="8317" y="5323"/>
                    </a:lnTo>
                    <a:lnTo>
                      <a:pt x="8338" y="5319"/>
                    </a:lnTo>
                    <a:lnTo>
                      <a:pt x="8359" y="5315"/>
                    </a:lnTo>
                    <a:lnTo>
                      <a:pt x="8379" y="5310"/>
                    </a:lnTo>
                    <a:lnTo>
                      <a:pt x="8400" y="5304"/>
                    </a:lnTo>
                    <a:lnTo>
                      <a:pt x="8420" y="5297"/>
                    </a:lnTo>
                    <a:lnTo>
                      <a:pt x="8440" y="5290"/>
                    </a:lnTo>
                    <a:lnTo>
                      <a:pt x="8459" y="5282"/>
                    </a:lnTo>
                    <a:lnTo>
                      <a:pt x="8478" y="5273"/>
                    </a:lnTo>
                    <a:lnTo>
                      <a:pt x="8497" y="5263"/>
                    </a:lnTo>
                    <a:lnTo>
                      <a:pt x="8516" y="5253"/>
                    </a:lnTo>
                    <a:lnTo>
                      <a:pt x="8534" y="5242"/>
                    </a:lnTo>
                    <a:lnTo>
                      <a:pt x="8552" y="5230"/>
                    </a:lnTo>
                    <a:lnTo>
                      <a:pt x="8569" y="5218"/>
                    </a:lnTo>
                    <a:lnTo>
                      <a:pt x="8586" y="5205"/>
                    </a:lnTo>
                    <a:lnTo>
                      <a:pt x="8603" y="5192"/>
                    </a:lnTo>
                    <a:lnTo>
                      <a:pt x="8618" y="5177"/>
                    </a:lnTo>
                    <a:lnTo>
                      <a:pt x="8634" y="5163"/>
                    </a:lnTo>
                    <a:lnTo>
                      <a:pt x="8648" y="5147"/>
                    </a:lnTo>
                    <a:lnTo>
                      <a:pt x="8663" y="5132"/>
                    </a:lnTo>
                    <a:lnTo>
                      <a:pt x="8676" y="5115"/>
                    </a:lnTo>
                    <a:lnTo>
                      <a:pt x="8689" y="5098"/>
                    </a:lnTo>
                    <a:lnTo>
                      <a:pt x="8701" y="5081"/>
                    </a:lnTo>
                    <a:lnTo>
                      <a:pt x="8713" y="5063"/>
                    </a:lnTo>
                    <a:lnTo>
                      <a:pt x="8724" y="5045"/>
                    </a:lnTo>
                    <a:lnTo>
                      <a:pt x="8734" y="5026"/>
                    </a:lnTo>
                    <a:lnTo>
                      <a:pt x="8744" y="5007"/>
                    </a:lnTo>
                    <a:lnTo>
                      <a:pt x="8753" y="4988"/>
                    </a:lnTo>
                    <a:lnTo>
                      <a:pt x="8761" y="4969"/>
                    </a:lnTo>
                    <a:lnTo>
                      <a:pt x="8768" y="4949"/>
                    </a:lnTo>
                    <a:lnTo>
                      <a:pt x="8775" y="4929"/>
                    </a:lnTo>
                    <a:lnTo>
                      <a:pt x="8781" y="4908"/>
                    </a:lnTo>
                    <a:lnTo>
                      <a:pt x="8786" y="4888"/>
                    </a:lnTo>
                    <a:lnTo>
                      <a:pt x="8790" y="4867"/>
                    </a:lnTo>
                    <a:lnTo>
                      <a:pt x="8794" y="4846"/>
                    </a:lnTo>
                    <a:lnTo>
                      <a:pt x="8796" y="4825"/>
                    </a:lnTo>
                    <a:lnTo>
                      <a:pt x="8798" y="4804"/>
                    </a:lnTo>
                    <a:lnTo>
                      <a:pt x="8800" y="4782"/>
                    </a:lnTo>
                    <a:lnTo>
                      <a:pt x="8800" y="4761"/>
                    </a:lnTo>
                    <a:lnTo>
                      <a:pt x="8800" y="4740"/>
                    </a:lnTo>
                    <a:lnTo>
                      <a:pt x="8798" y="4718"/>
                    </a:lnTo>
                    <a:lnTo>
                      <a:pt x="8796" y="4697"/>
                    </a:lnTo>
                    <a:lnTo>
                      <a:pt x="8794" y="4676"/>
                    </a:lnTo>
                    <a:lnTo>
                      <a:pt x="8790" y="4655"/>
                    </a:lnTo>
                    <a:lnTo>
                      <a:pt x="8786" y="4634"/>
                    </a:lnTo>
                    <a:lnTo>
                      <a:pt x="8781" y="4614"/>
                    </a:lnTo>
                    <a:lnTo>
                      <a:pt x="8775" y="4593"/>
                    </a:lnTo>
                    <a:lnTo>
                      <a:pt x="8768" y="4573"/>
                    </a:lnTo>
                    <a:lnTo>
                      <a:pt x="8761" y="4553"/>
                    </a:lnTo>
                    <a:lnTo>
                      <a:pt x="8753" y="4534"/>
                    </a:lnTo>
                    <a:lnTo>
                      <a:pt x="8744" y="4515"/>
                    </a:lnTo>
                    <a:lnTo>
                      <a:pt x="8734" y="4496"/>
                    </a:lnTo>
                    <a:lnTo>
                      <a:pt x="8724" y="4477"/>
                    </a:lnTo>
                    <a:lnTo>
                      <a:pt x="8713" y="4458"/>
                    </a:lnTo>
                    <a:lnTo>
                      <a:pt x="8701" y="4440"/>
                    </a:lnTo>
                    <a:lnTo>
                      <a:pt x="8689" y="4423"/>
                    </a:lnTo>
                    <a:lnTo>
                      <a:pt x="8676" y="4406"/>
                    </a:lnTo>
                    <a:lnTo>
                      <a:pt x="8663" y="4390"/>
                    </a:lnTo>
                    <a:lnTo>
                      <a:pt x="8648" y="4374"/>
                    </a:lnTo>
                    <a:lnTo>
                      <a:pt x="8634" y="4359"/>
                    </a:lnTo>
                    <a:lnTo>
                      <a:pt x="8619" y="4344"/>
                    </a:lnTo>
                    <a:lnTo>
                      <a:pt x="8603" y="4330"/>
                    </a:lnTo>
                    <a:lnTo>
                      <a:pt x="8586" y="4317"/>
                    </a:lnTo>
                    <a:lnTo>
                      <a:pt x="8570" y="4304"/>
                    </a:lnTo>
                    <a:lnTo>
                      <a:pt x="8552" y="4292"/>
                    </a:lnTo>
                    <a:lnTo>
                      <a:pt x="8534" y="4280"/>
                    </a:lnTo>
                    <a:lnTo>
                      <a:pt x="8516" y="4269"/>
                    </a:lnTo>
                    <a:lnTo>
                      <a:pt x="8497" y="4259"/>
                    </a:lnTo>
                    <a:lnTo>
                      <a:pt x="8478" y="4249"/>
                    </a:lnTo>
                    <a:lnTo>
                      <a:pt x="8459" y="4240"/>
                    </a:lnTo>
                    <a:lnTo>
                      <a:pt x="8439" y="4232"/>
                    </a:lnTo>
                    <a:lnTo>
                      <a:pt x="8419" y="4224"/>
                    </a:lnTo>
                    <a:lnTo>
                      <a:pt x="8399" y="4218"/>
                    </a:lnTo>
                    <a:lnTo>
                      <a:pt x="8379" y="4212"/>
                    </a:lnTo>
                    <a:lnTo>
                      <a:pt x="8358" y="4207"/>
                    </a:lnTo>
                    <a:lnTo>
                      <a:pt x="8337" y="4202"/>
                    </a:lnTo>
                    <a:lnTo>
                      <a:pt x="8316" y="4198"/>
                    </a:lnTo>
                    <a:lnTo>
                      <a:pt x="8295" y="4196"/>
                    </a:lnTo>
                    <a:lnTo>
                      <a:pt x="8274" y="4194"/>
                    </a:lnTo>
                    <a:lnTo>
                      <a:pt x="8253" y="4192"/>
                    </a:lnTo>
                    <a:lnTo>
                      <a:pt x="8231" y="4192"/>
                    </a:lnTo>
                    <a:lnTo>
                      <a:pt x="7035" y="4192"/>
                    </a:lnTo>
                    <a:lnTo>
                      <a:pt x="7015" y="4191"/>
                    </a:lnTo>
                    <a:lnTo>
                      <a:pt x="6996" y="4187"/>
                    </a:lnTo>
                    <a:lnTo>
                      <a:pt x="6978" y="4181"/>
                    </a:lnTo>
                    <a:lnTo>
                      <a:pt x="6960" y="4172"/>
                    </a:lnTo>
                    <a:lnTo>
                      <a:pt x="6944" y="4161"/>
                    </a:lnTo>
                    <a:lnTo>
                      <a:pt x="6929" y="4148"/>
                    </a:lnTo>
                    <a:lnTo>
                      <a:pt x="6916" y="4133"/>
                    </a:lnTo>
                    <a:lnTo>
                      <a:pt x="6905" y="4117"/>
                    </a:lnTo>
                    <a:lnTo>
                      <a:pt x="6896" y="4099"/>
                    </a:lnTo>
                    <a:lnTo>
                      <a:pt x="6890" y="4081"/>
                    </a:lnTo>
                    <a:lnTo>
                      <a:pt x="6886" y="4062"/>
                    </a:lnTo>
                    <a:lnTo>
                      <a:pt x="6885" y="4042"/>
                    </a:lnTo>
                    <a:lnTo>
                      <a:pt x="6885" y="2846"/>
                    </a:lnTo>
                    <a:lnTo>
                      <a:pt x="6885" y="2824"/>
                    </a:lnTo>
                    <a:lnTo>
                      <a:pt x="6883" y="2802"/>
                    </a:lnTo>
                    <a:lnTo>
                      <a:pt x="6881" y="2781"/>
                    </a:lnTo>
                    <a:lnTo>
                      <a:pt x="6879" y="2760"/>
                    </a:lnTo>
                    <a:lnTo>
                      <a:pt x="6875" y="2739"/>
                    </a:lnTo>
                    <a:lnTo>
                      <a:pt x="6871" y="2719"/>
                    </a:lnTo>
                    <a:lnTo>
                      <a:pt x="6866" y="2698"/>
                    </a:lnTo>
                    <a:lnTo>
                      <a:pt x="6860" y="2678"/>
                    </a:lnTo>
                    <a:lnTo>
                      <a:pt x="6853" y="2658"/>
                    </a:lnTo>
                    <a:lnTo>
                      <a:pt x="6846" y="2638"/>
                    </a:lnTo>
                    <a:lnTo>
                      <a:pt x="6838" y="2618"/>
                    </a:lnTo>
                    <a:lnTo>
                      <a:pt x="6829" y="2599"/>
                    </a:lnTo>
                    <a:lnTo>
                      <a:pt x="6819" y="2580"/>
                    </a:lnTo>
                    <a:lnTo>
                      <a:pt x="6809" y="2561"/>
                    </a:lnTo>
                    <a:lnTo>
                      <a:pt x="6798" y="2543"/>
                    </a:lnTo>
                    <a:lnTo>
                      <a:pt x="6787" y="2525"/>
                    </a:lnTo>
                    <a:lnTo>
                      <a:pt x="6774" y="2508"/>
                    </a:lnTo>
                    <a:lnTo>
                      <a:pt x="6761" y="2491"/>
                    </a:lnTo>
                    <a:lnTo>
                      <a:pt x="6748" y="2475"/>
                    </a:lnTo>
                    <a:lnTo>
                      <a:pt x="6734" y="2459"/>
                    </a:lnTo>
                    <a:lnTo>
                      <a:pt x="6719" y="2444"/>
                    </a:lnTo>
                    <a:lnTo>
                      <a:pt x="6703" y="2429"/>
                    </a:lnTo>
                    <a:lnTo>
                      <a:pt x="6688" y="2415"/>
                    </a:lnTo>
                    <a:lnTo>
                      <a:pt x="6671" y="2401"/>
                    </a:lnTo>
                    <a:lnTo>
                      <a:pt x="6654" y="2388"/>
                    </a:lnTo>
                    <a:lnTo>
                      <a:pt x="6637" y="2376"/>
                    </a:lnTo>
                    <a:lnTo>
                      <a:pt x="6619" y="2364"/>
                    </a:lnTo>
                    <a:lnTo>
                      <a:pt x="6601" y="2353"/>
                    </a:lnTo>
                    <a:lnTo>
                      <a:pt x="6582" y="2343"/>
                    </a:lnTo>
                    <a:lnTo>
                      <a:pt x="6563" y="2333"/>
                    </a:lnTo>
                    <a:lnTo>
                      <a:pt x="6544" y="2324"/>
                    </a:lnTo>
                    <a:lnTo>
                      <a:pt x="6525" y="2316"/>
                    </a:lnTo>
                    <a:lnTo>
                      <a:pt x="6505" y="2309"/>
                    </a:lnTo>
                    <a:lnTo>
                      <a:pt x="6485" y="2302"/>
                    </a:lnTo>
                    <a:lnTo>
                      <a:pt x="6464" y="2296"/>
                    </a:lnTo>
                    <a:lnTo>
                      <a:pt x="6444" y="2291"/>
                    </a:lnTo>
                    <a:lnTo>
                      <a:pt x="6423" y="2287"/>
                    </a:lnTo>
                    <a:lnTo>
                      <a:pt x="6402" y="2283"/>
                    </a:lnTo>
                    <a:lnTo>
                      <a:pt x="6381" y="2281"/>
                    </a:lnTo>
                    <a:lnTo>
                      <a:pt x="6360" y="2279"/>
                    </a:lnTo>
                    <a:lnTo>
                      <a:pt x="6338" y="2277"/>
                    </a:lnTo>
                    <a:lnTo>
                      <a:pt x="6317" y="2277"/>
                    </a:lnTo>
                    <a:lnTo>
                      <a:pt x="6296" y="2277"/>
                    </a:lnTo>
                    <a:lnTo>
                      <a:pt x="6274" y="2279"/>
                    </a:lnTo>
                    <a:lnTo>
                      <a:pt x="6253" y="2281"/>
                    </a:lnTo>
                    <a:lnTo>
                      <a:pt x="6232" y="2283"/>
                    </a:lnTo>
                    <a:lnTo>
                      <a:pt x="6211" y="2287"/>
                    </a:lnTo>
                    <a:lnTo>
                      <a:pt x="6190" y="2291"/>
                    </a:lnTo>
                    <a:lnTo>
                      <a:pt x="6170" y="2296"/>
                    </a:lnTo>
                    <a:lnTo>
                      <a:pt x="6149" y="2302"/>
                    </a:lnTo>
                    <a:lnTo>
                      <a:pt x="6129" y="2309"/>
                    </a:lnTo>
                    <a:lnTo>
                      <a:pt x="6109" y="2316"/>
                    </a:lnTo>
                    <a:lnTo>
                      <a:pt x="6090" y="2324"/>
                    </a:lnTo>
                    <a:lnTo>
                      <a:pt x="6071" y="2333"/>
                    </a:lnTo>
                    <a:lnTo>
                      <a:pt x="6052" y="2343"/>
                    </a:lnTo>
                    <a:lnTo>
                      <a:pt x="6033" y="2353"/>
                    </a:lnTo>
                    <a:lnTo>
                      <a:pt x="6015" y="2364"/>
                    </a:lnTo>
                    <a:lnTo>
                      <a:pt x="5997" y="2376"/>
                    </a:lnTo>
                    <a:lnTo>
                      <a:pt x="5979" y="2388"/>
                    </a:lnTo>
                    <a:lnTo>
                      <a:pt x="5962" y="2401"/>
                    </a:lnTo>
                    <a:lnTo>
                      <a:pt x="5946" y="2415"/>
                    </a:lnTo>
                    <a:lnTo>
                      <a:pt x="5930" y="2429"/>
                    </a:lnTo>
                    <a:lnTo>
                      <a:pt x="5915" y="2444"/>
                    </a:lnTo>
                    <a:lnTo>
                      <a:pt x="5900" y="2459"/>
                    </a:lnTo>
                    <a:lnTo>
                      <a:pt x="5886" y="2475"/>
                    </a:lnTo>
                    <a:lnTo>
                      <a:pt x="5873" y="2491"/>
                    </a:lnTo>
                    <a:lnTo>
                      <a:pt x="5860" y="2508"/>
                    </a:lnTo>
                    <a:lnTo>
                      <a:pt x="5848" y="2525"/>
                    </a:lnTo>
                    <a:lnTo>
                      <a:pt x="5836" y="2543"/>
                    </a:lnTo>
                    <a:lnTo>
                      <a:pt x="5825" y="2561"/>
                    </a:lnTo>
                    <a:lnTo>
                      <a:pt x="5815" y="2580"/>
                    </a:lnTo>
                    <a:lnTo>
                      <a:pt x="5805" y="2599"/>
                    </a:lnTo>
                    <a:lnTo>
                      <a:pt x="5796" y="2619"/>
                    </a:lnTo>
                    <a:lnTo>
                      <a:pt x="5788" y="2638"/>
                    </a:lnTo>
                    <a:lnTo>
                      <a:pt x="5780" y="2658"/>
                    </a:lnTo>
                    <a:lnTo>
                      <a:pt x="5774" y="2678"/>
                    </a:lnTo>
                    <a:lnTo>
                      <a:pt x="5768" y="2699"/>
                    </a:lnTo>
                    <a:lnTo>
                      <a:pt x="5762" y="2719"/>
                    </a:lnTo>
                    <a:lnTo>
                      <a:pt x="5758" y="2740"/>
                    </a:lnTo>
                    <a:lnTo>
                      <a:pt x="5754" y="2761"/>
                    </a:lnTo>
                    <a:lnTo>
                      <a:pt x="5752" y="2782"/>
                    </a:lnTo>
                    <a:lnTo>
                      <a:pt x="5750" y="2803"/>
                    </a:lnTo>
                    <a:lnTo>
                      <a:pt x="5748" y="2824"/>
                    </a:lnTo>
                    <a:lnTo>
                      <a:pt x="5748" y="2846"/>
                    </a:lnTo>
                    <a:lnTo>
                      <a:pt x="5748" y="4042"/>
                    </a:lnTo>
                    <a:lnTo>
                      <a:pt x="5747" y="4062"/>
                    </a:lnTo>
                    <a:lnTo>
                      <a:pt x="5743" y="4081"/>
                    </a:lnTo>
                    <a:lnTo>
                      <a:pt x="5737" y="4099"/>
                    </a:lnTo>
                    <a:lnTo>
                      <a:pt x="5728" y="4117"/>
                    </a:lnTo>
                    <a:lnTo>
                      <a:pt x="5717" y="4133"/>
                    </a:lnTo>
                    <a:lnTo>
                      <a:pt x="5704" y="4148"/>
                    </a:lnTo>
                    <a:lnTo>
                      <a:pt x="5689" y="4161"/>
                    </a:lnTo>
                    <a:lnTo>
                      <a:pt x="5673" y="4172"/>
                    </a:lnTo>
                    <a:lnTo>
                      <a:pt x="5655" y="4181"/>
                    </a:lnTo>
                    <a:lnTo>
                      <a:pt x="5637" y="4187"/>
                    </a:lnTo>
                    <a:lnTo>
                      <a:pt x="5618" y="4191"/>
                    </a:lnTo>
                    <a:lnTo>
                      <a:pt x="5598" y="4192"/>
                    </a:lnTo>
                    <a:lnTo>
                      <a:pt x="5578" y="4191"/>
                    </a:lnTo>
                    <a:lnTo>
                      <a:pt x="5559" y="4187"/>
                    </a:lnTo>
                    <a:lnTo>
                      <a:pt x="5541" y="4181"/>
                    </a:lnTo>
                    <a:lnTo>
                      <a:pt x="5523" y="4172"/>
                    </a:lnTo>
                    <a:lnTo>
                      <a:pt x="5507" y="4161"/>
                    </a:lnTo>
                    <a:lnTo>
                      <a:pt x="5492" y="4148"/>
                    </a:lnTo>
                    <a:lnTo>
                      <a:pt x="5479" y="4133"/>
                    </a:lnTo>
                    <a:lnTo>
                      <a:pt x="5468" y="4117"/>
                    </a:lnTo>
                    <a:lnTo>
                      <a:pt x="5459" y="4099"/>
                    </a:lnTo>
                    <a:lnTo>
                      <a:pt x="5453" y="4081"/>
                    </a:lnTo>
                    <a:lnTo>
                      <a:pt x="5449" y="4062"/>
                    </a:lnTo>
                    <a:lnTo>
                      <a:pt x="5448" y="4042"/>
                    </a:lnTo>
                    <a:lnTo>
                      <a:pt x="5448" y="2845"/>
                    </a:lnTo>
                    <a:lnTo>
                      <a:pt x="5448" y="2842"/>
                    </a:lnTo>
                    <a:lnTo>
                      <a:pt x="5449" y="2815"/>
                    </a:lnTo>
                    <a:lnTo>
                      <a:pt x="5449" y="2809"/>
                    </a:lnTo>
                    <a:lnTo>
                      <a:pt x="5450" y="2783"/>
                    </a:lnTo>
                    <a:lnTo>
                      <a:pt x="5451" y="2777"/>
                    </a:lnTo>
                    <a:lnTo>
                      <a:pt x="5453" y="2750"/>
                    </a:lnTo>
                    <a:lnTo>
                      <a:pt x="5454" y="2744"/>
                    </a:lnTo>
                    <a:lnTo>
                      <a:pt x="5458" y="2718"/>
                    </a:lnTo>
                    <a:lnTo>
                      <a:pt x="5458" y="2712"/>
                    </a:lnTo>
                    <a:lnTo>
                      <a:pt x="5463" y="2686"/>
                    </a:lnTo>
                    <a:lnTo>
                      <a:pt x="5464" y="2680"/>
                    </a:lnTo>
                    <a:lnTo>
                      <a:pt x="5470" y="2654"/>
                    </a:lnTo>
                    <a:lnTo>
                      <a:pt x="5471" y="2649"/>
                    </a:lnTo>
                    <a:lnTo>
                      <a:pt x="5477" y="2623"/>
                    </a:lnTo>
                    <a:lnTo>
                      <a:pt x="5479" y="2617"/>
                    </a:lnTo>
                    <a:lnTo>
                      <a:pt x="5486" y="2592"/>
                    </a:lnTo>
                    <a:lnTo>
                      <a:pt x="5488" y="2586"/>
                    </a:lnTo>
                    <a:lnTo>
                      <a:pt x="5496" y="2561"/>
                    </a:lnTo>
                    <a:lnTo>
                      <a:pt x="5498" y="2556"/>
                    </a:lnTo>
                    <a:lnTo>
                      <a:pt x="5508" y="2531"/>
                    </a:lnTo>
                    <a:lnTo>
                      <a:pt x="5510" y="2526"/>
                    </a:lnTo>
                    <a:lnTo>
                      <a:pt x="5520" y="2501"/>
                    </a:lnTo>
                    <a:lnTo>
                      <a:pt x="5522" y="2496"/>
                    </a:lnTo>
                    <a:lnTo>
                      <a:pt x="5533" y="2471"/>
                    </a:lnTo>
                    <a:lnTo>
                      <a:pt x="5536" y="2466"/>
                    </a:lnTo>
                    <a:lnTo>
                      <a:pt x="5548" y="2442"/>
                    </a:lnTo>
                    <a:lnTo>
                      <a:pt x="5550" y="2438"/>
                    </a:lnTo>
                    <a:lnTo>
                      <a:pt x="5564" y="2414"/>
                    </a:lnTo>
                    <a:lnTo>
                      <a:pt x="5567" y="2409"/>
                    </a:lnTo>
                    <a:lnTo>
                      <a:pt x="5580" y="2385"/>
                    </a:lnTo>
                    <a:lnTo>
                      <a:pt x="5583" y="2381"/>
                    </a:lnTo>
                    <a:lnTo>
                      <a:pt x="5598" y="2358"/>
                    </a:lnTo>
                    <a:lnTo>
                      <a:pt x="5601" y="2354"/>
                    </a:lnTo>
                    <a:lnTo>
                      <a:pt x="5617" y="2332"/>
                    </a:lnTo>
                    <a:lnTo>
                      <a:pt x="5620" y="2327"/>
                    </a:lnTo>
                    <a:lnTo>
                      <a:pt x="5636" y="2306"/>
                    </a:lnTo>
                    <a:lnTo>
                      <a:pt x="5640" y="2302"/>
                    </a:lnTo>
                    <a:lnTo>
                      <a:pt x="5657" y="2281"/>
                    </a:lnTo>
                    <a:lnTo>
                      <a:pt x="5661" y="2277"/>
                    </a:lnTo>
                    <a:lnTo>
                      <a:pt x="5678" y="2257"/>
                    </a:lnTo>
                    <a:lnTo>
                      <a:pt x="5682" y="2253"/>
                    </a:lnTo>
                    <a:lnTo>
                      <a:pt x="5701" y="2234"/>
                    </a:lnTo>
                    <a:lnTo>
                      <a:pt x="5705" y="2230"/>
                    </a:lnTo>
                    <a:lnTo>
                      <a:pt x="5724" y="2211"/>
                    </a:lnTo>
                    <a:lnTo>
                      <a:pt x="5728" y="2207"/>
                    </a:lnTo>
                    <a:lnTo>
                      <a:pt x="5748" y="2189"/>
                    </a:lnTo>
                    <a:lnTo>
                      <a:pt x="5752" y="2186"/>
                    </a:lnTo>
                    <a:lnTo>
                      <a:pt x="5773" y="2169"/>
                    </a:lnTo>
                    <a:lnTo>
                      <a:pt x="5777" y="2165"/>
                    </a:lnTo>
                    <a:lnTo>
                      <a:pt x="5799" y="2149"/>
                    </a:lnTo>
                    <a:lnTo>
                      <a:pt x="5803" y="2145"/>
                    </a:lnTo>
                    <a:lnTo>
                      <a:pt x="5825" y="2130"/>
                    </a:lnTo>
                    <a:lnTo>
                      <a:pt x="5830" y="2127"/>
                    </a:lnTo>
                    <a:lnTo>
                      <a:pt x="5852" y="2112"/>
                    </a:lnTo>
                    <a:lnTo>
                      <a:pt x="5857" y="2109"/>
                    </a:lnTo>
                    <a:lnTo>
                      <a:pt x="5880" y="2095"/>
                    </a:lnTo>
                    <a:lnTo>
                      <a:pt x="5885" y="2092"/>
                    </a:lnTo>
                    <a:lnTo>
                      <a:pt x="5909" y="2079"/>
                    </a:lnTo>
                    <a:lnTo>
                      <a:pt x="5914" y="2076"/>
                    </a:lnTo>
                    <a:lnTo>
                      <a:pt x="5938" y="2064"/>
                    </a:lnTo>
                    <a:lnTo>
                      <a:pt x="5943" y="2061"/>
                    </a:lnTo>
                    <a:lnTo>
                      <a:pt x="5968" y="2050"/>
                    </a:lnTo>
                    <a:lnTo>
                      <a:pt x="5973" y="2048"/>
                    </a:lnTo>
                    <a:lnTo>
                      <a:pt x="5998" y="2038"/>
                    </a:lnTo>
                    <a:lnTo>
                      <a:pt x="6003" y="2036"/>
                    </a:lnTo>
                    <a:lnTo>
                      <a:pt x="6028" y="2026"/>
                    </a:lnTo>
                    <a:lnTo>
                      <a:pt x="6033" y="2025"/>
                    </a:lnTo>
                    <a:lnTo>
                      <a:pt x="6059" y="2016"/>
                    </a:lnTo>
                    <a:lnTo>
                      <a:pt x="6064" y="2015"/>
                    </a:lnTo>
                    <a:lnTo>
                      <a:pt x="6090" y="2007"/>
                    </a:lnTo>
                    <a:lnTo>
                      <a:pt x="6095" y="2006"/>
                    </a:lnTo>
                    <a:lnTo>
                      <a:pt x="6121" y="1999"/>
                    </a:lnTo>
                    <a:lnTo>
                      <a:pt x="6127" y="1998"/>
                    </a:lnTo>
                    <a:lnTo>
                      <a:pt x="6153" y="1993"/>
                    </a:lnTo>
                    <a:lnTo>
                      <a:pt x="6158" y="1992"/>
                    </a:lnTo>
                    <a:lnTo>
                      <a:pt x="6185" y="1987"/>
                    </a:lnTo>
                    <a:lnTo>
                      <a:pt x="6190" y="1986"/>
                    </a:lnTo>
                    <a:lnTo>
                      <a:pt x="6217" y="1983"/>
                    </a:lnTo>
                    <a:lnTo>
                      <a:pt x="6222" y="1982"/>
                    </a:lnTo>
                    <a:lnTo>
                      <a:pt x="6249" y="1980"/>
                    </a:lnTo>
                    <a:lnTo>
                      <a:pt x="6255" y="1979"/>
                    </a:lnTo>
                    <a:lnTo>
                      <a:pt x="6282" y="1978"/>
                    </a:lnTo>
                    <a:lnTo>
                      <a:pt x="6287" y="1978"/>
                    </a:lnTo>
                    <a:lnTo>
                      <a:pt x="6314" y="1977"/>
                    </a:lnTo>
                    <a:lnTo>
                      <a:pt x="6320" y="1977"/>
                    </a:lnTo>
                    <a:lnTo>
                      <a:pt x="6347" y="1978"/>
                    </a:lnTo>
                    <a:lnTo>
                      <a:pt x="6352" y="1978"/>
                    </a:lnTo>
                    <a:lnTo>
                      <a:pt x="6379" y="1979"/>
                    </a:lnTo>
                    <a:lnTo>
                      <a:pt x="6385" y="1980"/>
                    </a:lnTo>
                    <a:lnTo>
                      <a:pt x="6412" y="1982"/>
                    </a:lnTo>
                    <a:lnTo>
                      <a:pt x="6417" y="1983"/>
                    </a:lnTo>
                    <a:lnTo>
                      <a:pt x="6444" y="1986"/>
                    </a:lnTo>
                    <a:lnTo>
                      <a:pt x="6449" y="1987"/>
                    </a:lnTo>
                    <a:lnTo>
                      <a:pt x="6476" y="1992"/>
                    </a:lnTo>
                    <a:lnTo>
                      <a:pt x="6481" y="1993"/>
                    </a:lnTo>
                    <a:lnTo>
                      <a:pt x="6507" y="1998"/>
                    </a:lnTo>
                    <a:lnTo>
                      <a:pt x="6513" y="1999"/>
                    </a:lnTo>
                    <a:lnTo>
                      <a:pt x="6539" y="2006"/>
                    </a:lnTo>
                    <a:lnTo>
                      <a:pt x="6544" y="2007"/>
                    </a:lnTo>
                    <a:lnTo>
                      <a:pt x="6570" y="2015"/>
                    </a:lnTo>
                    <a:lnTo>
                      <a:pt x="6575" y="2016"/>
                    </a:lnTo>
                    <a:lnTo>
                      <a:pt x="6601" y="2025"/>
                    </a:lnTo>
                    <a:lnTo>
                      <a:pt x="6606" y="2026"/>
                    </a:lnTo>
                    <a:lnTo>
                      <a:pt x="6631" y="2036"/>
                    </a:lnTo>
                    <a:lnTo>
                      <a:pt x="6636" y="2038"/>
                    </a:lnTo>
                    <a:lnTo>
                      <a:pt x="6661" y="2048"/>
                    </a:lnTo>
                    <a:lnTo>
                      <a:pt x="6666" y="2050"/>
                    </a:lnTo>
                    <a:lnTo>
                      <a:pt x="6691" y="2061"/>
                    </a:lnTo>
                    <a:lnTo>
                      <a:pt x="6696" y="2064"/>
                    </a:lnTo>
                    <a:lnTo>
                      <a:pt x="6720" y="2076"/>
                    </a:lnTo>
                    <a:lnTo>
                      <a:pt x="6725" y="2079"/>
                    </a:lnTo>
                    <a:lnTo>
                      <a:pt x="6749" y="2092"/>
                    </a:lnTo>
                    <a:lnTo>
                      <a:pt x="6754" y="2095"/>
                    </a:lnTo>
                    <a:lnTo>
                      <a:pt x="6777" y="2109"/>
                    </a:lnTo>
                    <a:lnTo>
                      <a:pt x="6782" y="2112"/>
                    </a:lnTo>
                    <a:lnTo>
                      <a:pt x="6804" y="2127"/>
                    </a:lnTo>
                    <a:lnTo>
                      <a:pt x="6809" y="2130"/>
                    </a:lnTo>
                    <a:lnTo>
                      <a:pt x="6831" y="2146"/>
                    </a:lnTo>
                    <a:lnTo>
                      <a:pt x="6835" y="2149"/>
                    </a:lnTo>
                    <a:lnTo>
                      <a:pt x="6856" y="2165"/>
                    </a:lnTo>
                    <a:lnTo>
                      <a:pt x="6861" y="2169"/>
                    </a:lnTo>
                    <a:lnTo>
                      <a:pt x="6881" y="2186"/>
                    </a:lnTo>
                    <a:lnTo>
                      <a:pt x="6885" y="2189"/>
                    </a:lnTo>
                    <a:lnTo>
                      <a:pt x="6905" y="2207"/>
                    </a:lnTo>
                    <a:lnTo>
                      <a:pt x="6909" y="2211"/>
                    </a:lnTo>
                    <a:lnTo>
                      <a:pt x="6929" y="2229"/>
                    </a:lnTo>
                    <a:lnTo>
                      <a:pt x="6933" y="2233"/>
                    </a:lnTo>
                    <a:lnTo>
                      <a:pt x="6951" y="2253"/>
                    </a:lnTo>
                    <a:lnTo>
                      <a:pt x="6955" y="2257"/>
                    </a:lnTo>
                    <a:lnTo>
                      <a:pt x="6973" y="2277"/>
                    </a:lnTo>
                    <a:lnTo>
                      <a:pt x="6977" y="2281"/>
                    </a:lnTo>
                    <a:lnTo>
                      <a:pt x="6994" y="2301"/>
                    </a:lnTo>
                    <a:lnTo>
                      <a:pt x="6997" y="2306"/>
                    </a:lnTo>
                    <a:lnTo>
                      <a:pt x="7014" y="2327"/>
                    </a:lnTo>
                    <a:lnTo>
                      <a:pt x="7017" y="2332"/>
                    </a:lnTo>
                    <a:lnTo>
                      <a:pt x="7032" y="2353"/>
                    </a:lnTo>
                    <a:lnTo>
                      <a:pt x="7036" y="2358"/>
                    </a:lnTo>
                    <a:lnTo>
                      <a:pt x="7050" y="2381"/>
                    </a:lnTo>
                    <a:lnTo>
                      <a:pt x="7053" y="2385"/>
                    </a:lnTo>
                    <a:lnTo>
                      <a:pt x="7067" y="2408"/>
                    </a:lnTo>
                    <a:lnTo>
                      <a:pt x="7071" y="2414"/>
                    </a:lnTo>
                    <a:lnTo>
                      <a:pt x="7084" y="2438"/>
                    </a:lnTo>
                    <a:lnTo>
                      <a:pt x="7086" y="2442"/>
                    </a:lnTo>
                    <a:lnTo>
                      <a:pt x="7098" y="2467"/>
                    </a:lnTo>
                    <a:lnTo>
                      <a:pt x="7101" y="2472"/>
                    </a:lnTo>
                    <a:lnTo>
                      <a:pt x="7112" y="2496"/>
                    </a:lnTo>
                    <a:lnTo>
                      <a:pt x="7114" y="2501"/>
                    </a:lnTo>
                    <a:lnTo>
                      <a:pt x="7124" y="2526"/>
                    </a:lnTo>
                    <a:lnTo>
                      <a:pt x="7126" y="2531"/>
                    </a:lnTo>
                    <a:lnTo>
                      <a:pt x="7136" y="2556"/>
                    </a:lnTo>
                    <a:lnTo>
                      <a:pt x="7137" y="2562"/>
                    </a:lnTo>
                    <a:lnTo>
                      <a:pt x="7146" y="2587"/>
                    </a:lnTo>
                    <a:lnTo>
                      <a:pt x="7147" y="2592"/>
                    </a:lnTo>
                    <a:lnTo>
                      <a:pt x="7155" y="2618"/>
                    </a:lnTo>
                    <a:lnTo>
                      <a:pt x="7156" y="2623"/>
                    </a:lnTo>
                    <a:lnTo>
                      <a:pt x="7163" y="2649"/>
                    </a:lnTo>
                    <a:lnTo>
                      <a:pt x="7164" y="2655"/>
                    </a:lnTo>
                    <a:lnTo>
                      <a:pt x="7169" y="2681"/>
                    </a:lnTo>
                    <a:lnTo>
                      <a:pt x="7170" y="2686"/>
                    </a:lnTo>
                    <a:lnTo>
                      <a:pt x="7175" y="2713"/>
                    </a:lnTo>
                    <a:lnTo>
                      <a:pt x="7176" y="2718"/>
                    </a:lnTo>
                    <a:lnTo>
                      <a:pt x="7179" y="2745"/>
                    </a:lnTo>
                    <a:lnTo>
                      <a:pt x="7180" y="2751"/>
                    </a:lnTo>
                    <a:lnTo>
                      <a:pt x="7182" y="2777"/>
                    </a:lnTo>
                    <a:lnTo>
                      <a:pt x="7183" y="2783"/>
                    </a:lnTo>
                    <a:lnTo>
                      <a:pt x="7184" y="2810"/>
                    </a:lnTo>
                    <a:lnTo>
                      <a:pt x="7184" y="2815"/>
                    </a:lnTo>
                    <a:lnTo>
                      <a:pt x="7185" y="2842"/>
                    </a:lnTo>
                    <a:lnTo>
                      <a:pt x="7185" y="2845"/>
                    </a:lnTo>
                    <a:lnTo>
                      <a:pt x="7185" y="3892"/>
                    </a:lnTo>
                    <a:lnTo>
                      <a:pt x="8232" y="3892"/>
                    </a:lnTo>
                    <a:lnTo>
                      <a:pt x="8235" y="3892"/>
                    </a:lnTo>
                    <a:lnTo>
                      <a:pt x="8262" y="3893"/>
                    </a:lnTo>
                    <a:lnTo>
                      <a:pt x="8268" y="3893"/>
                    </a:lnTo>
                    <a:lnTo>
                      <a:pt x="8294" y="3894"/>
                    </a:lnTo>
                    <a:lnTo>
                      <a:pt x="8300" y="3895"/>
                    </a:lnTo>
                    <a:lnTo>
                      <a:pt x="8327" y="3897"/>
                    </a:lnTo>
                    <a:lnTo>
                      <a:pt x="8333" y="3898"/>
                    </a:lnTo>
                    <a:lnTo>
                      <a:pt x="8359" y="3902"/>
                    </a:lnTo>
                    <a:lnTo>
                      <a:pt x="8365" y="3902"/>
                    </a:lnTo>
                    <a:lnTo>
                      <a:pt x="8391" y="3907"/>
                    </a:lnTo>
                    <a:lnTo>
                      <a:pt x="8397" y="3908"/>
                    </a:lnTo>
                    <a:lnTo>
                      <a:pt x="8423" y="3914"/>
                    </a:lnTo>
                    <a:lnTo>
                      <a:pt x="8428" y="3915"/>
                    </a:lnTo>
                    <a:lnTo>
                      <a:pt x="8454" y="3921"/>
                    </a:lnTo>
                    <a:lnTo>
                      <a:pt x="8460" y="3923"/>
                    </a:lnTo>
                    <a:lnTo>
                      <a:pt x="8486" y="3930"/>
                    </a:lnTo>
                    <a:lnTo>
                      <a:pt x="8491" y="3932"/>
                    </a:lnTo>
                    <a:lnTo>
                      <a:pt x="8516" y="3940"/>
                    </a:lnTo>
                    <a:lnTo>
                      <a:pt x="8522" y="3942"/>
                    </a:lnTo>
                    <a:lnTo>
                      <a:pt x="8547" y="3952"/>
                    </a:lnTo>
                    <a:lnTo>
                      <a:pt x="8552" y="3954"/>
                    </a:lnTo>
                    <a:lnTo>
                      <a:pt x="8577" y="3964"/>
                    </a:lnTo>
                    <a:lnTo>
                      <a:pt x="8582" y="3966"/>
                    </a:lnTo>
                    <a:lnTo>
                      <a:pt x="8606" y="3978"/>
                    </a:lnTo>
                    <a:lnTo>
                      <a:pt x="8611" y="3980"/>
                    </a:lnTo>
                    <a:lnTo>
                      <a:pt x="8635" y="3992"/>
                    </a:lnTo>
                    <a:lnTo>
                      <a:pt x="8640" y="3995"/>
                    </a:lnTo>
                    <a:lnTo>
                      <a:pt x="8664" y="4008"/>
                    </a:lnTo>
                    <a:lnTo>
                      <a:pt x="8668" y="4011"/>
                    </a:lnTo>
                    <a:lnTo>
                      <a:pt x="8692" y="4024"/>
                    </a:lnTo>
                    <a:lnTo>
                      <a:pt x="8696" y="4027"/>
                    </a:lnTo>
                    <a:lnTo>
                      <a:pt x="8719" y="4042"/>
                    </a:lnTo>
                    <a:lnTo>
                      <a:pt x="8723" y="4045"/>
                    </a:lnTo>
                    <a:lnTo>
                      <a:pt x="8745" y="4061"/>
                    </a:lnTo>
                    <a:lnTo>
                      <a:pt x="8750" y="4064"/>
                    </a:lnTo>
                    <a:lnTo>
                      <a:pt x="8771" y="4080"/>
                    </a:lnTo>
                    <a:lnTo>
                      <a:pt x="8775" y="4084"/>
                    </a:lnTo>
                    <a:lnTo>
                      <a:pt x="8796" y="4101"/>
                    </a:lnTo>
                    <a:lnTo>
                      <a:pt x="8800" y="4105"/>
                    </a:lnTo>
                    <a:lnTo>
                      <a:pt x="8820" y="4122"/>
                    </a:lnTo>
                    <a:lnTo>
                      <a:pt x="8824" y="4126"/>
                    </a:lnTo>
                    <a:lnTo>
                      <a:pt x="8844" y="4145"/>
                    </a:lnTo>
                    <a:lnTo>
                      <a:pt x="8848" y="4149"/>
                    </a:lnTo>
                    <a:lnTo>
                      <a:pt x="8866" y="4168"/>
                    </a:lnTo>
                    <a:lnTo>
                      <a:pt x="8870" y="4172"/>
                    </a:lnTo>
                    <a:lnTo>
                      <a:pt x="8888" y="4192"/>
                    </a:lnTo>
                    <a:lnTo>
                      <a:pt x="8892" y="4196"/>
                    </a:lnTo>
                    <a:lnTo>
                      <a:pt x="8909" y="4217"/>
                    </a:lnTo>
                    <a:lnTo>
                      <a:pt x="8912" y="4221"/>
                    </a:lnTo>
                    <a:lnTo>
                      <a:pt x="8929" y="4243"/>
                    </a:lnTo>
                    <a:lnTo>
                      <a:pt x="8932" y="4247"/>
                    </a:lnTo>
                    <a:lnTo>
                      <a:pt x="8948" y="4269"/>
                    </a:lnTo>
                    <a:lnTo>
                      <a:pt x="8951" y="4274"/>
                    </a:lnTo>
                    <a:lnTo>
                      <a:pt x="8966" y="4297"/>
                    </a:lnTo>
                    <a:lnTo>
                      <a:pt x="8969" y="4302"/>
                    </a:lnTo>
                    <a:lnTo>
                      <a:pt x="8983" y="4325"/>
                    </a:lnTo>
                    <a:lnTo>
                      <a:pt x="8985" y="4329"/>
                    </a:lnTo>
                    <a:lnTo>
                      <a:pt x="8998" y="4353"/>
                    </a:lnTo>
                    <a:lnTo>
                      <a:pt x="9001" y="4358"/>
                    </a:lnTo>
                    <a:lnTo>
                      <a:pt x="9013" y="4382"/>
                    </a:lnTo>
                    <a:lnTo>
                      <a:pt x="9016" y="4387"/>
                    </a:lnTo>
                    <a:lnTo>
                      <a:pt x="9027" y="4412"/>
                    </a:lnTo>
                    <a:lnTo>
                      <a:pt x="9029" y="4417"/>
                    </a:lnTo>
                    <a:lnTo>
                      <a:pt x="9039" y="4442"/>
                    </a:lnTo>
                    <a:lnTo>
                      <a:pt x="9041" y="4447"/>
                    </a:lnTo>
                    <a:lnTo>
                      <a:pt x="9051" y="4472"/>
                    </a:lnTo>
                    <a:lnTo>
                      <a:pt x="9052" y="4477"/>
                    </a:lnTo>
                    <a:lnTo>
                      <a:pt x="9061" y="4503"/>
                    </a:lnTo>
                    <a:lnTo>
                      <a:pt x="9062" y="4508"/>
                    </a:lnTo>
                    <a:lnTo>
                      <a:pt x="9070" y="4534"/>
                    </a:lnTo>
                    <a:lnTo>
                      <a:pt x="9071" y="4539"/>
                    </a:lnTo>
                    <a:lnTo>
                      <a:pt x="9078" y="4565"/>
                    </a:lnTo>
                    <a:lnTo>
                      <a:pt x="9079" y="4571"/>
                    </a:lnTo>
                    <a:lnTo>
                      <a:pt x="9084" y="4597"/>
                    </a:lnTo>
                    <a:lnTo>
                      <a:pt x="9085" y="4602"/>
                    </a:lnTo>
                    <a:lnTo>
                      <a:pt x="9090" y="4629"/>
                    </a:lnTo>
                    <a:lnTo>
                      <a:pt x="9091" y="4634"/>
                    </a:lnTo>
                    <a:lnTo>
                      <a:pt x="9094" y="4661"/>
                    </a:lnTo>
                    <a:lnTo>
                      <a:pt x="9095" y="4666"/>
                    </a:lnTo>
                    <a:lnTo>
                      <a:pt x="9097" y="4693"/>
                    </a:lnTo>
                    <a:lnTo>
                      <a:pt x="9098" y="4699"/>
                    </a:lnTo>
                    <a:lnTo>
                      <a:pt x="9099" y="4726"/>
                    </a:lnTo>
                    <a:lnTo>
                      <a:pt x="9099" y="4731"/>
                    </a:lnTo>
                    <a:lnTo>
                      <a:pt x="9100" y="4758"/>
                    </a:lnTo>
                    <a:lnTo>
                      <a:pt x="9100" y="4764"/>
                    </a:lnTo>
                    <a:lnTo>
                      <a:pt x="9099" y="4791"/>
                    </a:lnTo>
                    <a:lnTo>
                      <a:pt x="9099" y="4796"/>
                    </a:lnTo>
                    <a:lnTo>
                      <a:pt x="9098" y="4823"/>
                    </a:lnTo>
                    <a:lnTo>
                      <a:pt x="9097" y="4829"/>
                    </a:lnTo>
                    <a:lnTo>
                      <a:pt x="9095" y="4856"/>
                    </a:lnTo>
                    <a:lnTo>
                      <a:pt x="9094" y="4861"/>
                    </a:lnTo>
                    <a:lnTo>
                      <a:pt x="9091" y="4888"/>
                    </a:lnTo>
                    <a:lnTo>
                      <a:pt x="9090" y="4893"/>
                    </a:lnTo>
                    <a:lnTo>
                      <a:pt x="9085" y="4920"/>
                    </a:lnTo>
                    <a:lnTo>
                      <a:pt x="9084" y="4925"/>
                    </a:lnTo>
                    <a:lnTo>
                      <a:pt x="9079" y="4951"/>
                    </a:lnTo>
                    <a:lnTo>
                      <a:pt x="9078" y="4957"/>
                    </a:lnTo>
                    <a:lnTo>
                      <a:pt x="9071" y="4983"/>
                    </a:lnTo>
                    <a:lnTo>
                      <a:pt x="9070" y="4988"/>
                    </a:lnTo>
                    <a:lnTo>
                      <a:pt x="9062" y="5014"/>
                    </a:lnTo>
                    <a:lnTo>
                      <a:pt x="9061" y="5019"/>
                    </a:lnTo>
                    <a:lnTo>
                      <a:pt x="9052" y="5045"/>
                    </a:lnTo>
                    <a:lnTo>
                      <a:pt x="9051" y="5050"/>
                    </a:lnTo>
                    <a:lnTo>
                      <a:pt x="9041" y="5075"/>
                    </a:lnTo>
                    <a:lnTo>
                      <a:pt x="9039" y="5080"/>
                    </a:lnTo>
                    <a:lnTo>
                      <a:pt x="9029" y="5105"/>
                    </a:lnTo>
                    <a:lnTo>
                      <a:pt x="9027" y="5110"/>
                    </a:lnTo>
                    <a:lnTo>
                      <a:pt x="9016" y="5135"/>
                    </a:lnTo>
                    <a:lnTo>
                      <a:pt x="9013" y="5140"/>
                    </a:lnTo>
                    <a:lnTo>
                      <a:pt x="9001" y="5164"/>
                    </a:lnTo>
                    <a:lnTo>
                      <a:pt x="8998" y="5169"/>
                    </a:lnTo>
                    <a:lnTo>
                      <a:pt x="8985" y="5193"/>
                    </a:lnTo>
                    <a:lnTo>
                      <a:pt x="8982" y="5197"/>
                    </a:lnTo>
                    <a:lnTo>
                      <a:pt x="8969" y="5221"/>
                    </a:lnTo>
                    <a:lnTo>
                      <a:pt x="8966" y="5225"/>
                    </a:lnTo>
                    <a:lnTo>
                      <a:pt x="8951" y="5248"/>
                    </a:lnTo>
                    <a:lnTo>
                      <a:pt x="8948" y="5252"/>
                    </a:lnTo>
                    <a:lnTo>
                      <a:pt x="8932" y="5274"/>
                    </a:lnTo>
                    <a:lnTo>
                      <a:pt x="8929" y="5279"/>
                    </a:lnTo>
                    <a:lnTo>
                      <a:pt x="8912" y="5300"/>
                    </a:lnTo>
                    <a:lnTo>
                      <a:pt x="8909" y="5305"/>
                    </a:lnTo>
                    <a:lnTo>
                      <a:pt x="8892" y="5325"/>
                    </a:lnTo>
                    <a:lnTo>
                      <a:pt x="8888" y="5329"/>
                    </a:lnTo>
                    <a:lnTo>
                      <a:pt x="8870" y="5349"/>
                    </a:lnTo>
                    <a:lnTo>
                      <a:pt x="8866" y="5354"/>
                    </a:lnTo>
                    <a:lnTo>
                      <a:pt x="8848" y="5373"/>
                    </a:lnTo>
                    <a:lnTo>
                      <a:pt x="8844" y="5377"/>
                    </a:lnTo>
                    <a:lnTo>
                      <a:pt x="8825" y="5395"/>
                    </a:lnTo>
                    <a:lnTo>
                      <a:pt x="8820" y="5399"/>
                    </a:lnTo>
                    <a:lnTo>
                      <a:pt x="8800" y="5417"/>
                    </a:lnTo>
                    <a:lnTo>
                      <a:pt x="8796" y="5421"/>
                    </a:lnTo>
                    <a:lnTo>
                      <a:pt x="8776" y="5438"/>
                    </a:lnTo>
                    <a:lnTo>
                      <a:pt x="8771" y="5441"/>
                    </a:lnTo>
                    <a:lnTo>
                      <a:pt x="8750" y="5458"/>
                    </a:lnTo>
                    <a:lnTo>
                      <a:pt x="8745" y="5461"/>
                    </a:lnTo>
                    <a:lnTo>
                      <a:pt x="8723" y="5477"/>
                    </a:lnTo>
                    <a:lnTo>
                      <a:pt x="8719" y="5480"/>
                    </a:lnTo>
                    <a:lnTo>
                      <a:pt x="8696" y="5495"/>
                    </a:lnTo>
                    <a:lnTo>
                      <a:pt x="8692" y="5498"/>
                    </a:lnTo>
                    <a:lnTo>
                      <a:pt x="8668" y="5511"/>
                    </a:lnTo>
                    <a:lnTo>
                      <a:pt x="8664" y="5514"/>
                    </a:lnTo>
                    <a:lnTo>
                      <a:pt x="8640" y="5527"/>
                    </a:lnTo>
                    <a:lnTo>
                      <a:pt x="8635" y="5530"/>
                    </a:lnTo>
                    <a:lnTo>
                      <a:pt x="8611" y="5542"/>
                    </a:lnTo>
                    <a:lnTo>
                      <a:pt x="8606" y="5545"/>
                    </a:lnTo>
                    <a:lnTo>
                      <a:pt x="8581" y="5556"/>
                    </a:lnTo>
                    <a:lnTo>
                      <a:pt x="8576" y="5558"/>
                    </a:lnTo>
                    <a:lnTo>
                      <a:pt x="8551" y="5568"/>
                    </a:lnTo>
                    <a:lnTo>
                      <a:pt x="8546" y="5570"/>
                    </a:lnTo>
                    <a:lnTo>
                      <a:pt x="8521" y="5580"/>
                    </a:lnTo>
                    <a:lnTo>
                      <a:pt x="8516" y="5581"/>
                    </a:lnTo>
                    <a:lnTo>
                      <a:pt x="8490" y="5590"/>
                    </a:lnTo>
                    <a:lnTo>
                      <a:pt x="8485" y="5591"/>
                    </a:lnTo>
                    <a:lnTo>
                      <a:pt x="8459" y="5599"/>
                    </a:lnTo>
                    <a:lnTo>
                      <a:pt x="8454" y="5600"/>
                    </a:lnTo>
                    <a:lnTo>
                      <a:pt x="8428" y="5607"/>
                    </a:lnTo>
                    <a:lnTo>
                      <a:pt x="8422" y="5608"/>
                    </a:lnTo>
                    <a:lnTo>
                      <a:pt x="8396" y="5613"/>
                    </a:lnTo>
                    <a:lnTo>
                      <a:pt x="8391" y="5614"/>
                    </a:lnTo>
                    <a:lnTo>
                      <a:pt x="8364" y="5619"/>
                    </a:lnTo>
                    <a:lnTo>
                      <a:pt x="8359" y="5620"/>
                    </a:lnTo>
                    <a:lnTo>
                      <a:pt x="8332" y="5623"/>
                    </a:lnTo>
                    <a:lnTo>
                      <a:pt x="8327" y="5624"/>
                    </a:lnTo>
                    <a:lnTo>
                      <a:pt x="8300" y="5626"/>
                    </a:lnTo>
                    <a:lnTo>
                      <a:pt x="8294" y="5627"/>
                    </a:lnTo>
                    <a:lnTo>
                      <a:pt x="8267" y="5628"/>
                    </a:lnTo>
                    <a:lnTo>
                      <a:pt x="8262" y="5628"/>
                    </a:lnTo>
                    <a:lnTo>
                      <a:pt x="8235" y="5629"/>
                    </a:lnTo>
                    <a:lnTo>
                      <a:pt x="8232" y="5629"/>
                    </a:lnTo>
                    <a:lnTo>
                      <a:pt x="7185" y="5629"/>
                    </a:lnTo>
                    <a:lnTo>
                      <a:pt x="7185" y="7873"/>
                    </a:lnTo>
                    <a:lnTo>
                      <a:pt x="7184" y="7893"/>
                    </a:lnTo>
                    <a:lnTo>
                      <a:pt x="7180" y="7912"/>
                    </a:lnTo>
                    <a:lnTo>
                      <a:pt x="7174" y="7930"/>
                    </a:lnTo>
                    <a:lnTo>
                      <a:pt x="7165" y="7948"/>
                    </a:lnTo>
                    <a:lnTo>
                      <a:pt x="7154" y="7964"/>
                    </a:lnTo>
                    <a:lnTo>
                      <a:pt x="7141" y="7979"/>
                    </a:lnTo>
                    <a:lnTo>
                      <a:pt x="7126" y="7992"/>
                    </a:lnTo>
                    <a:lnTo>
                      <a:pt x="7110" y="8003"/>
                    </a:lnTo>
                    <a:lnTo>
                      <a:pt x="7092" y="8012"/>
                    </a:lnTo>
                    <a:lnTo>
                      <a:pt x="7074" y="8018"/>
                    </a:lnTo>
                    <a:lnTo>
                      <a:pt x="7055" y="8022"/>
                    </a:lnTo>
                    <a:lnTo>
                      <a:pt x="7035" y="8023"/>
                    </a:lnTo>
                    <a:lnTo>
                      <a:pt x="5598" y="8023"/>
                    </a:lnTo>
                    <a:lnTo>
                      <a:pt x="5578" y="8022"/>
                    </a:lnTo>
                    <a:lnTo>
                      <a:pt x="5559" y="8018"/>
                    </a:lnTo>
                    <a:lnTo>
                      <a:pt x="5541" y="8012"/>
                    </a:lnTo>
                    <a:lnTo>
                      <a:pt x="5523" y="8003"/>
                    </a:lnTo>
                    <a:lnTo>
                      <a:pt x="5507" y="7992"/>
                    </a:lnTo>
                    <a:lnTo>
                      <a:pt x="5492" y="7979"/>
                    </a:lnTo>
                    <a:lnTo>
                      <a:pt x="5479" y="7964"/>
                    </a:lnTo>
                    <a:lnTo>
                      <a:pt x="5468" y="7948"/>
                    </a:lnTo>
                    <a:lnTo>
                      <a:pt x="5459" y="7930"/>
                    </a:lnTo>
                    <a:lnTo>
                      <a:pt x="5453" y="7912"/>
                    </a:lnTo>
                    <a:lnTo>
                      <a:pt x="5449" y="7893"/>
                    </a:lnTo>
                    <a:lnTo>
                      <a:pt x="5448" y="7873"/>
                    </a:lnTo>
                    <a:lnTo>
                      <a:pt x="5448" y="6677"/>
                    </a:lnTo>
                    <a:lnTo>
                      <a:pt x="5448" y="6655"/>
                    </a:lnTo>
                    <a:lnTo>
                      <a:pt x="5446" y="6633"/>
                    </a:lnTo>
                    <a:lnTo>
                      <a:pt x="5444" y="6612"/>
                    </a:lnTo>
                    <a:lnTo>
                      <a:pt x="5442" y="6591"/>
                    </a:lnTo>
                    <a:lnTo>
                      <a:pt x="5438" y="6570"/>
                    </a:lnTo>
                    <a:lnTo>
                      <a:pt x="5434" y="6549"/>
                    </a:lnTo>
                    <a:lnTo>
                      <a:pt x="5429" y="6529"/>
                    </a:lnTo>
                    <a:lnTo>
                      <a:pt x="5423" y="6508"/>
                    </a:lnTo>
                    <a:lnTo>
                      <a:pt x="5416" y="6488"/>
                    </a:lnTo>
                    <a:lnTo>
                      <a:pt x="5409" y="6468"/>
                    </a:lnTo>
                    <a:lnTo>
                      <a:pt x="5401" y="6449"/>
                    </a:lnTo>
                    <a:lnTo>
                      <a:pt x="5392" y="6430"/>
                    </a:lnTo>
                    <a:lnTo>
                      <a:pt x="5382" y="6411"/>
                    </a:lnTo>
                    <a:lnTo>
                      <a:pt x="5372" y="6392"/>
                    </a:lnTo>
                    <a:lnTo>
                      <a:pt x="5361" y="6373"/>
                    </a:lnTo>
                    <a:lnTo>
                      <a:pt x="5349" y="6355"/>
                    </a:lnTo>
                    <a:lnTo>
                      <a:pt x="5337" y="6338"/>
                    </a:lnTo>
                    <a:lnTo>
                      <a:pt x="5324" y="6321"/>
                    </a:lnTo>
                    <a:lnTo>
                      <a:pt x="5311" y="6305"/>
                    </a:lnTo>
                    <a:lnTo>
                      <a:pt x="5297" y="6289"/>
                    </a:lnTo>
                    <a:lnTo>
                      <a:pt x="5282" y="6274"/>
                    </a:lnTo>
                    <a:lnTo>
                      <a:pt x="5267" y="6259"/>
                    </a:lnTo>
                    <a:lnTo>
                      <a:pt x="5251" y="6245"/>
                    </a:lnTo>
                    <a:lnTo>
                      <a:pt x="5235" y="6232"/>
                    </a:lnTo>
                    <a:lnTo>
                      <a:pt x="5218" y="6219"/>
                    </a:lnTo>
                    <a:lnTo>
                      <a:pt x="5201" y="6207"/>
                    </a:lnTo>
                    <a:lnTo>
                      <a:pt x="5183" y="6195"/>
                    </a:lnTo>
                    <a:lnTo>
                      <a:pt x="5164" y="6184"/>
                    </a:lnTo>
                    <a:lnTo>
                      <a:pt x="5145" y="6174"/>
                    </a:lnTo>
                    <a:lnTo>
                      <a:pt x="5126" y="6164"/>
                    </a:lnTo>
                    <a:lnTo>
                      <a:pt x="5107" y="6155"/>
                    </a:lnTo>
                    <a:lnTo>
                      <a:pt x="5088" y="6147"/>
                    </a:lnTo>
                    <a:lnTo>
                      <a:pt x="5068" y="6140"/>
                    </a:lnTo>
                    <a:lnTo>
                      <a:pt x="5048" y="6133"/>
                    </a:lnTo>
                    <a:lnTo>
                      <a:pt x="5027" y="6127"/>
                    </a:lnTo>
                    <a:lnTo>
                      <a:pt x="5007" y="6122"/>
                    </a:lnTo>
                    <a:lnTo>
                      <a:pt x="4986" y="6118"/>
                    </a:lnTo>
                    <a:lnTo>
                      <a:pt x="4965" y="6114"/>
                    </a:lnTo>
                    <a:lnTo>
                      <a:pt x="4944" y="6112"/>
                    </a:lnTo>
                    <a:lnTo>
                      <a:pt x="4923" y="6110"/>
                    </a:lnTo>
                    <a:lnTo>
                      <a:pt x="4901" y="6108"/>
                    </a:lnTo>
                    <a:lnTo>
                      <a:pt x="4880" y="6108"/>
                    </a:lnTo>
                    <a:lnTo>
                      <a:pt x="4859" y="6108"/>
                    </a:lnTo>
                    <a:lnTo>
                      <a:pt x="4837" y="6110"/>
                    </a:lnTo>
                    <a:lnTo>
                      <a:pt x="4816" y="6112"/>
                    </a:lnTo>
                    <a:lnTo>
                      <a:pt x="4795" y="6114"/>
                    </a:lnTo>
                    <a:lnTo>
                      <a:pt x="4774" y="6118"/>
                    </a:lnTo>
                    <a:lnTo>
                      <a:pt x="4753" y="6122"/>
                    </a:lnTo>
                    <a:lnTo>
                      <a:pt x="4733" y="6127"/>
                    </a:lnTo>
                    <a:lnTo>
                      <a:pt x="4712" y="6133"/>
                    </a:lnTo>
                    <a:lnTo>
                      <a:pt x="4692" y="6140"/>
                    </a:lnTo>
                    <a:lnTo>
                      <a:pt x="4672" y="6147"/>
                    </a:lnTo>
                    <a:lnTo>
                      <a:pt x="4653" y="6155"/>
                    </a:lnTo>
                    <a:lnTo>
                      <a:pt x="4634" y="6164"/>
                    </a:lnTo>
                    <a:lnTo>
                      <a:pt x="4615" y="6174"/>
                    </a:lnTo>
                    <a:lnTo>
                      <a:pt x="4596" y="6184"/>
                    </a:lnTo>
                    <a:lnTo>
                      <a:pt x="4578" y="6195"/>
                    </a:lnTo>
                    <a:lnTo>
                      <a:pt x="4560" y="6207"/>
                    </a:lnTo>
                    <a:lnTo>
                      <a:pt x="4542" y="6219"/>
                    </a:lnTo>
                    <a:lnTo>
                      <a:pt x="4526" y="6232"/>
                    </a:lnTo>
                    <a:lnTo>
                      <a:pt x="4509" y="6245"/>
                    </a:lnTo>
                    <a:lnTo>
                      <a:pt x="4493" y="6259"/>
                    </a:lnTo>
                    <a:lnTo>
                      <a:pt x="4478" y="6274"/>
                    </a:lnTo>
                    <a:lnTo>
                      <a:pt x="4464" y="6289"/>
                    </a:lnTo>
                    <a:lnTo>
                      <a:pt x="4449" y="6305"/>
                    </a:lnTo>
                    <a:lnTo>
                      <a:pt x="4436" y="6321"/>
                    </a:lnTo>
                    <a:lnTo>
                      <a:pt x="4423" y="6338"/>
                    </a:lnTo>
                    <a:lnTo>
                      <a:pt x="4412" y="6354"/>
                    </a:lnTo>
                    <a:lnTo>
                      <a:pt x="4412" y="6915"/>
                    </a:lnTo>
                    <a:lnTo>
                      <a:pt x="4410" y="6948"/>
                    </a:lnTo>
                    <a:lnTo>
                      <a:pt x="4403" y="6980"/>
                    </a:lnTo>
                    <a:lnTo>
                      <a:pt x="4393" y="7011"/>
                    </a:lnTo>
                    <a:lnTo>
                      <a:pt x="4379" y="7040"/>
                    </a:lnTo>
                    <a:lnTo>
                      <a:pt x="4360" y="7067"/>
                    </a:lnTo>
                    <a:lnTo>
                      <a:pt x="4339" y="7092"/>
                    </a:lnTo>
                    <a:lnTo>
                      <a:pt x="4314" y="7113"/>
                    </a:lnTo>
                    <a:lnTo>
                      <a:pt x="4287" y="7132"/>
                    </a:lnTo>
                    <a:lnTo>
                      <a:pt x="4258" y="7146"/>
                    </a:lnTo>
                    <a:lnTo>
                      <a:pt x="4227" y="7156"/>
                    </a:lnTo>
                    <a:lnTo>
                      <a:pt x="4195" y="7163"/>
                    </a:lnTo>
                    <a:lnTo>
                      <a:pt x="4162" y="7165"/>
                    </a:lnTo>
                    <a:lnTo>
                      <a:pt x="1768" y="7165"/>
                    </a:lnTo>
                    <a:lnTo>
                      <a:pt x="1735" y="7163"/>
                    </a:lnTo>
                    <a:lnTo>
                      <a:pt x="1703" y="7156"/>
                    </a:lnTo>
                    <a:lnTo>
                      <a:pt x="1672" y="7146"/>
                    </a:lnTo>
                    <a:lnTo>
                      <a:pt x="1643" y="7132"/>
                    </a:lnTo>
                    <a:lnTo>
                      <a:pt x="1616" y="7113"/>
                    </a:lnTo>
                    <a:lnTo>
                      <a:pt x="1591" y="7092"/>
                    </a:lnTo>
                    <a:lnTo>
                      <a:pt x="1570" y="7067"/>
                    </a:lnTo>
                    <a:lnTo>
                      <a:pt x="1551" y="7040"/>
                    </a:lnTo>
                    <a:lnTo>
                      <a:pt x="1537" y="7011"/>
                    </a:lnTo>
                    <a:lnTo>
                      <a:pt x="1527" y="6980"/>
                    </a:lnTo>
                    <a:lnTo>
                      <a:pt x="1520" y="6948"/>
                    </a:lnTo>
                    <a:lnTo>
                      <a:pt x="1518" y="6915"/>
                    </a:lnTo>
                    <a:lnTo>
                      <a:pt x="1518" y="5935"/>
                    </a:lnTo>
                    <a:lnTo>
                      <a:pt x="1513" y="5934"/>
                    </a:lnTo>
                    <a:lnTo>
                      <a:pt x="1487" y="5927"/>
                    </a:lnTo>
                    <a:lnTo>
                      <a:pt x="1478" y="5924"/>
                    </a:lnTo>
                    <a:lnTo>
                      <a:pt x="1453" y="5915"/>
                    </a:lnTo>
                    <a:lnTo>
                      <a:pt x="1444" y="5912"/>
                    </a:lnTo>
                    <a:lnTo>
                      <a:pt x="1419" y="5903"/>
                    </a:lnTo>
                    <a:lnTo>
                      <a:pt x="1410" y="5900"/>
                    </a:lnTo>
                    <a:lnTo>
                      <a:pt x="1386" y="5889"/>
                    </a:lnTo>
                    <a:lnTo>
                      <a:pt x="1377" y="5886"/>
                    </a:lnTo>
                    <a:lnTo>
                      <a:pt x="1352" y="5874"/>
                    </a:lnTo>
                    <a:lnTo>
                      <a:pt x="1344" y="5870"/>
                    </a:lnTo>
                    <a:lnTo>
                      <a:pt x="1320" y="5858"/>
                    </a:lnTo>
                    <a:lnTo>
                      <a:pt x="1312" y="5854"/>
                    </a:lnTo>
                    <a:lnTo>
                      <a:pt x="1288" y="5841"/>
                    </a:lnTo>
                    <a:lnTo>
                      <a:pt x="1280" y="5836"/>
                    </a:lnTo>
                    <a:lnTo>
                      <a:pt x="1257" y="5822"/>
                    </a:lnTo>
                    <a:lnTo>
                      <a:pt x="1249" y="5817"/>
                    </a:lnTo>
                    <a:lnTo>
                      <a:pt x="1226" y="5802"/>
                    </a:lnTo>
                    <a:lnTo>
                      <a:pt x="1219" y="5797"/>
                    </a:lnTo>
                    <a:lnTo>
                      <a:pt x="1197" y="5782"/>
                    </a:lnTo>
                    <a:lnTo>
                      <a:pt x="1189" y="5776"/>
                    </a:lnTo>
                    <a:lnTo>
                      <a:pt x="1168" y="5760"/>
                    </a:lnTo>
                    <a:lnTo>
                      <a:pt x="1161" y="5754"/>
                    </a:lnTo>
                    <a:lnTo>
                      <a:pt x="1140" y="5737"/>
                    </a:lnTo>
                    <a:lnTo>
                      <a:pt x="1133" y="5731"/>
                    </a:lnTo>
                    <a:lnTo>
                      <a:pt x="1113" y="5713"/>
                    </a:lnTo>
                    <a:lnTo>
                      <a:pt x="1106" y="5706"/>
                    </a:lnTo>
                    <a:lnTo>
                      <a:pt x="1087" y="5688"/>
                    </a:lnTo>
                    <a:lnTo>
                      <a:pt x="1080" y="5681"/>
                    </a:lnTo>
                    <a:lnTo>
                      <a:pt x="1062" y="5662"/>
                    </a:lnTo>
                    <a:lnTo>
                      <a:pt x="1055" y="5655"/>
                    </a:lnTo>
                    <a:lnTo>
                      <a:pt x="1037" y="5635"/>
                    </a:lnTo>
                    <a:lnTo>
                      <a:pt x="1031" y="5628"/>
                    </a:lnTo>
                    <a:lnTo>
                      <a:pt x="1014" y="5607"/>
                    </a:lnTo>
                    <a:lnTo>
                      <a:pt x="1008" y="5600"/>
                    </a:lnTo>
                    <a:lnTo>
                      <a:pt x="992" y="5579"/>
                    </a:lnTo>
                    <a:lnTo>
                      <a:pt x="986" y="5571"/>
                    </a:lnTo>
                    <a:lnTo>
                      <a:pt x="971" y="5549"/>
                    </a:lnTo>
                    <a:lnTo>
                      <a:pt x="966" y="5542"/>
                    </a:lnTo>
                    <a:lnTo>
                      <a:pt x="951" y="5519"/>
                    </a:lnTo>
                    <a:lnTo>
                      <a:pt x="946" y="5511"/>
                    </a:lnTo>
                    <a:lnTo>
                      <a:pt x="932" y="5488"/>
                    </a:lnTo>
                    <a:lnTo>
                      <a:pt x="927" y="5480"/>
                    </a:lnTo>
                    <a:lnTo>
                      <a:pt x="914" y="5456"/>
                    </a:lnTo>
                    <a:lnTo>
                      <a:pt x="910" y="5448"/>
                    </a:lnTo>
                    <a:lnTo>
                      <a:pt x="898" y="5424"/>
                    </a:lnTo>
                    <a:lnTo>
                      <a:pt x="894" y="5416"/>
                    </a:lnTo>
                    <a:lnTo>
                      <a:pt x="882" y="5391"/>
                    </a:lnTo>
                    <a:lnTo>
                      <a:pt x="879" y="5382"/>
                    </a:lnTo>
                    <a:lnTo>
                      <a:pt x="868" y="5358"/>
                    </a:lnTo>
                    <a:lnTo>
                      <a:pt x="865" y="5349"/>
                    </a:lnTo>
                    <a:lnTo>
                      <a:pt x="856" y="5324"/>
                    </a:lnTo>
                    <a:lnTo>
                      <a:pt x="853" y="5315"/>
                    </a:lnTo>
                    <a:lnTo>
                      <a:pt x="844" y="5290"/>
                    </a:lnTo>
                    <a:lnTo>
                      <a:pt x="841" y="5281"/>
                    </a:lnTo>
                    <a:lnTo>
                      <a:pt x="834" y="5255"/>
                    </a:lnTo>
                    <a:lnTo>
                      <a:pt x="832" y="5246"/>
                    </a:lnTo>
                    <a:lnTo>
                      <a:pt x="825" y="5220"/>
                    </a:lnTo>
                    <a:lnTo>
                      <a:pt x="823" y="5211"/>
                    </a:lnTo>
                    <a:lnTo>
                      <a:pt x="818" y="5185"/>
                    </a:lnTo>
                    <a:lnTo>
                      <a:pt x="816" y="5175"/>
                    </a:lnTo>
                    <a:lnTo>
                      <a:pt x="812" y="5149"/>
                    </a:lnTo>
                    <a:lnTo>
                      <a:pt x="810" y="5140"/>
                    </a:lnTo>
                    <a:lnTo>
                      <a:pt x="807" y="5113"/>
                    </a:lnTo>
                    <a:lnTo>
                      <a:pt x="806" y="5104"/>
                    </a:lnTo>
                    <a:lnTo>
                      <a:pt x="803" y="5077"/>
                    </a:lnTo>
                    <a:lnTo>
                      <a:pt x="802" y="5068"/>
                    </a:lnTo>
                    <a:lnTo>
                      <a:pt x="801" y="5041"/>
                    </a:lnTo>
                    <a:lnTo>
                      <a:pt x="801" y="5032"/>
                    </a:lnTo>
                    <a:lnTo>
                      <a:pt x="800" y="5005"/>
                    </a:lnTo>
                    <a:lnTo>
                      <a:pt x="800" y="4995"/>
                    </a:lnTo>
                    <a:lnTo>
                      <a:pt x="801" y="4968"/>
                    </a:lnTo>
                    <a:lnTo>
                      <a:pt x="801" y="4959"/>
                    </a:lnTo>
                    <a:lnTo>
                      <a:pt x="802" y="4932"/>
                    </a:lnTo>
                    <a:lnTo>
                      <a:pt x="803" y="4923"/>
                    </a:lnTo>
                    <a:lnTo>
                      <a:pt x="806" y="4896"/>
                    </a:lnTo>
                    <a:lnTo>
                      <a:pt x="807" y="4887"/>
                    </a:lnTo>
                    <a:lnTo>
                      <a:pt x="810" y="4860"/>
                    </a:lnTo>
                    <a:lnTo>
                      <a:pt x="812" y="4851"/>
                    </a:lnTo>
                    <a:lnTo>
                      <a:pt x="816" y="4825"/>
                    </a:lnTo>
                    <a:lnTo>
                      <a:pt x="818" y="4815"/>
                    </a:lnTo>
                    <a:lnTo>
                      <a:pt x="823" y="4789"/>
                    </a:lnTo>
                    <a:lnTo>
                      <a:pt x="825" y="4780"/>
                    </a:lnTo>
                    <a:lnTo>
                      <a:pt x="832" y="4754"/>
                    </a:lnTo>
                    <a:lnTo>
                      <a:pt x="834" y="4745"/>
                    </a:lnTo>
                    <a:lnTo>
                      <a:pt x="841" y="4719"/>
                    </a:lnTo>
                    <a:lnTo>
                      <a:pt x="844" y="4710"/>
                    </a:lnTo>
                    <a:lnTo>
                      <a:pt x="853" y="4685"/>
                    </a:lnTo>
                    <a:lnTo>
                      <a:pt x="856" y="4676"/>
                    </a:lnTo>
                    <a:lnTo>
                      <a:pt x="865" y="4651"/>
                    </a:lnTo>
                    <a:lnTo>
                      <a:pt x="868" y="4642"/>
                    </a:lnTo>
                    <a:lnTo>
                      <a:pt x="879" y="4618"/>
                    </a:lnTo>
                    <a:lnTo>
                      <a:pt x="882" y="4609"/>
                    </a:lnTo>
                    <a:lnTo>
                      <a:pt x="894" y="4584"/>
                    </a:lnTo>
                    <a:lnTo>
                      <a:pt x="898" y="4576"/>
                    </a:lnTo>
                    <a:lnTo>
                      <a:pt x="910" y="4552"/>
                    </a:lnTo>
                    <a:lnTo>
                      <a:pt x="914" y="4544"/>
                    </a:lnTo>
                    <a:lnTo>
                      <a:pt x="927" y="4520"/>
                    </a:lnTo>
                    <a:lnTo>
                      <a:pt x="932" y="4512"/>
                    </a:lnTo>
                    <a:lnTo>
                      <a:pt x="946" y="4489"/>
                    </a:lnTo>
                    <a:lnTo>
                      <a:pt x="951" y="4481"/>
                    </a:lnTo>
                    <a:lnTo>
                      <a:pt x="966" y="4458"/>
                    </a:lnTo>
                    <a:lnTo>
                      <a:pt x="971" y="4451"/>
                    </a:lnTo>
                    <a:lnTo>
                      <a:pt x="986" y="4429"/>
                    </a:lnTo>
                    <a:lnTo>
                      <a:pt x="992" y="4421"/>
                    </a:lnTo>
                    <a:lnTo>
                      <a:pt x="1008" y="4400"/>
                    </a:lnTo>
                    <a:lnTo>
                      <a:pt x="1014" y="4393"/>
                    </a:lnTo>
                    <a:lnTo>
                      <a:pt x="1031" y="4372"/>
                    </a:lnTo>
                    <a:lnTo>
                      <a:pt x="1037" y="4365"/>
                    </a:lnTo>
                    <a:lnTo>
                      <a:pt x="1055" y="4345"/>
                    </a:lnTo>
                    <a:lnTo>
                      <a:pt x="1062" y="4338"/>
                    </a:lnTo>
                    <a:lnTo>
                      <a:pt x="1080" y="4319"/>
                    </a:lnTo>
                    <a:lnTo>
                      <a:pt x="1087" y="4312"/>
                    </a:lnTo>
                    <a:lnTo>
                      <a:pt x="1106" y="4294"/>
                    </a:lnTo>
                    <a:lnTo>
                      <a:pt x="1113" y="4287"/>
                    </a:lnTo>
                    <a:lnTo>
                      <a:pt x="1133" y="4269"/>
                    </a:lnTo>
                    <a:lnTo>
                      <a:pt x="1140" y="4263"/>
                    </a:lnTo>
                    <a:lnTo>
                      <a:pt x="1161" y="4246"/>
                    </a:lnTo>
                    <a:lnTo>
                      <a:pt x="1168" y="4240"/>
                    </a:lnTo>
                    <a:lnTo>
                      <a:pt x="1189" y="4224"/>
                    </a:lnTo>
                    <a:lnTo>
                      <a:pt x="1197" y="4218"/>
                    </a:lnTo>
                    <a:lnTo>
                      <a:pt x="1219" y="4203"/>
                    </a:lnTo>
                    <a:lnTo>
                      <a:pt x="1226" y="4198"/>
                    </a:lnTo>
                    <a:lnTo>
                      <a:pt x="1249" y="4183"/>
                    </a:lnTo>
                    <a:lnTo>
                      <a:pt x="1257" y="4178"/>
                    </a:lnTo>
                    <a:lnTo>
                      <a:pt x="1280" y="4164"/>
                    </a:lnTo>
                    <a:lnTo>
                      <a:pt x="1288" y="4159"/>
                    </a:lnTo>
                    <a:lnTo>
                      <a:pt x="1312" y="4146"/>
                    </a:lnTo>
                    <a:lnTo>
                      <a:pt x="1320" y="4142"/>
                    </a:lnTo>
                    <a:lnTo>
                      <a:pt x="1344" y="4130"/>
                    </a:lnTo>
                    <a:lnTo>
                      <a:pt x="1352" y="4126"/>
                    </a:lnTo>
                    <a:lnTo>
                      <a:pt x="1377" y="4114"/>
                    </a:lnTo>
                    <a:lnTo>
                      <a:pt x="1386" y="4111"/>
                    </a:lnTo>
                    <a:lnTo>
                      <a:pt x="1410" y="4100"/>
                    </a:lnTo>
                    <a:lnTo>
                      <a:pt x="1419" y="4097"/>
                    </a:lnTo>
                    <a:lnTo>
                      <a:pt x="1444" y="4088"/>
                    </a:lnTo>
                    <a:lnTo>
                      <a:pt x="1453" y="4085"/>
                    </a:lnTo>
                    <a:lnTo>
                      <a:pt x="1478" y="4076"/>
                    </a:lnTo>
                    <a:lnTo>
                      <a:pt x="1487" y="4073"/>
                    </a:lnTo>
                    <a:lnTo>
                      <a:pt x="1513" y="4066"/>
                    </a:lnTo>
                    <a:lnTo>
                      <a:pt x="1518" y="4065"/>
                    </a:lnTo>
                    <a:close/>
                    <a:moveTo>
                      <a:pt x="3912" y="3335"/>
                    </a:moveTo>
                    <a:lnTo>
                      <a:pt x="2018" y="3335"/>
                    </a:lnTo>
                    <a:lnTo>
                      <a:pt x="2018" y="4282"/>
                    </a:lnTo>
                    <a:lnTo>
                      <a:pt x="2016" y="4314"/>
                    </a:lnTo>
                    <a:lnTo>
                      <a:pt x="2010" y="4346"/>
                    </a:lnTo>
                    <a:lnTo>
                      <a:pt x="1999" y="4377"/>
                    </a:lnTo>
                    <a:lnTo>
                      <a:pt x="1985" y="4406"/>
                    </a:lnTo>
                    <a:lnTo>
                      <a:pt x="1968" y="4433"/>
                    </a:lnTo>
                    <a:lnTo>
                      <a:pt x="1946" y="4457"/>
                    </a:lnTo>
                    <a:lnTo>
                      <a:pt x="1922" y="4479"/>
                    </a:lnTo>
                    <a:lnTo>
                      <a:pt x="1896" y="4497"/>
                    </a:lnTo>
                    <a:lnTo>
                      <a:pt x="1867" y="4512"/>
                    </a:lnTo>
                    <a:lnTo>
                      <a:pt x="1836" y="4522"/>
                    </a:lnTo>
                    <a:lnTo>
                      <a:pt x="1805" y="4529"/>
                    </a:lnTo>
                    <a:lnTo>
                      <a:pt x="1773" y="4532"/>
                    </a:lnTo>
                    <a:lnTo>
                      <a:pt x="1750" y="4532"/>
                    </a:lnTo>
                    <a:lnTo>
                      <a:pt x="1733" y="4533"/>
                    </a:lnTo>
                    <a:lnTo>
                      <a:pt x="1715" y="4535"/>
                    </a:lnTo>
                    <a:lnTo>
                      <a:pt x="1698" y="4537"/>
                    </a:lnTo>
                    <a:lnTo>
                      <a:pt x="1681" y="4540"/>
                    </a:lnTo>
                    <a:lnTo>
                      <a:pt x="1664" y="4544"/>
                    </a:lnTo>
                    <a:lnTo>
                      <a:pt x="1647" y="4548"/>
                    </a:lnTo>
                    <a:lnTo>
                      <a:pt x="1630" y="4553"/>
                    </a:lnTo>
                    <a:lnTo>
                      <a:pt x="1613" y="4558"/>
                    </a:lnTo>
                    <a:lnTo>
                      <a:pt x="1597" y="4564"/>
                    </a:lnTo>
                    <a:lnTo>
                      <a:pt x="1581" y="4571"/>
                    </a:lnTo>
                    <a:lnTo>
                      <a:pt x="1565" y="4578"/>
                    </a:lnTo>
                    <a:lnTo>
                      <a:pt x="1549" y="4586"/>
                    </a:lnTo>
                    <a:lnTo>
                      <a:pt x="1534" y="4594"/>
                    </a:lnTo>
                    <a:lnTo>
                      <a:pt x="1519" y="4604"/>
                    </a:lnTo>
                    <a:lnTo>
                      <a:pt x="1504" y="4613"/>
                    </a:lnTo>
                    <a:lnTo>
                      <a:pt x="1490" y="4623"/>
                    </a:lnTo>
                    <a:lnTo>
                      <a:pt x="1476" y="4634"/>
                    </a:lnTo>
                    <a:lnTo>
                      <a:pt x="1463" y="4645"/>
                    </a:lnTo>
                    <a:lnTo>
                      <a:pt x="1450" y="4657"/>
                    </a:lnTo>
                    <a:lnTo>
                      <a:pt x="1437" y="4669"/>
                    </a:lnTo>
                    <a:lnTo>
                      <a:pt x="1425" y="4682"/>
                    </a:lnTo>
                    <a:lnTo>
                      <a:pt x="1413" y="4695"/>
                    </a:lnTo>
                    <a:lnTo>
                      <a:pt x="1402" y="4708"/>
                    </a:lnTo>
                    <a:lnTo>
                      <a:pt x="1391" y="4722"/>
                    </a:lnTo>
                    <a:lnTo>
                      <a:pt x="1381" y="4736"/>
                    </a:lnTo>
                    <a:lnTo>
                      <a:pt x="1372" y="4751"/>
                    </a:lnTo>
                    <a:lnTo>
                      <a:pt x="1362" y="4766"/>
                    </a:lnTo>
                    <a:lnTo>
                      <a:pt x="1354" y="4781"/>
                    </a:lnTo>
                    <a:lnTo>
                      <a:pt x="1346" y="4797"/>
                    </a:lnTo>
                    <a:lnTo>
                      <a:pt x="1339" y="4813"/>
                    </a:lnTo>
                    <a:lnTo>
                      <a:pt x="1332" y="4829"/>
                    </a:lnTo>
                    <a:lnTo>
                      <a:pt x="1326" y="4845"/>
                    </a:lnTo>
                    <a:lnTo>
                      <a:pt x="1321" y="4862"/>
                    </a:lnTo>
                    <a:lnTo>
                      <a:pt x="1316" y="4879"/>
                    </a:lnTo>
                    <a:lnTo>
                      <a:pt x="1312" y="4896"/>
                    </a:lnTo>
                    <a:lnTo>
                      <a:pt x="1308" y="4913"/>
                    </a:lnTo>
                    <a:lnTo>
                      <a:pt x="1305" y="4930"/>
                    </a:lnTo>
                    <a:lnTo>
                      <a:pt x="1303" y="4947"/>
                    </a:lnTo>
                    <a:lnTo>
                      <a:pt x="1301" y="4965"/>
                    </a:lnTo>
                    <a:lnTo>
                      <a:pt x="1300" y="4982"/>
                    </a:lnTo>
                    <a:lnTo>
                      <a:pt x="1300" y="5000"/>
                    </a:lnTo>
                    <a:lnTo>
                      <a:pt x="1300" y="5018"/>
                    </a:lnTo>
                    <a:lnTo>
                      <a:pt x="1301" y="5035"/>
                    </a:lnTo>
                    <a:lnTo>
                      <a:pt x="1303" y="5053"/>
                    </a:lnTo>
                    <a:lnTo>
                      <a:pt x="1305" y="5070"/>
                    </a:lnTo>
                    <a:lnTo>
                      <a:pt x="1308" y="5087"/>
                    </a:lnTo>
                    <a:lnTo>
                      <a:pt x="1312" y="5104"/>
                    </a:lnTo>
                    <a:lnTo>
                      <a:pt x="1316" y="5121"/>
                    </a:lnTo>
                    <a:lnTo>
                      <a:pt x="1321" y="5138"/>
                    </a:lnTo>
                    <a:lnTo>
                      <a:pt x="1326" y="5155"/>
                    </a:lnTo>
                    <a:lnTo>
                      <a:pt x="1332" y="5171"/>
                    </a:lnTo>
                    <a:lnTo>
                      <a:pt x="1339" y="5187"/>
                    </a:lnTo>
                    <a:lnTo>
                      <a:pt x="1346" y="5203"/>
                    </a:lnTo>
                    <a:lnTo>
                      <a:pt x="1354" y="5219"/>
                    </a:lnTo>
                    <a:lnTo>
                      <a:pt x="1362" y="5234"/>
                    </a:lnTo>
                    <a:lnTo>
                      <a:pt x="1372" y="5249"/>
                    </a:lnTo>
                    <a:lnTo>
                      <a:pt x="1381" y="5264"/>
                    </a:lnTo>
                    <a:lnTo>
                      <a:pt x="1391" y="5278"/>
                    </a:lnTo>
                    <a:lnTo>
                      <a:pt x="1402" y="5292"/>
                    </a:lnTo>
                    <a:lnTo>
                      <a:pt x="1413" y="5305"/>
                    </a:lnTo>
                    <a:lnTo>
                      <a:pt x="1425" y="5318"/>
                    </a:lnTo>
                    <a:lnTo>
                      <a:pt x="1437" y="5331"/>
                    </a:lnTo>
                    <a:lnTo>
                      <a:pt x="1450" y="5343"/>
                    </a:lnTo>
                    <a:lnTo>
                      <a:pt x="1463" y="5355"/>
                    </a:lnTo>
                    <a:lnTo>
                      <a:pt x="1476" y="5366"/>
                    </a:lnTo>
                    <a:lnTo>
                      <a:pt x="1490" y="5377"/>
                    </a:lnTo>
                    <a:lnTo>
                      <a:pt x="1504" y="5387"/>
                    </a:lnTo>
                    <a:lnTo>
                      <a:pt x="1519" y="5396"/>
                    </a:lnTo>
                    <a:lnTo>
                      <a:pt x="1534" y="5406"/>
                    </a:lnTo>
                    <a:lnTo>
                      <a:pt x="1549" y="5414"/>
                    </a:lnTo>
                    <a:lnTo>
                      <a:pt x="1565" y="5422"/>
                    </a:lnTo>
                    <a:lnTo>
                      <a:pt x="1581" y="5429"/>
                    </a:lnTo>
                    <a:lnTo>
                      <a:pt x="1597" y="5436"/>
                    </a:lnTo>
                    <a:lnTo>
                      <a:pt x="1613" y="5442"/>
                    </a:lnTo>
                    <a:lnTo>
                      <a:pt x="1630" y="5447"/>
                    </a:lnTo>
                    <a:lnTo>
                      <a:pt x="1647" y="5452"/>
                    </a:lnTo>
                    <a:lnTo>
                      <a:pt x="1664" y="5456"/>
                    </a:lnTo>
                    <a:lnTo>
                      <a:pt x="1681" y="5460"/>
                    </a:lnTo>
                    <a:lnTo>
                      <a:pt x="1698" y="5463"/>
                    </a:lnTo>
                    <a:lnTo>
                      <a:pt x="1715" y="5465"/>
                    </a:lnTo>
                    <a:lnTo>
                      <a:pt x="1733" y="5467"/>
                    </a:lnTo>
                    <a:lnTo>
                      <a:pt x="1750" y="5468"/>
                    </a:lnTo>
                    <a:lnTo>
                      <a:pt x="1773" y="5468"/>
                    </a:lnTo>
                    <a:lnTo>
                      <a:pt x="1805" y="5471"/>
                    </a:lnTo>
                    <a:lnTo>
                      <a:pt x="1836" y="5478"/>
                    </a:lnTo>
                    <a:lnTo>
                      <a:pt x="1867" y="5488"/>
                    </a:lnTo>
                    <a:lnTo>
                      <a:pt x="1896" y="5503"/>
                    </a:lnTo>
                    <a:lnTo>
                      <a:pt x="1922" y="5521"/>
                    </a:lnTo>
                    <a:lnTo>
                      <a:pt x="1946" y="5543"/>
                    </a:lnTo>
                    <a:lnTo>
                      <a:pt x="1968" y="5567"/>
                    </a:lnTo>
                    <a:lnTo>
                      <a:pt x="1985" y="5594"/>
                    </a:lnTo>
                    <a:lnTo>
                      <a:pt x="1999" y="5623"/>
                    </a:lnTo>
                    <a:lnTo>
                      <a:pt x="2010" y="5654"/>
                    </a:lnTo>
                    <a:lnTo>
                      <a:pt x="2016" y="5686"/>
                    </a:lnTo>
                    <a:lnTo>
                      <a:pt x="2018" y="5718"/>
                    </a:lnTo>
                    <a:lnTo>
                      <a:pt x="2018" y="6665"/>
                    </a:lnTo>
                    <a:lnTo>
                      <a:pt x="3912" y="6665"/>
                    </a:lnTo>
                    <a:lnTo>
                      <a:pt x="3912" y="5935"/>
                    </a:lnTo>
                    <a:lnTo>
                      <a:pt x="3907" y="5934"/>
                    </a:lnTo>
                    <a:lnTo>
                      <a:pt x="3881" y="5927"/>
                    </a:lnTo>
                    <a:lnTo>
                      <a:pt x="3872" y="5924"/>
                    </a:lnTo>
                    <a:lnTo>
                      <a:pt x="3847" y="5915"/>
                    </a:lnTo>
                    <a:lnTo>
                      <a:pt x="3838" y="5912"/>
                    </a:lnTo>
                    <a:lnTo>
                      <a:pt x="3813" y="5903"/>
                    </a:lnTo>
                    <a:lnTo>
                      <a:pt x="3804" y="5900"/>
                    </a:lnTo>
                    <a:lnTo>
                      <a:pt x="3780" y="5889"/>
                    </a:lnTo>
                    <a:lnTo>
                      <a:pt x="3771" y="5886"/>
                    </a:lnTo>
                    <a:lnTo>
                      <a:pt x="3746" y="5874"/>
                    </a:lnTo>
                    <a:lnTo>
                      <a:pt x="3738" y="5870"/>
                    </a:lnTo>
                    <a:lnTo>
                      <a:pt x="3714" y="5858"/>
                    </a:lnTo>
                    <a:lnTo>
                      <a:pt x="3706" y="5854"/>
                    </a:lnTo>
                    <a:lnTo>
                      <a:pt x="3682" y="5841"/>
                    </a:lnTo>
                    <a:lnTo>
                      <a:pt x="3674" y="5836"/>
                    </a:lnTo>
                    <a:lnTo>
                      <a:pt x="3651" y="5822"/>
                    </a:lnTo>
                    <a:lnTo>
                      <a:pt x="3643" y="5817"/>
                    </a:lnTo>
                    <a:lnTo>
                      <a:pt x="3620" y="5802"/>
                    </a:lnTo>
                    <a:lnTo>
                      <a:pt x="3613" y="5797"/>
                    </a:lnTo>
                    <a:lnTo>
                      <a:pt x="3591" y="5782"/>
                    </a:lnTo>
                    <a:lnTo>
                      <a:pt x="3583" y="5776"/>
                    </a:lnTo>
                    <a:lnTo>
                      <a:pt x="3562" y="5760"/>
                    </a:lnTo>
                    <a:lnTo>
                      <a:pt x="3555" y="5754"/>
                    </a:lnTo>
                    <a:lnTo>
                      <a:pt x="3534" y="5737"/>
                    </a:lnTo>
                    <a:lnTo>
                      <a:pt x="3527" y="5731"/>
                    </a:lnTo>
                    <a:lnTo>
                      <a:pt x="3507" y="5713"/>
                    </a:lnTo>
                    <a:lnTo>
                      <a:pt x="3500" y="5706"/>
                    </a:lnTo>
                    <a:lnTo>
                      <a:pt x="3481" y="5688"/>
                    </a:lnTo>
                    <a:lnTo>
                      <a:pt x="3474" y="5681"/>
                    </a:lnTo>
                    <a:lnTo>
                      <a:pt x="3456" y="5662"/>
                    </a:lnTo>
                    <a:lnTo>
                      <a:pt x="3449" y="5655"/>
                    </a:lnTo>
                    <a:lnTo>
                      <a:pt x="3431" y="5635"/>
                    </a:lnTo>
                    <a:lnTo>
                      <a:pt x="3425" y="5628"/>
                    </a:lnTo>
                    <a:lnTo>
                      <a:pt x="3408" y="5607"/>
                    </a:lnTo>
                    <a:lnTo>
                      <a:pt x="3402" y="5600"/>
                    </a:lnTo>
                    <a:lnTo>
                      <a:pt x="3386" y="5579"/>
                    </a:lnTo>
                    <a:lnTo>
                      <a:pt x="3380" y="5571"/>
                    </a:lnTo>
                    <a:lnTo>
                      <a:pt x="3365" y="5549"/>
                    </a:lnTo>
                    <a:lnTo>
                      <a:pt x="3360" y="5542"/>
                    </a:lnTo>
                    <a:lnTo>
                      <a:pt x="3345" y="5519"/>
                    </a:lnTo>
                    <a:lnTo>
                      <a:pt x="3340" y="5511"/>
                    </a:lnTo>
                    <a:lnTo>
                      <a:pt x="3326" y="5488"/>
                    </a:lnTo>
                    <a:lnTo>
                      <a:pt x="3321" y="5480"/>
                    </a:lnTo>
                    <a:lnTo>
                      <a:pt x="3308" y="5456"/>
                    </a:lnTo>
                    <a:lnTo>
                      <a:pt x="3304" y="5448"/>
                    </a:lnTo>
                    <a:lnTo>
                      <a:pt x="3292" y="5424"/>
                    </a:lnTo>
                    <a:lnTo>
                      <a:pt x="3288" y="5416"/>
                    </a:lnTo>
                    <a:lnTo>
                      <a:pt x="3276" y="5391"/>
                    </a:lnTo>
                    <a:lnTo>
                      <a:pt x="3273" y="5382"/>
                    </a:lnTo>
                    <a:lnTo>
                      <a:pt x="3262" y="5358"/>
                    </a:lnTo>
                    <a:lnTo>
                      <a:pt x="3259" y="5349"/>
                    </a:lnTo>
                    <a:lnTo>
                      <a:pt x="3250" y="5324"/>
                    </a:lnTo>
                    <a:lnTo>
                      <a:pt x="3247" y="5315"/>
                    </a:lnTo>
                    <a:lnTo>
                      <a:pt x="3238" y="5290"/>
                    </a:lnTo>
                    <a:lnTo>
                      <a:pt x="3235" y="5281"/>
                    </a:lnTo>
                    <a:lnTo>
                      <a:pt x="3228" y="5255"/>
                    </a:lnTo>
                    <a:lnTo>
                      <a:pt x="3226" y="5246"/>
                    </a:lnTo>
                    <a:lnTo>
                      <a:pt x="3219" y="5220"/>
                    </a:lnTo>
                    <a:lnTo>
                      <a:pt x="3217" y="5211"/>
                    </a:lnTo>
                    <a:lnTo>
                      <a:pt x="3212" y="5185"/>
                    </a:lnTo>
                    <a:lnTo>
                      <a:pt x="3210" y="5175"/>
                    </a:lnTo>
                    <a:lnTo>
                      <a:pt x="3206" y="5149"/>
                    </a:lnTo>
                    <a:lnTo>
                      <a:pt x="3204" y="5140"/>
                    </a:lnTo>
                    <a:lnTo>
                      <a:pt x="3201" y="5113"/>
                    </a:lnTo>
                    <a:lnTo>
                      <a:pt x="3200" y="5104"/>
                    </a:lnTo>
                    <a:lnTo>
                      <a:pt x="3197" y="5077"/>
                    </a:lnTo>
                    <a:lnTo>
                      <a:pt x="3196" y="5068"/>
                    </a:lnTo>
                    <a:lnTo>
                      <a:pt x="3195" y="5041"/>
                    </a:lnTo>
                    <a:lnTo>
                      <a:pt x="3195" y="5032"/>
                    </a:lnTo>
                    <a:lnTo>
                      <a:pt x="3194" y="5005"/>
                    </a:lnTo>
                    <a:lnTo>
                      <a:pt x="3194" y="4995"/>
                    </a:lnTo>
                    <a:lnTo>
                      <a:pt x="3195" y="4968"/>
                    </a:lnTo>
                    <a:lnTo>
                      <a:pt x="3195" y="4959"/>
                    </a:lnTo>
                    <a:lnTo>
                      <a:pt x="3196" y="4932"/>
                    </a:lnTo>
                    <a:lnTo>
                      <a:pt x="3197" y="4923"/>
                    </a:lnTo>
                    <a:lnTo>
                      <a:pt x="3200" y="4896"/>
                    </a:lnTo>
                    <a:lnTo>
                      <a:pt x="3201" y="4887"/>
                    </a:lnTo>
                    <a:lnTo>
                      <a:pt x="3204" y="4860"/>
                    </a:lnTo>
                    <a:lnTo>
                      <a:pt x="3206" y="4851"/>
                    </a:lnTo>
                    <a:lnTo>
                      <a:pt x="3210" y="4825"/>
                    </a:lnTo>
                    <a:lnTo>
                      <a:pt x="3212" y="4815"/>
                    </a:lnTo>
                    <a:lnTo>
                      <a:pt x="3217" y="4789"/>
                    </a:lnTo>
                    <a:lnTo>
                      <a:pt x="3219" y="4780"/>
                    </a:lnTo>
                    <a:lnTo>
                      <a:pt x="3226" y="4754"/>
                    </a:lnTo>
                    <a:lnTo>
                      <a:pt x="3228" y="4745"/>
                    </a:lnTo>
                    <a:lnTo>
                      <a:pt x="3235" y="4719"/>
                    </a:lnTo>
                    <a:lnTo>
                      <a:pt x="3238" y="4710"/>
                    </a:lnTo>
                    <a:lnTo>
                      <a:pt x="3247" y="4685"/>
                    </a:lnTo>
                    <a:lnTo>
                      <a:pt x="3250" y="4676"/>
                    </a:lnTo>
                    <a:lnTo>
                      <a:pt x="3259" y="4651"/>
                    </a:lnTo>
                    <a:lnTo>
                      <a:pt x="3262" y="4642"/>
                    </a:lnTo>
                    <a:lnTo>
                      <a:pt x="3273" y="4618"/>
                    </a:lnTo>
                    <a:lnTo>
                      <a:pt x="3276" y="4609"/>
                    </a:lnTo>
                    <a:lnTo>
                      <a:pt x="3288" y="4584"/>
                    </a:lnTo>
                    <a:lnTo>
                      <a:pt x="3292" y="4576"/>
                    </a:lnTo>
                    <a:lnTo>
                      <a:pt x="3304" y="4552"/>
                    </a:lnTo>
                    <a:lnTo>
                      <a:pt x="3308" y="4544"/>
                    </a:lnTo>
                    <a:lnTo>
                      <a:pt x="3321" y="4520"/>
                    </a:lnTo>
                    <a:lnTo>
                      <a:pt x="3326" y="4512"/>
                    </a:lnTo>
                    <a:lnTo>
                      <a:pt x="3340" y="4489"/>
                    </a:lnTo>
                    <a:lnTo>
                      <a:pt x="3345" y="4481"/>
                    </a:lnTo>
                    <a:lnTo>
                      <a:pt x="3360" y="4458"/>
                    </a:lnTo>
                    <a:lnTo>
                      <a:pt x="3365" y="4451"/>
                    </a:lnTo>
                    <a:lnTo>
                      <a:pt x="3380" y="4429"/>
                    </a:lnTo>
                    <a:lnTo>
                      <a:pt x="3386" y="4421"/>
                    </a:lnTo>
                    <a:lnTo>
                      <a:pt x="3402" y="4400"/>
                    </a:lnTo>
                    <a:lnTo>
                      <a:pt x="3408" y="4393"/>
                    </a:lnTo>
                    <a:lnTo>
                      <a:pt x="3425" y="4372"/>
                    </a:lnTo>
                    <a:lnTo>
                      <a:pt x="3431" y="4365"/>
                    </a:lnTo>
                    <a:lnTo>
                      <a:pt x="3449" y="4345"/>
                    </a:lnTo>
                    <a:lnTo>
                      <a:pt x="3456" y="4338"/>
                    </a:lnTo>
                    <a:lnTo>
                      <a:pt x="3474" y="4319"/>
                    </a:lnTo>
                    <a:lnTo>
                      <a:pt x="3481" y="4312"/>
                    </a:lnTo>
                    <a:lnTo>
                      <a:pt x="3500" y="4294"/>
                    </a:lnTo>
                    <a:lnTo>
                      <a:pt x="3507" y="4287"/>
                    </a:lnTo>
                    <a:lnTo>
                      <a:pt x="3527" y="4269"/>
                    </a:lnTo>
                    <a:lnTo>
                      <a:pt x="3534" y="4263"/>
                    </a:lnTo>
                    <a:lnTo>
                      <a:pt x="3555" y="4246"/>
                    </a:lnTo>
                    <a:lnTo>
                      <a:pt x="3562" y="4240"/>
                    </a:lnTo>
                    <a:lnTo>
                      <a:pt x="3583" y="4224"/>
                    </a:lnTo>
                    <a:lnTo>
                      <a:pt x="3591" y="4218"/>
                    </a:lnTo>
                    <a:lnTo>
                      <a:pt x="3613" y="4203"/>
                    </a:lnTo>
                    <a:lnTo>
                      <a:pt x="3620" y="4198"/>
                    </a:lnTo>
                    <a:lnTo>
                      <a:pt x="3643" y="4183"/>
                    </a:lnTo>
                    <a:lnTo>
                      <a:pt x="3651" y="4178"/>
                    </a:lnTo>
                    <a:lnTo>
                      <a:pt x="3674" y="4164"/>
                    </a:lnTo>
                    <a:lnTo>
                      <a:pt x="3682" y="4159"/>
                    </a:lnTo>
                    <a:lnTo>
                      <a:pt x="3706" y="4146"/>
                    </a:lnTo>
                    <a:lnTo>
                      <a:pt x="3714" y="4142"/>
                    </a:lnTo>
                    <a:lnTo>
                      <a:pt x="3738" y="4130"/>
                    </a:lnTo>
                    <a:lnTo>
                      <a:pt x="3746" y="4126"/>
                    </a:lnTo>
                    <a:lnTo>
                      <a:pt x="3771" y="4114"/>
                    </a:lnTo>
                    <a:lnTo>
                      <a:pt x="3780" y="4111"/>
                    </a:lnTo>
                    <a:lnTo>
                      <a:pt x="3804" y="4100"/>
                    </a:lnTo>
                    <a:lnTo>
                      <a:pt x="3813" y="4097"/>
                    </a:lnTo>
                    <a:lnTo>
                      <a:pt x="3838" y="4088"/>
                    </a:lnTo>
                    <a:lnTo>
                      <a:pt x="3847" y="4085"/>
                    </a:lnTo>
                    <a:lnTo>
                      <a:pt x="3872" y="4076"/>
                    </a:lnTo>
                    <a:lnTo>
                      <a:pt x="3881" y="4073"/>
                    </a:lnTo>
                    <a:lnTo>
                      <a:pt x="3907" y="4066"/>
                    </a:lnTo>
                    <a:lnTo>
                      <a:pt x="3912" y="4065"/>
                    </a:lnTo>
                    <a:lnTo>
                      <a:pt x="3912" y="3335"/>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grpSp>
        <p:nvGrpSpPr>
          <p:cNvPr id="1123" name="Google Shape;1123;p34"/>
          <p:cNvGrpSpPr/>
          <p:nvPr/>
        </p:nvGrpSpPr>
        <p:grpSpPr>
          <a:xfrm>
            <a:off x="9723530" y="1390753"/>
            <a:ext cx="1493520" cy="1493520"/>
            <a:chOff x="1390775" y="1390753"/>
            <a:chExt cx="1493520" cy="1493520"/>
          </a:xfrm>
        </p:grpSpPr>
        <p:sp>
          <p:nvSpPr>
            <p:cNvPr id="1124" name="Google Shape;1124;p34"/>
            <p:cNvSpPr/>
            <p:nvPr/>
          </p:nvSpPr>
          <p:spPr>
            <a:xfrm>
              <a:off x="1390775" y="1390753"/>
              <a:ext cx="1493520" cy="1493520"/>
            </a:xfrm>
            <a:prstGeom prst="ellipse">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125" name="Google Shape;1125;p34"/>
            <p:cNvGrpSpPr/>
            <p:nvPr/>
          </p:nvGrpSpPr>
          <p:grpSpPr>
            <a:xfrm>
              <a:off x="1720068" y="1720046"/>
              <a:ext cx="834934" cy="834934"/>
              <a:chOff x="1649691" y="4876800"/>
              <a:chExt cx="914400" cy="914400"/>
            </a:xfrm>
          </p:grpSpPr>
          <p:sp>
            <p:nvSpPr>
              <p:cNvPr id="1126" name="Google Shape;1126;p34"/>
              <p:cNvSpPr/>
              <p:nvPr/>
            </p:nvSpPr>
            <p:spPr>
              <a:xfrm>
                <a:off x="1649691" y="4876800"/>
                <a:ext cx="914400" cy="914400"/>
              </a:xfrm>
              <a:custGeom>
                <a:rect b="b" l="l" r="r" t="t"/>
                <a:pathLst>
                  <a:path extrusionOk="0" h="10000" w="10000">
                    <a:moveTo>
                      <a:pt x="7361" y="4056"/>
                    </a:moveTo>
                    <a:lnTo>
                      <a:pt x="9250" y="4056"/>
                    </a:lnTo>
                    <a:lnTo>
                      <a:pt x="9250" y="5944"/>
                    </a:lnTo>
                    <a:lnTo>
                      <a:pt x="7361" y="5944"/>
                    </a:lnTo>
                    <a:lnTo>
                      <a:pt x="7361" y="4056"/>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27" name="Google Shape;1127;p34"/>
              <p:cNvSpPr/>
              <p:nvPr/>
            </p:nvSpPr>
            <p:spPr>
              <a:xfrm>
                <a:off x="1649691" y="4876800"/>
                <a:ext cx="914400" cy="914400"/>
              </a:xfrm>
              <a:custGeom>
                <a:rect b="b" l="l" r="r" t="t"/>
                <a:pathLst>
                  <a:path extrusionOk="0" h="10000" w="10000">
                    <a:moveTo>
                      <a:pt x="502" y="5977"/>
                    </a:moveTo>
                    <a:lnTo>
                      <a:pt x="500" y="5944"/>
                    </a:lnTo>
                    <a:lnTo>
                      <a:pt x="500" y="4056"/>
                    </a:lnTo>
                    <a:lnTo>
                      <a:pt x="502" y="4023"/>
                    </a:lnTo>
                    <a:lnTo>
                      <a:pt x="509" y="3991"/>
                    </a:lnTo>
                    <a:lnTo>
                      <a:pt x="519" y="3960"/>
                    </a:lnTo>
                    <a:lnTo>
                      <a:pt x="533" y="3931"/>
                    </a:lnTo>
                    <a:lnTo>
                      <a:pt x="552" y="3904"/>
                    </a:lnTo>
                    <a:lnTo>
                      <a:pt x="573" y="3879"/>
                    </a:lnTo>
                    <a:lnTo>
                      <a:pt x="598" y="3858"/>
                    </a:lnTo>
                    <a:lnTo>
                      <a:pt x="625" y="3839"/>
                    </a:lnTo>
                    <a:lnTo>
                      <a:pt x="654" y="3825"/>
                    </a:lnTo>
                    <a:lnTo>
                      <a:pt x="685" y="3815"/>
                    </a:lnTo>
                    <a:lnTo>
                      <a:pt x="717" y="3808"/>
                    </a:lnTo>
                    <a:lnTo>
                      <a:pt x="750" y="3806"/>
                    </a:lnTo>
                    <a:lnTo>
                      <a:pt x="2639" y="3806"/>
                    </a:lnTo>
                    <a:lnTo>
                      <a:pt x="2672" y="3808"/>
                    </a:lnTo>
                    <a:lnTo>
                      <a:pt x="2704" y="3815"/>
                    </a:lnTo>
                    <a:lnTo>
                      <a:pt x="2735" y="3825"/>
                    </a:lnTo>
                    <a:lnTo>
                      <a:pt x="2764" y="3839"/>
                    </a:lnTo>
                    <a:lnTo>
                      <a:pt x="2791" y="3858"/>
                    </a:lnTo>
                    <a:lnTo>
                      <a:pt x="2816" y="3879"/>
                    </a:lnTo>
                    <a:lnTo>
                      <a:pt x="2837" y="3904"/>
                    </a:lnTo>
                    <a:lnTo>
                      <a:pt x="2856" y="3931"/>
                    </a:lnTo>
                    <a:lnTo>
                      <a:pt x="2870" y="3960"/>
                    </a:lnTo>
                    <a:lnTo>
                      <a:pt x="2880" y="3991"/>
                    </a:lnTo>
                    <a:lnTo>
                      <a:pt x="2887" y="4023"/>
                    </a:lnTo>
                    <a:lnTo>
                      <a:pt x="2889" y="4056"/>
                    </a:lnTo>
                    <a:lnTo>
                      <a:pt x="2889" y="4850"/>
                    </a:lnTo>
                    <a:lnTo>
                      <a:pt x="3628" y="4850"/>
                    </a:lnTo>
                    <a:lnTo>
                      <a:pt x="3371" y="4645"/>
                    </a:lnTo>
                    <a:lnTo>
                      <a:pt x="3357" y="4632"/>
                    </a:lnTo>
                    <a:lnTo>
                      <a:pt x="3344" y="4617"/>
                    </a:lnTo>
                    <a:lnTo>
                      <a:pt x="3334" y="4600"/>
                    </a:lnTo>
                    <a:lnTo>
                      <a:pt x="3325" y="4583"/>
                    </a:lnTo>
                    <a:lnTo>
                      <a:pt x="3319" y="4564"/>
                    </a:lnTo>
                    <a:lnTo>
                      <a:pt x="3316" y="4545"/>
                    </a:lnTo>
                    <a:lnTo>
                      <a:pt x="3315" y="4525"/>
                    </a:lnTo>
                    <a:lnTo>
                      <a:pt x="3317" y="4506"/>
                    </a:lnTo>
                    <a:lnTo>
                      <a:pt x="3321" y="4486"/>
                    </a:lnTo>
                    <a:lnTo>
                      <a:pt x="3328" y="4468"/>
                    </a:lnTo>
                    <a:lnTo>
                      <a:pt x="3337" y="4450"/>
                    </a:lnTo>
                    <a:lnTo>
                      <a:pt x="3348" y="4434"/>
                    </a:lnTo>
                    <a:lnTo>
                      <a:pt x="3361" y="4420"/>
                    </a:lnTo>
                    <a:lnTo>
                      <a:pt x="3376" y="4407"/>
                    </a:lnTo>
                    <a:lnTo>
                      <a:pt x="3393" y="4397"/>
                    </a:lnTo>
                    <a:lnTo>
                      <a:pt x="3410" y="4388"/>
                    </a:lnTo>
                    <a:lnTo>
                      <a:pt x="3429" y="4382"/>
                    </a:lnTo>
                    <a:lnTo>
                      <a:pt x="3448" y="4379"/>
                    </a:lnTo>
                    <a:lnTo>
                      <a:pt x="3468" y="4378"/>
                    </a:lnTo>
                    <a:lnTo>
                      <a:pt x="3487" y="4380"/>
                    </a:lnTo>
                    <a:lnTo>
                      <a:pt x="3507" y="4384"/>
                    </a:lnTo>
                    <a:lnTo>
                      <a:pt x="3525" y="4391"/>
                    </a:lnTo>
                    <a:lnTo>
                      <a:pt x="3543" y="4400"/>
                    </a:lnTo>
                    <a:lnTo>
                      <a:pt x="3559" y="4411"/>
                    </a:lnTo>
                    <a:lnTo>
                      <a:pt x="3806" y="4608"/>
                    </a:lnTo>
                    <a:lnTo>
                      <a:pt x="3806" y="4056"/>
                    </a:lnTo>
                    <a:lnTo>
                      <a:pt x="3808" y="4023"/>
                    </a:lnTo>
                    <a:lnTo>
                      <a:pt x="3815" y="3991"/>
                    </a:lnTo>
                    <a:lnTo>
                      <a:pt x="3825" y="3960"/>
                    </a:lnTo>
                    <a:lnTo>
                      <a:pt x="3839" y="3931"/>
                    </a:lnTo>
                    <a:lnTo>
                      <a:pt x="3858" y="3904"/>
                    </a:lnTo>
                    <a:lnTo>
                      <a:pt x="3879" y="3879"/>
                    </a:lnTo>
                    <a:lnTo>
                      <a:pt x="3904" y="3858"/>
                    </a:lnTo>
                    <a:lnTo>
                      <a:pt x="3931" y="3839"/>
                    </a:lnTo>
                    <a:lnTo>
                      <a:pt x="3960" y="3825"/>
                    </a:lnTo>
                    <a:lnTo>
                      <a:pt x="3991" y="3815"/>
                    </a:lnTo>
                    <a:lnTo>
                      <a:pt x="4023" y="3808"/>
                    </a:lnTo>
                    <a:lnTo>
                      <a:pt x="4056" y="3806"/>
                    </a:lnTo>
                    <a:lnTo>
                      <a:pt x="5944" y="3806"/>
                    </a:lnTo>
                    <a:lnTo>
                      <a:pt x="5977" y="3808"/>
                    </a:lnTo>
                    <a:lnTo>
                      <a:pt x="6009" y="3815"/>
                    </a:lnTo>
                    <a:lnTo>
                      <a:pt x="6040" y="3825"/>
                    </a:lnTo>
                    <a:lnTo>
                      <a:pt x="6069" y="3839"/>
                    </a:lnTo>
                    <a:lnTo>
                      <a:pt x="6096" y="3858"/>
                    </a:lnTo>
                    <a:lnTo>
                      <a:pt x="6121" y="3879"/>
                    </a:lnTo>
                    <a:lnTo>
                      <a:pt x="6142" y="3904"/>
                    </a:lnTo>
                    <a:lnTo>
                      <a:pt x="6161" y="3931"/>
                    </a:lnTo>
                    <a:lnTo>
                      <a:pt x="6175" y="3960"/>
                    </a:lnTo>
                    <a:lnTo>
                      <a:pt x="6185" y="3991"/>
                    </a:lnTo>
                    <a:lnTo>
                      <a:pt x="6192" y="4023"/>
                    </a:lnTo>
                    <a:lnTo>
                      <a:pt x="6194" y="4056"/>
                    </a:lnTo>
                    <a:lnTo>
                      <a:pt x="6194" y="4850"/>
                    </a:lnTo>
                    <a:lnTo>
                      <a:pt x="6933" y="4850"/>
                    </a:lnTo>
                    <a:lnTo>
                      <a:pt x="6677" y="4645"/>
                    </a:lnTo>
                    <a:lnTo>
                      <a:pt x="6663" y="4632"/>
                    </a:lnTo>
                    <a:lnTo>
                      <a:pt x="6650" y="4617"/>
                    </a:lnTo>
                    <a:lnTo>
                      <a:pt x="6640" y="4600"/>
                    </a:lnTo>
                    <a:lnTo>
                      <a:pt x="6631" y="4583"/>
                    </a:lnTo>
                    <a:lnTo>
                      <a:pt x="6625" y="4564"/>
                    </a:lnTo>
                    <a:lnTo>
                      <a:pt x="6622" y="4545"/>
                    </a:lnTo>
                    <a:lnTo>
                      <a:pt x="6621" y="4525"/>
                    </a:lnTo>
                    <a:lnTo>
                      <a:pt x="6623" y="4505"/>
                    </a:lnTo>
                    <a:lnTo>
                      <a:pt x="6627" y="4486"/>
                    </a:lnTo>
                    <a:lnTo>
                      <a:pt x="6634" y="4468"/>
                    </a:lnTo>
                    <a:lnTo>
                      <a:pt x="6643" y="4450"/>
                    </a:lnTo>
                    <a:lnTo>
                      <a:pt x="6654" y="4434"/>
                    </a:lnTo>
                    <a:lnTo>
                      <a:pt x="6667" y="4420"/>
                    </a:lnTo>
                    <a:lnTo>
                      <a:pt x="6682" y="4407"/>
                    </a:lnTo>
                    <a:lnTo>
                      <a:pt x="6699" y="4397"/>
                    </a:lnTo>
                    <a:lnTo>
                      <a:pt x="6716" y="4388"/>
                    </a:lnTo>
                    <a:lnTo>
                      <a:pt x="6735" y="4382"/>
                    </a:lnTo>
                    <a:lnTo>
                      <a:pt x="6754" y="4379"/>
                    </a:lnTo>
                    <a:lnTo>
                      <a:pt x="6774" y="4378"/>
                    </a:lnTo>
                    <a:lnTo>
                      <a:pt x="6794" y="4380"/>
                    </a:lnTo>
                    <a:lnTo>
                      <a:pt x="6813" y="4384"/>
                    </a:lnTo>
                    <a:lnTo>
                      <a:pt x="6831" y="4391"/>
                    </a:lnTo>
                    <a:lnTo>
                      <a:pt x="6849" y="4400"/>
                    </a:lnTo>
                    <a:lnTo>
                      <a:pt x="6865" y="4411"/>
                    </a:lnTo>
                    <a:lnTo>
                      <a:pt x="7455" y="4883"/>
                    </a:lnTo>
                    <a:lnTo>
                      <a:pt x="7461" y="4889"/>
                    </a:lnTo>
                    <a:lnTo>
                      <a:pt x="7467" y="4894"/>
                    </a:lnTo>
                    <a:lnTo>
                      <a:pt x="7468" y="4895"/>
                    </a:lnTo>
                    <a:lnTo>
                      <a:pt x="7469" y="4896"/>
                    </a:lnTo>
                    <a:lnTo>
                      <a:pt x="7475" y="4903"/>
                    </a:lnTo>
                    <a:lnTo>
                      <a:pt x="7480" y="4909"/>
                    </a:lnTo>
                    <a:lnTo>
                      <a:pt x="7481" y="4910"/>
                    </a:lnTo>
                    <a:lnTo>
                      <a:pt x="7481" y="4910"/>
                    </a:lnTo>
                    <a:lnTo>
                      <a:pt x="7487" y="4919"/>
                    </a:lnTo>
                    <a:lnTo>
                      <a:pt x="7491" y="4925"/>
                    </a:lnTo>
                    <a:lnTo>
                      <a:pt x="7491" y="4926"/>
                    </a:lnTo>
                    <a:lnTo>
                      <a:pt x="7492" y="4927"/>
                    </a:lnTo>
                    <a:lnTo>
                      <a:pt x="7496" y="4936"/>
                    </a:lnTo>
                    <a:lnTo>
                      <a:pt x="7500" y="4943"/>
                    </a:lnTo>
                    <a:lnTo>
                      <a:pt x="7500" y="4943"/>
                    </a:lnTo>
                    <a:lnTo>
                      <a:pt x="7500" y="4944"/>
                    </a:lnTo>
                    <a:lnTo>
                      <a:pt x="7504" y="4954"/>
                    </a:lnTo>
                    <a:lnTo>
                      <a:pt x="7506" y="4961"/>
                    </a:lnTo>
                    <a:lnTo>
                      <a:pt x="7506" y="4962"/>
                    </a:lnTo>
                    <a:lnTo>
                      <a:pt x="7506" y="4962"/>
                    </a:lnTo>
                    <a:lnTo>
                      <a:pt x="7508" y="4974"/>
                    </a:lnTo>
                    <a:lnTo>
                      <a:pt x="7510" y="4980"/>
                    </a:lnTo>
                    <a:lnTo>
                      <a:pt x="7510" y="4981"/>
                    </a:lnTo>
                    <a:lnTo>
                      <a:pt x="7510" y="4981"/>
                    </a:lnTo>
                    <a:lnTo>
                      <a:pt x="7511" y="5000"/>
                    </a:lnTo>
                    <a:lnTo>
                      <a:pt x="7510" y="5019"/>
                    </a:lnTo>
                    <a:lnTo>
                      <a:pt x="7510" y="5019"/>
                    </a:lnTo>
                    <a:lnTo>
                      <a:pt x="7510" y="5020"/>
                    </a:lnTo>
                    <a:lnTo>
                      <a:pt x="7508" y="5026"/>
                    </a:lnTo>
                    <a:lnTo>
                      <a:pt x="7506" y="5038"/>
                    </a:lnTo>
                    <a:lnTo>
                      <a:pt x="7506" y="5038"/>
                    </a:lnTo>
                    <a:lnTo>
                      <a:pt x="7506" y="5039"/>
                    </a:lnTo>
                    <a:lnTo>
                      <a:pt x="7504" y="5046"/>
                    </a:lnTo>
                    <a:lnTo>
                      <a:pt x="7500" y="5056"/>
                    </a:lnTo>
                    <a:lnTo>
                      <a:pt x="7500" y="5057"/>
                    </a:lnTo>
                    <a:lnTo>
                      <a:pt x="7500" y="5057"/>
                    </a:lnTo>
                    <a:lnTo>
                      <a:pt x="7496" y="5064"/>
                    </a:lnTo>
                    <a:lnTo>
                      <a:pt x="7492" y="5073"/>
                    </a:lnTo>
                    <a:lnTo>
                      <a:pt x="7491" y="5074"/>
                    </a:lnTo>
                    <a:lnTo>
                      <a:pt x="7491" y="5075"/>
                    </a:lnTo>
                    <a:lnTo>
                      <a:pt x="7487" y="5081"/>
                    </a:lnTo>
                    <a:lnTo>
                      <a:pt x="7481" y="5090"/>
                    </a:lnTo>
                    <a:lnTo>
                      <a:pt x="7481" y="5090"/>
                    </a:lnTo>
                    <a:lnTo>
                      <a:pt x="7480" y="5091"/>
                    </a:lnTo>
                    <a:lnTo>
                      <a:pt x="7475" y="5097"/>
                    </a:lnTo>
                    <a:lnTo>
                      <a:pt x="7469" y="5104"/>
                    </a:lnTo>
                    <a:lnTo>
                      <a:pt x="7468" y="5105"/>
                    </a:lnTo>
                    <a:lnTo>
                      <a:pt x="7467" y="5106"/>
                    </a:lnTo>
                    <a:lnTo>
                      <a:pt x="7461" y="5111"/>
                    </a:lnTo>
                    <a:lnTo>
                      <a:pt x="7455" y="5117"/>
                    </a:lnTo>
                    <a:lnTo>
                      <a:pt x="6865" y="5589"/>
                    </a:lnTo>
                    <a:lnTo>
                      <a:pt x="6849" y="5600"/>
                    </a:lnTo>
                    <a:lnTo>
                      <a:pt x="6831" y="5609"/>
                    </a:lnTo>
                    <a:lnTo>
                      <a:pt x="6813" y="5616"/>
                    </a:lnTo>
                    <a:lnTo>
                      <a:pt x="6794" y="5620"/>
                    </a:lnTo>
                    <a:lnTo>
                      <a:pt x="6774" y="5622"/>
                    </a:lnTo>
                    <a:lnTo>
                      <a:pt x="6754" y="5621"/>
                    </a:lnTo>
                    <a:lnTo>
                      <a:pt x="6735" y="5618"/>
                    </a:lnTo>
                    <a:lnTo>
                      <a:pt x="6716" y="5612"/>
                    </a:lnTo>
                    <a:lnTo>
                      <a:pt x="6699" y="5603"/>
                    </a:lnTo>
                    <a:lnTo>
                      <a:pt x="6682" y="5593"/>
                    </a:lnTo>
                    <a:lnTo>
                      <a:pt x="6667" y="5580"/>
                    </a:lnTo>
                    <a:lnTo>
                      <a:pt x="6654" y="5566"/>
                    </a:lnTo>
                    <a:lnTo>
                      <a:pt x="6643" y="5550"/>
                    </a:lnTo>
                    <a:lnTo>
                      <a:pt x="6634" y="5532"/>
                    </a:lnTo>
                    <a:lnTo>
                      <a:pt x="6627" y="5514"/>
                    </a:lnTo>
                    <a:lnTo>
                      <a:pt x="6623" y="5495"/>
                    </a:lnTo>
                    <a:lnTo>
                      <a:pt x="6621" y="5475"/>
                    </a:lnTo>
                    <a:lnTo>
                      <a:pt x="6622" y="5455"/>
                    </a:lnTo>
                    <a:lnTo>
                      <a:pt x="6625" y="5436"/>
                    </a:lnTo>
                    <a:lnTo>
                      <a:pt x="6631" y="5417"/>
                    </a:lnTo>
                    <a:lnTo>
                      <a:pt x="6640" y="5400"/>
                    </a:lnTo>
                    <a:lnTo>
                      <a:pt x="6650" y="5383"/>
                    </a:lnTo>
                    <a:lnTo>
                      <a:pt x="6663" y="5368"/>
                    </a:lnTo>
                    <a:lnTo>
                      <a:pt x="6677" y="5355"/>
                    </a:lnTo>
                    <a:lnTo>
                      <a:pt x="6933" y="5150"/>
                    </a:lnTo>
                    <a:lnTo>
                      <a:pt x="6194" y="5150"/>
                    </a:lnTo>
                    <a:lnTo>
                      <a:pt x="6194" y="5944"/>
                    </a:lnTo>
                    <a:lnTo>
                      <a:pt x="6192" y="5977"/>
                    </a:lnTo>
                    <a:lnTo>
                      <a:pt x="6185" y="6009"/>
                    </a:lnTo>
                    <a:lnTo>
                      <a:pt x="6175" y="6040"/>
                    </a:lnTo>
                    <a:lnTo>
                      <a:pt x="6161" y="6069"/>
                    </a:lnTo>
                    <a:lnTo>
                      <a:pt x="6142" y="6096"/>
                    </a:lnTo>
                    <a:lnTo>
                      <a:pt x="6121" y="6121"/>
                    </a:lnTo>
                    <a:lnTo>
                      <a:pt x="6096" y="6142"/>
                    </a:lnTo>
                    <a:lnTo>
                      <a:pt x="6069" y="6161"/>
                    </a:lnTo>
                    <a:lnTo>
                      <a:pt x="6040" y="6175"/>
                    </a:lnTo>
                    <a:lnTo>
                      <a:pt x="6009" y="6185"/>
                    </a:lnTo>
                    <a:lnTo>
                      <a:pt x="5977" y="6192"/>
                    </a:lnTo>
                    <a:lnTo>
                      <a:pt x="5944" y="6194"/>
                    </a:lnTo>
                    <a:lnTo>
                      <a:pt x="4056" y="6194"/>
                    </a:lnTo>
                    <a:lnTo>
                      <a:pt x="4023" y="6192"/>
                    </a:lnTo>
                    <a:lnTo>
                      <a:pt x="3991" y="6185"/>
                    </a:lnTo>
                    <a:lnTo>
                      <a:pt x="3960" y="6175"/>
                    </a:lnTo>
                    <a:lnTo>
                      <a:pt x="3931" y="6161"/>
                    </a:lnTo>
                    <a:lnTo>
                      <a:pt x="3904" y="6142"/>
                    </a:lnTo>
                    <a:lnTo>
                      <a:pt x="3879" y="6121"/>
                    </a:lnTo>
                    <a:lnTo>
                      <a:pt x="3858" y="6096"/>
                    </a:lnTo>
                    <a:lnTo>
                      <a:pt x="3839" y="6069"/>
                    </a:lnTo>
                    <a:lnTo>
                      <a:pt x="3825" y="6040"/>
                    </a:lnTo>
                    <a:lnTo>
                      <a:pt x="3815" y="6009"/>
                    </a:lnTo>
                    <a:lnTo>
                      <a:pt x="3808" y="5977"/>
                    </a:lnTo>
                    <a:lnTo>
                      <a:pt x="3806" y="5944"/>
                    </a:lnTo>
                    <a:lnTo>
                      <a:pt x="3806" y="5392"/>
                    </a:lnTo>
                    <a:lnTo>
                      <a:pt x="3559" y="5589"/>
                    </a:lnTo>
                    <a:lnTo>
                      <a:pt x="3543" y="5600"/>
                    </a:lnTo>
                    <a:lnTo>
                      <a:pt x="3525" y="5609"/>
                    </a:lnTo>
                    <a:lnTo>
                      <a:pt x="3507" y="5616"/>
                    </a:lnTo>
                    <a:lnTo>
                      <a:pt x="3487" y="5620"/>
                    </a:lnTo>
                    <a:lnTo>
                      <a:pt x="3468" y="5622"/>
                    </a:lnTo>
                    <a:lnTo>
                      <a:pt x="3448" y="5621"/>
                    </a:lnTo>
                    <a:lnTo>
                      <a:pt x="3429" y="5618"/>
                    </a:lnTo>
                    <a:lnTo>
                      <a:pt x="3410" y="5612"/>
                    </a:lnTo>
                    <a:lnTo>
                      <a:pt x="3393" y="5603"/>
                    </a:lnTo>
                    <a:lnTo>
                      <a:pt x="3376" y="5593"/>
                    </a:lnTo>
                    <a:lnTo>
                      <a:pt x="3361" y="5580"/>
                    </a:lnTo>
                    <a:lnTo>
                      <a:pt x="3348" y="5566"/>
                    </a:lnTo>
                    <a:lnTo>
                      <a:pt x="3337" y="5550"/>
                    </a:lnTo>
                    <a:lnTo>
                      <a:pt x="3328" y="5532"/>
                    </a:lnTo>
                    <a:lnTo>
                      <a:pt x="3321" y="5514"/>
                    </a:lnTo>
                    <a:lnTo>
                      <a:pt x="3317" y="5494"/>
                    </a:lnTo>
                    <a:lnTo>
                      <a:pt x="3315" y="5475"/>
                    </a:lnTo>
                    <a:lnTo>
                      <a:pt x="3316" y="5455"/>
                    </a:lnTo>
                    <a:lnTo>
                      <a:pt x="3319" y="5436"/>
                    </a:lnTo>
                    <a:lnTo>
                      <a:pt x="3325" y="5417"/>
                    </a:lnTo>
                    <a:lnTo>
                      <a:pt x="3334" y="5400"/>
                    </a:lnTo>
                    <a:lnTo>
                      <a:pt x="3344" y="5383"/>
                    </a:lnTo>
                    <a:lnTo>
                      <a:pt x="3357" y="5368"/>
                    </a:lnTo>
                    <a:lnTo>
                      <a:pt x="3371" y="5355"/>
                    </a:lnTo>
                    <a:lnTo>
                      <a:pt x="3628" y="5150"/>
                    </a:lnTo>
                    <a:lnTo>
                      <a:pt x="2889" y="5150"/>
                    </a:lnTo>
                    <a:lnTo>
                      <a:pt x="2889" y="5944"/>
                    </a:lnTo>
                    <a:lnTo>
                      <a:pt x="2887" y="5977"/>
                    </a:lnTo>
                    <a:lnTo>
                      <a:pt x="2880" y="6009"/>
                    </a:lnTo>
                    <a:lnTo>
                      <a:pt x="2870" y="6040"/>
                    </a:lnTo>
                    <a:lnTo>
                      <a:pt x="2856" y="6069"/>
                    </a:lnTo>
                    <a:lnTo>
                      <a:pt x="2837" y="6096"/>
                    </a:lnTo>
                    <a:lnTo>
                      <a:pt x="2816" y="6121"/>
                    </a:lnTo>
                    <a:lnTo>
                      <a:pt x="2791" y="6142"/>
                    </a:lnTo>
                    <a:lnTo>
                      <a:pt x="2764" y="6161"/>
                    </a:lnTo>
                    <a:lnTo>
                      <a:pt x="2735" y="6175"/>
                    </a:lnTo>
                    <a:lnTo>
                      <a:pt x="2704" y="6185"/>
                    </a:lnTo>
                    <a:lnTo>
                      <a:pt x="2672" y="6192"/>
                    </a:lnTo>
                    <a:lnTo>
                      <a:pt x="2639" y="6194"/>
                    </a:lnTo>
                    <a:lnTo>
                      <a:pt x="750" y="6194"/>
                    </a:lnTo>
                    <a:lnTo>
                      <a:pt x="717" y="6192"/>
                    </a:lnTo>
                    <a:lnTo>
                      <a:pt x="685" y="6185"/>
                    </a:lnTo>
                    <a:lnTo>
                      <a:pt x="654" y="6175"/>
                    </a:lnTo>
                    <a:lnTo>
                      <a:pt x="625" y="6161"/>
                    </a:lnTo>
                    <a:lnTo>
                      <a:pt x="598" y="6142"/>
                    </a:lnTo>
                    <a:lnTo>
                      <a:pt x="573" y="6121"/>
                    </a:lnTo>
                    <a:lnTo>
                      <a:pt x="552" y="6096"/>
                    </a:lnTo>
                    <a:lnTo>
                      <a:pt x="533" y="6069"/>
                    </a:lnTo>
                    <a:lnTo>
                      <a:pt x="519" y="6040"/>
                    </a:lnTo>
                    <a:lnTo>
                      <a:pt x="509" y="6009"/>
                    </a:lnTo>
                    <a:lnTo>
                      <a:pt x="502" y="5977"/>
                    </a:lnTo>
                    <a:close/>
                    <a:moveTo>
                      <a:pt x="5694" y="5694"/>
                    </a:moveTo>
                    <a:lnTo>
                      <a:pt x="5694" y="4306"/>
                    </a:lnTo>
                    <a:lnTo>
                      <a:pt x="4306" y="4306"/>
                    </a:lnTo>
                    <a:lnTo>
                      <a:pt x="4306" y="5694"/>
                    </a:lnTo>
                    <a:lnTo>
                      <a:pt x="5694" y="5694"/>
                    </a:lnTo>
                    <a:close/>
                    <a:moveTo>
                      <a:pt x="2389" y="5694"/>
                    </a:moveTo>
                    <a:lnTo>
                      <a:pt x="2389" y="4306"/>
                    </a:lnTo>
                    <a:lnTo>
                      <a:pt x="1000" y="4306"/>
                    </a:lnTo>
                    <a:lnTo>
                      <a:pt x="1000" y="5694"/>
                    </a:lnTo>
                    <a:lnTo>
                      <a:pt x="2389" y="5694"/>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1" name="Shape 1131"/>
        <p:cNvGrpSpPr/>
        <p:nvPr/>
      </p:nvGrpSpPr>
      <p:grpSpPr>
        <a:xfrm>
          <a:off x="0" y="0"/>
          <a:ext cx="0" cy="0"/>
          <a:chOff x="0" y="0"/>
          <a:chExt cx="0" cy="0"/>
        </a:xfrm>
      </p:grpSpPr>
      <p:sp>
        <p:nvSpPr>
          <p:cNvPr id="1132" name="Google Shape;1132;p35"/>
          <p:cNvSpPr txBox="1"/>
          <p:nvPr>
            <p:ph type="ctrTitle"/>
          </p:nvPr>
        </p:nvSpPr>
        <p:spPr>
          <a:xfrm>
            <a:off x="703384" y="2827239"/>
            <a:ext cx="10456985" cy="2387600"/>
          </a:xfrm>
          <a:prstGeom prst="rect">
            <a:avLst/>
          </a:prstGeom>
          <a:noFill/>
          <a:ln>
            <a:noFill/>
          </a:ln>
        </p:spPr>
        <p:txBody>
          <a:bodyPr anchorCtr="0" anchor="b" bIns="0" lIns="0" spcFirstLastPara="1" rIns="0" wrap="square" tIns="0">
            <a:normAutofit/>
          </a:bodyPr>
          <a:lstStyle/>
          <a:p>
            <a:pPr indent="0" lvl="0" marL="0" rtl="0" algn="l">
              <a:lnSpc>
                <a:spcPct val="90000"/>
              </a:lnSpc>
              <a:spcBef>
                <a:spcPts val="0"/>
              </a:spcBef>
              <a:spcAft>
                <a:spcPts val="0"/>
              </a:spcAft>
              <a:buClr>
                <a:schemeClr val="lt1"/>
              </a:buClr>
              <a:buSzPts val="5400"/>
              <a:buFont typeface="Georgia"/>
              <a:buNone/>
            </a:pPr>
            <a:r>
              <a:rPr lang="en-US"/>
              <a:t>05  The Roadmap</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6" name="Shape 1136"/>
        <p:cNvGrpSpPr/>
        <p:nvPr/>
      </p:nvGrpSpPr>
      <p:grpSpPr>
        <a:xfrm>
          <a:off x="0" y="0"/>
          <a:ext cx="0" cy="0"/>
          <a:chOff x="0" y="0"/>
          <a:chExt cx="0" cy="0"/>
        </a:xfrm>
      </p:grpSpPr>
      <p:sp>
        <p:nvSpPr>
          <p:cNvPr id="1137" name="Google Shape;1137;p36"/>
          <p:cNvSpPr/>
          <p:nvPr/>
        </p:nvSpPr>
        <p:spPr>
          <a:xfrm>
            <a:off x="363794" y="2666541"/>
            <a:ext cx="11434668" cy="212200"/>
          </a:xfrm>
          <a:prstGeom prst="rightArrow">
            <a:avLst>
              <a:gd fmla="val 50000" name="adj1"/>
              <a:gd fmla="val 50000" name="adj2"/>
            </a:avLst>
          </a:prstGeom>
          <a:solidFill>
            <a:srgbClr val="D8D8D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138" name="Google Shape;1138;p36"/>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Transformation Roadmap</a:t>
            </a:r>
            <a:endParaRPr/>
          </a:p>
        </p:txBody>
      </p:sp>
      <p:grpSp>
        <p:nvGrpSpPr>
          <p:cNvPr id="1139" name="Google Shape;1139;p36"/>
          <p:cNvGrpSpPr/>
          <p:nvPr/>
        </p:nvGrpSpPr>
        <p:grpSpPr>
          <a:xfrm>
            <a:off x="1264075" y="1535937"/>
            <a:ext cx="893149" cy="893149"/>
            <a:chOff x="1390775" y="1390753"/>
            <a:chExt cx="1493520" cy="1493520"/>
          </a:xfrm>
        </p:grpSpPr>
        <p:sp>
          <p:nvSpPr>
            <p:cNvPr id="1140" name="Google Shape;1140;p36"/>
            <p:cNvSpPr/>
            <p:nvPr/>
          </p:nvSpPr>
          <p:spPr>
            <a:xfrm>
              <a:off x="1390775" y="1390753"/>
              <a:ext cx="1493520" cy="149352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141" name="Google Shape;1141;p36"/>
            <p:cNvGrpSpPr/>
            <p:nvPr/>
          </p:nvGrpSpPr>
          <p:grpSpPr>
            <a:xfrm>
              <a:off x="1720068" y="1720046"/>
              <a:ext cx="834934" cy="834934"/>
              <a:chOff x="6968299" y="1603672"/>
              <a:chExt cx="914400" cy="914400"/>
            </a:xfrm>
          </p:grpSpPr>
          <p:sp>
            <p:nvSpPr>
              <p:cNvPr id="1142" name="Google Shape;1142;p36"/>
              <p:cNvSpPr/>
              <p:nvPr/>
            </p:nvSpPr>
            <p:spPr>
              <a:xfrm>
                <a:off x="6968299" y="1603672"/>
                <a:ext cx="914400" cy="914400"/>
              </a:xfrm>
              <a:custGeom>
                <a:rect b="b" l="l" r="r" t="t"/>
                <a:pathLst>
                  <a:path extrusionOk="0" h="10000" w="10000">
                    <a:moveTo>
                      <a:pt x="4200" y="7699"/>
                    </a:moveTo>
                    <a:lnTo>
                      <a:pt x="4193" y="7684"/>
                    </a:lnTo>
                    <a:lnTo>
                      <a:pt x="4096" y="7475"/>
                    </a:lnTo>
                    <a:lnTo>
                      <a:pt x="4084" y="7444"/>
                    </a:lnTo>
                    <a:lnTo>
                      <a:pt x="4077" y="7412"/>
                    </a:lnTo>
                    <a:lnTo>
                      <a:pt x="4073" y="7380"/>
                    </a:lnTo>
                    <a:lnTo>
                      <a:pt x="4074" y="7347"/>
                    </a:lnTo>
                    <a:lnTo>
                      <a:pt x="4079" y="7315"/>
                    </a:lnTo>
                    <a:lnTo>
                      <a:pt x="4088" y="7284"/>
                    </a:lnTo>
                    <a:lnTo>
                      <a:pt x="4102" y="7254"/>
                    </a:lnTo>
                    <a:lnTo>
                      <a:pt x="4119" y="7226"/>
                    </a:lnTo>
                    <a:lnTo>
                      <a:pt x="4139" y="7200"/>
                    </a:lnTo>
                    <a:lnTo>
                      <a:pt x="4163" y="7178"/>
                    </a:lnTo>
                    <a:lnTo>
                      <a:pt x="4190" y="7159"/>
                    </a:lnTo>
                    <a:lnTo>
                      <a:pt x="4218" y="7143"/>
                    </a:lnTo>
                    <a:lnTo>
                      <a:pt x="4249" y="7131"/>
                    </a:lnTo>
                    <a:lnTo>
                      <a:pt x="4281" y="7124"/>
                    </a:lnTo>
                    <a:lnTo>
                      <a:pt x="4313" y="7120"/>
                    </a:lnTo>
                    <a:lnTo>
                      <a:pt x="4346" y="7121"/>
                    </a:lnTo>
                    <a:lnTo>
                      <a:pt x="4378" y="7126"/>
                    </a:lnTo>
                    <a:lnTo>
                      <a:pt x="4409" y="7135"/>
                    </a:lnTo>
                    <a:lnTo>
                      <a:pt x="4439" y="7149"/>
                    </a:lnTo>
                    <a:lnTo>
                      <a:pt x="4467" y="7166"/>
                    </a:lnTo>
                    <a:lnTo>
                      <a:pt x="4493" y="7186"/>
                    </a:lnTo>
                    <a:lnTo>
                      <a:pt x="4515" y="7210"/>
                    </a:lnTo>
                    <a:lnTo>
                      <a:pt x="4534" y="7237"/>
                    </a:lnTo>
                    <a:lnTo>
                      <a:pt x="4550" y="7265"/>
                    </a:lnTo>
                    <a:lnTo>
                      <a:pt x="4643" y="7467"/>
                    </a:lnTo>
                    <a:lnTo>
                      <a:pt x="4731" y="7628"/>
                    </a:lnTo>
                    <a:lnTo>
                      <a:pt x="4813" y="7751"/>
                    </a:lnTo>
                    <a:lnTo>
                      <a:pt x="4886" y="7836"/>
                    </a:lnTo>
                    <a:lnTo>
                      <a:pt x="4944" y="7885"/>
                    </a:lnTo>
                    <a:lnTo>
                      <a:pt x="4981" y="7903"/>
                    </a:lnTo>
                    <a:lnTo>
                      <a:pt x="5000" y="7907"/>
                    </a:lnTo>
                    <a:lnTo>
                      <a:pt x="5019" y="7903"/>
                    </a:lnTo>
                    <a:lnTo>
                      <a:pt x="5056" y="7885"/>
                    </a:lnTo>
                    <a:lnTo>
                      <a:pt x="5114" y="7836"/>
                    </a:lnTo>
                    <a:lnTo>
                      <a:pt x="5187" y="7751"/>
                    </a:lnTo>
                    <a:lnTo>
                      <a:pt x="5269" y="7628"/>
                    </a:lnTo>
                    <a:lnTo>
                      <a:pt x="5357" y="7467"/>
                    </a:lnTo>
                    <a:lnTo>
                      <a:pt x="5450" y="7265"/>
                    </a:lnTo>
                    <a:lnTo>
                      <a:pt x="5466" y="7237"/>
                    </a:lnTo>
                    <a:lnTo>
                      <a:pt x="5485" y="7210"/>
                    </a:lnTo>
                    <a:lnTo>
                      <a:pt x="5507" y="7186"/>
                    </a:lnTo>
                    <a:lnTo>
                      <a:pt x="5533" y="7166"/>
                    </a:lnTo>
                    <a:lnTo>
                      <a:pt x="5561" y="7149"/>
                    </a:lnTo>
                    <a:lnTo>
                      <a:pt x="5591" y="7135"/>
                    </a:lnTo>
                    <a:lnTo>
                      <a:pt x="5622" y="7126"/>
                    </a:lnTo>
                    <a:lnTo>
                      <a:pt x="5654" y="7121"/>
                    </a:lnTo>
                    <a:lnTo>
                      <a:pt x="5687" y="7120"/>
                    </a:lnTo>
                    <a:lnTo>
                      <a:pt x="5719" y="7124"/>
                    </a:lnTo>
                    <a:lnTo>
                      <a:pt x="5751" y="7131"/>
                    </a:lnTo>
                    <a:lnTo>
                      <a:pt x="5782" y="7143"/>
                    </a:lnTo>
                    <a:lnTo>
                      <a:pt x="5810" y="7159"/>
                    </a:lnTo>
                    <a:lnTo>
                      <a:pt x="5837" y="7178"/>
                    </a:lnTo>
                    <a:lnTo>
                      <a:pt x="5861" y="7200"/>
                    </a:lnTo>
                    <a:lnTo>
                      <a:pt x="5881" y="7226"/>
                    </a:lnTo>
                    <a:lnTo>
                      <a:pt x="5898" y="7254"/>
                    </a:lnTo>
                    <a:lnTo>
                      <a:pt x="5912" y="7284"/>
                    </a:lnTo>
                    <a:lnTo>
                      <a:pt x="5921" y="7315"/>
                    </a:lnTo>
                    <a:lnTo>
                      <a:pt x="5926" y="7347"/>
                    </a:lnTo>
                    <a:lnTo>
                      <a:pt x="5927" y="7380"/>
                    </a:lnTo>
                    <a:lnTo>
                      <a:pt x="5923" y="7412"/>
                    </a:lnTo>
                    <a:lnTo>
                      <a:pt x="5916" y="7444"/>
                    </a:lnTo>
                    <a:lnTo>
                      <a:pt x="5904" y="7475"/>
                    </a:lnTo>
                    <a:lnTo>
                      <a:pt x="5807" y="7684"/>
                    </a:lnTo>
                    <a:lnTo>
                      <a:pt x="5800" y="7699"/>
                    </a:lnTo>
                    <a:lnTo>
                      <a:pt x="5703" y="7877"/>
                    </a:lnTo>
                    <a:lnTo>
                      <a:pt x="5692" y="7896"/>
                    </a:lnTo>
                    <a:lnTo>
                      <a:pt x="5595" y="8041"/>
                    </a:lnTo>
                    <a:lnTo>
                      <a:pt x="5577" y="8065"/>
                    </a:lnTo>
                    <a:lnTo>
                      <a:pt x="5480" y="8178"/>
                    </a:lnTo>
                    <a:lnTo>
                      <a:pt x="5450" y="8207"/>
                    </a:lnTo>
                    <a:lnTo>
                      <a:pt x="5353" y="8288"/>
                    </a:lnTo>
                    <a:lnTo>
                      <a:pt x="5330" y="8305"/>
                    </a:lnTo>
                    <a:lnTo>
                      <a:pt x="5305" y="8319"/>
                    </a:lnTo>
                    <a:lnTo>
                      <a:pt x="5209" y="8367"/>
                    </a:lnTo>
                    <a:lnTo>
                      <a:pt x="5174" y="8382"/>
                    </a:lnTo>
                    <a:lnTo>
                      <a:pt x="5138" y="8390"/>
                    </a:lnTo>
                    <a:lnTo>
                      <a:pt x="5041" y="8407"/>
                    </a:lnTo>
                    <a:lnTo>
                      <a:pt x="5014" y="8410"/>
                    </a:lnTo>
                    <a:lnTo>
                      <a:pt x="4986" y="8410"/>
                    </a:lnTo>
                    <a:lnTo>
                      <a:pt x="4959" y="8407"/>
                    </a:lnTo>
                    <a:lnTo>
                      <a:pt x="4862" y="8390"/>
                    </a:lnTo>
                    <a:lnTo>
                      <a:pt x="4826" y="8382"/>
                    </a:lnTo>
                    <a:lnTo>
                      <a:pt x="4791" y="8367"/>
                    </a:lnTo>
                    <a:lnTo>
                      <a:pt x="4695" y="8319"/>
                    </a:lnTo>
                    <a:lnTo>
                      <a:pt x="4670" y="8305"/>
                    </a:lnTo>
                    <a:lnTo>
                      <a:pt x="4647" y="8288"/>
                    </a:lnTo>
                    <a:lnTo>
                      <a:pt x="4550" y="8207"/>
                    </a:lnTo>
                    <a:lnTo>
                      <a:pt x="4520" y="8178"/>
                    </a:lnTo>
                    <a:lnTo>
                      <a:pt x="4423" y="8065"/>
                    </a:lnTo>
                    <a:lnTo>
                      <a:pt x="4405" y="8041"/>
                    </a:lnTo>
                    <a:lnTo>
                      <a:pt x="4308" y="7896"/>
                    </a:lnTo>
                    <a:lnTo>
                      <a:pt x="4297" y="7877"/>
                    </a:lnTo>
                    <a:lnTo>
                      <a:pt x="4200" y="7699"/>
                    </a:lnTo>
                    <a:close/>
                    <a:moveTo>
                      <a:pt x="5789" y="3729"/>
                    </a:moveTo>
                    <a:lnTo>
                      <a:pt x="5790" y="3759"/>
                    </a:lnTo>
                    <a:lnTo>
                      <a:pt x="5789" y="3789"/>
                    </a:lnTo>
                    <a:lnTo>
                      <a:pt x="5788" y="3818"/>
                    </a:lnTo>
                    <a:lnTo>
                      <a:pt x="5785" y="3847"/>
                    </a:lnTo>
                    <a:lnTo>
                      <a:pt x="5781" y="3876"/>
                    </a:lnTo>
                    <a:lnTo>
                      <a:pt x="5776" y="3905"/>
                    </a:lnTo>
                    <a:lnTo>
                      <a:pt x="5770" y="3934"/>
                    </a:lnTo>
                    <a:lnTo>
                      <a:pt x="5763" y="3963"/>
                    </a:lnTo>
                    <a:lnTo>
                      <a:pt x="5755" y="3991"/>
                    </a:lnTo>
                    <a:lnTo>
                      <a:pt x="5745" y="4019"/>
                    </a:lnTo>
                    <a:lnTo>
                      <a:pt x="5735" y="4047"/>
                    </a:lnTo>
                    <a:lnTo>
                      <a:pt x="5724" y="4074"/>
                    </a:lnTo>
                    <a:lnTo>
                      <a:pt x="5712" y="4101"/>
                    </a:lnTo>
                    <a:lnTo>
                      <a:pt x="5698" y="4128"/>
                    </a:lnTo>
                    <a:lnTo>
                      <a:pt x="5684" y="4154"/>
                    </a:lnTo>
                    <a:lnTo>
                      <a:pt x="5669" y="4179"/>
                    </a:lnTo>
                    <a:lnTo>
                      <a:pt x="5653" y="4204"/>
                    </a:lnTo>
                    <a:lnTo>
                      <a:pt x="5635" y="4228"/>
                    </a:lnTo>
                    <a:lnTo>
                      <a:pt x="5618" y="4252"/>
                    </a:lnTo>
                    <a:lnTo>
                      <a:pt x="5599" y="4274"/>
                    </a:lnTo>
                    <a:lnTo>
                      <a:pt x="5579" y="4296"/>
                    </a:lnTo>
                    <a:lnTo>
                      <a:pt x="5559" y="4317"/>
                    </a:lnTo>
                    <a:lnTo>
                      <a:pt x="5537" y="4338"/>
                    </a:lnTo>
                    <a:lnTo>
                      <a:pt x="5515" y="4357"/>
                    </a:lnTo>
                    <a:lnTo>
                      <a:pt x="5493" y="4376"/>
                    </a:lnTo>
                    <a:lnTo>
                      <a:pt x="5469" y="4394"/>
                    </a:lnTo>
                    <a:lnTo>
                      <a:pt x="5445" y="4411"/>
                    </a:lnTo>
                    <a:lnTo>
                      <a:pt x="5420" y="4428"/>
                    </a:lnTo>
                    <a:lnTo>
                      <a:pt x="5395" y="4443"/>
                    </a:lnTo>
                    <a:lnTo>
                      <a:pt x="5369" y="4457"/>
                    </a:lnTo>
                    <a:lnTo>
                      <a:pt x="5343" y="4471"/>
                    </a:lnTo>
                    <a:lnTo>
                      <a:pt x="5316" y="4483"/>
                    </a:lnTo>
                    <a:lnTo>
                      <a:pt x="5289" y="4494"/>
                    </a:lnTo>
                    <a:lnTo>
                      <a:pt x="5261" y="4504"/>
                    </a:lnTo>
                    <a:lnTo>
                      <a:pt x="5233" y="4514"/>
                    </a:lnTo>
                    <a:lnTo>
                      <a:pt x="5205" y="4522"/>
                    </a:lnTo>
                    <a:lnTo>
                      <a:pt x="5176" y="4529"/>
                    </a:lnTo>
                    <a:lnTo>
                      <a:pt x="5147" y="4535"/>
                    </a:lnTo>
                    <a:lnTo>
                      <a:pt x="5118" y="4540"/>
                    </a:lnTo>
                    <a:lnTo>
                      <a:pt x="5089" y="4544"/>
                    </a:lnTo>
                    <a:lnTo>
                      <a:pt x="5059" y="4547"/>
                    </a:lnTo>
                    <a:lnTo>
                      <a:pt x="5030" y="4548"/>
                    </a:lnTo>
                    <a:lnTo>
                      <a:pt x="5000" y="4549"/>
                    </a:lnTo>
                    <a:lnTo>
                      <a:pt x="4970" y="4548"/>
                    </a:lnTo>
                    <a:lnTo>
                      <a:pt x="4941" y="4547"/>
                    </a:lnTo>
                    <a:lnTo>
                      <a:pt x="4911" y="4544"/>
                    </a:lnTo>
                    <a:lnTo>
                      <a:pt x="4882" y="4540"/>
                    </a:lnTo>
                    <a:lnTo>
                      <a:pt x="4853" y="4535"/>
                    </a:lnTo>
                    <a:lnTo>
                      <a:pt x="4824" y="4529"/>
                    </a:lnTo>
                    <a:lnTo>
                      <a:pt x="4795" y="4522"/>
                    </a:lnTo>
                    <a:lnTo>
                      <a:pt x="4767" y="4514"/>
                    </a:lnTo>
                    <a:lnTo>
                      <a:pt x="4739" y="4504"/>
                    </a:lnTo>
                    <a:lnTo>
                      <a:pt x="4711" y="4494"/>
                    </a:lnTo>
                    <a:lnTo>
                      <a:pt x="4684" y="4483"/>
                    </a:lnTo>
                    <a:lnTo>
                      <a:pt x="4657" y="4471"/>
                    </a:lnTo>
                    <a:lnTo>
                      <a:pt x="4631" y="4457"/>
                    </a:lnTo>
                    <a:lnTo>
                      <a:pt x="4605" y="4443"/>
                    </a:lnTo>
                    <a:lnTo>
                      <a:pt x="4580" y="4428"/>
                    </a:lnTo>
                    <a:lnTo>
                      <a:pt x="4555" y="4411"/>
                    </a:lnTo>
                    <a:lnTo>
                      <a:pt x="4531" y="4394"/>
                    </a:lnTo>
                    <a:lnTo>
                      <a:pt x="4507" y="4376"/>
                    </a:lnTo>
                    <a:lnTo>
                      <a:pt x="4485" y="4357"/>
                    </a:lnTo>
                    <a:lnTo>
                      <a:pt x="4463" y="4338"/>
                    </a:lnTo>
                    <a:lnTo>
                      <a:pt x="4441" y="4317"/>
                    </a:lnTo>
                    <a:lnTo>
                      <a:pt x="4421" y="4296"/>
                    </a:lnTo>
                    <a:lnTo>
                      <a:pt x="4401" y="4274"/>
                    </a:lnTo>
                    <a:lnTo>
                      <a:pt x="4382" y="4252"/>
                    </a:lnTo>
                    <a:lnTo>
                      <a:pt x="4365" y="4228"/>
                    </a:lnTo>
                    <a:lnTo>
                      <a:pt x="4347" y="4204"/>
                    </a:lnTo>
                    <a:lnTo>
                      <a:pt x="4331" y="4179"/>
                    </a:lnTo>
                    <a:lnTo>
                      <a:pt x="4316" y="4154"/>
                    </a:lnTo>
                    <a:lnTo>
                      <a:pt x="4302" y="4128"/>
                    </a:lnTo>
                    <a:lnTo>
                      <a:pt x="4288" y="4101"/>
                    </a:lnTo>
                    <a:lnTo>
                      <a:pt x="4276" y="4074"/>
                    </a:lnTo>
                    <a:lnTo>
                      <a:pt x="4265" y="4047"/>
                    </a:lnTo>
                    <a:lnTo>
                      <a:pt x="4255" y="4019"/>
                    </a:lnTo>
                    <a:lnTo>
                      <a:pt x="4245" y="3991"/>
                    </a:lnTo>
                    <a:lnTo>
                      <a:pt x="4237" y="3963"/>
                    </a:lnTo>
                    <a:lnTo>
                      <a:pt x="4230" y="3934"/>
                    </a:lnTo>
                    <a:lnTo>
                      <a:pt x="4224" y="3905"/>
                    </a:lnTo>
                    <a:lnTo>
                      <a:pt x="4219" y="3876"/>
                    </a:lnTo>
                    <a:lnTo>
                      <a:pt x="4215" y="3847"/>
                    </a:lnTo>
                    <a:lnTo>
                      <a:pt x="4212" y="3818"/>
                    </a:lnTo>
                    <a:lnTo>
                      <a:pt x="4211" y="3789"/>
                    </a:lnTo>
                    <a:lnTo>
                      <a:pt x="4210" y="3759"/>
                    </a:lnTo>
                    <a:lnTo>
                      <a:pt x="4211" y="3729"/>
                    </a:lnTo>
                    <a:lnTo>
                      <a:pt x="4212" y="3700"/>
                    </a:lnTo>
                    <a:lnTo>
                      <a:pt x="4215" y="3670"/>
                    </a:lnTo>
                    <a:lnTo>
                      <a:pt x="4219" y="3641"/>
                    </a:lnTo>
                    <a:lnTo>
                      <a:pt x="4224" y="3612"/>
                    </a:lnTo>
                    <a:lnTo>
                      <a:pt x="4230" y="3583"/>
                    </a:lnTo>
                    <a:lnTo>
                      <a:pt x="4237" y="3554"/>
                    </a:lnTo>
                    <a:lnTo>
                      <a:pt x="4245" y="3526"/>
                    </a:lnTo>
                    <a:lnTo>
                      <a:pt x="4255" y="3498"/>
                    </a:lnTo>
                    <a:lnTo>
                      <a:pt x="4265" y="3470"/>
                    </a:lnTo>
                    <a:lnTo>
                      <a:pt x="4276" y="3443"/>
                    </a:lnTo>
                    <a:lnTo>
                      <a:pt x="4288" y="3416"/>
                    </a:lnTo>
                    <a:lnTo>
                      <a:pt x="4302" y="3390"/>
                    </a:lnTo>
                    <a:lnTo>
                      <a:pt x="4316" y="3364"/>
                    </a:lnTo>
                    <a:lnTo>
                      <a:pt x="4331" y="3338"/>
                    </a:lnTo>
                    <a:lnTo>
                      <a:pt x="4347" y="3314"/>
                    </a:lnTo>
                    <a:lnTo>
                      <a:pt x="4365" y="3289"/>
                    </a:lnTo>
                    <a:lnTo>
                      <a:pt x="4382" y="3266"/>
                    </a:lnTo>
                    <a:lnTo>
                      <a:pt x="4401" y="3243"/>
                    </a:lnTo>
                    <a:lnTo>
                      <a:pt x="4421" y="3221"/>
                    </a:lnTo>
                    <a:lnTo>
                      <a:pt x="4441" y="3200"/>
                    </a:lnTo>
                    <a:lnTo>
                      <a:pt x="4463" y="3179"/>
                    </a:lnTo>
                    <a:lnTo>
                      <a:pt x="4485" y="3160"/>
                    </a:lnTo>
                    <a:lnTo>
                      <a:pt x="4507" y="3141"/>
                    </a:lnTo>
                    <a:lnTo>
                      <a:pt x="4531" y="3123"/>
                    </a:lnTo>
                    <a:lnTo>
                      <a:pt x="4555" y="3106"/>
                    </a:lnTo>
                    <a:lnTo>
                      <a:pt x="4580" y="3089"/>
                    </a:lnTo>
                    <a:lnTo>
                      <a:pt x="4605" y="3074"/>
                    </a:lnTo>
                    <a:lnTo>
                      <a:pt x="4631" y="3060"/>
                    </a:lnTo>
                    <a:lnTo>
                      <a:pt x="4657" y="3046"/>
                    </a:lnTo>
                    <a:lnTo>
                      <a:pt x="4684" y="3034"/>
                    </a:lnTo>
                    <a:lnTo>
                      <a:pt x="4711" y="3023"/>
                    </a:lnTo>
                    <a:lnTo>
                      <a:pt x="4739" y="3013"/>
                    </a:lnTo>
                    <a:lnTo>
                      <a:pt x="4767" y="3004"/>
                    </a:lnTo>
                    <a:lnTo>
                      <a:pt x="4795" y="2996"/>
                    </a:lnTo>
                    <a:lnTo>
                      <a:pt x="4824" y="2989"/>
                    </a:lnTo>
                    <a:lnTo>
                      <a:pt x="4853" y="2983"/>
                    </a:lnTo>
                    <a:lnTo>
                      <a:pt x="4882" y="2978"/>
                    </a:lnTo>
                    <a:lnTo>
                      <a:pt x="4911" y="2974"/>
                    </a:lnTo>
                    <a:lnTo>
                      <a:pt x="4941" y="2971"/>
                    </a:lnTo>
                    <a:lnTo>
                      <a:pt x="4970" y="2970"/>
                    </a:lnTo>
                    <a:lnTo>
                      <a:pt x="5000" y="2969"/>
                    </a:lnTo>
                    <a:lnTo>
                      <a:pt x="5030" y="2970"/>
                    </a:lnTo>
                    <a:lnTo>
                      <a:pt x="5059" y="2971"/>
                    </a:lnTo>
                    <a:lnTo>
                      <a:pt x="5089" y="2974"/>
                    </a:lnTo>
                    <a:lnTo>
                      <a:pt x="5118" y="2978"/>
                    </a:lnTo>
                    <a:lnTo>
                      <a:pt x="5147" y="2983"/>
                    </a:lnTo>
                    <a:lnTo>
                      <a:pt x="5176" y="2989"/>
                    </a:lnTo>
                    <a:lnTo>
                      <a:pt x="5205" y="2996"/>
                    </a:lnTo>
                    <a:lnTo>
                      <a:pt x="5233" y="3004"/>
                    </a:lnTo>
                    <a:lnTo>
                      <a:pt x="5261" y="3013"/>
                    </a:lnTo>
                    <a:lnTo>
                      <a:pt x="5289" y="3023"/>
                    </a:lnTo>
                    <a:lnTo>
                      <a:pt x="5316" y="3034"/>
                    </a:lnTo>
                    <a:lnTo>
                      <a:pt x="5343" y="3046"/>
                    </a:lnTo>
                    <a:lnTo>
                      <a:pt x="5369" y="3060"/>
                    </a:lnTo>
                    <a:lnTo>
                      <a:pt x="5395" y="3074"/>
                    </a:lnTo>
                    <a:lnTo>
                      <a:pt x="5420" y="3089"/>
                    </a:lnTo>
                    <a:lnTo>
                      <a:pt x="5445" y="3106"/>
                    </a:lnTo>
                    <a:lnTo>
                      <a:pt x="5469" y="3123"/>
                    </a:lnTo>
                    <a:lnTo>
                      <a:pt x="5493" y="3141"/>
                    </a:lnTo>
                    <a:lnTo>
                      <a:pt x="5515" y="3160"/>
                    </a:lnTo>
                    <a:lnTo>
                      <a:pt x="5537" y="3179"/>
                    </a:lnTo>
                    <a:lnTo>
                      <a:pt x="5559" y="3200"/>
                    </a:lnTo>
                    <a:lnTo>
                      <a:pt x="5579" y="3221"/>
                    </a:lnTo>
                    <a:lnTo>
                      <a:pt x="5599" y="3243"/>
                    </a:lnTo>
                    <a:lnTo>
                      <a:pt x="5618" y="3266"/>
                    </a:lnTo>
                    <a:lnTo>
                      <a:pt x="5635" y="3289"/>
                    </a:lnTo>
                    <a:lnTo>
                      <a:pt x="5653" y="3314"/>
                    </a:lnTo>
                    <a:lnTo>
                      <a:pt x="5669" y="3338"/>
                    </a:lnTo>
                    <a:lnTo>
                      <a:pt x="5684" y="3364"/>
                    </a:lnTo>
                    <a:lnTo>
                      <a:pt x="5698" y="3390"/>
                    </a:lnTo>
                    <a:lnTo>
                      <a:pt x="5712" y="3416"/>
                    </a:lnTo>
                    <a:lnTo>
                      <a:pt x="5724" y="3443"/>
                    </a:lnTo>
                    <a:lnTo>
                      <a:pt x="5735" y="3470"/>
                    </a:lnTo>
                    <a:lnTo>
                      <a:pt x="5745" y="3498"/>
                    </a:lnTo>
                    <a:lnTo>
                      <a:pt x="5755" y="3526"/>
                    </a:lnTo>
                    <a:lnTo>
                      <a:pt x="5763" y="3554"/>
                    </a:lnTo>
                    <a:lnTo>
                      <a:pt x="5770" y="3583"/>
                    </a:lnTo>
                    <a:lnTo>
                      <a:pt x="5776" y="3612"/>
                    </a:lnTo>
                    <a:lnTo>
                      <a:pt x="5781" y="3641"/>
                    </a:lnTo>
                    <a:lnTo>
                      <a:pt x="5785" y="3670"/>
                    </a:lnTo>
                    <a:lnTo>
                      <a:pt x="5788" y="3700"/>
                    </a:lnTo>
                    <a:lnTo>
                      <a:pt x="5789" y="3729"/>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43" name="Google Shape;1143;p36"/>
              <p:cNvSpPr/>
              <p:nvPr/>
            </p:nvSpPr>
            <p:spPr>
              <a:xfrm>
                <a:off x="6968299" y="1603672"/>
                <a:ext cx="914400" cy="914400"/>
              </a:xfrm>
              <a:custGeom>
                <a:rect b="b" l="l" r="r" t="t"/>
                <a:pathLst>
                  <a:path extrusionOk="0" h="10000" w="10000">
                    <a:moveTo>
                      <a:pt x="4553" y="1072"/>
                    </a:moveTo>
                    <a:lnTo>
                      <a:pt x="4572" y="1056"/>
                    </a:lnTo>
                    <a:lnTo>
                      <a:pt x="4851" y="849"/>
                    </a:lnTo>
                    <a:lnTo>
                      <a:pt x="4878" y="832"/>
                    </a:lnTo>
                    <a:lnTo>
                      <a:pt x="4907" y="818"/>
                    </a:lnTo>
                    <a:lnTo>
                      <a:pt x="4937" y="808"/>
                    </a:lnTo>
                    <a:lnTo>
                      <a:pt x="4968" y="802"/>
                    </a:lnTo>
                    <a:lnTo>
                      <a:pt x="5000" y="800"/>
                    </a:lnTo>
                    <a:lnTo>
                      <a:pt x="5032" y="802"/>
                    </a:lnTo>
                    <a:lnTo>
                      <a:pt x="5063" y="808"/>
                    </a:lnTo>
                    <a:lnTo>
                      <a:pt x="5093" y="818"/>
                    </a:lnTo>
                    <a:lnTo>
                      <a:pt x="5122" y="832"/>
                    </a:lnTo>
                    <a:lnTo>
                      <a:pt x="5149" y="849"/>
                    </a:lnTo>
                    <a:lnTo>
                      <a:pt x="5428" y="1056"/>
                    </a:lnTo>
                    <a:lnTo>
                      <a:pt x="5447" y="1072"/>
                    </a:lnTo>
                    <a:lnTo>
                      <a:pt x="5706" y="1306"/>
                    </a:lnTo>
                    <a:lnTo>
                      <a:pt x="5723" y="1322"/>
                    </a:lnTo>
                    <a:lnTo>
                      <a:pt x="5960" y="1582"/>
                    </a:lnTo>
                    <a:lnTo>
                      <a:pt x="5974" y="1600"/>
                    </a:lnTo>
                    <a:lnTo>
                      <a:pt x="6189" y="1884"/>
                    </a:lnTo>
                    <a:lnTo>
                      <a:pt x="6202" y="1902"/>
                    </a:lnTo>
                    <a:lnTo>
                      <a:pt x="6394" y="2210"/>
                    </a:lnTo>
                    <a:lnTo>
                      <a:pt x="6404" y="2229"/>
                    </a:lnTo>
                    <a:lnTo>
                      <a:pt x="6573" y="2559"/>
                    </a:lnTo>
                    <a:lnTo>
                      <a:pt x="6581" y="2578"/>
                    </a:lnTo>
                    <a:lnTo>
                      <a:pt x="6726" y="2930"/>
                    </a:lnTo>
                    <a:lnTo>
                      <a:pt x="6733" y="2948"/>
                    </a:lnTo>
                    <a:lnTo>
                      <a:pt x="6854" y="3321"/>
                    </a:lnTo>
                    <a:lnTo>
                      <a:pt x="6859" y="3339"/>
                    </a:lnTo>
                    <a:lnTo>
                      <a:pt x="6955" y="3731"/>
                    </a:lnTo>
                    <a:lnTo>
                      <a:pt x="6959" y="3748"/>
                    </a:lnTo>
                    <a:lnTo>
                      <a:pt x="7030" y="4160"/>
                    </a:lnTo>
                    <a:lnTo>
                      <a:pt x="7032" y="4176"/>
                    </a:lnTo>
                    <a:lnTo>
                      <a:pt x="7077" y="4605"/>
                    </a:lnTo>
                    <a:lnTo>
                      <a:pt x="7078" y="4621"/>
                    </a:lnTo>
                    <a:lnTo>
                      <a:pt x="7098" y="5067"/>
                    </a:lnTo>
                    <a:lnTo>
                      <a:pt x="7098" y="5082"/>
                    </a:lnTo>
                    <a:lnTo>
                      <a:pt x="7090" y="5543"/>
                    </a:lnTo>
                    <a:lnTo>
                      <a:pt x="7090" y="5557"/>
                    </a:lnTo>
                    <a:lnTo>
                      <a:pt x="7055" y="6034"/>
                    </a:lnTo>
                    <a:lnTo>
                      <a:pt x="7050" y="6069"/>
                    </a:lnTo>
                    <a:lnTo>
                      <a:pt x="7040" y="6103"/>
                    </a:lnTo>
                    <a:lnTo>
                      <a:pt x="7025" y="6136"/>
                    </a:lnTo>
                    <a:lnTo>
                      <a:pt x="7006" y="6166"/>
                    </a:lnTo>
                    <a:lnTo>
                      <a:pt x="6983" y="6193"/>
                    </a:lnTo>
                    <a:lnTo>
                      <a:pt x="6643" y="6533"/>
                    </a:lnTo>
                    <a:lnTo>
                      <a:pt x="7417" y="7178"/>
                    </a:lnTo>
                    <a:lnTo>
                      <a:pt x="7441" y="7201"/>
                    </a:lnTo>
                    <a:lnTo>
                      <a:pt x="7462" y="7227"/>
                    </a:lnTo>
                    <a:lnTo>
                      <a:pt x="7479" y="7255"/>
                    </a:lnTo>
                    <a:lnTo>
                      <a:pt x="7492" y="7285"/>
                    </a:lnTo>
                    <a:lnTo>
                      <a:pt x="7501" y="7317"/>
                    </a:lnTo>
                    <a:lnTo>
                      <a:pt x="7506" y="7349"/>
                    </a:lnTo>
                    <a:lnTo>
                      <a:pt x="7507" y="7383"/>
                    </a:lnTo>
                    <a:lnTo>
                      <a:pt x="7503" y="7415"/>
                    </a:lnTo>
                    <a:lnTo>
                      <a:pt x="7495" y="7447"/>
                    </a:lnTo>
                    <a:lnTo>
                      <a:pt x="7482" y="7478"/>
                    </a:lnTo>
                    <a:lnTo>
                      <a:pt x="7466" y="7507"/>
                    </a:lnTo>
                    <a:lnTo>
                      <a:pt x="7446" y="7533"/>
                    </a:lnTo>
                    <a:lnTo>
                      <a:pt x="7423" y="7557"/>
                    </a:lnTo>
                    <a:lnTo>
                      <a:pt x="7397" y="7577"/>
                    </a:lnTo>
                    <a:lnTo>
                      <a:pt x="7369" y="7594"/>
                    </a:lnTo>
                    <a:lnTo>
                      <a:pt x="7338" y="7606"/>
                    </a:lnTo>
                    <a:lnTo>
                      <a:pt x="7306" y="7615"/>
                    </a:lnTo>
                    <a:lnTo>
                      <a:pt x="7273" y="7619"/>
                    </a:lnTo>
                    <a:lnTo>
                      <a:pt x="7240" y="7619"/>
                    </a:lnTo>
                    <a:lnTo>
                      <a:pt x="7208" y="7615"/>
                    </a:lnTo>
                    <a:lnTo>
                      <a:pt x="7176" y="7606"/>
                    </a:lnTo>
                    <a:lnTo>
                      <a:pt x="7145" y="7594"/>
                    </a:lnTo>
                    <a:lnTo>
                      <a:pt x="6242" y="7143"/>
                    </a:lnTo>
                    <a:lnTo>
                      <a:pt x="6212" y="7125"/>
                    </a:lnTo>
                    <a:lnTo>
                      <a:pt x="6185" y="7104"/>
                    </a:lnTo>
                    <a:lnTo>
                      <a:pt x="6162" y="7079"/>
                    </a:lnTo>
                    <a:lnTo>
                      <a:pt x="6141" y="7050"/>
                    </a:lnTo>
                    <a:lnTo>
                      <a:pt x="6136" y="7040"/>
                    </a:lnTo>
                    <a:lnTo>
                      <a:pt x="6080" y="7096"/>
                    </a:lnTo>
                    <a:lnTo>
                      <a:pt x="6055" y="7117"/>
                    </a:lnTo>
                    <a:lnTo>
                      <a:pt x="6028" y="7136"/>
                    </a:lnTo>
                    <a:lnTo>
                      <a:pt x="5999" y="7150"/>
                    </a:lnTo>
                    <a:lnTo>
                      <a:pt x="5968" y="7160"/>
                    </a:lnTo>
                    <a:lnTo>
                      <a:pt x="5936" y="7167"/>
                    </a:lnTo>
                    <a:lnTo>
                      <a:pt x="5903" y="7169"/>
                    </a:lnTo>
                    <a:lnTo>
                      <a:pt x="4097" y="7169"/>
                    </a:lnTo>
                    <a:lnTo>
                      <a:pt x="4064" y="7167"/>
                    </a:lnTo>
                    <a:lnTo>
                      <a:pt x="4032" y="7160"/>
                    </a:lnTo>
                    <a:lnTo>
                      <a:pt x="4001" y="7150"/>
                    </a:lnTo>
                    <a:lnTo>
                      <a:pt x="3972" y="7136"/>
                    </a:lnTo>
                    <a:lnTo>
                      <a:pt x="3945" y="7117"/>
                    </a:lnTo>
                    <a:lnTo>
                      <a:pt x="3920" y="7096"/>
                    </a:lnTo>
                    <a:lnTo>
                      <a:pt x="3864" y="7040"/>
                    </a:lnTo>
                    <a:lnTo>
                      <a:pt x="3859" y="7050"/>
                    </a:lnTo>
                    <a:lnTo>
                      <a:pt x="3838" y="7079"/>
                    </a:lnTo>
                    <a:lnTo>
                      <a:pt x="3815" y="7104"/>
                    </a:lnTo>
                    <a:lnTo>
                      <a:pt x="3788" y="7125"/>
                    </a:lnTo>
                    <a:lnTo>
                      <a:pt x="3758" y="7143"/>
                    </a:lnTo>
                    <a:lnTo>
                      <a:pt x="2855" y="7594"/>
                    </a:lnTo>
                    <a:lnTo>
                      <a:pt x="2824" y="7606"/>
                    </a:lnTo>
                    <a:lnTo>
                      <a:pt x="2792" y="7615"/>
                    </a:lnTo>
                    <a:lnTo>
                      <a:pt x="2760" y="7619"/>
                    </a:lnTo>
                    <a:lnTo>
                      <a:pt x="2727" y="7619"/>
                    </a:lnTo>
                    <a:lnTo>
                      <a:pt x="2694" y="7615"/>
                    </a:lnTo>
                    <a:lnTo>
                      <a:pt x="2662" y="7606"/>
                    </a:lnTo>
                    <a:lnTo>
                      <a:pt x="2631" y="7594"/>
                    </a:lnTo>
                    <a:lnTo>
                      <a:pt x="2603" y="7577"/>
                    </a:lnTo>
                    <a:lnTo>
                      <a:pt x="2577" y="7557"/>
                    </a:lnTo>
                    <a:lnTo>
                      <a:pt x="2554" y="7533"/>
                    </a:lnTo>
                    <a:lnTo>
                      <a:pt x="2534" y="7507"/>
                    </a:lnTo>
                    <a:lnTo>
                      <a:pt x="2518" y="7478"/>
                    </a:lnTo>
                    <a:lnTo>
                      <a:pt x="2505" y="7447"/>
                    </a:lnTo>
                    <a:lnTo>
                      <a:pt x="2497" y="7415"/>
                    </a:lnTo>
                    <a:lnTo>
                      <a:pt x="2493" y="7383"/>
                    </a:lnTo>
                    <a:lnTo>
                      <a:pt x="2494" y="7349"/>
                    </a:lnTo>
                    <a:lnTo>
                      <a:pt x="2499" y="7317"/>
                    </a:lnTo>
                    <a:lnTo>
                      <a:pt x="2508" y="7285"/>
                    </a:lnTo>
                    <a:lnTo>
                      <a:pt x="2521" y="7255"/>
                    </a:lnTo>
                    <a:lnTo>
                      <a:pt x="2538" y="7227"/>
                    </a:lnTo>
                    <a:lnTo>
                      <a:pt x="2559" y="7201"/>
                    </a:lnTo>
                    <a:lnTo>
                      <a:pt x="2583" y="7178"/>
                    </a:lnTo>
                    <a:lnTo>
                      <a:pt x="3357" y="6533"/>
                    </a:lnTo>
                    <a:lnTo>
                      <a:pt x="3017" y="6193"/>
                    </a:lnTo>
                    <a:lnTo>
                      <a:pt x="2994" y="6166"/>
                    </a:lnTo>
                    <a:lnTo>
                      <a:pt x="2975" y="6136"/>
                    </a:lnTo>
                    <a:lnTo>
                      <a:pt x="2960" y="6103"/>
                    </a:lnTo>
                    <a:lnTo>
                      <a:pt x="2950" y="6069"/>
                    </a:lnTo>
                    <a:lnTo>
                      <a:pt x="2945" y="6034"/>
                    </a:lnTo>
                    <a:lnTo>
                      <a:pt x="2910" y="5557"/>
                    </a:lnTo>
                    <a:lnTo>
                      <a:pt x="2910" y="5543"/>
                    </a:lnTo>
                    <a:lnTo>
                      <a:pt x="2902" y="5082"/>
                    </a:lnTo>
                    <a:lnTo>
                      <a:pt x="2902" y="5067"/>
                    </a:lnTo>
                    <a:lnTo>
                      <a:pt x="2922" y="4621"/>
                    </a:lnTo>
                    <a:lnTo>
                      <a:pt x="2923" y="4605"/>
                    </a:lnTo>
                    <a:lnTo>
                      <a:pt x="2968" y="4176"/>
                    </a:lnTo>
                    <a:lnTo>
                      <a:pt x="2970" y="4160"/>
                    </a:lnTo>
                    <a:lnTo>
                      <a:pt x="3041" y="3748"/>
                    </a:lnTo>
                    <a:lnTo>
                      <a:pt x="3045" y="3731"/>
                    </a:lnTo>
                    <a:lnTo>
                      <a:pt x="3141" y="3339"/>
                    </a:lnTo>
                    <a:lnTo>
                      <a:pt x="3146" y="3321"/>
                    </a:lnTo>
                    <a:lnTo>
                      <a:pt x="3267" y="2948"/>
                    </a:lnTo>
                    <a:lnTo>
                      <a:pt x="3274" y="2930"/>
                    </a:lnTo>
                    <a:lnTo>
                      <a:pt x="3419" y="2578"/>
                    </a:lnTo>
                    <a:lnTo>
                      <a:pt x="3427" y="2559"/>
                    </a:lnTo>
                    <a:lnTo>
                      <a:pt x="3596" y="2229"/>
                    </a:lnTo>
                    <a:lnTo>
                      <a:pt x="3606" y="2210"/>
                    </a:lnTo>
                    <a:lnTo>
                      <a:pt x="3798" y="1902"/>
                    </a:lnTo>
                    <a:lnTo>
                      <a:pt x="3811" y="1884"/>
                    </a:lnTo>
                    <a:lnTo>
                      <a:pt x="4026" y="1600"/>
                    </a:lnTo>
                    <a:lnTo>
                      <a:pt x="4040" y="1582"/>
                    </a:lnTo>
                    <a:lnTo>
                      <a:pt x="4277" y="1322"/>
                    </a:lnTo>
                    <a:lnTo>
                      <a:pt x="4294" y="1306"/>
                    </a:lnTo>
                    <a:lnTo>
                      <a:pt x="4553" y="1072"/>
                    </a:lnTo>
                    <a:close/>
                    <a:moveTo>
                      <a:pt x="5362" y="1668"/>
                    </a:moveTo>
                    <a:lnTo>
                      <a:pt x="5121" y="1451"/>
                    </a:lnTo>
                    <a:lnTo>
                      <a:pt x="5000" y="1361"/>
                    </a:lnTo>
                    <a:lnTo>
                      <a:pt x="4879" y="1451"/>
                    </a:lnTo>
                    <a:lnTo>
                      <a:pt x="4638" y="1668"/>
                    </a:lnTo>
                    <a:lnTo>
                      <a:pt x="4418" y="1910"/>
                    </a:lnTo>
                    <a:lnTo>
                      <a:pt x="4217" y="2176"/>
                    </a:lnTo>
                    <a:lnTo>
                      <a:pt x="4036" y="2466"/>
                    </a:lnTo>
                    <a:lnTo>
                      <a:pt x="3877" y="2778"/>
                    </a:lnTo>
                    <a:lnTo>
                      <a:pt x="3740" y="3111"/>
                    </a:lnTo>
                    <a:lnTo>
                      <a:pt x="3625" y="3467"/>
                    </a:lnTo>
                    <a:lnTo>
                      <a:pt x="3533" y="3842"/>
                    </a:lnTo>
                    <a:lnTo>
                      <a:pt x="3465" y="4237"/>
                    </a:lnTo>
                    <a:lnTo>
                      <a:pt x="3421" y="4650"/>
                    </a:lnTo>
                    <a:lnTo>
                      <a:pt x="3402" y="5081"/>
                    </a:lnTo>
                    <a:lnTo>
                      <a:pt x="3409" y="5528"/>
                    </a:lnTo>
                    <a:lnTo>
                      <a:pt x="3435" y="5883"/>
                    </a:lnTo>
                    <a:lnTo>
                      <a:pt x="3448" y="5864"/>
                    </a:lnTo>
                    <a:lnTo>
                      <a:pt x="3469" y="5839"/>
                    </a:lnTo>
                    <a:lnTo>
                      <a:pt x="3494" y="5818"/>
                    </a:lnTo>
                    <a:lnTo>
                      <a:pt x="3521" y="5799"/>
                    </a:lnTo>
                    <a:lnTo>
                      <a:pt x="3550" y="5785"/>
                    </a:lnTo>
                    <a:lnTo>
                      <a:pt x="3581" y="5775"/>
                    </a:lnTo>
                    <a:lnTo>
                      <a:pt x="3613" y="5768"/>
                    </a:lnTo>
                    <a:lnTo>
                      <a:pt x="3646" y="5766"/>
                    </a:lnTo>
                    <a:lnTo>
                      <a:pt x="3679" y="5768"/>
                    </a:lnTo>
                    <a:lnTo>
                      <a:pt x="3711" y="5775"/>
                    </a:lnTo>
                    <a:lnTo>
                      <a:pt x="3742" y="5785"/>
                    </a:lnTo>
                    <a:lnTo>
                      <a:pt x="3771" y="5799"/>
                    </a:lnTo>
                    <a:lnTo>
                      <a:pt x="3798" y="5818"/>
                    </a:lnTo>
                    <a:lnTo>
                      <a:pt x="3823" y="5839"/>
                    </a:lnTo>
                    <a:lnTo>
                      <a:pt x="3844" y="5864"/>
                    </a:lnTo>
                    <a:lnTo>
                      <a:pt x="3863" y="5891"/>
                    </a:lnTo>
                    <a:lnTo>
                      <a:pt x="3877" y="5920"/>
                    </a:lnTo>
                    <a:lnTo>
                      <a:pt x="3887" y="5951"/>
                    </a:lnTo>
                    <a:lnTo>
                      <a:pt x="3894" y="5983"/>
                    </a:lnTo>
                    <a:lnTo>
                      <a:pt x="3896" y="6016"/>
                    </a:lnTo>
                    <a:lnTo>
                      <a:pt x="3896" y="6083"/>
                    </a:lnTo>
                    <a:lnTo>
                      <a:pt x="3937" y="6049"/>
                    </a:lnTo>
                    <a:lnTo>
                      <a:pt x="3963" y="6030"/>
                    </a:lnTo>
                    <a:lnTo>
                      <a:pt x="3992" y="6014"/>
                    </a:lnTo>
                    <a:lnTo>
                      <a:pt x="4023" y="6002"/>
                    </a:lnTo>
                    <a:lnTo>
                      <a:pt x="4054" y="5995"/>
                    </a:lnTo>
                    <a:lnTo>
                      <a:pt x="4087" y="5991"/>
                    </a:lnTo>
                    <a:lnTo>
                      <a:pt x="4120" y="5992"/>
                    </a:lnTo>
                    <a:lnTo>
                      <a:pt x="4152" y="5997"/>
                    </a:lnTo>
                    <a:lnTo>
                      <a:pt x="4183" y="6006"/>
                    </a:lnTo>
                    <a:lnTo>
                      <a:pt x="4213" y="6020"/>
                    </a:lnTo>
                    <a:lnTo>
                      <a:pt x="4241" y="6037"/>
                    </a:lnTo>
                    <a:lnTo>
                      <a:pt x="4266" y="6057"/>
                    </a:lnTo>
                    <a:lnTo>
                      <a:pt x="4289" y="6081"/>
                    </a:lnTo>
                    <a:lnTo>
                      <a:pt x="4308" y="6107"/>
                    </a:lnTo>
                    <a:lnTo>
                      <a:pt x="4324" y="6136"/>
                    </a:lnTo>
                    <a:lnTo>
                      <a:pt x="4336" y="6167"/>
                    </a:lnTo>
                    <a:lnTo>
                      <a:pt x="4343" y="6198"/>
                    </a:lnTo>
                    <a:lnTo>
                      <a:pt x="4347" y="6231"/>
                    </a:lnTo>
                    <a:lnTo>
                      <a:pt x="4346" y="6264"/>
                    </a:lnTo>
                    <a:lnTo>
                      <a:pt x="4341" y="6296"/>
                    </a:lnTo>
                    <a:lnTo>
                      <a:pt x="4332" y="6327"/>
                    </a:lnTo>
                    <a:lnTo>
                      <a:pt x="4318" y="6357"/>
                    </a:lnTo>
                    <a:lnTo>
                      <a:pt x="4301" y="6385"/>
                    </a:lnTo>
                    <a:lnTo>
                      <a:pt x="4281" y="6410"/>
                    </a:lnTo>
                    <a:lnTo>
                      <a:pt x="4257" y="6433"/>
                    </a:lnTo>
                    <a:lnTo>
                      <a:pt x="4098" y="6566"/>
                    </a:lnTo>
                    <a:lnTo>
                      <a:pt x="4201" y="6669"/>
                    </a:lnTo>
                    <a:lnTo>
                      <a:pt x="5799" y="6669"/>
                    </a:lnTo>
                    <a:lnTo>
                      <a:pt x="5902" y="6566"/>
                    </a:lnTo>
                    <a:lnTo>
                      <a:pt x="5743" y="6433"/>
                    </a:lnTo>
                    <a:lnTo>
                      <a:pt x="5719" y="6410"/>
                    </a:lnTo>
                    <a:lnTo>
                      <a:pt x="5699" y="6385"/>
                    </a:lnTo>
                    <a:lnTo>
                      <a:pt x="5682" y="6357"/>
                    </a:lnTo>
                    <a:lnTo>
                      <a:pt x="5668" y="6327"/>
                    </a:lnTo>
                    <a:lnTo>
                      <a:pt x="5659" y="6296"/>
                    </a:lnTo>
                    <a:lnTo>
                      <a:pt x="5654" y="6264"/>
                    </a:lnTo>
                    <a:lnTo>
                      <a:pt x="5653" y="6231"/>
                    </a:lnTo>
                    <a:lnTo>
                      <a:pt x="5657" y="6198"/>
                    </a:lnTo>
                    <a:lnTo>
                      <a:pt x="5664" y="6167"/>
                    </a:lnTo>
                    <a:lnTo>
                      <a:pt x="5676" y="6136"/>
                    </a:lnTo>
                    <a:lnTo>
                      <a:pt x="5692" y="6107"/>
                    </a:lnTo>
                    <a:lnTo>
                      <a:pt x="5711" y="6081"/>
                    </a:lnTo>
                    <a:lnTo>
                      <a:pt x="5734" y="6057"/>
                    </a:lnTo>
                    <a:lnTo>
                      <a:pt x="5759" y="6037"/>
                    </a:lnTo>
                    <a:lnTo>
                      <a:pt x="5787" y="6020"/>
                    </a:lnTo>
                    <a:lnTo>
                      <a:pt x="5817" y="6006"/>
                    </a:lnTo>
                    <a:lnTo>
                      <a:pt x="5848" y="5997"/>
                    </a:lnTo>
                    <a:lnTo>
                      <a:pt x="5880" y="5992"/>
                    </a:lnTo>
                    <a:lnTo>
                      <a:pt x="5913" y="5991"/>
                    </a:lnTo>
                    <a:lnTo>
                      <a:pt x="5946" y="5995"/>
                    </a:lnTo>
                    <a:lnTo>
                      <a:pt x="5977" y="6002"/>
                    </a:lnTo>
                    <a:lnTo>
                      <a:pt x="6008" y="6014"/>
                    </a:lnTo>
                    <a:lnTo>
                      <a:pt x="6037" y="6030"/>
                    </a:lnTo>
                    <a:lnTo>
                      <a:pt x="6063" y="6049"/>
                    </a:lnTo>
                    <a:lnTo>
                      <a:pt x="6104" y="6083"/>
                    </a:lnTo>
                    <a:lnTo>
                      <a:pt x="6104" y="6016"/>
                    </a:lnTo>
                    <a:lnTo>
                      <a:pt x="6106" y="5983"/>
                    </a:lnTo>
                    <a:lnTo>
                      <a:pt x="6113" y="5951"/>
                    </a:lnTo>
                    <a:lnTo>
                      <a:pt x="6123" y="5920"/>
                    </a:lnTo>
                    <a:lnTo>
                      <a:pt x="6137" y="5891"/>
                    </a:lnTo>
                    <a:lnTo>
                      <a:pt x="6156" y="5864"/>
                    </a:lnTo>
                    <a:lnTo>
                      <a:pt x="6177" y="5839"/>
                    </a:lnTo>
                    <a:lnTo>
                      <a:pt x="6202" y="5818"/>
                    </a:lnTo>
                    <a:lnTo>
                      <a:pt x="6229" y="5799"/>
                    </a:lnTo>
                    <a:lnTo>
                      <a:pt x="6258" y="5785"/>
                    </a:lnTo>
                    <a:lnTo>
                      <a:pt x="6289" y="5775"/>
                    </a:lnTo>
                    <a:lnTo>
                      <a:pt x="6321" y="5768"/>
                    </a:lnTo>
                    <a:lnTo>
                      <a:pt x="6354" y="5766"/>
                    </a:lnTo>
                    <a:lnTo>
                      <a:pt x="6387" y="5768"/>
                    </a:lnTo>
                    <a:lnTo>
                      <a:pt x="6419" y="5775"/>
                    </a:lnTo>
                    <a:lnTo>
                      <a:pt x="6450" y="5785"/>
                    </a:lnTo>
                    <a:lnTo>
                      <a:pt x="6479" y="5799"/>
                    </a:lnTo>
                    <a:lnTo>
                      <a:pt x="6506" y="5818"/>
                    </a:lnTo>
                    <a:lnTo>
                      <a:pt x="6531" y="5839"/>
                    </a:lnTo>
                    <a:lnTo>
                      <a:pt x="6552" y="5864"/>
                    </a:lnTo>
                    <a:lnTo>
                      <a:pt x="6565" y="5883"/>
                    </a:lnTo>
                    <a:lnTo>
                      <a:pt x="6591" y="5528"/>
                    </a:lnTo>
                    <a:lnTo>
                      <a:pt x="6598" y="5081"/>
                    </a:lnTo>
                    <a:lnTo>
                      <a:pt x="6579" y="4650"/>
                    </a:lnTo>
                    <a:lnTo>
                      <a:pt x="6535" y="4237"/>
                    </a:lnTo>
                    <a:lnTo>
                      <a:pt x="6467" y="3842"/>
                    </a:lnTo>
                    <a:lnTo>
                      <a:pt x="6375" y="3467"/>
                    </a:lnTo>
                    <a:lnTo>
                      <a:pt x="6260" y="3111"/>
                    </a:lnTo>
                    <a:lnTo>
                      <a:pt x="6123" y="2778"/>
                    </a:lnTo>
                    <a:lnTo>
                      <a:pt x="5964" y="2466"/>
                    </a:lnTo>
                    <a:lnTo>
                      <a:pt x="5783" y="2176"/>
                    </a:lnTo>
                    <a:lnTo>
                      <a:pt x="5582" y="1910"/>
                    </a:lnTo>
                    <a:lnTo>
                      <a:pt x="5362" y="1668"/>
                    </a:lnTo>
                    <a:close/>
                    <a:moveTo>
                      <a:pt x="6039" y="3715"/>
                    </a:moveTo>
                    <a:lnTo>
                      <a:pt x="6039" y="3725"/>
                    </a:lnTo>
                    <a:lnTo>
                      <a:pt x="6040" y="3754"/>
                    </a:lnTo>
                    <a:lnTo>
                      <a:pt x="6040" y="3764"/>
                    </a:lnTo>
                    <a:lnTo>
                      <a:pt x="6039" y="3793"/>
                    </a:lnTo>
                    <a:lnTo>
                      <a:pt x="6039" y="3803"/>
                    </a:lnTo>
                    <a:lnTo>
                      <a:pt x="6037" y="3832"/>
                    </a:lnTo>
                    <a:lnTo>
                      <a:pt x="6037" y="3842"/>
                    </a:lnTo>
                    <a:lnTo>
                      <a:pt x="6034" y="3871"/>
                    </a:lnTo>
                    <a:lnTo>
                      <a:pt x="6033" y="3880"/>
                    </a:lnTo>
                    <a:lnTo>
                      <a:pt x="6029" y="3910"/>
                    </a:lnTo>
                    <a:lnTo>
                      <a:pt x="6027" y="3919"/>
                    </a:lnTo>
                    <a:lnTo>
                      <a:pt x="6022" y="3948"/>
                    </a:lnTo>
                    <a:lnTo>
                      <a:pt x="6021" y="3957"/>
                    </a:lnTo>
                    <a:lnTo>
                      <a:pt x="6015" y="3986"/>
                    </a:lnTo>
                    <a:lnTo>
                      <a:pt x="6013" y="3995"/>
                    </a:lnTo>
                    <a:lnTo>
                      <a:pt x="6005" y="4023"/>
                    </a:lnTo>
                    <a:lnTo>
                      <a:pt x="6003" y="4032"/>
                    </a:lnTo>
                    <a:lnTo>
                      <a:pt x="5995" y="4061"/>
                    </a:lnTo>
                    <a:lnTo>
                      <a:pt x="5992" y="4069"/>
                    </a:lnTo>
                    <a:lnTo>
                      <a:pt x="5983" y="4097"/>
                    </a:lnTo>
                    <a:lnTo>
                      <a:pt x="5980" y="4106"/>
                    </a:lnTo>
                    <a:lnTo>
                      <a:pt x="5970" y="4134"/>
                    </a:lnTo>
                    <a:lnTo>
                      <a:pt x="5966" y="4142"/>
                    </a:lnTo>
                    <a:lnTo>
                      <a:pt x="5955" y="4170"/>
                    </a:lnTo>
                    <a:lnTo>
                      <a:pt x="5951" y="4178"/>
                    </a:lnTo>
                    <a:lnTo>
                      <a:pt x="5939" y="4205"/>
                    </a:lnTo>
                    <a:lnTo>
                      <a:pt x="5935" y="4213"/>
                    </a:lnTo>
                    <a:lnTo>
                      <a:pt x="5922" y="4240"/>
                    </a:lnTo>
                    <a:lnTo>
                      <a:pt x="5918" y="4248"/>
                    </a:lnTo>
                    <a:lnTo>
                      <a:pt x="5903" y="4274"/>
                    </a:lnTo>
                    <a:lnTo>
                      <a:pt x="5898" y="4283"/>
                    </a:lnTo>
                    <a:lnTo>
                      <a:pt x="5883" y="4308"/>
                    </a:lnTo>
                    <a:lnTo>
                      <a:pt x="5878" y="4316"/>
                    </a:lnTo>
                    <a:lnTo>
                      <a:pt x="5862" y="4341"/>
                    </a:lnTo>
                    <a:lnTo>
                      <a:pt x="5856" y="4349"/>
                    </a:lnTo>
                    <a:lnTo>
                      <a:pt x="5839" y="4373"/>
                    </a:lnTo>
                    <a:lnTo>
                      <a:pt x="5834" y="4381"/>
                    </a:lnTo>
                    <a:lnTo>
                      <a:pt x="5816" y="4404"/>
                    </a:lnTo>
                    <a:lnTo>
                      <a:pt x="5810" y="4411"/>
                    </a:lnTo>
                    <a:lnTo>
                      <a:pt x="5791" y="4434"/>
                    </a:lnTo>
                    <a:lnTo>
                      <a:pt x="5785" y="4441"/>
                    </a:lnTo>
                    <a:lnTo>
                      <a:pt x="5765" y="4463"/>
                    </a:lnTo>
                    <a:lnTo>
                      <a:pt x="5759" y="4470"/>
                    </a:lnTo>
                    <a:lnTo>
                      <a:pt x="5738" y="4491"/>
                    </a:lnTo>
                    <a:lnTo>
                      <a:pt x="5732" y="4497"/>
                    </a:lnTo>
                    <a:lnTo>
                      <a:pt x="5711" y="4518"/>
                    </a:lnTo>
                    <a:lnTo>
                      <a:pt x="5704" y="4524"/>
                    </a:lnTo>
                    <a:lnTo>
                      <a:pt x="5682" y="4544"/>
                    </a:lnTo>
                    <a:lnTo>
                      <a:pt x="5675" y="4550"/>
                    </a:lnTo>
                    <a:lnTo>
                      <a:pt x="5652" y="4569"/>
                    </a:lnTo>
                    <a:lnTo>
                      <a:pt x="5645" y="4574"/>
                    </a:lnTo>
                    <a:lnTo>
                      <a:pt x="5622" y="4592"/>
                    </a:lnTo>
                    <a:lnTo>
                      <a:pt x="5614" y="4598"/>
                    </a:lnTo>
                    <a:lnTo>
                      <a:pt x="5590" y="4615"/>
                    </a:lnTo>
                    <a:lnTo>
                      <a:pt x="5583" y="4620"/>
                    </a:lnTo>
                    <a:lnTo>
                      <a:pt x="5558" y="4636"/>
                    </a:lnTo>
                    <a:lnTo>
                      <a:pt x="5550" y="4641"/>
                    </a:lnTo>
                    <a:lnTo>
                      <a:pt x="5525" y="4657"/>
                    </a:lnTo>
                    <a:lnTo>
                      <a:pt x="5516" y="4662"/>
                    </a:lnTo>
                    <a:lnTo>
                      <a:pt x="5490" y="4676"/>
                    </a:lnTo>
                    <a:lnTo>
                      <a:pt x="5481" y="4681"/>
                    </a:lnTo>
                    <a:lnTo>
                      <a:pt x="5455" y="4694"/>
                    </a:lnTo>
                    <a:lnTo>
                      <a:pt x="5447" y="4698"/>
                    </a:lnTo>
                    <a:lnTo>
                      <a:pt x="5420" y="4710"/>
                    </a:lnTo>
                    <a:lnTo>
                      <a:pt x="5411" y="4714"/>
                    </a:lnTo>
                    <a:lnTo>
                      <a:pt x="5384" y="4725"/>
                    </a:lnTo>
                    <a:lnTo>
                      <a:pt x="5376" y="4729"/>
                    </a:lnTo>
                    <a:lnTo>
                      <a:pt x="5348" y="4739"/>
                    </a:lnTo>
                    <a:lnTo>
                      <a:pt x="5339" y="4742"/>
                    </a:lnTo>
                    <a:lnTo>
                      <a:pt x="5311" y="4751"/>
                    </a:lnTo>
                    <a:lnTo>
                      <a:pt x="5302" y="4754"/>
                    </a:lnTo>
                    <a:lnTo>
                      <a:pt x="5274" y="4762"/>
                    </a:lnTo>
                    <a:lnTo>
                      <a:pt x="5265" y="4764"/>
                    </a:lnTo>
                    <a:lnTo>
                      <a:pt x="5237" y="4772"/>
                    </a:lnTo>
                    <a:lnTo>
                      <a:pt x="5227" y="4774"/>
                    </a:lnTo>
                    <a:lnTo>
                      <a:pt x="5199" y="4780"/>
                    </a:lnTo>
                    <a:lnTo>
                      <a:pt x="5189" y="4781"/>
                    </a:lnTo>
                    <a:lnTo>
                      <a:pt x="5160" y="4786"/>
                    </a:lnTo>
                    <a:lnTo>
                      <a:pt x="5151" y="4788"/>
                    </a:lnTo>
                    <a:lnTo>
                      <a:pt x="5122" y="4792"/>
                    </a:lnTo>
                    <a:lnTo>
                      <a:pt x="5112" y="4793"/>
                    </a:lnTo>
                    <a:lnTo>
                      <a:pt x="5083" y="4796"/>
                    </a:lnTo>
                    <a:lnTo>
                      <a:pt x="5074" y="4796"/>
                    </a:lnTo>
                    <a:lnTo>
                      <a:pt x="5044" y="4798"/>
                    </a:lnTo>
                    <a:lnTo>
                      <a:pt x="5034" y="4798"/>
                    </a:lnTo>
                    <a:lnTo>
                      <a:pt x="5005" y="4799"/>
                    </a:lnTo>
                    <a:lnTo>
                      <a:pt x="4995" y="4799"/>
                    </a:lnTo>
                    <a:lnTo>
                      <a:pt x="4966" y="4798"/>
                    </a:lnTo>
                    <a:lnTo>
                      <a:pt x="4956" y="4798"/>
                    </a:lnTo>
                    <a:lnTo>
                      <a:pt x="4926" y="4796"/>
                    </a:lnTo>
                    <a:lnTo>
                      <a:pt x="4917" y="4796"/>
                    </a:lnTo>
                    <a:lnTo>
                      <a:pt x="4888" y="4793"/>
                    </a:lnTo>
                    <a:lnTo>
                      <a:pt x="4878" y="4792"/>
                    </a:lnTo>
                    <a:lnTo>
                      <a:pt x="4849" y="4788"/>
                    </a:lnTo>
                    <a:lnTo>
                      <a:pt x="4840" y="4786"/>
                    </a:lnTo>
                    <a:lnTo>
                      <a:pt x="4811" y="4781"/>
                    </a:lnTo>
                    <a:lnTo>
                      <a:pt x="4801" y="4780"/>
                    </a:lnTo>
                    <a:lnTo>
                      <a:pt x="4773" y="4774"/>
                    </a:lnTo>
                    <a:lnTo>
                      <a:pt x="4763" y="4772"/>
                    </a:lnTo>
                    <a:lnTo>
                      <a:pt x="4735" y="4764"/>
                    </a:lnTo>
                    <a:lnTo>
                      <a:pt x="4726" y="4762"/>
                    </a:lnTo>
                    <a:lnTo>
                      <a:pt x="4698" y="4754"/>
                    </a:lnTo>
                    <a:lnTo>
                      <a:pt x="4689" y="4751"/>
                    </a:lnTo>
                    <a:lnTo>
                      <a:pt x="4661" y="4742"/>
                    </a:lnTo>
                    <a:lnTo>
                      <a:pt x="4652" y="4739"/>
                    </a:lnTo>
                    <a:lnTo>
                      <a:pt x="4624" y="4729"/>
                    </a:lnTo>
                    <a:lnTo>
                      <a:pt x="4616" y="4725"/>
                    </a:lnTo>
                    <a:lnTo>
                      <a:pt x="4589" y="4714"/>
                    </a:lnTo>
                    <a:lnTo>
                      <a:pt x="4580" y="4710"/>
                    </a:lnTo>
                    <a:lnTo>
                      <a:pt x="4553" y="4698"/>
                    </a:lnTo>
                    <a:lnTo>
                      <a:pt x="4545" y="4694"/>
                    </a:lnTo>
                    <a:lnTo>
                      <a:pt x="4519" y="4681"/>
                    </a:lnTo>
                    <a:lnTo>
                      <a:pt x="4510" y="4676"/>
                    </a:lnTo>
                    <a:lnTo>
                      <a:pt x="4484" y="4662"/>
                    </a:lnTo>
                    <a:lnTo>
                      <a:pt x="4475" y="4657"/>
                    </a:lnTo>
                    <a:lnTo>
                      <a:pt x="4450" y="4641"/>
                    </a:lnTo>
                    <a:lnTo>
                      <a:pt x="4442" y="4636"/>
                    </a:lnTo>
                    <a:lnTo>
                      <a:pt x="4417" y="4620"/>
                    </a:lnTo>
                    <a:lnTo>
                      <a:pt x="4410" y="4615"/>
                    </a:lnTo>
                    <a:lnTo>
                      <a:pt x="4386" y="4598"/>
                    </a:lnTo>
                    <a:lnTo>
                      <a:pt x="4378" y="4592"/>
                    </a:lnTo>
                    <a:lnTo>
                      <a:pt x="4355" y="4574"/>
                    </a:lnTo>
                    <a:lnTo>
                      <a:pt x="4348" y="4569"/>
                    </a:lnTo>
                    <a:lnTo>
                      <a:pt x="4325" y="4550"/>
                    </a:lnTo>
                    <a:lnTo>
                      <a:pt x="4318" y="4544"/>
                    </a:lnTo>
                    <a:lnTo>
                      <a:pt x="4296" y="4524"/>
                    </a:lnTo>
                    <a:lnTo>
                      <a:pt x="4289" y="4518"/>
                    </a:lnTo>
                    <a:lnTo>
                      <a:pt x="4268" y="4497"/>
                    </a:lnTo>
                    <a:lnTo>
                      <a:pt x="4262" y="4491"/>
                    </a:lnTo>
                    <a:lnTo>
                      <a:pt x="4241" y="4470"/>
                    </a:lnTo>
                    <a:lnTo>
                      <a:pt x="4235" y="4463"/>
                    </a:lnTo>
                    <a:lnTo>
                      <a:pt x="4215" y="4441"/>
                    </a:lnTo>
                    <a:lnTo>
                      <a:pt x="4209" y="4434"/>
                    </a:lnTo>
                    <a:lnTo>
                      <a:pt x="4190" y="4411"/>
                    </a:lnTo>
                    <a:lnTo>
                      <a:pt x="4184" y="4404"/>
                    </a:lnTo>
                    <a:lnTo>
                      <a:pt x="4166" y="4381"/>
                    </a:lnTo>
                    <a:lnTo>
                      <a:pt x="4161" y="4373"/>
                    </a:lnTo>
                    <a:lnTo>
                      <a:pt x="4144" y="4349"/>
                    </a:lnTo>
                    <a:lnTo>
                      <a:pt x="4138" y="4341"/>
                    </a:lnTo>
                    <a:lnTo>
                      <a:pt x="4122" y="4316"/>
                    </a:lnTo>
                    <a:lnTo>
                      <a:pt x="4117" y="4308"/>
                    </a:lnTo>
                    <a:lnTo>
                      <a:pt x="4102" y="4283"/>
                    </a:lnTo>
                    <a:lnTo>
                      <a:pt x="4097" y="4274"/>
                    </a:lnTo>
                    <a:lnTo>
                      <a:pt x="4082" y="4248"/>
                    </a:lnTo>
                    <a:lnTo>
                      <a:pt x="4078" y="4240"/>
                    </a:lnTo>
                    <a:lnTo>
                      <a:pt x="4065" y="4213"/>
                    </a:lnTo>
                    <a:lnTo>
                      <a:pt x="4061" y="4205"/>
                    </a:lnTo>
                    <a:lnTo>
                      <a:pt x="4049" y="4178"/>
                    </a:lnTo>
                    <a:lnTo>
                      <a:pt x="4045" y="4170"/>
                    </a:lnTo>
                    <a:lnTo>
                      <a:pt x="4034" y="4142"/>
                    </a:lnTo>
                    <a:lnTo>
                      <a:pt x="4030" y="4134"/>
                    </a:lnTo>
                    <a:lnTo>
                      <a:pt x="4020" y="4106"/>
                    </a:lnTo>
                    <a:lnTo>
                      <a:pt x="4017" y="4097"/>
                    </a:lnTo>
                    <a:lnTo>
                      <a:pt x="4008" y="4069"/>
                    </a:lnTo>
                    <a:lnTo>
                      <a:pt x="4005" y="4061"/>
                    </a:lnTo>
                    <a:lnTo>
                      <a:pt x="3997" y="4032"/>
                    </a:lnTo>
                    <a:lnTo>
                      <a:pt x="3995" y="4023"/>
                    </a:lnTo>
                    <a:lnTo>
                      <a:pt x="3987" y="3995"/>
                    </a:lnTo>
                    <a:lnTo>
                      <a:pt x="3985" y="3986"/>
                    </a:lnTo>
                    <a:lnTo>
                      <a:pt x="3979" y="3957"/>
                    </a:lnTo>
                    <a:lnTo>
                      <a:pt x="3978" y="3948"/>
                    </a:lnTo>
                    <a:lnTo>
                      <a:pt x="3973" y="3919"/>
                    </a:lnTo>
                    <a:lnTo>
                      <a:pt x="3971" y="3910"/>
                    </a:lnTo>
                    <a:lnTo>
                      <a:pt x="3967" y="3880"/>
                    </a:lnTo>
                    <a:lnTo>
                      <a:pt x="3966" y="3871"/>
                    </a:lnTo>
                    <a:lnTo>
                      <a:pt x="3963" y="3842"/>
                    </a:lnTo>
                    <a:lnTo>
                      <a:pt x="3963" y="3832"/>
                    </a:lnTo>
                    <a:lnTo>
                      <a:pt x="3961" y="3803"/>
                    </a:lnTo>
                    <a:lnTo>
                      <a:pt x="3961" y="3793"/>
                    </a:lnTo>
                    <a:lnTo>
                      <a:pt x="3960" y="3764"/>
                    </a:lnTo>
                    <a:lnTo>
                      <a:pt x="3960" y="3754"/>
                    </a:lnTo>
                    <a:lnTo>
                      <a:pt x="3961" y="3725"/>
                    </a:lnTo>
                    <a:lnTo>
                      <a:pt x="3961" y="3715"/>
                    </a:lnTo>
                    <a:lnTo>
                      <a:pt x="3963" y="3685"/>
                    </a:lnTo>
                    <a:lnTo>
                      <a:pt x="3963" y="3676"/>
                    </a:lnTo>
                    <a:lnTo>
                      <a:pt x="3966" y="3647"/>
                    </a:lnTo>
                    <a:lnTo>
                      <a:pt x="3967" y="3637"/>
                    </a:lnTo>
                    <a:lnTo>
                      <a:pt x="3971" y="3608"/>
                    </a:lnTo>
                    <a:lnTo>
                      <a:pt x="3973" y="3599"/>
                    </a:lnTo>
                    <a:lnTo>
                      <a:pt x="3978" y="3570"/>
                    </a:lnTo>
                    <a:lnTo>
                      <a:pt x="3979" y="3560"/>
                    </a:lnTo>
                    <a:lnTo>
                      <a:pt x="3985" y="3532"/>
                    </a:lnTo>
                    <a:lnTo>
                      <a:pt x="3987" y="3522"/>
                    </a:lnTo>
                    <a:lnTo>
                      <a:pt x="3995" y="3494"/>
                    </a:lnTo>
                    <a:lnTo>
                      <a:pt x="3997" y="3485"/>
                    </a:lnTo>
                    <a:lnTo>
                      <a:pt x="4005" y="3457"/>
                    </a:lnTo>
                    <a:lnTo>
                      <a:pt x="4008" y="3448"/>
                    </a:lnTo>
                    <a:lnTo>
                      <a:pt x="4017" y="3420"/>
                    </a:lnTo>
                    <a:lnTo>
                      <a:pt x="4020" y="3411"/>
                    </a:lnTo>
                    <a:lnTo>
                      <a:pt x="4030" y="3383"/>
                    </a:lnTo>
                    <a:lnTo>
                      <a:pt x="4034" y="3375"/>
                    </a:lnTo>
                    <a:lnTo>
                      <a:pt x="4045" y="3348"/>
                    </a:lnTo>
                    <a:lnTo>
                      <a:pt x="4049" y="3339"/>
                    </a:lnTo>
                    <a:lnTo>
                      <a:pt x="4061" y="3312"/>
                    </a:lnTo>
                    <a:lnTo>
                      <a:pt x="4065" y="3304"/>
                    </a:lnTo>
                    <a:lnTo>
                      <a:pt x="4078" y="3278"/>
                    </a:lnTo>
                    <a:lnTo>
                      <a:pt x="4083" y="3269"/>
                    </a:lnTo>
                    <a:lnTo>
                      <a:pt x="4097" y="3243"/>
                    </a:lnTo>
                    <a:lnTo>
                      <a:pt x="4101" y="3236"/>
                    </a:lnTo>
                    <a:lnTo>
                      <a:pt x="4117" y="3210"/>
                    </a:lnTo>
                    <a:lnTo>
                      <a:pt x="4122" y="3202"/>
                    </a:lnTo>
                    <a:lnTo>
                      <a:pt x="4138" y="3177"/>
                    </a:lnTo>
                    <a:lnTo>
                      <a:pt x="4143" y="3169"/>
                    </a:lnTo>
                    <a:lnTo>
                      <a:pt x="4160" y="3145"/>
                    </a:lnTo>
                    <a:lnTo>
                      <a:pt x="4166" y="3137"/>
                    </a:lnTo>
                    <a:lnTo>
                      <a:pt x="4184" y="3114"/>
                    </a:lnTo>
                    <a:lnTo>
                      <a:pt x="4190" y="3106"/>
                    </a:lnTo>
                    <a:lnTo>
                      <a:pt x="4209" y="3084"/>
                    </a:lnTo>
                    <a:lnTo>
                      <a:pt x="4215" y="3077"/>
                    </a:lnTo>
                    <a:lnTo>
                      <a:pt x="4234" y="3055"/>
                    </a:lnTo>
                    <a:lnTo>
                      <a:pt x="4241" y="3048"/>
                    </a:lnTo>
                    <a:lnTo>
                      <a:pt x="4261" y="3026"/>
                    </a:lnTo>
                    <a:lnTo>
                      <a:pt x="4268" y="3020"/>
                    </a:lnTo>
                    <a:lnTo>
                      <a:pt x="4289" y="2999"/>
                    </a:lnTo>
                    <a:lnTo>
                      <a:pt x="4296" y="2993"/>
                    </a:lnTo>
                    <a:lnTo>
                      <a:pt x="4318" y="2973"/>
                    </a:lnTo>
                    <a:lnTo>
                      <a:pt x="4325" y="2967"/>
                    </a:lnTo>
                    <a:lnTo>
                      <a:pt x="4348" y="2949"/>
                    </a:lnTo>
                    <a:lnTo>
                      <a:pt x="4355" y="2943"/>
                    </a:lnTo>
                    <a:lnTo>
                      <a:pt x="4378" y="2925"/>
                    </a:lnTo>
                    <a:lnTo>
                      <a:pt x="4386" y="2919"/>
                    </a:lnTo>
                    <a:lnTo>
                      <a:pt x="4410" y="2902"/>
                    </a:lnTo>
                    <a:lnTo>
                      <a:pt x="4417" y="2897"/>
                    </a:lnTo>
                    <a:lnTo>
                      <a:pt x="4442" y="2881"/>
                    </a:lnTo>
                    <a:lnTo>
                      <a:pt x="4450" y="2876"/>
                    </a:lnTo>
                    <a:lnTo>
                      <a:pt x="4475" y="2860"/>
                    </a:lnTo>
                    <a:lnTo>
                      <a:pt x="4484" y="2855"/>
                    </a:lnTo>
                    <a:lnTo>
                      <a:pt x="4510" y="2841"/>
                    </a:lnTo>
                    <a:lnTo>
                      <a:pt x="4519" y="2836"/>
                    </a:lnTo>
                    <a:lnTo>
                      <a:pt x="4545" y="2823"/>
                    </a:lnTo>
                    <a:lnTo>
                      <a:pt x="4554" y="2819"/>
                    </a:lnTo>
                    <a:lnTo>
                      <a:pt x="4581" y="2807"/>
                    </a:lnTo>
                    <a:lnTo>
                      <a:pt x="4589" y="2803"/>
                    </a:lnTo>
                    <a:lnTo>
                      <a:pt x="4616" y="2792"/>
                    </a:lnTo>
                    <a:lnTo>
                      <a:pt x="4625" y="2788"/>
                    </a:lnTo>
                    <a:lnTo>
                      <a:pt x="4653" y="2778"/>
                    </a:lnTo>
                    <a:lnTo>
                      <a:pt x="4662" y="2775"/>
                    </a:lnTo>
                    <a:lnTo>
                      <a:pt x="4690" y="2766"/>
                    </a:lnTo>
                    <a:lnTo>
                      <a:pt x="4698" y="2763"/>
                    </a:lnTo>
                    <a:lnTo>
                      <a:pt x="4727" y="2755"/>
                    </a:lnTo>
                    <a:lnTo>
                      <a:pt x="4736" y="2753"/>
                    </a:lnTo>
                    <a:lnTo>
                      <a:pt x="4764" y="2746"/>
                    </a:lnTo>
                    <a:lnTo>
                      <a:pt x="4773" y="2744"/>
                    </a:lnTo>
                    <a:lnTo>
                      <a:pt x="4802" y="2738"/>
                    </a:lnTo>
                    <a:lnTo>
                      <a:pt x="4811" y="2736"/>
                    </a:lnTo>
                    <a:lnTo>
                      <a:pt x="4840" y="2731"/>
                    </a:lnTo>
                    <a:lnTo>
                      <a:pt x="4850" y="2730"/>
                    </a:lnTo>
                    <a:lnTo>
                      <a:pt x="4879" y="2726"/>
                    </a:lnTo>
                    <a:lnTo>
                      <a:pt x="4888" y="2725"/>
                    </a:lnTo>
                    <a:lnTo>
                      <a:pt x="4918" y="2722"/>
                    </a:lnTo>
                    <a:lnTo>
                      <a:pt x="4927" y="2722"/>
                    </a:lnTo>
                    <a:lnTo>
                      <a:pt x="4956" y="2720"/>
                    </a:lnTo>
                    <a:lnTo>
                      <a:pt x="4966" y="2720"/>
                    </a:lnTo>
                    <a:lnTo>
                      <a:pt x="4995" y="2719"/>
                    </a:lnTo>
                    <a:lnTo>
                      <a:pt x="5005" y="2719"/>
                    </a:lnTo>
                    <a:lnTo>
                      <a:pt x="5034" y="2720"/>
                    </a:lnTo>
                    <a:lnTo>
                      <a:pt x="5044" y="2720"/>
                    </a:lnTo>
                    <a:lnTo>
                      <a:pt x="5073" y="2722"/>
                    </a:lnTo>
                    <a:lnTo>
                      <a:pt x="5082" y="2722"/>
                    </a:lnTo>
                    <a:lnTo>
                      <a:pt x="5112" y="2725"/>
                    </a:lnTo>
                    <a:lnTo>
                      <a:pt x="5121" y="2726"/>
                    </a:lnTo>
                    <a:lnTo>
                      <a:pt x="5150" y="2730"/>
                    </a:lnTo>
                    <a:lnTo>
                      <a:pt x="5160" y="2731"/>
                    </a:lnTo>
                    <a:lnTo>
                      <a:pt x="5189" y="2736"/>
                    </a:lnTo>
                    <a:lnTo>
                      <a:pt x="5198" y="2738"/>
                    </a:lnTo>
                    <a:lnTo>
                      <a:pt x="5227" y="2744"/>
                    </a:lnTo>
                    <a:lnTo>
                      <a:pt x="5236" y="2746"/>
                    </a:lnTo>
                    <a:lnTo>
                      <a:pt x="5264" y="2753"/>
                    </a:lnTo>
                    <a:lnTo>
                      <a:pt x="5273" y="2755"/>
                    </a:lnTo>
                    <a:lnTo>
                      <a:pt x="5302" y="2763"/>
                    </a:lnTo>
                    <a:lnTo>
                      <a:pt x="5310" y="2766"/>
                    </a:lnTo>
                    <a:lnTo>
                      <a:pt x="5338" y="2775"/>
                    </a:lnTo>
                    <a:lnTo>
                      <a:pt x="5347" y="2778"/>
                    </a:lnTo>
                    <a:lnTo>
                      <a:pt x="5375" y="2788"/>
                    </a:lnTo>
                    <a:lnTo>
                      <a:pt x="5384" y="2792"/>
                    </a:lnTo>
                    <a:lnTo>
                      <a:pt x="5411" y="2803"/>
                    </a:lnTo>
                    <a:lnTo>
                      <a:pt x="5419" y="2807"/>
                    </a:lnTo>
                    <a:lnTo>
                      <a:pt x="5446" y="2819"/>
                    </a:lnTo>
                    <a:lnTo>
                      <a:pt x="5455" y="2823"/>
                    </a:lnTo>
                    <a:lnTo>
                      <a:pt x="5481" y="2836"/>
                    </a:lnTo>
                    <a:lnTo>
                      <a:pt x="5490" y="2841"/>
                    </a:lnTo>
                    <a:lnTo>
                      <a:pt x="5516" y="2855"/>
                    </a:lnTo>
                    <a:lnTo>
                      <a:pt x="5525" y="2860"/>
                    </a:lnTo>
                    <a:lnTo>
                      <a:pt x="5550" y="2876"/>
                    </a:lnTo>
                    <a:lnTo>
                      <a:pt x="5558" y="2881"/>
                    </a:lnTo>
                    <a:lnTo>
                      <a:pt x="5583" y="2897"/>
                    </a:lnTo>
                    <a:lnTo>
                      <a:pt x="5590" y="2902"/>
                    </a:lnTo>
                    <a:lnTo>
                      <a:pt x="5614" y="2919"/>
                    </a:lnTo>
                    <a:lnTo>
                      <a:pt x="5622" y="2925"/>
                    </a:lnTo>
                    <a:lnTo>
                      <a:pt x="5645" y="2943"/>
                    </a:lnTo>
                    <a:lnTo>
                      <a:pt x="5652" y="2949"/>
                    </a:lnTo>
                    <a:lnTo>
                      <a:pt x="5675" y="2967"/>
                    </a:lnTo>
                    <a:lnTo>
                      <a:pt x="5682" y="2973"/>
                    </a:lnTo>
                    <a:lnTo>
                      <a:pt x="5704" y="2993"/>
                    </a:lnTo>
                    <a:lnTo>
                      <a:pt x="5711" y="2999"/>
                    </a:lnTo>
                    <a:lnTo>
                      <a:pt x="5732" y="3020"/>
                    </a:lnTo>
                    <a:lnTo>
                      <a:pt x="5739" y="3026"/>
                    </a:lnTo>
                    <a:lnTo>
                      <a:pt x="5759" y="3048"/>
                    </a:lnTo>
                    <a:lnTo>
                      <a:pt x="5766" y="3055"/>
                    </a:lnTo>
                    <a:lnTo>
                      <a:pt x="5785" y="3077"/>
                    </a:lnTo>
                    <a:lnTo>
                      <a:pt x="5791" y="3084"/>
                    </a:lnTo>
                    <a:lnTo>
                      <a:pt x="5810" y="3106"/>
                    </a:lnTo>
                    <a:lnTo>
                      <a:pt x="5816" y="3114"/>
                    </a:lnTo>
                    <a:lnTo>
                      <a:pt x="5834" y="3137"/>
                    </a:lnTo>
                    <a:lnTo>
                      <a:pt x="5840" y="3145"/>
                    </a:lnTo>
                    <a:lnTo>
                      <a:pt x="5857" y="3169"/>
                    </a:lnTo>
                    <a:lnTo>
                      <a:pt x="5862" y="3177"/>
                    </a:lnTo>
                    <a:lnTo>
                      <a:pt x="5878" y="3202"/>
                    </a:lnTo>
                    <a:lnTo>
                      <a:pt x="5883" y="3210"/>
                    </a:lnTo>
                    <a:lnTo>
                      <a:pt x="5899" y="3236"/>
                    </a:lnTo>
                    <a:lnTo>
                      <a:pt x="5903" y="3243"/>
                    </a:lnTo>
                    <a:lnTo>
                      <a:pt x="5917" y="3269"/>
                    </a:lnTo>
                    <a:lnTo>
                      <a:pt x="5922" y="3278"/>
                    </a:lnTo>
                    <a:lnTo>
                      <a:pt x="5935" y="3304"/>
                    </a:lnTo>
                    <a:lnTo>
                      <a:pt x="5939" y="3312"/>
                    </a:lnTo>
                    <a:lnTo>
                      <a:pt x="5951" y="3339"/>
                    </a:lnTo>
                    <a:lnTo>
                      <a:pt x="5955" y="3348"/>
                    </a:lnTo>
                    <a:lnTo>
                      <a:pt x="5966" y="3375"/>
                    </a:lnTo>
                    <a:lnTo>
                      <a:pt x="5970" y="3383"/>
                    </a:lnTo>
                    <a:lnTo>
                      <a:pt x="5980" y="3411"/>
                    </a:lnTo>
                    <a:lnTo>
                      <a:pt x="5983" y="3420"/>
                    </a:lnTo>
                    <a:lnTo>
                      <a:pt x="5992" y="3448"/>
                    </a:lnTo>
                    <a:lnTo>
                      <a:pt x="5995" y="3457"/>
                    </a:lnTo>
                    <a:lnTo>
                      <a:pt x="6003" y="3485"/>
                    </a:lnTo>
                    <a:lnTo>
                      <a:pt x="6005" y="3494"/>
                    </a:lnTo>
                    <a:lnTo>
                      <a:pt x="6013" y="3522"/>
                    </a:lnTo>
                    <a:lnTo>
                      <a:pt x="6015" y="3532"/>
                    </a:lnTo>
                    <a:lnTo>
                      <a:pt x="6021" y="3560"/>
                    </a:lnTo>
                    <a:lnTo>
                      <a:pt x="6022" y="3570"/>
                    </a:lnTo>
                    <a:lnTo>
                      <a:pt x="6027" y="3599"/>
                    </a:lnTo>
                    <a:lnTo>
                      <a:pt x="6029" y="3608"/>
                    </a:lnTo>
                    <a:lnTo>
                      <a:pt x="6033" y="3637"/>
                    </a:lnTo>
                    <a:lnTo>
                      <a:pt x="6034" y="3647"/>
                    </a:lnTo>
                    <a:lnTo>
                      <a:pt x="6037" y="3676"/>
                    </a:lnTo>
                    <a:lnTo>
                      <a:pt x="6037" y="3685"/>
                    </a:lnTo>
                    <a:lnTo>
                      <a:pt x="6039" y="3715"/>
                    </a:lnTo>
                    <a:close/>
                    <a:moveTo>
                      <a:pt x="5538" y="3799"/>
                    </a:moveTo>
                    <a:lnTo>
                      <a:pt x="5540" y="3779"/>
                    </a:lnTo>
                    <a:lnTo>
                      <a:pt x="5540" y="3759"/>
                    </a:lnTo>
                    <a:lnTo>
                      <a:pt x="5540" y="3739"/>
                    </a:lnTo>
                    <a:lnTo>
                      <a:pt x="5538" y="3719"/>
                    </a:lnTo>
                    <a:lnTo>
                      <a:pt x="5537" y="3698"/>
                    </a:lnTo>
                    <a:lnTo>
                      <a:pt x="5534" y="3679"/>
                    </a:lnTo>
                    <a:lnTo>
                      <a:pt x="5530" y="3659"/>
                    </a:lnTo>
                    <a:lnTo>
                      <a:pt x="5526" y="3639"/>
                    </a:lnTo>
                    <a:lnTo>
                      <a:pt x="5521" y="3619"/>
                    </a:lnTo>
                    <a:lnTo>
                      <a:pt x="5516" y="3600"/>
                    </a:lnTo>
                    <a:lnTo>
                      <a:pt x="5509" y="3581"/>
                    </a:lnTo>
                    <a:lnTo>
                      <a:pt x="5502" y="3562"/>
                    </a:lnTo>
                    <a:lnTo>
                      <a:pt x="5495" y="3543"/>
                    </a:lnTo>
                    <a:lnTo>
                      <a:pt x="5486" y="3525"/>
                    </a:lnTo>
                    <a:lnTo>
                      <a:pt x="5477" y="3507"/>
                    </a:lnTo>
                    <a:lnTo>
                      <a:pt x="5467" y="3488"/>
                    </a:lnTo>
                    <a:lnTo>
                      <a:pt x="5456" y="3471"/>
                    </a:lnTo>
                    <a:lnTo>
                      <a:pt x="5446" y="3454"/>
                    </a:lnTo>
                    <a:lnTo>
                      <a:pt x="5434" y="3437"/>
                    </a:lnTo>
                    <a:lnTo>
                      <a:pt x="5422" y="3422"/>
                    </a:lnTo>
                    <a:lnTo>
                      <a:pt x="5409" y="3406"/>
                    </a:lnTo>
                    <a:lnTo>
                      <a:pt x="5396" y="3391"/>
                    </a:lnTo>
                    <a:lnTo>
                      <a:pt x="5382" y="3377"/>
                    </a:lnTo>
                    <a:lnTo>
                      <a:pt x="5367" y="3363"/>
                    </a:lnTo>
                    <a:lnTo>
                      <a:pt x="5352" y="3349"/>
                    </a:lnTo>
                    <a:lnTo>
                      <a:pt x="5337" y="3336"/>
                    </a:lnTo>
                    <a:lnTo>
                      <a:pt x="5321" y="3324"/>
                    </a:lnTo>
                    <a:lnTo>
                      <a:pt x="5304" y="3312"/>
                    </a:lnTo>
                    <a:lnTo>
                      <a:pt x="5287" y="3301"/>
                    </a:lnTo>
                    <a:lnTo>
                      <a:pt x="5270" y="3290"/>
                    </a:lnTo>
                    <a:lnTo>
                      <a:pt x="5253" y="3281"/>
                    </a:lnTo>
                    <a:lnTo>
                      <a:pt x="5235" y="3272"/>
                    </a:lnTo>
                    <a:lnTo>
                      <a:pt x="5216" y="3264"/>
                    </a:lnTo>
                    <a:lnTo>
                      <a:pt x="5198" y="3256"/>
                    </a:lnTo>
                    <a:lnTo>
                      <a:pt x="5179" y="3249"/>
                    </a:lnTo>
                    <a:lnTo>
                      <a:pt x="5160" y="3243"/>
                    </a:lnTo>
                    <a:lnTo>
                      <a:pt x="5140" y="3237"/>
                    </a:lnTo>
                    <a:lnTo>
                      <a:pt x="5121" y="3232"/>
                    </a:lnTo>
                    <a:lnTo>
                      <a:pt x="5101" y="3228"/>
                    </a:lnTo>
                    <a:lnTo>
                      <a:pt x="5081" y="3225"/>
                    </a:lnTo>
                    <a:lnTo>
                      <a:pt x="5061" y="3222"/>
                    </a:lnTo>
                    <a:lnTo>
                      <a:pt x="5041" y="3221"/>
                    </a:lnTo>
                    <a:lnTo>
                      <a:pt x="5020" y="3219"/>
                    </a:lnTo>
                    <a:lnTo>
                      <a:pt x="5000" y="3219"/>
                    </a:lnTo>
                    <a:lnTo>
                      <a:pt x="4980" y="3219"/>
                    </a:lnTo>
                    <a:lnTo>
                      <a:pt x="4959" y="3221"/>
                    </a:lnTo>
                    <a:lnTo>
                      <a:pt x="4939" y="3222"/>
                    </a:lnTo>
                    <a:lnTo>
                      <a:pt x="4919" y="3225"/>
                    </a:lnTo>
                    <a:lnTo>
                      <a:pt x="4899" y="3228"/>
                    </a:lnTo>
                    <a:lnTo>
                      <a:pt x="4879" y="3232"/>
                    </a:lnTo>
                    <a:lnTo>
                      <a:pt x="4860" y="3237"/>
                    </a:lnTo>
                    <a:lnTo>
                      <a:pt x="4840" y="3243"/>
                    </a:lnTo>
                    <a:lnTo>
                      <a:pt x="4821" y="3249"/>
                    </a:lnTo>
                    <a:lnTo>
                      <a:pt x="4802" y="3256"/>
                    </a:lnTo>
                    <a:lnTo>
                      <a:pt x="4784" y="3264"/>
                    </a:lnTo>
                    <a:lnTo>
                      <a:pt x="4765" y="3272"/>
                    </a:lnTo>
                    <a:lnTo>
                      <a:pt x="4747" y="3281"/>
                    </a:lnTo>
                    <a:lnTo>
                      <a:pt x="4730" y="3290"/>
                    </a:lnTo>
                    <a:lnTo>
                      <a:pt x="4713" y="3301"/>
                    </a:lnTo>
                    <a:lnTo>
                      <a:pt x="4696" y="3312"/>
                    </a:lnTo>
                    <a:lnTo>
                      <a:pt x="4679" y="3324"/>
                    </a:lnTo>
                    <a:lnTo>
                      <a:pt x="4663" y="3336"/>
                    </a:lnTo>
                    <a:lnTo>
                      <a:pt x="4648" y="3349"/>
                    </a:lnTo>
                    <a:lnTo>
                      <a:pt x="4633" y="3363"/>
                    </a:lnTo>
                    <a:lnTo>
                      <a:pt x="4618" y="3377"/>
                    </a:lnTo>
                    <a:lnTo>
                      <a:pt x="4604" y="3391"/>
                    </a:lnTo>
                    <a:lnTo>
                      <a:pt x="4591" y="3406"/>
                    </a:lnTo>
                    <a:lnTo>
                      <a:pt x="4578" y="3422"/>
                    </a:lnTo>
                    <a:lnTo>
                      <a:pt x="4566" y="3437"/>
                    </a:lnTo>
                    <a:lnTo>
                      <a:pt x="4554" y="3454"/>
                    </a:lnTo>
                    <a:lnTo>
                      <a:pt x="4544" y="3471"/>
                    </a:lnTo>
                    <a:lnTo>
                      <a:pt x="4533" y="3488"/>
                    </a:lnTo>
                    <a:lnTo>
                      <a:pt x="4523" y="3507"/>
                    </a:lnTo>
                    <a:lnTo>
                      <a:pt x="4514" y="3525"/>
                    </a:lnTo>
                    <a:lnTo>
                      <a:pt x="4505" y="3543"/>
                    </a:lnTo>
                    <a:lnTo>
                      <a:pt x="4498" y="3562"/>
                    </a:lnTo>
                    <a:lnTo>
                      <a:pt x="4491" y="3581"/>
                    </a:lnTo>
                    <a:lnTo>
                      <a:pt x="4484" y="3600"/>
                    </a:lnTo>
                    <a:lnTo>
                      <a:pt x="4479" y="3619"/>
                    </a:lnTo>
                    <a:lnTo>
                      <a:pt x="4474" y="3639"/>
                    </a:lnTo>
                    <a:lnTo>
                      <a:pt x="4470" y="3659"/>
                    </a:lnTo>
                    <a:lnTo>
                      <a:pt x="4466" y="3679"/>
                    </a:lnTo>
                    <a:lnTo>
                      <a:pt x="4463" y="3698"/>
                    </a:lnTo>
                    <a:lnTo>
                      <a:pt x="4462" y="3719"/>
                    </a:lnTo>
                    <a:lnTo>
                      <a:pt x="4460" y="3739"/>
                    </a:lnTo>
                    <a:lnTo>
                      <a:pt x="4460" y="3759"/>
                    </a:lnTo>
                    <a:lnTo>
                      <a:pt x="4460" y="3779"/>
                    </a:lnTo>
                    <a:lnTo>
                      <a:pt x="4462" y="3799"/>
                    </a:lnTo>
                    <a:lnTo>
                      <a:pt x="4463" y="3819"/>
                    </a:lnTo>
                    <a:lnTo>
                      <a:pt x="4466" y="3839"/>
                    </a:lnTo>
                    <a:lnTo>
                      <a:pt x="4470" y="3859"/>
                    </a:lnTo>
                    <a:lnTo>
                      <a:pt x="4474" y="3878"/>
                    </a:lnTo>
                    <a:lnTo>
                      <a:pt x="4479" y="3898"/>
                    </a:lnTo>
                    <a:lnTo>
                      <a:pt x="4484" y="3917"/>
                    </a:lnTo>
                    <a:lnTo>
                      <a:pt x="4491" y="3937"/>
                    </a:lnTo>
                    <a:lnTo>
                      <a:pt x="4498" y="3956"/>
                    </a:lnTo>
                    <a:lnTo>
                      <a:pt x="4505" y="3975"/>
                    </a:lnTo>
                    <a:lnTo>
                      <a:pt x="4514" y="3993"/>
                    </a:lnTo>
                    <a:lnTo>
                      <a:pt x="4523" y="4012"/>
                    </a:lnTo>
                    <a:lnTo>
                      <a:pt x="4533" y="4030"/>
                    </a:lnTo>
                    <a:lnTo>
                      <a:pt x="4543" y="4047"/>
                    </a:lnTo>
                    <a:lnTo>
                      <a:pt x="4554" y="4063"/>
                    </a:lnTo>
                    <a:lnTo>
                      <a:pt x="4566" y="4080"/>
                    </a:lnTo>
                    <a:lnTo>
                      <a:pt x="4578" y="4095"/>
                    </a:lnTo>
                    <a:lnTo>
                      <a:pt x="4591" y="4111"/>
                    </a:lnTo>
                    <a:lnTo>
                      <a:pt x="4604" y="4126"/>
                    </a:lnTo>
                    <a:lnTo>
                      <a:pt x="4618" y="4140"/>
                    </a:lnTo>
                    <a:lnTo>
                      <a:pt x="4633" y="4154"/>
                    </a:lnTo>
                    <a:lnTo>
                      <a:pt x="4648" y="4168"/>
                    </a:lnTo>
                    <a:lnTo>
                      <a:pt x="4663" y="4181"/>
                    </a:lnTo>
                    <a:lnTo>
                      <a:pt x="4679" y="4193"/>
                    </a:lnTo>
                    <a:lnTo>
                      <a:pt x="4696" y="4205"/>
                    </a:lnTo>
                    <a:lnTo>
                      <a:pt x="4713" y="4216"/>
                    </a:lnTo>
                    <a:lnTo>
                      <a:pt x="4730" y="4227"/>
                    </a:lnTo>
                    <a:lnTo>
                      <a:pt x="4748" y="4236"/>
                    </a:lnTo>
                    <a:lnTo>
                      <a:pt x="4766" y="4245"/>
                    </a:lnTo>
                    <a:lnTo>
                      <a:pt x="4784" y="4254"/>
                    </a:lnTo>
                    <a:lnTo>
                      <a:pt x="4803" y="4261"/>
                    </a:lnTo>
                    <a:lnTo>
                      <a:pt x="4822" y="4268"/>
                    </a:lnTo>
                    <a:lnTo>
                      <a:pt x="4841" y="4275"/>
                    </a:lnTo>
                    <a:lnTo>
                      <a:pt x="4860" y="4280"/>
                    </a:lnTo>
                    <a:lnTo>
                      <a:pt x="4880" y="4285"/>
                    </a:lnTo>
                    <a:lnTo>
                      <a:pt x="4900" y="4289"/>
                    </a:lnTo>
                    <a:lnTo>
                      <a:pt x="4920" y="4293"/>
                    </a:lnTo>
                    <a:lnTo>
                      <a:pt x="4939" y="4296"/>
                    </a:lnTo>
                    <a:lnTo>
                      <a:pt x="4960" y="4297"/>
                    </a:lnTo>
                    <a:lnTo>
                      <a:pt x="4980" y="4299"/>
                    </a:lnTo>
                    <a:lnTo>
                      <a:pt x="5000" y="4299"/>
                    </a:lnTo>
                    <a:lnTo>
                      <a:pt x="5020" y="4299"/>
                    </a:lnTo>
                    <a:lnTo>
                      <a:pt x="5040" y="4297"/>
                    </a:lnTo>
                    <a:lnTo>
                      <a:pt x="5061" y="4296"/>
                    </a:lnTo>
                    <a:lnTo>
                      <a:pt x="5080" y="4293"/>
                    </a:lnTo>
                    <a:lnTo>
                      <a:pt x="5100" y="4289"/>
                    </a:lnTo>
                    <a:lnTo>
                      <a:pt x="5120" y="4285"/>
                    </a:lnTo>
                    <a:lnTo>
                      <a:pt x="5140" y="4280"/>
                    </a:lnTo>
                    <a:lnTo>
                      <a:pt x="5159" y="4275"/>
                    </a:lnTo>
                    <a:lnTo>
                      <a:pt x="5178" y="4268"/>
                    </a:lnTo>
                    <a:lnTo>
                      <a:pt x="5197" y="4261"/>
                    </a:lnTo>
                    <a:lnTo>
                      <a:pt x="5216" y="4254"/>
                    </a:lnTo>
                    <a:lnTo>
                      <a:pt x="5234" y="4245"/>
                    </a:lnTo>
                    <a:lnTo>
                      <a:pt x="5252" y="4236"/>
                    </a:lnTo>
                    <a:lnTo>
                      <a:pt x="5270" y="4227"/>
                    </a:lnTo>
                    <a:lnTo>
                      <a:pt x="5287" y="4216"/>
                    </a:lnTo>
                    <a:lnTo>
                      <a:pt x="5304" y="4205"/>
                    </a:lnTo>
                    <a:lnTo>
                      <a:pt x="5321" y="4193"/>
                    </a:lnTo>
                    <a:lnTo>
                      <a:pt x="5337" y="4181"/>
                    </a:lnTo>
                    <a:lnTo>
                      <a:pt x="5352" y="4168"/>
                    </a:lnTo>
                    <a:lnTo>
                      <a:pt x="5367" y="4154"/>
                    </a:lnTo>
                    <a:lnTo>
                      <a:pt x="5382" y="4140"/>
                    </a:lnTo>
                    <a:lnTo>
                      <a:pt x="5396" y="4126"/>
                    </a:lnTo>
                    <a:lnTo>
                      <a:pt x="5409" y="4111"/>
                    </a:lnTo>
                    <a:lnTo>
                      <a:pt x="5422" y="4095"/>
                    </a:lnTo>
                    <a:lnTo>
                      <a:pt x="5434" y="4080"/>
                    </a:lnTo>
                    <a:lnTo>
                      <a:pt x="5446" y="4063"/>
                    </a:lnTo>
                    <a:lnTo>
                      <a:pt x="5457" y="4047"/>
                    </a:lnTo>
                    <a:lnTo>
                      <a:pt x="5467" y="4030"/>
                    </a:lnTo>
                    <a:lnTo>
                      <a:pt x="5477" y="4012"/>
                    </a:lnTo>
                    <a:lnTo>
                      <a:pt x="5486" y="3993"/>
                    </a:lnTo>
                    <a:lnTo>
                      <a:pt x="5495" y="3975"/>
                    </a:lnTo>
                    <a:lnTo>
                      <a:pt x="5502" y="3956"/>
                    </a:lnTo>
                    <a:lnTo>
                      <a:pt x="5509" y="3937"/>
                    </a:lnTo>
                    <a:lnTo>
                      <a:pt x="5516" y="3917"/>
                    </a:lnTo>
                    <a:lnTo>
                      <a:pt x="5521" y="3898"/>
                    </a:lnTo>
                    <a:lnTo>
                      <a:pt x="5526" y="3878"/>
                    </a:lnTo>
                    <a:lnTo>
                      <a:pt x="5530" y="3859"/>
                    </a:lnTo>
                    <a:lnTo>
                      <a:pt x="5534" y="3839"/>
                    </a:lnTo>
                    <a:lnTo>
                      <a:pt x="5537" y="3819"/>
                    </a:lnTo>
                    <a:lnTo>
                      <a:pt x="5538" y="3799"/>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grpSp>
        <p:nvGrpSpPr>
          <p:cNvPr id="1144" name="Google Shape;1144;p36"/>
          <p:cNvGrpSpPr/>
          <p:nvPr/>
        </p:nvGrpSpPr>
        <p:grpSpPr>
          <a:xfrm>
            <a:off x="3449315" y="1535937"/>
            <a:ext cx="893149" cy="893149"/>
            <a:chOff x="1390775" y="1390753"/>
            <a:chExt cx="1493520" cy="1493520"/>
          </a:xfrm>
        </p:grpSpPr>
        <p:sp>
          <p:nvSpPr>
            <p:cNvPr id="1145" name="Google Shape;1145;p36"/>
            <p:cNvSpPr/>
            <p:nvPr/>
          </p:nvSpPr>
          <p:spPr>
            <a:xfrm>
              <a:off x="1390775" y="1390753"/>
              <a:ext cx="1493520" cy="149352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146" name="Google Shape;1146;p36"/>
            <p:cNvGrpSpPr/>
            <p:nvPr/>
          </p:nvGrpSpPr>
          <p:grpSpPr>
            <a:xfrm>
              <a:off x="1720068" y="1720046"/>
              <a:ext cx="834934" cy="834934"/>
              <a:chOff x="4308995" y="3235960"/>
              <a:chExt cx="914400" cy="914400"/>
            </a:xfrm>
          </p:grpSpPr>
          <p:sp>
            <p:nvSpPr>
              <p:cNvPr id="1147" name="Google Shape;1147;p36"/>
              <p:cNvSpPr/>
              <p:nvPr/>
            </p:nvSpPr>
            <p:spPr>
              <a:xfrm>
                <a:off x="4308995" y="3235960"/>
                <a:ext cx="914400" cy="914400"/>
              </a:xfrm>
              <a:custGeom>
                <a:rect b="b" l="l" r="r" t="t"/>
                <a:pathLst>
                  <a:path extrusionOk="0" h="10000" w="10000">
                    <a:moveTo>
                      <a:pt x="4352" y="6694"/>
                    </a:moveTo>
                    <a:lnTo>
                      <a:pt x="4322" y="6667"/>
                    </a:lnTo>
                    <a:lnTo>
                      <a:pt x="3275" y="5619"/>
                    </a:lnTo>
                    <a:lnTo>
                      <a:pt x="3249" y="5590"/>
                    </a:lnTo>
                    <a:lnTo>
                      <a:pt x="3227" y="5557"/>
                    </a:lnTo>
                    <a:lnTo>
                      <a:pt x="3210" y="5522"/>
                    </a:lnTo>
                    <a:lnTo>
                      <a:pt x="3197" y="5485"/>
                    </a:lnTo>
                    <a:lnTo>
                      <a:pt x="3190" y="5446"/>
                    </a:lnTo>
                    <a:lnTo>
                      <a:pt x="3187" y="5407"/>
                    </a:lnTo>
                    <a:lnTo>
                      <a:pt x="3190" y="5368"/>
                    </a:lnTo>
                    <a:lnTo>
                      <a:pt x="3197" y="5329"/>
                    </a:lnTo>
                    <a:lnTo>
                      <a:pt x="3210" y="5292"/>
                    </a:lnTo>
                    <a:lnTo>
                      <a:pt x="3227" y="5257"/>
                    </a:lnTo>
                    <a:lnTo>
                      <a:pt x="3249" y="5224"/>
                    </a:lnTo>
                    <a:lnTo>
                      <a:pt x="3275" y="5195"/>
                    </a:lnTo>
                    <a:lnTo>
                      <a:pt x="3304" y="5169"/>
                    </a:lnTo>
                    <a:lnTo>
                      <a:pt x="3337" y="5147"/>
                    </a:lnTo>
                    <a:lnTo>
                      <a:pt x="3372" y="5130"/>
                    </a:lnTo>
                    <a:lnTo>
                      <a:pt x="3409" y="5117"/>
                    </a:lnTo>
                    <a:lnTo>
                      <a:pt x="3448" y="5110"/>
                    </a:lnTo>
                    <a:lnTo>
                      <a:pt x="3487" y="5107"/>
                    </a:lnTo>
                    <a:lnTo>
                      <a:pt x="3526" y="5110"/>
                    </a:lnTo>
                    <a:lnTo>
                      <a:pt x="3565" y="5117"/>
                    </a:lnTo>
                    <a:lnTo>
                      <a:pt x="3602" y="5130"/>
                    </a:lnTo>
                    <a:lnTo>
                      <a:pt x="3637" y="5147"/>
                    </a:lnTo>
                    <a:lnTo>
                      <a:pt x="3670" y="5169"/>
                    </a:lnTo>
                    <a:lnTo>
                      <a:pt x="3699" y="5195"/>
                    </a:lnTo>
                    <a:lnTo>
                      <a:pt x="4522" y="6019"/>
                    </a:lnTo>
                    <a:lnTo>
                      <a:pt x="6289" y="4043"/>
                    </a:lnTo>
                    <a:lnTo>
                      <a:pt x="6317" y="4015"/>
                    </a:lnTo>
                    <a:lnTo>
                      <a:pt x="6349" y="3992"/>
                    </a:lnTo>
                    <a:lnTo>
                      <a:pt x="6383" y="3973"/>
                    </a:lnTo>
                    <a:lnTo>
                      <a:pt x="6419" y="3958"/>
                    </a:lnTo>
                    <a:lnTo>
                      <a:pt x="6457" y="3948"/>
                    </a:lnTo>
                    <a:lnTo>
                      <a:pt x="6496" y="3943"/>
                    </a:lnTo>
                    <a:lnTo>
                      <a:pt x="6536" y="3944"/>
                    </a:lnTo>
                    <a:lnTo>
                      <a:pt x="6574" y="3949"/>
                    </a:lnTo>
                    <a:lnTo>
                      <a:pt x="6612" y="3960"/>
                    </a:lnTo>
                    <a:lnTo>
                      <a:pt x="6648" y="3975"/>
                    </a:lnTo>
                    <a:lnTo>
                      <a:pt x="6682" y="3995"/>
                    </a:lnTo>
                    <a:lnTo>
                      <a:pt x="6713" y="4019"/>
                    </a:lnTo>
                    <a:lnTo>
                      <a:pt x="6741" y="4047"/>
                    </a:lnTo>
                    <a:lnTo>
                      <a:pt x="6764" y="4079"/>
                    </a:lnTo>
                    <a:lnTo>
                      <a:pt x="6783" y="4113"/>
                    </a:lnTo>
                    <a:lnTo>
                      <a:pt x="6798" y="4149"/>
                    </a:lnTo>
                    <a:lnTo>
                      <a:pt x="6808" y="4187"/>
                    </a:lnTo>
                    <a:lnTo>
                      <a:pt x="6813" y="4226"/>
                    </a:lnTo>
                    <a:lnTo>
                      <a:pt x="6812" y="4266"/>
                    </a:lnTo>
                    <a:lnTo>
                      <a:pt x="6807" y="4304"/>
                    </a:lnTo>
                    <a:lnTo>
                      <a:pt x="6796" y="4342"/>
                    </a:lnTo>
                    <a:lnTo>
                      <a:pt x="6781" y="4378"/>
                    </a:lnTo>
                    <a:lnTo>
                      <a:pt x="6761" y="4412"/>
                    </a:lnTo>
                    <a:lnTo>
                      <a:pt x="6737" y="4443"/>
                    </a:lnTo>
                    <a:lnTo>
                      <a:pt x="4758" y="6655"/>
                    </a:lnTo>
                    <a:lnTo>
                      <a:pt x="4728" y="6683"/>
                    </a:lnTo>
                    <a:lnTo>
                      <a:pt x="4696" y="6708"/>
                    </a:lnTo>
                    <a:lnTo>
                      <a:pt x="4660" y="6727"/>
                    </a:lnTo>
                    <a:lnTo>
                      <a:pt x="4622" y="6742"/>
                    </a:lnTo>
                    <a:lnTo>
                      <a:pt x="4583" y="6751"/>
                    </a:lnTo>
                    <a:lnTo>
                      <a:pt x="4542" y="6755"/>
                    </a:lnTo>
                    <a:lnTo>
                      <a:pt x="4502" y="6753"/>
                    </a:lnTo>
                    <a:lnTo>
                      <a:pt x="4462" y="6746"/>
                    </a:lnTo>
                    <a:lnTo>
                      <a:pt x="4423" y="6734"/>
                    </a:lnTo>
                    <a:lnTo>
                      <a:pt x="4386" y="6716"/>
                    </a:lnTo>
                    <a:lnTo>
                      <a:pt x="4352" y="6694"/>
                    </a:lnTo>
                    <a:close/>
                    <a:moveTo>
                      <a:pt x="3939" y="1100"/>
                    </a:moveTo>
                    <a:lnTo>
                      <a:pt x="3952" y="1100"/>
                    </a:lnTo>
                    <a:lnTo>
                      <a:pt x="6048" y="1100"/>
                    </a:lnTo>
                    <a:lnTo>
                      <a:pt x="6061" y="1100"/>
                    </a:lnTo>
                    <a:lnTo>
                      <a:pt x="6074" y="1101"/>
                    </a:lnTo>
                    <a:lnTo>
                      <a:pt x="6087" y="1102"/>
                    </a:lnTo>
                    <a:lnTo>
                      <a:pt x="6100" y="1104"/>
                    </a:lnTo>
                    <a:lnTo>
                      <a:pt x="6113" y="1106"/>
                    </a:lnTo>
                    <a:lnTo>
                      <a:pt x="6125" y="1109"/>
                    </a:lnTo>
                    <a:lnTo>
                      <a:pt x="6138" y="1112"/>
                    </a:lnTo>
                    <a:lnTo>
                      <a:pt x="6150" y="1115"/>
                    </a:lnTo>
                    <a:lnTo>
                      <a:pt x="6163" y="1120"/>
                    </a:lnTo>
                    <a:lnTo>
                      <a:pt x="6175" y="1124"/>
                    </a:lnTo>
                    <a:lnTo>
                      <a:pt x="6187" y="1129"/>
                    </a:lnTo>
                    <a:lnTo>
                      <a:pt x="6199" y="1135"/>
                    </a:lnTo>
                    <a:lnTo>
                      <a:pt x="6211" y="1141"/>
                    </a:lnTo>
                    <a:lnTo>
                      <a:pt x="6222" y="1147"/>
                    </a:lnTo>
                    <a:lnTo>
                      <a:pt x="6233" y="1154"/>
                    </a:lnTo>
                    <a:lnTo>
                      <a:pt x="6244" y="1161"/>
                    </a:lnTo>
                    <a:lnTo>
                      <a:pt x="6255" y="1168"/>
                    </a:lnTo>
                    <a:lnTo>
                      <a:pt x="6265" y="1176"/>
                    </a:lnTo>
                    <a:lnTo>
                      <a:pt x="6275" y="1185"/>
                    </a:lnTo>
                    <a:lnTo>
                      <a:pt x="6285" y="1193"/>
                    </a:lnTo>
                    <a:lnTo>
                      <a:pt x="6295" y="1202"/>
                    </a:lnTo>
                    <a:lnTo>
                      <a:pt x="6304" y="1212"/>
                    </a:lnTo>
                    <a:lnTo>
                      <a:pt x="6312" y="1222"/>
                    </a:lnTo>
                    <a:lnTo>
                      <a:pt x="6321" y="1232"/>
                    </a:lnTo>
                    <a:lnTo>
                      <a:pt x="6329" y="1242"/>
                    </a:lnTo>
                    <a:lnTo>
                      <a:pt x="6336" y="1253"/>
                    </a:lnTo>
                    <a:lnTo>
                      <a:pt x="6343" y="1264"/>
                    </a:lnTo>
                    <a:lnTo>
                      <a:pt x="6350" y="1275"/>
                    </a:lnTo>
                    <a:lnTo>
                      <a:pt x="6356" y="1286"/>
                    </a:lnTo>
                    <a:lnTo>
                      <a:pt x="6362" y="1298"/>
                    </a:lnTo>
                    <a:lnTo>
                      <a:pt x="6368" y="1310"/>
                    </a:lnTo>
                    <a:lnTo>
                      <a:pt x="6373" y="1322"/>
                    </a:lnTo>
                    <a:lnTo>
                      <a:pt x="6377" y="1334"/>
                    </a:lnTo>
                    <a:lnTo>
                      <a:pt x="6382" y="1347"/>
                    </a:lnTo>
                    <a:lnTo>
                      <a:pt x="6385" y="1359"/>
                    </a:lnTo>
                    <a:lnTo>
                      <a:pt x="6388" y="1372"/>
                    </a:lnTo>
                    <a:lnTo>
                      <a:pt x="6391" y="1384"/>
                    </a:lnTo>
                    <a:lnTo>
                      <a:pt x="6393" y="1397"/>
                    </a:lnTo>
                    <a:lnTo>
                      <a:pt x="6395" y="1410"/>
                    </a:lnTo>
                    <a:lnTo>
                      <a:pt x="6396" y="1423"/>
                    </a:lnTo>
                    <a:lnTo>
                      <a:pt x="6397" y="1436"/>
                    </a:lnTo>
                    <a:lnTo>
                      <a:pt x="6397" y="1449"/>
                    </a:lnTo>
                    <a:lnTo>
                      <a:pt x="6397" y="2264"/>
                    </a:lnTo>
                    <a:lnTo>
                      <a:pt x="6397" y="2277"/>
                    </a:lnTo>
                    <a:lnTo>
                      <a:pt x="6396" y="2290"/>
                    </a:lnTo>
                    <a:lnTo>
                      <a:pt x="6395" y="2303"/>
                    </a:lnTo>
                    <a:lnTo>
                      <a:pt x="6393" y="2316"/>
                    </a:lnTo>
                    <a:lnTo>
                      <a:pt x="6391" y="2329"/>
                    </a:lnTo>
                    <a:lnTo>
                      <a:pt x="6388" y="2342"/>
                    </a:lnTo>
                    <a:lnTo>
                      <a:pt x="6385" y="2354"/>
                    </a:lnTo>
                    <a:lnTo>
                      <a:pt x="6382" y="2367"/>
                    </a:lnTo>
                    <a:lnTo>
                      <a:pt x="6377" y="2380"/>
                    </a:lnTo>
                    <a:lnTo>
                      <a:pt x="6373" y="2392"/>
                    </a:lnTo>
                    <a:lnTo>
                      <a:pt x="6368" y="2404"/>
                    </a:lnTo>
                    <a:lnTo>
                      <a:pt x="6362" y="2416"/>
                    </a:lnTo>
                    <a:lnTo>
                      <a:pt x="6356" y="2428"/>
                    </a:lnTo>
                    <a:lnTo>
                      <a:pt x="6350" y="2439"/>
                    </a:lnTo>
                    <a:lnTo>
                      <a:pt x="6343" y="2450"/>
                    </a:lnTo>
                    <a:lnTo>
                      <a:pt x="6336" y="2461"/>
                    </a:lnTo>
                    <a:lnTo>
                      <a:pt x="6329" y="2472"/>
                    </a:lnTo>
                    <a:lnTo>
                      <a:pt x="6321" y="2482"/>
                    </a:lnTo>
                    <a:lnTo>
                      <a:pt x="6312" y="2492"/>
                    </a:lnTo>
                    <a:lnTo>
                      <a:pt x="6304" y="2502"/>
                    </a:lnTo>
                    <a:lnTo>
                      <a:pt x="6295" y="2511"/>
                    </a:lnTo>
                    <a:lnTo>
                      <a:pt x="6285" y="2520"/>
                    </a:lnTo>
                    <a:lnTo>
                      <a:pt x="6275" y="2529"/>
                    </a:lnTo>
                    <a:lnTo>
                      <a:pt x="6265" y="2537"/>
                    </a:lnTo>
                    <a:lnTo>
                      <a:pt x="6255" y="2545"/>
                    </a:lnTo>
                    <a:lnTo>
                      <a:pt x="6244" y="2553"/>
                    </a:lnTo>
                    <a:lnTo>
                      <a:pt x="6233" y="2560"/>
                    </a:lnTo>
                    <a:lnTo>
                      <a:pt x="6222" y="2567"/>
                    </a:lnTo>
                    <a:lnTo>
                      <a:pt x="6211" y="2573"/>
                    </a:lnTo>
                    <a:lnTo>
                      <a:pt x="6199" y="2579"/>
                    </a:lnTo>
                    <a:lnTo>
                      <a:pt x="6187" y="2584"/>
                    </a:lnTo>
                    <a:lnTo>
                      <a:pt x="6175" y="2589"/>
                    </a:lnTo>
                    <a:lnTo>
                      <a:pt x="6163" y="2594"/>
                    </a:lnTo>
                    <a:lnTo>
                      <a:pt x="6150" y="2598"/>
                    </a:lnTo>
                    <a:lnTo>
                      <a:pt x="6138" y="2601"/>
                    </a:lnTo>
                    <a:lnTo>
                      <a:pt x="6125" y="2604"/>
                    </a:lnTo>
                    <a:lnTo>
                      <a:pt x="6113" y="2607"/>
                    </a:lnTo>
                    <a:lnTo>
                      <a:pt x="6100" y="2609"/>
                    </a:lnTo>
                    <a:lnTo>
                      <a:pt x="6087" y="2611"/>
                    </a:lnTo>
                    <a:lnTo>
                      <a:pt x="6074" y="2612"/>
                    </a:lnTo>
                    <a:lnTo>
                      <a:pt x="6061" y="2613"/>
                    </a:lnTo>
                    <a:lnTo>
                      <a:pt x="6048" y="2613"/>
                    </a:lnTo>
                    <a:lnTo>
                      <a:pt x="3952" y="2613"/>
                    </a:lnTo>
                    <a:lnTo>
                      <a:pt x="3939" y="2613"/>
                    </a:lnTo>
                    <a:lnTo>
                      <a:pt x="3926" y="2612"/>
                    </a:lnTo>
                    <a:lnTo>
                      <a:pt x="3913" y="2611"/>
                    </a:lnTo>
                    <a:lnTo>
                      <a:pt x="3900" y="2609"/>
                    </a:lnTo>
                    <a:lnTo>
                      <a:pt x="3887" y="2607"/>
                    </a:lnTo>
                    <a:lnTo>
                      <a:pt x="3875" y="2604"/>
                    </a:lnTo>
                    <a:lnTo>
                      <a:pt x="3862" y="2601"/>
                    </a:lnTo>
                    <a:lnTo>
                      <a:pt x="3850" y="2598"/>
                    </a:lnTo>
                    <a:lnTo>
                      <a:pt x="3837" y="2594"/>
                    </a:lnTo>
                    <a:lnTo>
                      <a:pt x="3825" y="2589"/>
                    </a:lnTo>
                    <a:lnTo>
                      <a:pt x="3813" y="2584"/>
                    </a:lnTo>
                    <a:lnTo>
                      <a:pt x="3801" y="2579"/>
                    </a:lnTo>
                    <a:lnTo>
                      <a:pt x="3789" y="2573"/>
                    </a:lnTo>
                    <a:lnTo>
                      <a:pt x="3778" y="2567"/>
                    </a:lnTo>
                    <a:lnTo>
                      <a:pt x="3767" y="2560"/>
                    </a:lnTo>
                    <a:lnTo>
                      <a:pt x="3756" y="2553"/>
                    </a:lnTo>
                    <a:lnTo>
                      <a:pt x="3745" y="2545"/>
                    </a:lnTo>
                    <a:lnTo>
                      <a:pt x="3735" y="2537"/>
                    </a:lnTo>
                    <a:lnTo>
                      <a:pt x="3725" y="2529"/>
                    </a:lnTo>
                    <a:lnTo>
                      <a:pt x="3715" y="2520"/>
                    </a:lnTo>
                    <a:lnTo>
                      <a:pt x="3705" y="2511"/>
                    </a:lnTo>
                    <a:lnTo>
                      <a:pt x="3696" y="2502"/>
                    </a:lnTo>
                    <a:lnTo>
                      <a:pt x="3688" y="2492"/>
                    </a:lnTo>
                    <a:lnTo>
                      <a:pt x="3679" y="2482"/>
                    </a:lnTo>
                    <a:lnTo>
                      <a:pt x="3671" y="2472"/>
                    </a:lnTo>
                    <a:lnTo>
                      <a:pt x="3664" y="2461"/>
                    </a:lnTo>
                    <a:lnTo>
                      <a:pt x="3657" y="2450"/>
                    </a:lnTo>
                    <a:lnTo>
                      <a:pt x="3650" y="2439"/>
                    </a:lnTo>
                    <a:lnTo>
                      <a:pt x="3644" y="2428"/>
                    </a:lnTo>
                    <a:lnTo>
                      <a:pt x="3638" y="2416"/>
                    </a:lnTo>
                    <a:lnTo>
                      <a:pt x="3632" y="2404"/>
                    </a:lnTo>
                    <a:lnTo>
                      <a:pt x="3627" y="2392"/>
                    </a:lnTo>
                    <a:lnTo>
                      <a:pt x="3623" y="2380"/>
                    </a:lnTo>
                    <a:lnTo>
                      <a:pt x="3618" y="2367"/>
                    </a:lnTo>
                    <a:lnTo>
                      <a:pt x="3615" y="2354"/>
                    </a:lnTo>
                    <a:lnTo>
                      <a:pt x="3612" y="2342"/>
                    </a:lnTo>
                    <a:lnTo>
                      <a:pt x="3609" y="2329"/>
                    </a:lnTo>
                    <a:lnTo>
                      <a:pt x="3607" y="2316"/>
                    </a:lnTo>
                    <a:lnTo>
                      <a:pt x="3605" y="2303"/>
                    </a:lnTo>
                    <a:lnTo>
                      <a:pt x="3604" y="2290"/>
                    </a:lnTo>
                    <a:lnTo>
                      <a:pt x="3603" y="2277"/>
                    </a:lnTo>
                    <a:lnTo>
                      <a:pt x="3603" y="2264"/>
                    </a:lnTo>
                    <a:lnTo>
                      <a:pt x="3603" y="1449"/>
                    </a:lnTo>
                    <a:lnTo>
                      <a:pt x="3603" y="1436"/>
                    </a:lnTo>
                    <a:lnTo>
                      <a:pt x="3604" y="1423"/>
                    </a:lnTo>
                    <a:lnTo>
                      <a:pt x="3605" y="1410"/>
                    </a:lnTo>
                    <a:lnTo>
                      <a:pt x="3607" y="1397"/>
                    </a:lnTo>
                    <a:lnTo>
                      <a:pt x="3609" y="1384"/>
                    </a:lnTo>
                    <a:lnTo>
                      <a:pt x="3612" y="1372"/>
                    </a:lnTo>
                    <a:lnTo>
                      <a:pt x="3615" y="1359"/>
                    </a:lnTo>
                    <a:lnTo>
                      <a:pt x="3618" y="1347"/>
                    </a:lnTo>
                    <a:lnTo>
                      <a:pt x="3623" y="1334"/>
                    </a:lnTo>
                    <a:lnTo>
                      <a:pt x="3627" y="1322"/>
                    </a:lnTo>
                    <a:lnTo>
                      <a:pt x="3632" y="1310"/>
                    </a:lnTo>
                    <a:lnTo>
                      <a:pt x="3638" y="1298"/>
                    </a:lnTo>
                    <a:lnTo>
                      <a:pt x="3644" y="1286"/>
                    </a:lnTo>
                    <a:lnTo>
                      <a:pt x="3650" y="1275"/>
                    </a:lnTo>
                    <a:lnTo>
                      <a:pt x="3657" y="1264"/>
                    </a:lnTo>
                    <a:lnTo>
                      <a:pt x="3664" y="1253"/>
                    </a:lnTo>
                    <a:lnTo>
                      <a:pt x="3671" y="1242"/>
                    </a:lnTo>
                    <a:lnTo>
                      <a:pt x="3679" y="1232"/>
                    </a:lnTo>
                    <a:lnTo>
                      <a:pt x="3688" y="1222"/>
                    </a:lnTo>
                    <a:lnTo>
                      <a:pt x="3696" y="1212"/>
                    </a:lnTo>
                    <a:lnTo>
                      <a:pt x="3705" y="1202"/>
                    </a:lnTo>
                    <a:lnTo>
                      <a:pt x="3715" y="1193"/>
                    </a:lnTo>
                    <a:lnTo>
                      <a:pt x="3725" y="1185"/>
                    </a:lnTo>
                    <a:lnTo>
                      <a:pt x="3735" y="1176"/>
                    </a:lnTo>
                    <a:lnTo>
                      <a:pt x="3745" y="1168"/>
                    </a:lnTo>
                    <a:lnTo>
                      <a:pt x="3756" y="1161"/>
                    </a:lnTo>
                    <a:lnTo>
                      <a:pt x="3767" y="1154"/>
                    </a:lnTo>
                    <a:lnTo>
                      <a:pt x="3778" y="1147"/>
                    </a:lnTo>
                    <a:lnTo>
                      <a:pt x="3789" y="1141"/>
                    </a:lnTo>
                    <a:lnTo>
                      <a:pt x="3801" y="1135"/>
                    </a:lnTo>
                    <a:lnTo>
                      <a:pt x="3813" y="1129"/>
                    </a:lnTo>
                    <a:lnTo>
                      <a:pt x="3825" y="1124"/>
                    </a:lnTo>
                    <a:lnTo>
                      <a:pt x="3837" y="1120"/>
                    </a:lnTo>
                    <a:lnTo>
                      <a:pt x="3850" y="1115"/>
                    </a:lnTo>
                    <a:lnTo>
                      <a:pt x="3862" y="1112"/>
                    </a:lnTo>
                    <a:lnTo>
                      <a:pt x="3875" y="1109"/>
                    </a:lnTo>
                    <a:lnTo>
                      <a:pt x="3887" y="1106"/>
                    </a:lnTo>
                    <a:lnTo>
                      <a:pt x="3900" y="1104"/>
                    </a:lnTo>
                    <a:lnTo>
                      <a:pt x="3913" y="1102"/>
                    </a:lnTo>
                    <a:lnTo>
                      <a:pt x="3926" y="1101"/>
                    </a:lnTo>
                    <a:lnTo>
                      <a:pt x="3939" y="110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48" name="Google Shape;1148;p36"/>
              <p:cNvSpPr/>
              <p:nvPr/>
            </p:nvSpPr>
            <p:spPr>
              <a:xfrm>
                <a:off x="4308995" y="3235960"/>
                <a:ext cx="914400" cy="914400"/>
              </a:xfrm>
              <a:custGeom>
                <a:rect b="b" l="l" r="r" t="t"/>
                <a:pathLst>
                  <a:path extrusionOk="0" h="10000" w="10000">
                    <a:moveTo>
                      <a:pt x="3934" y="850"/>
                    </a:moveTo>
                    <a:lnTo>
                      <a:pt x="3947" y="850"/>
                    </a:lnTo>
                    <a:lnTo>
                      <a:pt x="3952" y="850"/>
                    </a:lnTo>
                    <a:lnTo>
                      <a:pt x="6048" y="850"/>
                    </a:lnTo>
                    <a:lnTo>
                      <a:pt x="6053" y="850"/>
                    </a:lnTo>
                    <a:lnTo>
                      <a:pt x="6066" y="850"/>
                    </a:lnTo>
                    <a:lnTo>
                      <a:pt x="6075" y="851"/>
                    </a:lnTo>
                    <a:lnTo>
                      <a:pt x="6088" y="851"/>
                    </a:lnTo>
                    <a:lnTo>
                      <a:pt x="6097" y="852"/>
                    </a:lnTo>
                    <a:lnTo>
                      <a:pt x="6110" y="853"/>
                    </a:lnTo>
                    <a:lnTo>
                      <a:pt x="6120" y="854"/>
                    </a:lnTo>
                    <a:lnTo>
                      <a:pt x="6133" y="856"/>
                    </a:lnTo>
                    <a:lnTo>
                      <a:pt x="6142" y="857"/>
                    </a:lnTo>
                    <a:lnTo>
                      <a:pt x="6155" y="860"/>
                    </a:lnTo>
                    <a:lnTo>
                      <a:pt x="6164" y="861"/>
                    </a:lnTo>
                    <a:lnTo>
                      <a:pt x="6177" y="864"/>
                    </a:lnTo>
                    <a:lnTo>
                      <a:pt x="6186" y="866"/>
                    </a:lnTo>
                    <a:lnTo>
                      <a:pt x="6198" y="869"/>
                    </a:lnTo>
                    <a:lnTo>
                      <a:pt x="6208" y="872"/>
                    </a:lnTo>
                    <a:lnTo>
                      <a:pt x="6220" y="875"/>
                    </a:lnTo>
                    <a:lnTo>
                      <a:pt x="6229" y="878"/>
                    </a:lnTo>
                    <a:lnTo>
                      <a:pt x="6241" y="882"/>
                    </a:lnTo>
                    <a:lnTo>
                      <a:pt x="6250" y="885"/>
                    </a:lnTo>
                    <a:lnTo>
                      <a:pt x="6263" y="890"/>
                    </a:lnTo>
                    <a:lnTo>
                      <a:pt x="6271" y="893"/>
                    </a:lnTo>
                    <a:lnTo>
                      <a:pt x="6283" y="898"/>
                    </a:lnTo>
                    <a:lnTo>
                      <a:pt x="6292" y="902"/>
                    </a:lnTo>
                    <a:lnTo>
                      <a:pt x="6304" y="908"/>
                    </a:lnTo>
                    <a:lnTo>
                      <a:pt x="6313" y="912"/>
                    </a:lnTo>
                    <a:lnTo>
                      <a:pt x="6324" y="918"/>
                    </a:lnTo>
                    <a:lnTo>
                      <a:pt x="6333" y="922"/>
                    </a:lnTo>
                    <a:lnTo>
                      <a:pt x="6344" y="929"/>
                    </a:lnTo>
                    <a:lnTo>
                      <a:pt x="6349" y="932"/>
                    </a:lnTo>
                    <a:lnTo>
                      <a:pt x="6361" y="939"/>
                    </a:lnTo>
                    <a:lnTo>
                      <a:pt x="6369" y="944"/>
                    </a:lnTo>
                    <a:lnTo>
                      <a:pt x="6380" y="951"/>
                    </a:lnTo>
                    <a:lnTo>
                      <a:pt x="6388" y="956"/>
                    </a:lnTo>
                    <a:lnTo>
                      <a:pt x="6399" y="964"/>
                    </a:lnTo>
                    <a:lnTo>
                      <a:pt x="6407" y="970"/>
                    </a:lnTo>
                    <a:lnTo>
                      <a:pt x="6417" y="977"/>
                    </a:lnTo>
                    <a:lnTo>
                      <a:pt x="6424" y="983"/>
                    </a:lnTo>
                    <a:lnTo>
                      <a:pt x="6435" y="992"/>
                    </a:lnTo>
                    <a:lnTo>
                      <a:pt x="6442" y="998"/>
                    </a:lnTo>
                    <a:lnTo>
                      <a:pt x="6452" y="1007"/>
                    </a:lnTo>
                    <a:lnTo>
                      <a:pt x="6459" y="1013"/>
                    </a:lnTo>
                    <a:lnTo>
                      <a:pt x="6468" y="1022"/>
                    </a:lnTo>
                    <a:lnTo>
                      <a:pt x="6475" y="1029"/>
                    </a:lnTo>
                    <a:lnTo>
                      <a:pt x="6484" y="1038"/>
                    </a:lnTo>
                    <a:lnTo>
                      <a:pt x="6490" y="1045"/>
                    </a:lnTo>
                    <a:lnTo>
                      <a:pt x="6499" y="1055"/>
                    </a:lnTo>
                    <a:lnTo>
                      <a:pt x="6505" y="1062"/>
                    </a:lnTo>
                    <a:lnTo>
                      <a:pt x="6514" y="1073"/>
                    </a:lnTo>
                    <a:lnTo>
                      <a:pt x="6520" y="1080"/>
                    </a:lnTo>
                    <a:lnTo>
                      <a:pt x="6527" y="1090"/>
                    </a:lnTo>
                    <a:lnTo>
                      <a:pt x="6533" y="1098"/>
                    </a:lnTo>
                    <a:lnTo>
                      <a:pt x="6541" y="1109"/>
                    </a:lnTo>
                    <a:lnTo>
                      <a:pt x="6546" y="1117"/>
                    </a:lnTo>
                    <a:lnTo>
                      <a:pt x="6553" y="1128"/>
                    </a:lnTo>
                    <a:lnTo>
                      <a:pt x="6558" y="1136"/>
                    </a:lnTo>
                    <a:lnTo>
                      <a:pt x="6565" y="1148"/>
                    </a:lnTo>
                    <a:lnTo>
                      <a:pt x="6568" y="1153"/>
                    </a:lnTo>
                    <a:lnTo>
                      <a:pt x="6575" y="1164"/>
                    </a:lnTo>
                    <a:lnTo>
                      <a:pt x="6579" y="1173"/>
                    </a:lnTo>
                    <a:lnTo>
                      <a:pt x="6585" y="1184"/>
                    </a:lnTo>
                    <a:lnTo>
                      <a:pt x="6589" y="1193"/>
                    </a:lnTo>
                    <a:lnTo>
                      <a:pt x="6595" y="1205"/>
                    </a:lnTo>
                    <a:lnTo>
                      <a:pt x="6599" y="1214"/>
                    </a:lnTo>
                    <a:lnTo>
                      <a:pt x="6604" y="1226"/>
                    </a:lnTo>
                    <a:lnTo>
                      <a:pt x="6607" y="1234"/>
                    </a:lnTo>
                    <a:lnTo>
                      <a:pt x="6612" y="1247"/>
                    </a:lnTo>
                    <a:lnTo>
                      <a:pt x="6615" y="1256"/>
                    </a:lnTo>
                    <a:lnTo>
                      <a:pt x="6619" y="1268"/>
                    </a:lnTo>
                    <a:lnTo>
                      <a:pt x="6622" y="1277"/>
                    </a:lnTo>
                    <a:lnTo>
                      <a:pt x="6625" y="1289"/>
                    </a:lnTo>
                    <a:lnTo>
                      <a:pt x="6628" y="1299"/>
                    </a:lnTo>
                    <a:lnTo>
                      <a:pt x="6631" y="1311"/>
                    </a:lnTo>
                    <a:lnTo>
                      <a:pt x="6633" y="1320"/>
                    </a:lnTo>
                    <a:lnTo>
                      <a:pt x="6636" y="1333"/>
                    </a:lnTo>
                    <a:lnTo>
                      <a:pt x="6637" y="1342"/>
                    </a:lnTo>
                    <a:lnTo>
                      <a:pt x="6640" y="1355"/>
                    </a:lnTo>
                    <a:lnTo>
                      <a:pt x="6641" y="1364"/>
                    </a:lnTo>
                    <a:lnTo>
                      <a:pt x="6643" y="1377"/>
                    </a:lnTo>
                    <a:lnTo>
                      <a:pt x="6644" y="1387"/>
                    </a:lnTo>
                    <a:lnTo>
                      <a:pt x="6645" y="1400"/>
                    </a:lnTo>
                    <a:lnTo>
                      <a:pt x="6646" y="1409"/>
                    </a:lnTo>
                    <a:lnTo>
                      <a:pt x="6646" y="1422"/>
                    </a:lnTo>
                    <a:lnTo>
                      <a:pt x="6647" y="1431"/>
                    </a:lnTo>
                    <a:lnTo>
                      <a:pt x="6647" y="1444"/>
                    </a:lnTo>
                    <a:lnTo>
                      <a:pt x="6647" y="1449"/>
                    </a:lnTo>
                    <a:lnTo>
                      <a:pt x="6647" y="1665"/>
                    </a:lnTo>
                    <a:lnTo>
                      <a:pt x="7096" y="1665"/>
                    </a:lnTo>
                    <a:lnTo>
                      <a:pt x="7101" y="1665"/>
                    </a:lnTo>
                    <a:lnTo>
                      <a:pt x="7127" y="1666"/>
                    </a:lnTo>
                    <a:lnTo>
                      <a:pt x="7136" y="1666"/>
                    </a:lnTo>
                    <a:lnTo>
                      <a:pt x="7162" y="1667"/>
                    </a:lnTo>
                    <a:lnTo>
                      <a:pt x="7172" y="1668"/>
                    </a:lnTo>
                    <a:lnTo>
                      <a:pt x="7197" y="1670"/>
                    </a:lnTo>
                    <a:lnTo>
                      <a:pt x="7207" y="1672"/>
                    </a:lnTo>
                    <a:lnTo>
                      <a:pt x="7233" y="1675"/>
                    </a:lnTo>
                    <a:lnTo>
                      <a:pt x="7242" y="1676"/>
                    </a:lnTo>
                    <a:lnTo>
                      <a:pt x="7268" y="1681"/>
                    </a:lnTo>
                    <a:lnTo>
                      <a:pt x="7277" y="1682"/>
                    </a:lnTo>
                    <a:lnTo>
                      <a:pt x="7302" y="1688"/>
                    </a:lnTo>
                    <a:lnTo>
                      <a:pt x="7311" y="1690"/>
                    </a:lnTo>
                    <a:lnTo>
                      <a:pt x="7337" y="1696"/>
                    </a:lnTo>
                    <a:lnTo>
                      <a:pt x="7346" y="1699"/>
                    </a:lnTo>
                    <a:lnTo>
                      <a:pt x="7371" y="1706"/>
                    </a:lnTo>
                    <a:lnTo>
                      <a:pt x="7380" y="1709"/>
                    </a:lnTo>
                    <a:lnTo>
                      <a:pt x="7405" y="1717"/>
                    </a:lnTo>
                    <a:lnTo>
                      <a:pt x="7414" y="1720"/>
                    </a:lnTo>
                    <a:lnTo>
                      <a:pt x="7438" y="1729"/>
                    </a:lnTo>
                    <a:lnTo>
                      <a:pt x="7447" y="1732"/>
                    </a:lnTo>
                    <a:lnTo>
                      <a:pt x="7471" y="1742"/>
                    </a:lnTo>
                    <a:lnTo>
                      <a:pt x="7480" y="1746"/>
                    </a:lnTo>
                    <a:lnTo>
                      <a:pt x="7504" y="1757"/>
                    </a:lnTo>
                    <a:lnTo>
                      <a:pt x="7512" y="1762"/>
                    </a:lnTo>
                    <a:lnTo>
                      <a:pt x="7536" y="1773"/>
                    </a:lnTo>
                    <a:lnTo>
                      <a:pt x="7544" y="1778"/>
                    </a:lnTo>
                    <a:lnTo>
                      <a:pt x="7567" y="1791"/>
                    </a:lnTo>
                    <a:lnTo>
                      <a:pt x="7574" y="1795"/>
                    </a:lnTo>
                    <a:lnTo>
                      <a:pt x="7596" y="1808"/>
                    </a:lnTo>
                    <a:lnTo>
                      <a:pt x="7604" y="1813"/>
                    </a:lnTo>
                    <a:lnTo>
                      <a:pt x="7626" y="1827"/>
                    </a:lnTo>
                    <a:lnTo>
                      <a:pt x="7634" y="1833"/>
                    </a:lnTo>
                    <a:lnTo>
                      <a:pt x="7655" y="1848"/>
                    </a:lnTo>
                    <a:lnTo>
                      <a:pt x="7663" y="1853"/>
                    </a:lnTo>
                    <a:lnTo>
                      <a:pt x="7683" y="1869"/>
                    </a:lnTo>
                    <a:lnTo>
                      <a:pt x="7691" y="1875"/>
                    </a:lnTo>
                    <a:lnTo>
                      <a:pt x="7711" y="1892"/>
                    </a:lnTo>
                    <a:lnTo>
                      <a:pt x="7718" y="1898"/>
                    </a:lnTo>
                    <a:lnTo>
                      <a:pt x="7737" y="1915"/>
                    </a:lnTo>
                    <a:lnTo>
                      <a:pt x="7744" y="1922"/>
                    </a:lnTo>
                    <a:lnTo>
                      <a:pt x="7763" y="1940"/>
                    </a:lnTo>
                    <a:lnTo>
                      <a:pt x="7769" y="1946"/>
                    </a:lnTo>
                    <a:lnTo>
                      <a:pt x="7787" y="1965"/>
                    </a:lnTo>
                    <a:lnTo>
                      <a:pt x="7794" y="1972"/>
                    </a:lnTo>
                    <a:lnTo>
                      <a:pt x="7811" y="1991"/>
                    </a:lnTo>
                    <a:lnTo>
                      <a:pt x="7817" y="1998"/>
                    </a:lnTo>
                    <a:lnTo>
                      <a:pt x="7834" y="2018"/>
                    </a:lnTo>
                    <a:lnTo>
                      <a:pt x="7840" y="2026"/>
                    </a:lnTo>
                    <a:lnTo>
                      <a:pt x="7856" y="2046"/>
                    </a:lnTo>
                    <a:lnTo>
                      <a:pt x="7861" y="2054"/>
                    </a:lnTo>
                    <a:lnTo>
                      <a:pt x="7876" y="2075"/>
                    </a:lnTo>
                    <a:lnTo>
                      <a:pt x="7882" y="2083"/>
                    </a:lnTo>
                    <a:lnTo>
                      <a:pt x="7896" y="2105"/>
                    </a:lnTo>
                    <a:lnTo>
                      <a:pt x="7901" y="2113"/>
                    </a:lnTo>
                    <a:lnTo>
                      <a:pt x="7914" y="2135"/>
                    </a:lnTo>
                    <a:lnTo>
                      <a:pt x="7918" y="2142"/>
                    </a:lnTo>
                    <a:lnTo>
                      <a:pt x="7931" y="2165"/>
                    </a:lnTo>
                    <a:lnTo>
                      <a:pt x="7936" y="2173"/>
                    </a:lnTo>
                    <a:lnTo>
                      <a:pt x="7947" y="2197"/>
                    </a:lnTo>
                    <a:lnTo>
                      <a:pt x="7952" y="2205"/>
                    </a:lnTo>
                    <a:lnTo>
                      <a:pt x="7963" y="2229"/>
                    </a:lnTo>
                    <a:lnTo>
                      <a:pt x="7967" y="2238"/>
                    </a:lnTo>
                    <a:lnTo>
                      <a:pt x="7977" y="2262"/>
                    </a:lnTo>
                    <a:lnTo>
                      <a:pt x="7980" y="2271"/>
                    </a:lnTo>
                    <a:lnTo>
                      <a:pt x="7989" y="2295"/>
                    </a:lnTo>
                    <a:lnTo>
                      <a:pt x="7992" y="2304"/>
                    </a:lnTo>
                    <a:lnTo>
                      <a:pt x="8000" y="2329"/>
                    </a:lnTo>
                    <a:lnTo>
                      <a:pt x="8003" y="2338"/>
                    </a:lnTo>
                    <a:lnTo>
                      <a:pt x="8010" y="2363"/>
                    </a:lnTo>
                    <a:lnTo>
                      <a:pt x="8013" y="2372"/>
                    </a:lnTo>
                    <a:lnTo>
                      <a:pt x="8019" y="2398"/>
                    </a:lnTo>
                    <a:lnTo>
                      <a:pt x="8021" y="2407"/>
                    </a:lnTo>
                    <a:lnTo>
                      <a:pt x="8027" y="2432"/>
                    </a:lnTo>
                    <a:lnTo>
                      <a:pt x="8028" y="2441"/>
                    </a:lnTo>
                    <a:lnTo>
                      <a:pt x="8033" y="2467"/>
                    </a:lnTo>
                    <a:lnTo>
                      <a:pt x="8034" y="2476"/>
                    </a:lnTo>
                    <a:lnTo>
                      <a:pt x="8037" y="2502"/>
                    </a:lnTo>
                    <a:lnTo>
                      <a:pt x="8039" y="2512"/>
                    </a:lnTo>
                    <a:lnTo>
                      <a:pt x="8041" y="2537"/>
                    </a:lnTo>
                    <a:lnTo>
                      <a:pt x="8042" y="2547"/>
                    </a:lnTo>
                    <a:lnTo>
                      <a:pt x="8043" y="2573"/>
                    </a:lnTo>
                    <a:lnTo>
                      <a:pt x="8043" y="2582"/>
                    </a:lnTo>
                    <a:lnTo>
                      <a:pt x="8044" y="2608"/>
                    </a:lnTo>
                    <a:lnTo>
                      <a:pt x="8044" y="2613"/>
                    </a:lnTo>
                    <a:lnTo>
                      <a:pt x="8044" y="8201"/>
                    </a:lnTo>
                    <a:lnTo>
                      <a:pt x="8044" y="8206"/>
                    </a:lnTo>
                    <a:lnTo>
                      <a:pt x="8043" y="8232"/>
                    </a:lnTo>
                    <a:lnTo>
                      <a:pt x="8043" y="8241"/>
                    </a:lnTo>
                    <a:lnTo>
                      <a:pt x="8042" y="8267"/>
                    </a:lnTo>
                    <a:lnTo>
                      <a:pt x="8041" y="8277"/>
                    </a:lnTo>
                    <a:lnTo>
                      <a:pt x="8039" y="8303"/>
                    </a:lnTo>
                    <a:lnTo>
                      <a:pt x="8037" y="8312"/>
                    </a:lnTo>
                    <a:lnTo>
                      <a:pt x="8034" y="8338"/>
                    </a:lnTo>
                    <a:lnTo>
                      <a:pt x="8033" y="8347"/>
                    </a:lnTo>
                    <a:lnTo>
                      <a:pt x="8028" y="8373"/>
                    </a:lnTo>
                    <a:lnTo>
                      <a:pt x="8027" y="8382"/>
                    </a:lnTo>
                    <a:lnTo>
                      <a:pt x="8021" y="8408"/>
                    </a:lnTo>
                    <a:lnTo>
                      <a:pt x="8019" y="8417"/>
                    </a:lnTo>
                    <a:lnTo>
                      <a:pt x="8013" y="8442"/>
                    </a:lnTo>
                    <a:lnTo>
                      <a:pt x="8010" y="8452"/>
                    </a:lnTo>
                    <a:lnTo>
                      <a:pt x="8003" y="8477"/>
                    </a:lnTo>
                    <a:lnTo>
                      <a:pt x="8000" y="8486"/>
                    </a:lnTo>
                    <a:lnTo>
                      <a:pt x="7992" y="8510"/>
                    </a:lnTo>
                    <a:lnTo>
                      <a:pt x="7989" y="8519"/>
                    </a:lnTo>
                    <a:lnTo>
                      <a:pt x="7980" y="8544"/>
                    </a:lnTo>
                    <a:lnTo>
                      <a:pt x="7977" y="8553"/>
                    </a:lnTo>
                    <a:lnTo>
                      <a:pt x="7967" y="8577"/>
                    </a:lnTo>
                    <a:lnTo>
                      <a:pt x="7963" y="8586"/>
                    </a:lnTo>
                    <a:lnTo>
                      <a:pt x="7952" y="8609"/>
                    </a:lnTo>
                    <a:lnTo>
                      <a:pt x="7947" y="8618"/>
                    </a:lnTo>
                    <a:lnTo>
                      <a:pt x="7936" y="8642"/>
                    </a:lnTo>
                    <a:lnTo>
                      <a:pt x="7931" y="8650"/>
                    </a:lnTo>
                    <a:lnTo>
                      <a:pt x="7918" y="8673"/>
                    </a:lnTo>
                    <a:lnTo>
                      <a:pt x="7914" y="8680"/>
                    </a:lnTo>
                    <a:lnTo>
                      <a:pt x="7901" y="8702"/>
                    </a:lnTo>
                    <a:lnTo>
                      <a:pt x="7896" y="8710"/>
                    </a:lnTo>
                    <a:lnTo>
                      <a:pt x="7882" y="8732"/>
                    </a:lnTo>
                    <a:lnTo>
                      <a:pt x="7876" y="8740"/>
                    </a:lnTo>
                    <a:lnTo>
                      <a:pt x="7861" y="8761"/>
                    </a:lnTo>
                    <a:lnTo>
                      <a:pt x="7856" y="8769"/>
                    </a:lnTo>
                    <a:lnTo>
                      <a:pt x="7840" y="8789"/>
                    </a:lnTo>
                    <a:lnTo>
                      <a:pt x="7834" y="8797"/>
                    </a:lnTo>
                    <a:lnTo>
                      <a:pt x="7817" y="8817"/>
                    </a:lnTo>
                    <a:lnTo>
                      <a:pt x="7811" y="8824"/>
                    </a:lnTo>
                    <a:lnTo>
                      <a:pt x="7794" y="8843"/>
                    </a:lnTo>
                    <a:lnTo>
                      <a:pt x="7787" y="8850"/>
                    </a:lnTo>
                    <a:lnTo>
                      <a:pt x="7769" y="8869"/>
                    </a:lnTo>
                    <a:lnTo>
                      <a:pt x="7763" y="8875"/>
                    </a:lnTo>
                    <a:lnTo>
                      <a:pt x="7744" y="8893"/>
                    </a:lnTo>
                    <a:lnTo>
                      <a:pt x="7737" y="8900"/>
                    </a:lnTo>
                    <a:lnTo>
                      <a:pt x="7718" y="8917"/>
                    </a:lnTo>
                    <a:lnTo>
                      <a:pt x="7711" y="8923"/>
                    </a:lnTo>
                    <a:lnTo>
                      <a:pt x="7691" y="8940"/>
                    </a:lnTo>
                    <a:lnTo>
                      <a:pt x="7683" y="8946"/>
                    </a:lnTo>
                    <a:lnTo>
                      <a:pt x="7663" y="8962"/>
                    </a:lnTo>
                    <a:lnTo>
                      <a:pt x="7655" y="8967"/>
                    </a:lnTo>
                    <a:lnTo>
                      <a:pt x="7634" y="8982"/>
                    </a:lnTo>
                    <a:lnTo>
                      <a:pt x="7626" y="8988"/>
                    </a:lnTo>
                    <a:lnTo>
                      <a:pt x="7604" y="9002"/>
                    </a:lnTo>
                    <a:lnTo>
                      <a:pt x="7596" y="9007"/>
                    </a:lnTo>
                    <a:lnTo>
                      <a:pt x="7574" y="9020"/>
                    </a:lnTo>
                    <a:lnTo>
                      <a:pt x="7567" y="9024"/>
                    </a:lnTo>
                    <a:lnTo>
                      <a:pt x="7544" y="9037"/>
                    </a:lnTo>
                    <a:lnTo>
                      <a:pt x="7536" y="9042"/>
                    </a:lnTo>
                    <a:lnTo>
                      <a:pt x="7512" y="9053"/>
                    </a:lnTo>
                    <a:lnTo>
                      <a:pt x="7504" y="9058"/>
                    </a:lnTo>
                    <a:lnTo>
                      <a:pt x="7480" y="9069"/>
                    </a:lnTo>
                    <a:lnTo>
                      <a:pt x="7471" y="9073"/>
                    </a:lnTo>
                    <a:lnTo>
                      <a:pt x="7447" y="9083"/>
                    </a:lnTo>
                    <a:lnTo>
                      <a:pt x="7438" y="9086"/>
                    </a:lnTo>
                    <a:lnTo>
                      <a:pt x="7414" y="9095"/>
                    </a:lnTo>
                    <a:lnTo>
                      <a:pt x="7405" y="9098"/>
                    </a:lnTo>
                    <a:lnTo>
                      <a:pt x="7380" y="9106"/>
                    </a:lnTo>
                    <a:lnTo>
                      <a:pt x="7371" y="9109"/>
                    </a:lnTo>
                    <a:lnTo>
                      <a:pt x="7346" y="9116"/>
                    </a:lnTo>
                    <a:lnTo>
                      <a:pt x="7337" y="9119"/>
                    </a:lnTo>
                    <a:lnTo>
                      <a:pt x="7311" y="9125"/>
                    </a:lnTo>
                    <a:lnTo>
                      <a:pt x="7302" y="9127"/>
                    </a:lnTo>
                    <a:lnTo>
                      <a:pt x="7277" y="9133"/>
                    </a:lnTo>
                    <a:lnTo>
                      <a:pt x="7268" y="9134"/>
                    </a:lnTo>
                    <a:lnTo>
                      <a:pt x="7242" y="9139"/>
                    </a:lnTo>
                    <a:lnTo>
                      <a:pt x="7233" y="9140"/>
                    </a:lnTo>
                    <a:lnTo>
                      <a:pt x="7207" y="9143"/>
                    </a:lnTo>
                    <a:lnTo>
                      <a:pt x="7197" y="9145"/>
                    </a:lnTo>
                    <a:lnTo>
                      <a:pt x="7172" y="9147"/>
                    </a:lnTo>
                    <a:lnTo>
                      <a:pt x="7162" y="9148"/>
                    </a:lnTo>
                    <a:lnTo>
                      <a:pt x="7136" y="9149"/>
                    </a:lnTo>
                    <a:lnTo>
                      <a:pt x="7127" y="9149"/>
                    </a:lnTo>
                    <a:lnTo>
                      <a:pt x="7101" y="9150"/>
                    </a:lnTo>
                    <a:lnTo>
                      <a:pt x="7096" y="9150"/>
                    </a:lnTo>
                    <a:lnTo>
                      <a:pt x="2904" y="9150"/>
                    </a:lnTo>
                    <a:lnTo>
                      <a:pt x="2899" y="9150"/>
                    </a:lnTo>
                    <a:lnTo>
                      <a:pt x="2873" y="9149"/>
                    </a:lnTo>
                    <a:lnTo>
                      <a:pt x="2864" y="9149"/>
                    </a:lnTo>
                    <a:lnTo>
                      <a:pt x="2838" y="9148"/>
                    </a:lnTo>
                    <a:lnTo>
                      <a:pt x="2828" y="9147"/>
                    </a:lnTo>
                    <a:lnTo>
                      <a:pt x="2803" y="9145"/>
                    </a:lnTo>
                    <a:lnTo>
                      <a:pt x="2793" y="9143"/>
                    </a:lnTo>
                    <a:lnTo>
                      <a:pt x="2767" y="9140"/>
                    </a:lnTo>
                    <a:lnTo>
                      <a:pt x="2758" y="9139"/>
                    </a:lnTo>
                    <a:lnTo>
                      <a:pt x="2732" y="9134"/>
                    </a:lnTo>
                    <a:lnTo>
                      <a:pt x="2723" y="9133"/>
                    </a:lnTo>
                    <a:lnTo>
                      <a:pt x="2698" y="9127"/>
                    </a:lnTo>
                    <a:lnTo>
                      <a:pt x="2689" y="9125"/>
                    </a:lnTo>
                    <a:lnTo>
                      <a:pt x="2663" y="9119"/>
                    </a:lnTo>
                    <a:lnTo>
                      <a:pt x="2654" y="9116"/>
                    </a:lnTo>
                    <a:lnTo>
                      <a:pt x="2629" y="9109"/>
                    </a:lnTo>
                    <a:lnTo>
                      <a:pt x="2620" y="9106"/>
                    </a:lnTo>
                    <a:lnTo>
                      <a:pt x="2595" y="9098"/>
                    </a:lnTo>
                    <a:lnTo>
                      <a:pt x="2586" y="9095"/>
                    </a:lnTo>
                    <a:lnTo>
                      <a:pt x="2562" y="9086"/>
                    </a:lnTo>
                    <a:lnTo>
                      <a:pt x="2553" y="9083"/>
                    </a:lnTo>
                    <a:lnTo>
                      <a:pt x="2529" y="9073"/>
                    </a:lnTo>
                    <a:lnTo>
                      <a:pt x="2520" y="9069"/>
                    </a:lnTo>
                    <a:lnTo>
                      <a:pt x="2496" y="9058"/>
                    </a:lnTo>
                    <a:lnTo>
                      <a:pt x="2488" y="9053"/>
                    </a:lnTo>
                    <a:lnTo>
                      <a:pt x="2464" y="9042"/>
                    </a:lnTo>
                    <a:lnTo>
                      <a:pt x="2456" y="9037"/>
                    </a:lnTo>
                    <a:lnTo>
                      <a:pt x="2433" y="9024"/>
                    </a:lnTo>
                    <a:lnTo>
                      <a:pt x="2426" y="9020"/>
                    </a:lnTo>
                    <a:lnTo>
                      <a:pt x="2404" y="9007"/>
                    </a:lnTo>
                    <a:lnTo>
                      <a:pt x="2396" y="9002"/>
                    </a:lnTo>
                    <a:lnTo>
                      <a:pt x="2374" y="8988"/>
                    </a:lnTo>
                    <a:lnTo>
                      <a:pt x="2366" y="8982"/>
                    </a:lnTo>
                    <a:lnTo>
                      <a:pt x="2345" y="8967"/>
                    </a:lnTo>
                    <a:lnTo>
                      <a:pt x="2337" y="8962"/>
                    </a:lnTo>
                    <a:lnTo>
                      <a:pt x="2317" y="8946"/>
                    </a:lnTo>
                    <a:lnTo>
                      <a:pt x="2309" y="8940"/>
                    </a:lnTo>
                    <a:lnTo>
                      <a:pt x="2289" y="8923"/>
                    </a:lnTo>
                    <a:lnTo>
                      <a:pt x="2282" y="8917"/>
                    </a:lnTo>
                    <a:lnTo>
                      <a:pt x="2263" y="8900"/>
                    </a:lnTo>
                    <a:lnTo>
                      <a:pt x="2256" y="8893"/>
                    </a:lnTo>
                    <a:lnTo>
                      <a:pt x="2237" y="8875"/>
                    </a:lnTo>
                    <a:lnTo>
                      <a:pt x="2231" y="8869"/>
                    </a:lnTo>
                    <a:lnTo>
                      <a:pt x="2213" y="8850"/>
                    </a:lnTo>
                    <a:lnTo>
                      <a:pt x="2206" y="8843"/>
                    </a:lnTo>
                    <a:lnTo>
                      <a:pt x="2189" y="8824"/>
                    </a:lnTo>
                    <a:lnTo>
                      <a:pt x="2183" y="8817"/>
                    </a:lnTo>
                    <a:lnTo>
                      <a:pt x="2166" y="8797"/>
                    </a:lnTo>
                    <a:lnTo>
                      <a:pt x="2160" y="8789"/>
                    </a:lnTo>
                    <a:lnTo>
                      <a:pt x="2144" y="8769"/>
                    </a:lnTo>
                    <a:lnTo>
                      <a:pt x="2139" y="8761"/>
                    </a:lnTo>
                    <a:lnTo>
                      <a:pt x="2124" y="8740"/>
                    </a:lnTo>
                    <a:lnTo>
                      <a:pt x="2118" y="8732"/>
                    </a:lnTo>
                    <a:lnTo>
                      <a:pt x="2104" y="8710"/>
                    </a:lnTo>
                    <a:lnTo>
                      <a:pt x="2099" y="8702"/>
                    </a:lnTo>
                    <a:lnTo>
                      <a:pt x="2086" y="8680"/>
                    </a:lnTo>
                    <a:lnTo>
                      <a:pt x="2082" y="8673"/>
                    </a:lnTo>
                    <a:lnTo>
                      <a:pt x="2069" y="8650"/>
                    </a:lnTo>
                    <a:lnTo>
                      <a:pt x="2064" y="8642"/>
                    </a:lnTo>
                    <a:lnTo>
                      <a:pt x="2053" y="8618"/>
                    </a:lnTo>
                    <a:lnTo>
                      <a:pt x="2048" y="8609"/>
                    </a:lnTo>
                    <a:lnTo>
                      <a:pt x="2037" y="8586"/>
                    </a:lnTo>
                    <a:lnTo>
                      <a:pt x="2033" y="8577"/>
                    </a:lnTo>
                    <a:lnTo>
                      <a:pt x="2023" y="8553"/>
                    </a:lnTo>
                    <a:lnTo>
                      <a:pt x="2020" y="8544"/>
                    </a:lnTo>
                    <a:lnTo>
                      <a:pt x="2011" y="8519"/>
                    </a:lnTo>
                    <a:lnTo>
                      <a:pt x="2008" y="8510"/>
                    </a:lnTo>
                    <a:lnTo>
                      <a:pt x="2000" y="8486"/>
                    </a:lnTo>
                    <a:lnTo>
                      <a:pt x="1997" y="8477"/>
                    </a:lnTo>
                    <a:lnTo>
                      <a:pt x="1990" y="8452"/>
                    </a:lnTo>
                    <a:lnTo>
                      <a:pt x="1987" y="8442"/>
                    </a:lnTo>
                    <a:lnTo>
                      <a:pt x="1981" y="8417"/>
                    </a:lnTo>
                    <a:lnTo>
                      <a:pt x="1979" y="8408"/>
                    </a:lnTo>
                    <a:lnTo>
                      <a:pt x="1973" y="8382"/>
                    </a:lnTo>
                    <a:lnTo>
                      <a:pt x="1972" y="8373"/>
                    </a:lnTo>
                    <a:lnTo>
                      <a:pt x="1967" y="8347"/>
                    </a:lnTo>
                    <a:lnTo>
                      <a:pt x="1966" y="8338"/>
                    </a:lnTo>
                    <a:lnTo>
                      <a:pt x="1963" y="8312"/>
                    </a:lnTo>
                    <a:lnTo>
                      <a:pt x="1961" y="8303"/>
                    </a:lnTo>
                    <a:lnTo>
                      <a:pt x="1959" y="8277"/>
                    </a:lnTo>
                    <a:lnTo>
                      <a:pt x="1958" y="8267"/>
                    </a:lnTo>
                    <a:lnTo>
                      <a:pt x="1957" y="8241"/>
                    </a:lnTo>
                    <a:lnTo>
                      <a:pt x="1957" y="8232"/>
                    </a:lnTo>
                    <a:lnTo>
                      <a:pt x="1956" y="8206"/>
                    </a:lnTo>
                    <a:lnTo>
                      <a:pt x="1956" y="8201"/>
                    </a:lnTo>
                    <a:lnTo>
                      <a:pt x="1956" y="2613"/>
                    </a:lnTo>
                    <a:lnTo>
                      <a:pt x="1956" y="2608"/>
                    </a:lnTo>
                    <a:lnTo>
                      <a:pt x="1957" y="2582"/>
                    </a:lnTo>
                    <a:lnTo>
                      <a:pt x="1957" y="2573"/>
                    </a:lnTo>
                    <a:lnTo>
                      <a:pt x="1958" y="2547"/>
                    </a:lnTo>
                    <a:lnTo>
                      <a:pt x="1959" y="2537"/>
                    </a:lnTo>
                    <a:lnTo>
                      <a:pt x="1961" y="2512"/>
                    </a:lnTo>
                    <a:lnTo>
                      <a:pt x="1963" y="2502"/>
                    </a:lnTo>
                    <a:lnTo>
                      <a:pt x="1966" y="2476"/>
                    </a:lnTo>
                    <a:lnTo>
                      <a:pt x="1967" y="2467"/>
                    </a:lnTo>
                    <a:lnTo>
                      <a:pt x="1972" y="2441"/>
                    </a:lnTo>
                    <a:lnTo>
                      <a:pt x="1973" y="2432"/>
                    </a:lnTo>
                    <a:lnTo>
                      <a:pt x="1979" y="2407"/>
                    </a:lnTo>
                    <a:lnTo>
                      <a:pt x="1981" y="2398"/>
                    </a:lnTo>
                    <a:lnTo>
                      <a:pt x="1987" y="2372"/>
                    </a:lnTo>
                    <a:lnTo>
                      <a:pt x="1990" y="2363"/>
                    </a:lnTo>
                    <a:lnTo>
                      <a:pt x="1997" y="2338"/>
                    </a:lnTo>
                    <a:lnTo>
                      <a:pt x="2000" y="2329"/>
                    </a:lnTo>
                    <a:lnTo>
                      <a:pt x="2008" y="2304"/>
                    </a:lnTo>
                    <a:lnTo>
                      <a:pt x="2011" y="2295"/>
                    </a:lnTo>
                    <a:lnTo>
                      <a:pt x="2020" y="2271"/>
                    </a:lnTo>
                    <a:lnTo>
                      <a:pt x="2023" y="2262"/>
                    </a:lnTo>
                    <a:lnTo>
                      <a:pt x="2033" y="2238"/>
                    </a:lnTo>
                    <a:lnTo>
                      <a:pt x="2037" y="2229"/>
                    </a:lnTo>
                    <a:lnTo>
                      <a:pt x="2048" y="2205"/>
                    </a:lnTo>
                    <a:lnTo>
                      <a:pt x="2053" y="2197"/>
                    </a:lnTo>
                    <a:lnTo>
                      <a:pt x="2064" y="2173"/>
                    </a:lnTo>
                    <a:lnTo>
                      <a:pt x="2069" y="2165"/>
                    </a:lnTo>
                    <a:lnTo>
                      <a:pt x="2082" y="2142"/>
                    </a:lnTo>
                    <a:lnTo>
                      <a:pt x="2086" y="2135"/>
                    </a:lnTo>
                    <a:lnTo>
                      <a:pt x="2099" y="2113"/>
                    </a:lnTo>
                    <a:lnTo>
                      <a:pt x="2104" y="2105"/>
                    </a:lnTo>
                    <a:lnTo>
                      <a:pt x="2118" y="2083"/>
                    </a:lnTo>
                    <a:lnTo>
                      <a:pt x="2124" y="2075"/>
                    </a:lnTo>
                    <a:lnTo>
                      <a:pt x="2139" y="2054"/>
                    </a:lnTo>
                    <a:lnTo>
                      <a:pt x="2144" y="2046"/>
                    </a:lnTo>
                    <a:lnTo>
                      <a:pt x="2160" y="2026"/>
                    </a:lnTo>
                    <a:lnTo>
                      <a:pt x="2166" y="2018"/>
                    </a:lnTo>
                    <a:lnTo>
                      <a:pt x="2183" y="1998"/>
                    </a:lnTo>
                    <a:lnTo>
                      <a:pt x="2189" y="1991"/>
                    </a:lnTo>
                    <a:lnTo>
                      <a:pt x="2206" y="1972"/>
                    </a:lnTo>
                    <a:lnTo>
                      <a:pt x="2213" y="1965"/>
                    </a:lnTo>
                    <a:lnTo>
                      <a:pt x="2231" y="1946"/>
                    </a:lnTo>
                    <a:lnTo>
                      <a:pt x="2237" y="1940"/>
                    </a:lnTo>
                    <a:lnTo>
                      <a:pt x="2256" y="1922"/>
                    </a:lnTo>
                    <a:lnTo>
                      <a:pt x="2263" y="1915"/>
                    </a:lnTo>
                    <a:lnTo>
                      <a:pt x="2282" y="1898"/>
                    </a:lnTo>
                    <a:lnTo>
                      <a:pt x="2289" y="1892"/>
                    </a:lnTo>
                    <a:lnTo>
                      <a:pt x="2309" y="1875"/>
                    </a:lnTo>
                    <a:lnTo>
                      <a:pt x="2317" y="1869"/>
                    </a:lnTo>
                    <a:lnTo>
                      <a:pt x="2337" y="1853"/>
                    </a:lnTo>
                    <a:lnTo>
                      <a:pt x="2345" y="1848"/>
                    </a:lnTo>
                    <a:lnTo>
                      <a:pt x="2366" y="1833"/>
                    </a:lnTo>
                    <a:lnTo>
                      <a:pt x="2374" y="1827"/>
                    </a:lnTo>
                    <a:lnTo>
                      <a:pt x="2396" y="1813"/>
                    </a:lnTo>
                    <a:lnTo>
                      <a:pt x="2404" y="1808"/>
                    </a:lnTo>
                    <a:lnTo>
                      <a:pt x="2426" y="1795"/>
                    </a:lnTo>
                    <a:lnTo>
                      <a:pt x="2433" y="1791"/>
                    </a:lnTo>
                    <a:lnTo>
                      <a:pt x="2456" y="1778"/>
                    </a:lnTo>
                    <a:lnTo>
                      <a:pt x="2464" y="1773"/>
                    </a:lnTo>
                    <a:lnTo>
                      <a:pt x="2488" y="1762"/>
                    </a:lnTo>
                    <a:lnTo>
                      <a:pt x="2496" y="1757"/>
                    </a:lnTo>
                    <a:lnTo>
                      <a:pt x="2520" y="1746"/>
                    </a:lnTo>
                    <a:lnTo>
                      <a:pt x="2529" y="1742"/>
                    </a:lnTo>
                    <a:lnTo>
                      <a:pt x="2553" y="1732"/>
                    </a:lnTo>
                    <a:lnTo>
                      <a:pt x="2562" y="1729"/>
                    </a:lnTo>
                    <a:lnTo>
                      <a:pt x="2586" y="1720"/>
                    </a:lnTo>
                    <a:lnTo>
                      <a:pt x="2595" y="1717"/>
                    </a:lnTo>
                    <a:lnTo>
                      <a:pt x="2620" y="1709"/>
                    </a:lnTo>
                    <a:lnTo>
                      <a:pt x="2629" y="1706"/>
                    </a:lnTo>
                    <a:lnTo>
                      <a:pt x="2654" y="1699"/>
                    </a:lnTo>
                    <a:lnTo>
                      <a:pt x="2663" y="1696"/>
                    </a:lnTo>
                    <a:lnTo>
                      <a:pt x="2689" y="1690"/>
                    </a:lnTo>
                    <a:lnTo>
                      <a:pt x="2698" y="1688"/>
                    </a:lnTo>
                    <a:lnTo>
                      <a:pt x="2723" y="1682"/>
                    </a:lnTo>
                    <a:lnTo>
                      <a:pt x="2732" y="1681"/>
                    </a:lnTo>
                    <a:lnTo>
                      <a:pt x="2758" y="1676"/>
                    </a:lnTo>
                    <a:lnTo>
                      <a:pt x="2767" y="1675"/>
                    </a:lnTo>
                    <a:lnTo>
                      <a:pt x="2793" y="1672"/>
                    </a:lnTo>
                    <a:lnTo>
                      <a:pt x="2803" y="1670"/>
                    </a:lnTo>
                    <a:lnTo>
                      <a:pt x="2828" y="1668"/>
                    </a:lnTo>
                    <a:lnTo>
                      <a:pt x="2838" y="1667"/>
                    </a:lnTo>
                    <a:lnTo>
                      <a:pt x="2864" y="1666"/>
                    </a:lnTo>
                    <a:lnTo>
                      <a:pt x="2873" y="1666"/>
                    </a:lnTo>
                    <a:lnTo>
                      <a:pt x="2899" y="1665"/>
                    </a:lnTo>
                    <a:lnTo>
                      <a:pt x="2904" y="1665"/>
                    </a:lnTo>
                    <a:lnTo>
                      <a:pt x="3353" y="1665"/>
                    </a:lnTo>
                    <a:lnTo>
                      <a:pt x="3353" y="1449"/>
                    </a:lnTo>
                    <a:lnTo>
                      <a:pt x="3353" y="1444"/>
                    </a:lnTo>
                    <a:lnTo>
                      <a:pt x="3353" y="1431"/>
                    </a:lnTo>
                    <a:lnTo>
                      <a:pt x="3354" y="1422"/>
                    </a:lnTo>
                    <a:lnTo>
                      <a:pt x="3354" y="1409"/>
                    </a:lnTo>
                    <a:lnTo>
                      <a:pt x="3355" y="1400"/>
                    </a:lnTo>
                    <a:lnTo>
                      <a:pt x="3356" y="1387"/>
                    </a:lnTo>
                    <a:lnTo>
                      <a:pt x="3357" y="1377"/>
                    </a:lnTo>
                    <a:lnTo>
                      <a:pt x="3359" y="1364"/>
                    </a:lnTo>
                    <a:lnTo>
                      <a:pt x="3360" y="1355"/>
                    </a:lnTo>
                    <a:lnTo>
                      <a:pt x="3363" y="1342"/>
                    </a:lnTo>
                    <a:lnTo>
                      <a:pt x="3364" y="1333"/>
                    </a:lnTo>
                    <a:lnTo>
                      <a:pt x="3367" y="1320"/>
                    </a:lnTo>
                    <a:lnTo>
                      <a:pt x="3369" y="1311"/>
                    </a:lnTo>
                    <a:lnTo>
                      <a:pt x="3372" y="1299"/>
                    </a:lnTo>
                    <a:lnTo>
                      <a:pt x="3375" y="1289"/>
                    </a:lnTo>
                    <a:lnTo>
                      <a:pt x="3378" y="1277"/>
                    </a:lnTo>
                    <a:lnTo>
                      <a:pt x="3381" y="1268"/>
                    </a:lnTo>
                    <a:lnTo>
                      <a:pt x="3385" y="1256"/>
                    </a:lnTo>
                    <a:lnTo>
                      <a:pt x="3388" y="1247"/>
                    </a:lnTo>
                    <a:lnTo>
                      <a:pt x="3393" y="1234"/>
                    </a:lnTo>
                    <a:lnTo>
                      <a:pt x="3396" y="1226"/>
                    </a:lnTo>
                    <a:lnTo>
                      <a:pt x="3401" y="1214"/>
                    </a:lnTo>
                    <a:lnTo>
                      <a:pt x="3405" y="1205"/>
                    </a:lnTo>
                    <a:lnTo>
                      <a:pt x="3411" y="1193"/>
                    </a:lnTo>
                    <a:lnTo>
                      <a:pt x="3415" y="1184"/>
                    </a:lnTo>
                    <a:lnTo>
                      <a:pt x="3421" y="1173"/>
                    </a:lnTo>
                    <a:lnTo>
                      <a:pt x="3425" y="1164"/>
                    </a:lnTo>
                    <a:lnTo>
                      <a:pt x="3432" y="1153"/>
                    </a:lnTo>
                    <a:lnTo>
                      <a:pt x="3435" y="1148"/>
                    </a:lnTo>
                    <a:lnTo>
                      <a:pt x="3442" y="1136"/>
                    </a:lnTo>
                    <a:lnTo>
                      <a:pt x="3447" y="1128"/>
                    </a:lnTo>
                    <a:lnTo>
                      <a:pt x="3454" y="1117"/>
                    </a:lnTo>
                    <a:lnTo>
                      <a:pt x="3459" y="1109"/>
                    </a:lnTo>
                    <a:lnTo>
                      <a:pt x="3467" y="1098"/>
                    </a:lnTo>
                    <a:lnTo>
                      <a:pt x="3473" y="1090"/>
                    </a:lnTo>
                    <a:lnTo>
                      <a:pt x="3480" y="1080"/>
                    </a:lnTo>
                    <a:lnTo>
                      <a:pt x="3486" y="1073"/>
                    </a:lnTo>
                    <a:lnTo>
                      <a:pt x="3495" y="1062"/>
                    </a:lnTo>
                    <a:lnTo>
                      <a:pt x="3501" y="1055"/>
                    </a:lnTo>
                    <a:lnTo>
                      <a:pt x="3510" y="1045"/>
                    </a:lnTo>
                    <a:lnTo>
                      <a:pt x="3516" y="1038"/>
                    </a:lnTo>
                    <a:lnTo>
                      <a:pt x="3525" y="1029"/>
                    </a:lnTo>
                    <a:lnTo>
                      <a:pt x="3532" y="1022"/>
                    </a:lnTo>
                    <a:lnTo>
                      <a:pt x="3541" y="1013"/>
                    </a:lnTo>
                    <a:lnTo>
                      <a:pt x="3548" y="1007"/>
                    </a:lnTo>
                    <a:lnTo>
                      <a:pt x="3558" y="998"/>
                    </a:lnTo>
                    <a:lnTo>
                      <a:pt x="3565" y="992"/>
                    </a:lnTo>
                    <a:lnTo>
                      <a:pt x="3576" y="983"/>
                    </a:lnTo>
                    <a:lnTo>
                      <a:pt x="3583" y="977"/>
                    </a:lnTo>
                    <a:lnTo>
                      <a:pt x="3593" y="970"/>
                    </a:lnTo>
                    <a:lnTo>
                      <a:pt x="3601" y="964"/>
                    </a:lnTo>
                    <a:lnTo>
                      <a:pt x="3612" y="956"/>
                    </a:lnTo>
                    <a:lnTo>
                      <a:pt x="3620" y="951"/>
                    </a:lnTo>
                    <a:lnTo>
                      <a:pt x="3631" y="944"/>
                    </a:lnTo>
                    <a:lnTo>
                      <a:pt x="3639" y="939"/>
                    </a:lnTo>
                    <a:lnTo>
                      <a:pt x="3651" y="932"/>
                    </a:lnTo>
                    <a:lnTo>
                      <a:pt x="3656" y="929"/>
                    </a:lnTo>
                    <a:lnTo>
                      <a:pt x="3667" y="922"/>
                    </a:lnTo>
                    <a:lnTo>
                      <a:pt x="3676" y="918"/>
                    </a:lnTo>
                    <a:lnTo>
                      <a:pt x="3687" y="912"/>
                    </a:lnTo>
                    <a:lnTo>
                      <a:pt x="3696" y="908"/>
                    </a:lnTo>
                    <a:lnTo>
                      <a:pt x="3708" y="902"/>
                    </a:lnTo>
                    <a:lnTo>
                      <a:pt x="3717" y="898"/>
                    </a:lnTo>
                    <a:lnTo>
                      <a:pt x="3729" y="893"/>
                    </a:lnTo>
                    <a:lnTo>
                      <a:pt x="3737" y="890"/>
                    </a:lnTo>
                    <a:lnTo>
                      <a:pt x="3750" y="885"/>
                    </a:lnTo>
                    <a:lnTo>
                      <a:pt x="3759" y="882"/>
                    </a:lnTo>
                    <a:lnTo>
                      <a:pt x="3771" y="878"/>
                    </a:lnTo>
                    <a:lnTo>
                      <a:pt x="3780" y="875"/>
                    </a:lnTo>
                    <a:lnTo>
                      <a:pt x="3792" y="872"/>
                    </a:lnTo>
                    <a:lnTo>
                      <a:pt x="3802" y="869"/>
                    </a:lnTo>
                    <a:lnTo>
                      <a:pt x="3814" y="866"/>
                    </a:lnTo>
                    <a:lnTo>
                      <a:pt x="3823" y="864"/>
                    </a:lnTo>
                    <a:lnTo>
                      <a:pt x="3836" y="861"/>
                    </a:lnTo>
                    <a:lnTo>
                      <a:pt x="3845" y="860"/>
                    </a:lnTo>
                    <a:lnTo>
                      <a:pt x="3858" y="857"/>
                    </a:lnTo>
                    <a:lnTo>
                      <a:pt x="3867" y="856"/>
                    </a:lnTo>
                    <a:lnTo>
                      <a:pt x="3880" y="854"/>
                    </a:lnTo>
                    <a:lnTo>
                      <a:pt x="3890" y="853"/>
                    </a:lnTo>
                    <a:lnTo>
                      <a:pt x="3903" y="852"/>
                    </a:lnTo>
                    <a:lnTo>
                      <a:pt x="3912" y="851"/>
                    </a:lnTo>
                    <a:lnTo>
                      <a:pt x="3925" y="851"/>
                    </a:lnTo>
                    <a:lnTo>
                      <a:pt x="3934" y="850"/>
                    </a:lnTo>
                    <a:close/>
                    <a:moveTo>
                      <a:pt x="3353" y="2264"/>
                    </a:moveTo>
                    <a:lnTo>
                      <a:pt x="3353" y="2165"/>
                    </a:lnTo>
                    <a:lnTo>
                      <a:pt x="2906" y="2165"/>
                    </a:lnTo>
                    <a:lnTo>
                      <a:pt x="2887" y="2165"/>
                    </a:lnTo>
                    <a:lnTo>
                      <a:pt x="2871" y="2166"/>
                    </a:lnTo>
                    <a:lnTo>
                      <a:pt x="2854" y="2168"/>
                    </a:lnTo>
                    <a:lnTo>
                      <a:pt x="2837" y="2170"/>
                    </a:lnTo>
                    <a:lnTo>
                      <a:pt x="2821" y="2173"/>
                    </a:lnTo>
                    <a:lnTo>
                      <a:pt x="2804" y="2176"/>
                    </a:lnTo>
                    <a:lnTo>
                      <a:pt x="2788" y="2180"/>
                    </a:lnTo>
                    <a:lnTo>
                      <a:pt x="2772" y="2185"/>
                    </a:lnTo>
                    <a:lnTo>
                      <a:pt x="2756" y="2190"/>
                    </a:lnTo>
                    <a:lnTo>
                      <a:pt x="2741" y="2196"/>
                    </a:lnTo>
                    <a:lnTo>
                      <a:pt x="2726" y="2202"/>
                    </a:lnTo>
                    <a:lnTo>
                      <a:pt x="2710" y="2209"/>
                    </a:lnTo>
                    <a:lnTo>
                      <a:pt x="2696" y="2217"/>
                    </a:lnTo>
                    <a:lnTo>
                      <a:pt x="2680" y="2225"/>
                    </a:lnTo>
                    <a:lnTo>
                      <a:pt x="2665" y="2234"/>
                    </a:lnTo>
                    <a:lnTo>
                      <a:pt x="2651" y="2243"/>
                    </a:lnTo>
                    <a:lnTo>
                      <a:pt x="2638" y="2253"/>
                    </a:lnTo>
                    <a:lnTo>
                      <a:pt x="2625" y="2263"/>
                    </a:lnTo>
                    <a:lnTo>
                      <a:pt x="2612" y="2274"/>
                    </a:lnTo>
                    <a:lnTo>
                      <a:pt x="2599" y="2285"/>
                    </a:lnTo>
                    <a:lnTo>
                      <a:pt x="2587" y="2296"/>
                    </a:lnTo>
                    <a:lnTo>
                      <a:pt x="2576" y="2308"/>
                    </a:lnTo>
                    <a:lnTo>
                      <a:pt x="2565" y="2321"/>
                    </a:lnTo>
                    <a:lnTo>
                      <a:pt x="2554" y="2334"/>
                    </a:lnTo>
                    <a:lnTo>
                      <a:pt x="2544" y="2347"/>
                    </a:lnTo>
                    <a:lnTo>
                      <a:pt x="2534" y="2360"/>
                    </a:lnTo>
                    <a:lnTo>
                      <a:pt x="2525" y="2374"/>
                    </a:lnTo>
                    <a:lnTo>
                      <a:pt x="2516" y="2389"/>
                    </a:lnTo>
                    <a:lnTo>
                      <a:pt x="2508" y="2405"/>
                    </a:lnTo>
                    <a:lnTo>
                      <a:pt x="2500" y="2419"/>
                    </a:lnTo>
                    <a:lnTo>
                      <a:pt x="2493" y="2435"/>
                    </a:lnTo>
                    <a:lnTo>
                      <a:pt x="2487" y="2450"/>
                    </a:lnTo>
                    <a:lnTo>
                      <a:pt x="2481" y="2465"/>
                    </a:lnTo>
                    <a:lnTo>
                      <a:pt x="2476" y="2481"/>
                    </a:lnTo>
                    <a:lnTo>
                      <a:pt x="2471" y="2497"/>
                    </a:lnTo>
                    <a:lnTo>
                      <a:pt x="2467" y="2513"/>
                    </a:lnTo>
                    <a:lnTo>
                      <a:pt x="2464" y="2530"/>
                    </a:lnTo>
                    <a:lnTo>
                      <a:pt x="2461" y="2546"/>
                    </a:lnTo>
                    <a:lnTo>
                      <a:pt x="2459" y="2563"/>
                    </a:lnTo>
                    <a:lnTo>
                      <a:pt x="2457" y="2580"/>
                    </a:lnTo>
                    <a:lnTo>
                      <a:pt x="2456" y="2596"/>
                    </a:lnTo>
                    <a:lnTo>
                      <a:pt x="2456" y="2615"/>
                    </a:lnTo>
                    <a:lnTo>
                      <a:pt x="2456" y="8199"/>
                    </a:lnTo>
                    <a:lnTo>
                      <a:pt x="2456" y="8218"/>
                    </a:lnTo>
                    <a:lnTo>
                      <a:pt x="2457" y="8235"/>
                    </a:lnTo>
                    <a:lnTo>
                      <a:pt x="2459" y="8252"/>
                    </a:lnTo>
                    <a:lnTo>
                      <a:pt x="2461" y="8269"/>
                    </a:lnTo>
                    <a:lnTo>
                      <a:pt x="2464" y="8285"/>
                    </a:lnTo>
                    <a:lnTo>
                      <a:pt x="2467" y="8302"/>
                    </a:lnTo>
                    <a:lnTo>
                      <a:pt x="2471" y="8318"/>
                    </a:lnTo>
                    <a:lnTo>
                      <a:pt x="2476" y="8334"/>
                    </a:lnTo>
                    <a:lnTo>
                      <a:pt x="2481" y="8350"/>
                    </a:lnTo>
                    <a:lnTo>
                      <a:pt x="2487" y="8365"/>
                    </a:lnTo>
                    <a:lnTo>
                      <a:pt x="2493" y="8380"/>
                    </a:lnTo>
                    <a:lnTo>
                      <a:pt x="2500" y="8396"/>
                    </a:lnTo>
                    <a:lnTo>
                      <a:pt x="2508" y="8410"/>
                    </a:lnTo>
                    <a:lnTo>
                      <a:pt x="2516" y="8426"/>
                    </a:lnTo>
                    <a:lnTo>
                      <a:pt x="2525" y="8441"/>
                    </a:lnTo>
                    <a:lnTo>
                      <a:pt x="2534" y="8455"/>
                    </a:lnTo>
                    <a:lnTo>
                      <a:pt x="2544" y="8468"/>
                    </a:lnTo>
                    <a:lnTo>
                      <a:pt x="2554" y="8481"/>
                    </a:lnTo>
                    <a:lnTo>
                      <a:pt x="2565" y="8494"/>
                    </a:lnTo>
                    <a:lnTo>
                      <a:pt x="2576" y="8507"/>
                    </a:lnTo>
                    <a:lnTo>
                      <a:pt x="2587" y="8519"/>
                    </a:lnTo>
                    <a:lnTo>
                      <a:pt x="2599" y="8530"/>
                    </a:lnTo>
                    <a:lnTo>
                      <a:pt x="2612" y="8541"/>
                    </a:lnTo>
                    <a:lnTo>
                      <a:pt x="2625" y="8552"/>
                    </a:lnTo>
                    <a:lnTo>
                      <a:pt x="2638" y="8562"/>
                    </a:lnTo>
                    <a:lnTo>
                      <a:pt x="2651" y="8572"/>
                    </a:lnTo>
                    <a:lnTo>
                      <a:pt x="2665" y="8581"/>
                    </a:lnTo>
                    <a:lnTo>
                      <a:pt x="2680" y="8590"/>
                    </a:lnTo>
                    <a:lnTo>
                      <a:pt x="2696" y="8598"/>
                    </a:lnTo>
                    <a:lnTo>
                      <a:pt x="2710" y="8606"/>
                    </a:lnTo>
                    <a:lnTo>
                      <a:pt x="2726" y="8613"/>
                    </a:lnTo>
                    <a:lnTo>
                      <a:pt x="2741" y="8619"/>
                    </a:lnTo>
                    <a:lnTo>
                      <a:pt x="2756" y="8625"/>
                    </a:lnTo>
                    <a:lnTo>
                      <a:pt x="2772" y="8630"/>
                    </a:lnTo>
                    <a:lnTo>
                      <a:pt x="2788" y="8635"/>
                    </a:lnTo>
                    <a:lnTo>
                      <a:pt x="2804" y="8639"/>
                    </a:lnTo>
                    <a:lnTo>
                      <a:pt x="2821" y="8642"/>
                    </a:lnTo>
                    <a:lnTo>
                      <a:pt x="2837" y="8645"/>
                    </a:lnTo>
                    <a:lnTo>
                      <a:pt x="2854" y="8647"/>
                    </a:lnTo>
                    <a:lnTo>
                      <a:pt x="2871" y="8649"/>
                    </a:lnTo>
                    <a:lnTo>
                      <a:pt x="2887" y="8650"/>
                    </a:lnTo>
                    <a:lnTo>
                      <a:pt x="2906" y="8650"/>
                    </a:lnTo>
                    <a:lnTo>
                      <a:pt x="7094" y="8650"/>
                    </a:lnTo>
                    <a:lnTo>
                      <a:pt x="7113" y="8650"/>
                    </a:lnTo>
                    <a:lnTo>
                      <a:pt x="7129" y="8649"/>
                    </a:lnTo>
                    <a:lnTo>
                      <a:pt x="7146" y="8647"/>
                    </a:lnTo>
                    <a:lnTo>
                      <a:pt x="7163" y="8645"/>
                    </a:lnTo>
                    <a:lnTo>
                      <a:pt x="7179" y="8642"/>
                    </a:lnTo>
                    <a:lnTo>
                      <a:pt x="7196" y="8639"/>
                    </a:lnTo>
                    <a:lnTo>
                      <a:pt x="7212" y="8635"/>
                    </a:lnTo>
                    <a:lnTo>
                      <a:pt x="7228" y="8630"/>
                    </a:lnTo>
                    <a:lnTo>
                      <a:pt x="7244" y="8625"/>
                    </a:lnTo>
                    <a:lnTo>
                      <a:pt x="7259" y="8619"/>
                    </a:lnTo>
                    <a:lnTo>
                      <a:pt x="7274" y="8613"/>
                    </a:lnTo>
                    <a:lnTo>
                      <a:pt x="7290" y="8606"/>
                    </a:lnTo>
                    <a:lnTo>
                      <a:pt x="7304" y="8598"/>
                    </a:lnTo>
                    <a:lnTo>
                      <a:pt x="7320" y="8590"/>
                    </a:lnTo>
                    <a:lnTo>
                      <a:pt x="7335" y="8581"/>
                    </a:lnTo>
                    <a:lnTo>
                      <a:pt x="7349" y="8572"/>
                    </a:lnTo>
                    <a:lnTo>
                      <a:pt x="7362" y="8562"/>
                    </a:lnTo>
                    <a:lnTo>
                      <a:pt x="7375" y="8552"/>
                    </a:lnTo>
                    <a:lnTo>
                      <a:pt x="7388" y="8541"/>
                    </a:lnTo>
                    <a:lnTo>
                      <a:pt x="7401" y="8530"/>
                    </a:lnTo>
                    <a:lnTo>
                      <a:pt x="7413" y="8519"/>
                    </a:lnTo>
                    <a:lnTo>
                      <a:pt x="7424" y="8507"/>
                    </a:lnTo>
                    <a:lnTo>
                      <a:pt x="7435" y="8494"/>
                    </a:lnTo>
                    <a:lnTo>
                      <a:pt x="7446" y="8481"/>
                    </a:lnTo>
                    <a:lnTo>
                      <a:pt x="7456" y="8468"/>
                    </a:lnTo>
                    <a:lnTo>
                      <a:pt x="7466" y="8455"/>
                    </a:lnTo>
                    <a:lnTo>
                      <a:pt x="7475" y="8441"/>
                    </a:lnTo>
                    <a:lnTo>
                      <a:pt x="7484" y="8426"/>
                    </a:lnTo>
                    <a:lnTo>
                      <a:pt x="7492" y="8410"/>
                    </a:lnTo>
                    <a:lnTo>
                      <a:pt x="7500" y="8396"/>
                    </a:lnTo>
                    <a:lnTo>
                      <a:pt x="7507" y="8380"/>
                    </a:lnTo>
                    <a:lnTo>
                      <a:pt x="7513" y="8365"/>
                    </a:lnTo>
                    <a:lnTo>
                      <a:pt x="7519" y="8350"/>
                    </a:lnTo>
                    <a:lnTo>
                      <a:pt x="7524" y="8334"/>
                    </a:lnTo>
                    <a:lnTo>
                      <a:pt x="7529" y="8318"/>
                    </a:lnTo>
                    <a:lnTo>
                      <a:pt x="7533" y="8302"/>
                    </a:lnTo>
                    <a:lnTo>
                      <a:pt x="7536" y="8285"/>
                    </a:lnTo>
                    <a:lnTo>
                      <a:pt x="7539" y="8269"/>
                    </a:lnTo>
                    <a:lnTo>
                      <a:pt x="7541" y="8252"/>
                    </a:lnTo>
                    <a:lnTo>
                      <a:pt x="7543" y="8235"/>
                    </a:lnTo>
                    <a:lnTo>
                      <a:pt x="7544" y="8218"/>
                    </a:lnTo>
                    <a:lnTo>
                      <a:pt x="7544" y="8199"/>
                    </a:lnTo>
                    <a:lnTo>
                      <a:pt x="7544" y="2615"/>
                    </a:lnTo>
                    <a:lnTo>
                      <a:pt x="7544" y="2596"/>
                    </a:lnTo>
                    <a:lnTo>
                      <a:pt x="7543" y="2580"/>
                    </a:lnTo>
                    <a:lnTo>
                      <a:pt x="7541" y="2563"/>
                    </a:lnTo>
                    <a:lnTo>
                      <a:pt x="7539" y="2546"/>
                    </a:lnTo>
                    <a:lnTo>
                      <a:pt x="7536" y="2530"/>
                    </a:lnTo>
                    <a:lnTo>
                      <a:pt x="7533" y="2513"/>
                    </a:lnTo>
                    <a:lnTo>
                      <a:pt x="7529" y="2497"/>
                    </a:lnTo>
                    <a:lnTo>
                      <a:pt x="7524" y="2481"/>
                    </a:lnTo>
                    <a:lnTo>
                      <a:pt x="7519" y="2465"/>
                    </a:lnTo>
                    <a:lnTo>
                      <a:pt x="7513" y="2450"/>
                    </a:lnTo>
                    <a:lnTo>
                      <a:pt x="7507" y="2435"/>
                    </a:lnTo>
                    <a:lnTo>
                      <a:pt x="7500" y="2419"/>
                    </a:lnTo>
                    <a:lnTo>
                      <a:pt x="7492" y="2405"/>
                    </a:lnTo>
                    <a:lnTo>
                      <a:pt x="7484" y="2389"/>
                    </a:lnTo>
                    <a:lnTo>
                      <a:pt x="7475" y="2374"/>
                    </a:lnTo>
                    <a:lnTo>
                      <a:pt x="7466" y="2360"/>
                    </a:lnTo>
                    <a:lnTo>
                      <a:pt x="7456" y="2347"/>
                    </a:lnTo>
                    <a:lnTo>
                      <a:pt x="7446" y="2334"/>
                    </a:lnTo>
                    <a:lnTo>
                      <a:pt x="7435" y="2321"/>
                    </a:lnTo>
                    <a:lnTo>
                      <a:pt x="7424" y="2308"/>
                    </a:lnTo>
                    <a:lnTo>
                      <a:pt x="7413" y="2296"/>
                    </a:lnTo>
                    <a:lnTo>
                      <a:pt x="7401" y="2285"/>
                    </a:lnTo>
                    <a:lnTo>
                      <a:pt x="7388" y="2274"/>
                    </a:lnTo>
                    <a:lnTo>
                      <a:pt x="7375" y="2263"/>
                    </a:lnTo>
                    <a:lnTo>
                      <a:pt x="7362" y="2253"/>
                    </a:lnTo>
                    <a:lnTo>
                      <a:pt x="7349" y="2243"/>
                    </a:lnTo>
                    <a:lnTo>
                      <a:pt x="7335" y="2234"/>
                    </a:lnTo>
                    <a:lnTo>
                      <a:pt x="7320" y="2225"/>
                    </a:lnTo>
                    <a:lnTo>
                      <a:pt x="7304" y="2217"/>
                    </a:lnTo>
                    <a:lnTo>
                      <a:pt x="7290" y="2209"/>
                    </a:lnTo>
                    <a:lnTo>
                      <a:pt x="7274" y="2202"/>
                    </a:lnTo>
                    <a:lnTo>
                      <a:pt x="7259" y="2196"/>
                    </a:lnTo>
                    <a:lnTo>
                      <a:pt x="7244" y="2190"/>
                    </a:lnTo>
                    <a:lnTo>
                      <a:pt x="7228" y="2185"/>
                    </a:lnTo>
                    <a:lnTo>
                      <a:pt x="7212" y="2180"/>
                    </a:lnTo>
                    <a:lnTo>
                      <a:pt x="7196" y="2176"/>
                    </a:lnTo>
                    <a:lnTo>
                      <a:pt x="7179" y="2173"/>
                    </a:lnTo>
                    <a:lnTo>
                      <a:pt x="7163" y="2170"/>
                    </a:lnTo>
                    <a:lnTo>
                      <a:pt x="7146" y="2168"/>
                    </a:lnTo>
                    <a:lnTo>
                      <a:pt x="7129" y="2166"/>
                    </a:lnTo>
                    <a:lnTo>
                      <a:pt x="7113" y="2165"/>
                    </a:lnTo>
                    <a:lnTo>
                      <a:pt x="7094" y="2165"/>
                    </a:lnTo>
                    <a:lnTo>
                      <a:pt x="6647" y="2165"/>
                    </a:lnTo>
                    <a:lnTo>
                      <a:pt x="6647" y="2264"/>
                    </a:lnTo>
                    <a:lnTo>
                      <a:pt x="6647" y="2269"/>
                    </a:lnTo>
                    <a:lnTo>
                      <a:pt x="6647" y="2282"/>
                    </a:lnTo>
                    <a:lnTo>
                      <a:pt x="6646" y="2291"/>
                    </a:lnTo>
                    <a:lnTo>
                      <a:pt x="6646" y="2304"/>
                    </a:lnTo>
                    <a:lnTo>
                      <a:pt x="6645" y="2313"/>
                    </a:lnTo>
                    <a:lnTo>
                      <a:pt x="6644" y="2326"/>
                    </a:lnTo>
                    <a:lnTo>
                      <a:pt x="6643" y="2336"/>
                    </a:lnTo>
                    <a:lnTo>
                      <a:pt x="6641" y="2349"/>
                    </a:lnTo>
                    <a:lnTo>
                      <a:pt x="6640" y="2358"/>
                    </a:lnTo>
                    <a:lnTo>
                      <a:pt x="6637" y="2371"/>
                    </a:lnTo>
                    <a:lnTo>
                      <a:pt x="6636" y="2380"/>
                    </a:lnTo>
                    <a:lnTo>
                      <a:pt x="6633" y="2393"/>
                    </a:lnTo>
                    <a:lnTo>
                      <a:pt x="6631" y="2402"/>
                    </a:lnTo>
                    <a:lnTo>
                      <a:pt x="6628" y="2414"/>
                    </a:lnTo>
                    <a:lnTo>
                      <a:pt x="6625" y="2423"/>
                    </a:lnTo>
                    <a:lnTo>
                      <a:pt x="6622" y="2436"/>
                    </a:lnTo>
                    <a:lnTo>
                      <a:pt x="6619" y="2445"/>
                    </a:lnTo>
                    <a:lnTo>
                      <a:pt x="6615" y="2458"/>
                    </a:lnTo>
                    <a:lnTo>
                      <a:pt x="6612" y="2466"/>
                    </a:lnTo>
                    <a:lnTo>
                      <a:pt x="6607" y="2479"/>
                    </a:lnTo>
                    <a:lnTo>
                      <a:pt x="6604" y="2488"/>
                    </a:lnTo>
                    <a:lnTo>
                      <a:pt x="6599" y="2500"/>
                    </a:lnTo>
                    <a:lnTo>
                      <a:pt x="6595" y="2509"/>
                    </a:lnTo>
                    <a:lnTo>
                      <a:pt x="6589" y="2520"/>
                    </a:lnTo>
                    <a:lnTo>
                      <a:pt x="6585" y="2529"/>
                    </a:lnTo>
                    <a:lnTo>
                      <a:pt x="6579" y="2541"/>
                    </a:lnTo>
                    <a:lnTo>
                      <a:pt x="6575" y="2549"/>
                    </a:lnTo>
                    <a:lnTo>
                      <a:pt x="6568" y="2561"/>
                    </a:lnTo>
                    <a:lnTo>
                      <a:pt x="6565" y="2567"/>
                    </a:lnTo>
                    <a:lnTo>
                      <a:pt x="6558" y="2578"/>
                    </a:lnTo>
                    <a:lnTo>
                      <a:pt x="6553" y="2586"/>
                    </a:lnTo>
                    <a:lnTo>
                      <a:pt x="6546" y="2597"/>
                    </a:lnTo>
                    <a:lnTo>
                      <a:pt x="6540" y="2606"/>
                    </a:lnTo>
                    <a:lnTo>
                      <a:pt x="6533" y="2616"/>
                    </a:lnTo>
                    <a:lnTo>
                      <a:pt x="6527" y="2624"/>
                    </a:lnTo>
                    <a:lnTo>
                      <a:pt x="6519" y="2634"/>
                    </a:lnTo>
                    <a:lnTo>
                      <a:pt x="6513" y="2642"/>
                    </a:lnTo>
                    <a:lnTo>
                      <a:pt x="6505" y="2652"/>
                    </a:lnTo>
                    <a:lnTo>
                      <a:pt x="6498" y="2659"/>
                    </a:lnTo>
                    <a:lnTo>
                      <a:pt x="6490" y="2669"/>
                    </a:lnTo>
                    <a:lnTo>
                      <a:pt x="6483" y="2676"/>
                    </a:lnTo>
                    <a:lnTo>
                      <a:pt x="6474" y="2685"/>
                    </a:lnTo>
                    <a:lnTo>
                      <a:pt x="6468" y="2692"/>
                    </a:lnTo>
                    <a:lnTo>
                      <a:pt x="6458" y="2701"/>
                    </a:lnTo>
                    <a:lnTo>
                      <a:pt x="6451" y="2707"/>
                    </a:lnTo>
                    <a:lnTo>
                      <a:pt x="6442" y="2716"/>
                    </a:lnTo>
                    <a:lnTo>
                      <a:pt x="6435" y="2722"/>
                    </a:lnTo>
                    <a:lnTo>
                      <a:pt x="6425" y="2730"/>
                    </a:lnTo>
                    <a:lnTo>
                      <a:pt x="6417" y="2736"/>
                    </a:lnTo>
                    <a:lnTo>
                      <a:pt x="6407" y="2744"/>
                    </a:lnTo>
                    <a:lnTo>
                      <a:pt x="6400" y="2749"/>
                    </a:lnTo>
                    <a:lnTo>
                      <a:pt x="6389" y="2757"/>
                    </a:lnTo>
                    <a:lnTo>
                      <a:pt x="6382" y="2762"/>
                    </a:lnTo>
                    <a:lnTo>
                      <a:pt x="6371" y="2769"/>
                    </a:lnTo>
                    <a:lnTo>
                      <a:pt x="6363" y="2774"/>
                    </a:lnTo>
                    <a:lnTo>
                      <a:pt x="6352" y="2781"/>
                    </a:lnTo>
                    <a:lnTo>
                      <a:pt x="6341" y="2787"/>
                    </a:lnTo>
                    <a:lnTo>
                      <a:pt x="6330" y="2793"/>
                    </a:lnTo>
                    <a:lnTo>
                      <a:pt x="6322" y="2797"/>
                    </a:lnTo>
                    <a:lnTo>
                      <a:pt x="6310" y="2803"/>
                    </a:lnTo>
                    <a:lnTo>
                      <a:pt x="6302" y="2807"/>
                    </a:lnTo>
                    <a:lnTo>
                      <a:pt x="6290" y="2812"/>
                    </a:lnTo>
                    <a:lnTo>
                      <a:pt x="6281" y="2816"/>
                    </a:lnTo>
                    <a:lnTo>
                      <a:pt x="6269" y="2821"/>
                    </a:lnTo>
                    <a:lnTo>
                      <a:pt x="6261" y="2824"/>
                    </a:lnTo>
                    <a:lnTo>
                      <a:pt x="6249" y="2828"/>
                    </a:lnTo>
                    <a:lnTo>
                      <a:pt x="6240" y="2831"/>
                    </a:lnTo>
                    <a:lnTo>
                      <a:pt x="6228" y="2835"/>
                    </a:lnTo>
                    <a:lnTo>
                      <a:pt x="6219" y="2838"/>
                    </a:lnTo>
                    <a:lnTo>
                      <a:pt x="6206" y="2842"/>
                    </a:lnTo>
                    <a:lnTo>
                      <a:pt x="6198" y="2844"/>
                    </a:lnTo>
                    <a:lnTo>
                      <a:pt x="6185" y="2847"/>
                    </a:lnTo>
                    <a:lnTo>
                      <a:pt x="6176" y="2849"/>
                    </a:lnTo>
                    <a:lnTo>
                      <a:pt x="6163" y="2852"/>
                    </a:lnTo>
                    <a:lnTo>
                      <a:pt x="6154" y="2853"/>
                    </a:lnTo>
                    <a:lnTo>
                      <a:pt x="6141" y="2856"/>
                    </a:lnTo>
                    <a:lnTo>
                      <a:pt x="6132" y="2857"/>
                    </a:lnTo>
                    <a:lnTo>
                      <a:pt x="6119" y="2859"/>
                    </a:lnTo>
                    <a:lnTo>
                      <a:pt x="6110" y="2860"/>
                    </a:lnTo>
                    <a:lnTo>
                      <a:pt x="6097" y="2861"/>
                    </a:lnTo>
                    <a:lnTo>
                      <a:pt x="6088" y="2862"/>
                    </a:lnTo>
                    <a:lnTo>
                      <a:pt x="6075" y="2862"/>
                    </a:lnTo>
                    <a:lnTo>
                      <a:pt x="6066" y="2863"/>
                    </a:lnTo>
                    <a:lnTo>
                      <a:pt x="6053" y="2863"/>
                    </a:lnTo>
                    <a:lnTo>
                      <a:pt x="6048" y="2863"/>
                    </a:lnTo>
                    <a:lnTo>
                      <a:pt x="3952" y="2863"/>
                    </a:lnTo>
                    <a:lnTo>
                      <a:pt x="3947" y="2863"/>
                    </a:lnTo>
                    <a:lnTo>
                      <a:pt x="3934" y="2863"/>
                    </a:lnTo>
                    <a:lnTo>
                      <a:pt x="3925" y="2862"/>
                    </a:lnTo>
                    <a:lnTo>
                      <a:pt x="3912" y="2862"/>
                    </a:lnTo>
                    <a:lnTo>
                      <a:pt x="3903" y="2861"/>
                    </a:lnTo>
                    <a:lnTo>
                      <a:pt x="3890" y="2860"/>
                    </a:lnTo>
                    <a:lnTo>
                      <a:pt x="3881" y="2859"/>
                    </a:lnTo>
                    <a:lnTo>
                      <a:pt x="3868" y="2857"/>
                    </a:lnTo>
                    <a:lnTo>
                      <a:pt x="3859" y="2856"/>
                    </a:lnTo>
                    <a:lnTo>
                      <a:pt x="3846" y="2853"/>
                    </a:lnTo>
                    <a:lnTo>
                      <a:pt x="3837" y="2852"/>
                    </a:lnTo>
                    <a:lnTo>
                      <a:pt x="3824" y="2849"/>
                    </a:lnTo>
                    <a:lnTo>
                      <a:pt x="3815" y="2847"/>
                    </a:lnTo>
                    <a:lnTo>
                      <a:pt x="3802" y="2844"/>
                    </a:lnTo>
                    <a:lnTo>
                      <a:pt x="3794" y="2842"/>
                    </a:lnTo>
                    <a:lnTo>
                      <a:pt x="3781" y="2838"/>
                    </a:lnTo>
                    <a:lnTo>
                      <a:pt x="3772" y="2835"/>
                    </a:lnTo>
                    <a:lnTo>
                      <a:pt x="3760" y="2831"/>
                    </a:lnTo>
                    <a:lnTo>
                      <a:pt x="3751" y="2828"/>
                    </a:lnTo>
                    <a:lnTo>
                      <a:pt x="3739" y="2824"/>
                    </a:lnTo>
                    <a:lnTo>
                      <a:pt x="3731" y="2821"/>
                    </a:lnTo>
                    <a:lnTo>
                      <a:pt x="3719" y="2816"/>
                    </a:lnTo>
                    <a:lnTo>
                      <a:pt x="3710" y="2812"/>
                    </a:lnTo>
                    <a:lnTo>
                      <a:pt x="3698" y="2807"/>
                    </a:lnTo>
                    <a:lnTo>
                      <a:pt x="3690" y="2803"/>
                    </a:lnTo>
                    <a:lnTo>
                      <a:pt x="3678" y="2797"/>
                    </a:lnTo>
                    <a:lnTo>
                      <a:pt x="3670" y="2793"/>
                    </a:lnTo>
                    <a:lnTo>
                      <a:pt x="3659" y="2787"/>
                    </a:lnTo>
                    <a:lnTo>
                      <a:pt x="3648" y="2781"/>
                    </a:lnTo>
                    <a:lnTo>
                      <a:pt x="3637" y="2774"/>
                    </a:lnTo>
                    <a:lnTo>
                      <a:pt x="3629" y="2769"/>
                    </a:lnTo>
                    <a:lnTo>
                      <a:pt x="3618" y="2762"/>
                    </a:lnTo>
                    <a:lnTo>
                      <a:pt x="3611" y="2757"/>
                    </a:lnTo>
                    <a:lnTo>
                      <a:pt x="3600" y="2749"/>
                    </a:lnTo>
                    <a:lnTo>
                      <a:pt x="3593" y="2744"/>
                    </a:lnTo>
                    <a:lnTo>
                      <a:pt x="3583" y="2736"/>
                    </a:lnTo>
                    <a:lnTo>
                      <a:pt x="3575" y="2730"/>
                    </a:lnTo>
                    <a:lnTo>
                      <a:pt x="3565" y="2722"/>
                    </a:lnTo>
                    <a:lnTo>
                      <a:pt x="3558" y="2716"/>
                    </a:lnTo>
                    <a:lnTo>
                      <a:pt x="3549" y="2707"/>
                    </a:lnTo>
                    <a:lnTo>
                      <a:pt x="3542" y="2701"/>
                    </a:lnTo>
                    <a:lnTo>
                      <a:pt x="3532" y="2692"/>
                    </a:lnTo>
                    <a:lnTo>
                      <a:pt x="3526" y="2685"/>
                    </a:lnTo>
                    <a:lnTo>
                      <a:pt x="3517" y="2676"/>
                    </a:lnTo>
                    <a:lnTo>
                      <a:pt x="3510" y="2669"/>
                    </a:lnTo>
                    <a:lnTo>
                      <a:pt x="3502" y="2659"/>
                    </a:lnTo>
                    <a:lnTo>
                      <a:pt x="3495" y="2652"/>
                    </a:lnTo>
                    <a:lnTo>
                      <a:pt x="3487" y="2642"/>
                    </a:lnTo>
                    <a:lnTo>
                      <a:pt x="3481" y="2634"/>
                    </a:lnTo>
                    <a:lnTo>
                      <a:pt x="3473" y="2624"/>
                    </a:lnTo>
                    <a:lnTo>
                      <a:pt x="3467" y="2616"/>
                    </a:lnTo>
                    <a:lnTo>
                      <a:pt x="3460" y="2606"/>
                    </a:lnTo>
                    <a:lnTo>
                      <a:pt x="3454" y="2597"/>
                    </a:lnTo>
                    <a:lnTo>
                      <a:pt x="3447" y="2586"/>
                    </a:lnTo>
                    <a:lnTo>
                      <a:pt x="3442" y="2578"/>
                    </a:lnTo>
                    <a:lnTo>
                      <a:pt x="3435" y="2567"/>
                    </a:lnTo>
                    <a:lnTo>
                      <a:pt x="3432" y="2561"/>
                    </a:lnTo>
                    <a:lnTo>
                      <a:pt x="3425" y="2549"/>
                    </a:lnTo>
                    <a:lnTo>
                      <a:pt x="3421" y="2541"/>
                    </a:lnTo>
                    <a:lnTo>
                      <a:pt x="3415" y="2529"/>
                    </a:lnTo>
                    <a:lnTo>
                      <a:pt x="3411" y="2520"/>
                    </a:lnTo>
                    <a:lnTo>
                      <a:pt x="3405" y="2509"/>
                    </a:lnTo>
                    <a:lnTo>
                      <a:pt x="3401" y="2500"/>
                    </a:lnTo>
                    <a:lnTo>
                      <a:pt x="3396" y="2488"/>
                    </a:lnTo>
                    <a:lnTo>
                      <a:pt x="3393" y="2479"/>
                    </a:lnTo>
                    <a:lnTo>
                      <a:pt x="3388" y="2466"/>
                    </a:lnTo>
                    <a:lnTo>
                      <a:pt x="3385" y="2458"/>
                    </a:lnTo>
                    <a:lnTo>
                      <a:pt x="3381" y="2445"/>
                    </a:lnTo>
                    <a:lnTo>
                      <a:pt x="3378" y="2436"/>
                    </a:lnTo>
                    <a:lnTo>
                      <a:pt x="3375" y="2423"/>
                    </a:lnTo>
                    <a:lnTo>
                      <a:pt x="3372" y="2414"/>
                    </a:lnTo>
                    <a:lnTo>
                      <a:pt x="3369" y="2402"/>
                    </a:lnTo>
                    <a:lnTo>
                      <a:pt x="3367" y="2393"/>
                    </a:lnTo>
                    <a:lnTo>
                      <a:pt x="3364" y="2380"/>
                    </a:lnTo>
                    <a:lnTo>
                      <a:pt x="3363" y="2371"/>
                    </a:lnTo>
                    <a:lnTo>
                      <a:pt x="3360" y="2358"/>
                    </a:lnTo>
                    <a:lnTo>
                      <a:pt x="3359" y="2349"/>
                    </a:lnTo>
                    <a:lnTo>
                      <a:pt x="3357" y="2336"/>
                    </a:lnTo>
                    <a:lnTo>
                      <a:pt x="3356" y="2326"/>
                    </a:lnTo>
                    <a:lnTo>
                      <a:pt x="3355" y="2313"/>
                    </a:lnTo>
                    <a:lnTo>
                      <a:pt x="3354" y="2304"/>
                    </a:lnTo>
                    <a:lnTo>
                      <a:pt x="3354" y="2291"/>
                    </a:lnTo>
                    <a:lnTo>
                      <a:pt x="3353" y="2282"/>
                    </a:lnTo>
                    <a:lnTo>
                      <a:pt x="3353" y="2269"/>
                    </a:lnTo>
                    <a:lnTo>
                      <a:pt x="3353" y="2264"/>
                    </a:lnTo>
                    <a:close/>
                    <a:moveTo>
                      <a:pt x="6046" y="1350"/>
                    </a:moveTo>
                    <a:lnTo>
                      <a:pt x="3954" y="1350"/>
                    </a:lnTo>
                    <a:lnTo>
                      <a:pt x="3948" y="1350"/>
                    </a:lnTo>
                    <a:lnTo>
                      <a:pt x="3945" y="1350"/>
                    </a:lnTo>
                    <a:lnTo>
                      <a:pt x="3941" y="1351"/>
                    </a:lnTo>
                    <a:lnTo>
                      <a:pt x="3937" y="1351"/>
                    </a:lnTo>
                    <a:lnTo>
                      <a:pt x="3934" y="1352"/>
                    </a:lnTo>
                    <a:lnTo>
                      <a:pt x="3930" y="1352"/>
                    </a:lnTo>
                    <a:lnTo>
                      <a:pt x="3927" y="1353"/>
                    </a:lnTo>
                    <a:lnTo>
                      <a:pt x="3924" y="1354"/>
                    </a:lnTo>
                    <a:lnTo>
                      <a:pt x="3920" y="1355"/>
                    </a:lnTo>
                    <a:lnTo>
                      <a:pt x="3917" y="1357"/>
                    </a:lnTo>
                    <a:lnTo>
                      <a:pt x="3914" y="1358"/>
                    </a:lnTo>
                    <a:lnTo>
                      <a:pt x="3911" y="1359"/>
                    </a:lnTo>
                    <a:lnTo>
                      <a:pt x="3907" y="1361"/>
                    </a:lnTo>
                    <a:lnTo>
                      <a:pt x="3903" y="1364"/>
                    </a:lnTo>
                    <a:lnTo>
                      <a:pt x="3898" y="1366"/>
                    </a:lnTo>
                    <a:lnTo>
                      <a:pt x="3896" y="1368"/>
                    </a:lnTo>
                    <a:lnTo>
                      <a:pt x="3893" y="1370"/>
                    </a:lnTo>
                    <a:lnTo>
                      <a:pt x="3890" y="1372"/>
                    </a:lnTo>
                    <a:lnTo>
                      <a:pt x="3887" y="1374"/>
                    </a:lnTo>
                    <a:lnTo>
                      <a:pt x="3885" y="1377"/>
                    </a:lnTo>
                    <a:lnTo>
                      <a:pt x="3882" y="1379"/>
                    </a:lnTo>
                    <a:lnTo>
                      <a:pt x="3880" y="1382"/>
                    </a:lnTo>
                    <a:lnTo>
                      <a:pt x="3877" y="1384"/>
                    </a:lnTo>
                    <a:lnTo>
                      <a:pt x="3875" y="1387"/>
                    </a:lnTo>
                    <a:lnTo>
                      <a:pt x="3873" y="1390"/>
                    </a:lnTo>
                    <a:lnTo>
                      <a:pt x="3871" y="1393"/>
                    </a:lnTo>
                    <a:lnTo>
                      <a:pt x="3869" y="1395"/>
                    </a:lnTo>
                    <a:lnTo>
                      <a:pt x="3867" y="1400"/>
                    </a:lnTo>
                    <a:lnTo>
                      <a:pt x="3864" y="1404"/>
                    </a:lnTo>
                    <a:lnTo>
                      <a:pt x="3862" y="1408"/>
                    </a:lnTo>
                    <a:lnTo>
                      <a:pt x="3861" y="1411"/>
                    </a:lnTo>
                    <a:lnTo>
                      <a:pt x="3860" y="1414"/>
                    </a:lnTo>
                    <a:lnTo>
                      <a:pt x="3858" y="1417"/>
                    </a:lnTo>
                    <a:lnTo>
                      <a:pt x="3857" y="1421"/>
                    </a:lnTo>
                    <a:lnTo>
                      <a:pt x="3856" y="1424"/>
                    </a:lnTo>
                    <a:lnTo>
                      <a:pt x="3855" y="1427"/>
                    </a:lnTo>
                    <a:lnTo>
                      <a:pt x="3855" y="1431"/>
                    </a:lnTo>
                    <a:lnTo>
                      <a:pt x="3854" y="1434"/>
                    </a:lnTo>
                    <a:lnTo>
                      <a:pt x="3854" y="1438"/>
                    </a:lnTo>
                    <a:lnTo>
                      <a:pt x="3853" y="1442"/>
                    </a:lnTo>
                    <a:lnTo>
                      <a:pt x="3853" y="1445"/>
                    </a:lnTo>
                    <a:lnTo>
                      <a:pt x="3853" y="1451"/>
                    </a:lnTo>
                    <a:lnTo>
                      <a:pt x="3853" y="1665"/>
                    </a:lnTo>
                    <a:lnTo>
                      <a:pt x="6147" y="1665"/>
                    </a:lnTo>
                    <a:lnTo>
                      <a:pt x="6147" y="1451"/>
                    </a:lnTo>
                    <a:lnTo>
                      <a:pt x="6147" y="1445"/>
                    </a:lnTo>
                    <a:lnTo>
                      <a:pt x="6147" y="1442"/>
                    </a:lnTo>
                    <a:lnTo>
                      <a:pt x="6146" y="1438"/>
                    </a:lnTo>
                    <a:lnTo>
                      <a:pt x="6146" y="1434"/>
                    </a:lnTo>
                    <a:lnTo>
                      <a:pt x="6145" y="1431"/>
                    </a:lnTo>
                    <a:lnTo>
                      <a:pt x="6145" y="1427"/>
                    </a:lnTo>
                    <a:lnTo>
                      <a:pt x="6144" y="1424"/>
                    </a:lnTo>
                    <a:lnTo>
                      <a:pt x="6143" y="1421"/>
                    </a:lnTo>
                    <a:lnTo>
                      <a:pt x="6142" y="1417"/>
                    </a:lnTo>
                    <a:lnTo>
                      <a:pt x="6140" y="1414"/>
                    </a:lnTo>
                    <a:lnTo>
                      <a:pt x="6139" y="1411"/>
                    </a:lnTo>
                    <a:lnTo>
                      <a:pt x="6138" y="1408"/>
                    </a:lnTo>
                    <a:lnTo>
                      <a:pt x="6136" y="1404"/>
                    </a:lnTo>
                    <a:lnTo>
                      <a:pt x="6133" y="1400"/>
                    </a:lnTo>
                    <a:lnTo>
                      <a:pt x="6131" y="1395"/>
                    </a:lnTo>
                    <a:lnTo>
                      <a:pt x="6129" y="1393"/>
                    </a:lnTo>
                    <a:lnTo>
                      <a:pt x="6127" y="1390"/>
                    </a:lnTo>
                    <a:lnTo>
                      <a:pt x="6125" y="1387"/>
                    </a:lnTo>
                    <a:lnTo>
                      <a:pt x="6123" y="1384"/>
                    </a:lnTo>
                    <a:lnTo>
                      <a:pt x="6120" y="1382"/>
                    </a:lnTo>
                    <a:lnTo>
                      <a:pt x="6118" y="1379"/>
                    </a:lnTo>
                    <a:lnTo>
                      <a:pt x="6115" y="1377"/>
                    </a:lnTo>
                    <a:lnTo>
                      <a:pt x="6113" y="1374"/>
                    </a:lnTo>
                    <a:lnTo>
                      <a:pt x="6110" y="1372"/>
                    </a:lnTo>
                    <a:lnTo>
                      <a:pt x="6107" y="1370"/>
                    </a:lnTo>
                    <a:lnTo>
                      <a:pt x="6104" y="1368"/>
                    </a:lnTo>
                    <a:lnTo>
                      <a:pt x="6102" y="1366"/>
                    </a:lnTo>
                    <a:lnTo>
                      <a:pt x="6097" y="1364"/>
                    </a:lnTo>
                    <a:lnTo>
                      <a:pt x="6093" y="1361"/>
                    </a:lnTo>
                    <a:lnTo>
                      <a:pt x="6089" y="1359"/>
                    </a:lnTo>
                    <a:lnTo>
                      <a:pt x="6086" y="1358"/>
                    </a:lnTo>
                    <a:lnTo>
                      <a:pt x="6083" y="1357"/>
                    </a:lnTo>
                    <a:lnTo>
                      <a:pt x="6080" y="1355"/>
                    </a:lnTo>
                    <a:lnTo>
                      <a:pt x="6076" y="1354"/>
                    </a:lnTo>
                    <a:lnTo>
                      <a:pt x="6073" y="1353"/>
                    </a:lnTo>
                    <a:lnTo>
                      <a:pt x="6070" y="1352"/>
                    </a:lnTo>
                    <a:lnTo>
                      <a:pt x="6066" y="1352"/>
                    </a:lnTo>
                    <a:lnTo>
                      <a:pt x="6063" y="1351"/>
                    </a:lnTo>
                    <a:lnTo>
                      <a:pt x="6059" y="1351"/>
                    </a:lnTo>
                    <a:lnTo>
                      <a:pt x="6055" y="1350"/>
                    </a:lnTo>
                    <a:lnTo>
                      <a:pt x="6052" y="1350"/>
                    </a:lnTo>
                    <a:lnTo>
                      <a:pt x="6046" y="1350"/>
                    </a:lnTo>
                    <a:close/>
                    <a:moveTo>
                      <a:pt x="6147" y="2262"/>
                    </a:moveTo>
                    <a:lnTo>
                      <a:pt x="6147" y="2165"/>
                    </a:lnTo>
                    <a:lnTo>
                      <a:pt x="3853" y="2165"/>
                    </a:lnTo>
                    <a:lnTo>
                      <a:pt x="3853" y="2262"/>
                    </a:lnTo>
                    <a:lnTo>
                      <a:pt x="3853" y="2268"/>
                    </a:lnTo>
                    <a:lnTo>
                      <a:pt x="3853" y="2271"/>
                    </a:lnTo>
                    <a:lnTo>
                      <a:pt x="3854" y="2275"/>
                    </a:lnTo>
                    <a:lnTo>
                      <a:pt x="3854" y="2279"/>
                    </a:lnTo>
                    <a:lnTo>
                      <a:pt x="3855" y="2283"/>
                    </a:lnTo>
                    <a:lnTo>
                      <a:pt x="3856" y="2286"/>
                    </a:lnTo>
                    <a:lnTo>
                      <a:pt x="3856" y="2290"/>
                    </a:lnTo>
                    <a:lnTo>
                      <a:pt x="3857" y="2294"/>
                    </a:lnTo>
                    <a:lnTo>
                      <a:pt x="3859" y="2297"/>
                    </a:lnTo>
                    <a:lnTo>
                      <a:pt x="3860" y="2300"/>
                    </a:lnTo>
                    <a:lnTo>
                      <a:pt x="3861" y="2304"/>
                    </a:lnTo>
                    <a:lnTo>
                      <a:pt x="3863" y="2307"/>
                    </a:lnTo>
                    <a:lnTo>
                      <a:pt x="3864" y="2310"/>
                    </a:lnTo>
                    <a:lnTo>
                      <a:pt x="3867" y="2314"/>
                    </a:lnTo>
                    <a:lnTo>
                      <a:pt x="3869" y="2318"/>
                    </a:lnTo>
                    <a:lnTo>
                      <a:pt x="3871" y="2321"/>
                    </a:lnTo>
                    <a:lnTo>
                      <a:pt x="3873" y="2323"/>
                    </a:lnTo>
                    <a:lnTo>
                      <a:pt x="3875" y="2326"/>
                    </a:lnTo>
                    <a:lnTo>
                      <a:pt x="3877" y="2329"/>
                    </a:lnTo>
                    <a:lnTo>
                      <a:pt x="3879" y="2331"/>
                    </a:lnTo>
                    <a:lnTo>
                      <a:pt x="3882" y="2334"/>
                    </a:lnTo>
                    <a:lnTo>
                      <a:pt x="3884" y="2337"/>
                    </a:lnTo>
                    <a:lnTo>
                      <a:pt x="3887" y="2339"/>
                    </a:lnTo>
                    <a:lnTo>
                      <a:pt x="3890" y="2342"/>
                    </a:lnTo>
                    <a:lnTo>
                      <a:pt x="3894" y="2344"/>
                    </a:lnTo>
                    <a:lnTo>
                      <a:pt x="3897" y="2347"/>
                    </a:lnTo>
                    <a:lnTo>
                      <a:pt x="3901" y="2349"/>
                    </a:lnTo>
                    <a:lnTo>
                      <a:pt x="3903" y="2350"/>
                    </a:lnTo>
                    <a:lnTo>
                      <a:pt x="3905" y="2351"/>
                    </a:lnTo>
                    <a:lnTo>
                      <a:pt x="3908" y="2353"/>
                    </a:lnTo>
                    <a:lnTo>
                      <a:pt x="3912" y="2355"/>
                    </a:lnTo>
                    <a:lnTo>
                      <a:pt x="3915" y="2356"/>
                    </a:lnTo>
                    <a:lnTo>
                      <a:pt x="3919" y="2357"/>
                    </a:lnTo>
                    <a:lnTo>
                      <a:pt x="3922" y="2359"/>
                    </a:lnTo>
                    <a:lnTo>
                      <a:pt x="3926" y="2360"/>
                    </a:lnTo>
                    <a:lnTo>
                      <a:pt x="3930" y="2360"/>
                    </a:lnTo>
                    <a:lnTo>
                      <a:pt x="3933" y="2361"/>
                    </a:lnTo>
                    <a:lnTo>
                      <a:pt x="3937" y="2362"/>
                    </a:lnTo>
                    <a:lnTo>
                      <a:pt x="3941" y="2362"/>
                    </a:lnTo>
                    <a:lnTo>
                      <a:pt x="3945" y="2363"/>
                    </a:lnTo>
                    <a:lnTo>
                      <a:pt x="3948" y="2363"/>
                    </a:lnTo>
                    <a:lnTo>
                      <a:pt x="3954" y="2363"/>
                    </a:lnTo>
                    <a:lnTo>
                      <a:pt x="6046" y="2363"/>
                    </a:lnTo>
                    <a:lnTo>
                      <a:pt x="6052" y="2363"/>
                    </a:lnTo>
                    <a:lnTo>
                      <a:pt x="6055" y="2363"/>
                    </a:lnTo>
                    <a:lnTo>
                      <a:pt x="6059" y="2362"/>
                    </a:lnTo>
                    <a:lnTo>
                      <a:pt x="6063" y="2362"/>
                    </a:lnTo>
                    <a:lnTo>
                      <a:pt x="6067" y="2361"/>
                    </a:lnTo>
                    <a:lnTo>
                      <a:pt x="6070" y="2360"/>
                    </a:lnTo>
                    <a:lnTo>
                      <a:pt x="6074" y="2360"/>
                    </a:lnTo>
                    <a:lnTo>
                      <a:pt x="6078" y="2359"/>
                    </a:lnTo>
                    <a:lnTo>
                      <a:pt x="6081" y="2357"/>
                    </a:lnTo>
                    <a:lnTo>
                      <a:pt x="6085" y="2356"/>
                    </a:lnTo>
                    <a:lnTo>
                      <a:pt x="6088" y="2355"/>
                    </a:lnTo>
                    <a:lnTo>
                      <a:pt x="6092" y="2353"/>
                    </a:lnTo>
                    <a:lnTo>
                      <a:pt x="6095" y="2351"/>
                    </a:lnTo>
                    <a:lnTo>
                      <a:pt x="6097" y="2350"/>
                    </a:lnTo>
                    <a:lnTo>
                      <a:pt x="6099" y="2349"/>
                    </a:lnTo>
                    <a:lnTo>
                      <a:pt x="6103" y="2347"/>
                    </a:lnTo>
                    <a:lnTo>
                      <a:pt x="6106" y="2344"/>
                    </a:lnTo>
                    <a:lnTo>
                      <a:pt x="6110" y="2342"/>
                    </a:lnTo>
                    <a:lnTo>
                      <a:pt x="6113" y="2339"/>
                    </a:lnTo>
                    <a:lnTo>
                      <a:pt x="6116" y="2337"/>
                    </a:lnTo>
                    <a:lnTo>
                      <a:pt x="6118" y="2334"/>
                    </a:lnTo>
                    <a:lnTo>
                      <a:pt x="6121" y="2331"/>
                    </a:lnTo>
                    <a:lnTo>
                      <a:pt x="6123" y="2329"/>
                    </a:lnTo>
                    <a:lnTo>
                      <a:pt x="6125" y="2326"/>
                    </a:lnTo>
                    <a:lnTo>
                      <a:pt x="6127" y="2323"/>
                    </a:lnTo>
                    <a:lnTo>
                      <a:pt x="6129" y="2321"/>
                    </a:lnTo>
                    <a:lnTo>
                      <a:pt x="6131" y="2318"/>
                    </a:lnTo>
                    <a:lnTo>
                      <a:pt x="6133" y="2314"/>
                    </a:lnTo>
                    <a:lnTo>
                      <a:pt x="6136" y="2310"/>
                    </a:lnTo>
                    <a:lnTo>
                      <a:pt x="6137" y="2307"/>
                    </a:lnTo>
                    <a:lnTo>
                      <a:pt x="6139" y="2304"/>
                    </a:lnTo>
                    <a:lnTo>
                      <a:pt x="6140" y="2300"/>
                    </a:lnTo>
                    <a:lnTo>
                      <a:pt x="6141" y="2297"/>
                    </a:lnTo>
                    <a:lnTo>
                      <a:pt x="6143" y="2294"/>
                    </a:lnTo>
                    <a:lnTo>
                      <a:pt x="6144" y="2290"/>
                    </a:lnTo>
                    <a:lnTo>
                      <a:pt x="6144" y="2286"/>
                    </a:lnTo>
                    <a:lnTo>
                      <a:pt x="6145" y="2283"/>
                    </a:lnTo>
                    <a:lnTo>
                      <a:pt x="6146" y="2279"/>
                    </a:lnTo>
                    <a:lnTo>
                      <a:pt x="6146" y="2275"/>
                    </a:lnTo>
                    <a:lnTo>
                      <a:pt x="6147" y="2271"/>
                    </a:lnTo>
                    <a:lnTo>
                      <a:pt x="6147" y="2268"/>
                    </a:lnTo>
                    <a:lnTo>
                      <a:pt x="6147" y="2262"/>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grpSp>
        <p:nvGrpSpPr>
          <p:cNvPr id="1149" name="Google Shape;1149;p36"/>
          <p:cNvGrpSpPr/>
          <p:nvPr/>
        </p:nvGrpSpPr>
        <p:grpSpPr>
          <a:xfrm>
            <a:off x="5634555" y="1535937"/>
            <a:ext cx="893149" cy="893149"/>
            <a:chOff x="1390775" y="1390753"/>
            <a:chExt cx="1493520" cy="1493520"/>
          </a:xfrm>
        </p:grpSpPr>
        <p:sp>
          <p:nvSpPr>
            <p:cNvPr id="1150" name="Google Shape;1150;p36"/>
            <p:cNvSpPr/>
            <p:nvPr/>
          </p:nvSpPr>
          <p:spPr>
            <a:xfrm>
              <a:off x="1390775" y="1390753"/>
              <a:ext cx="1493520" cy="149352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151" name="Google Shape;1151;p36"/>
            <p:cNvGrpSpPr/>
            <p:nvPr/>
          </p:nvGrpSpPr>
          <p:grpSpPr>
            <a:xfrm>
              <a:off x="1720068" y="1720046"/>
              <a:ext cx="834934" cy="834934"/>
              <a:chOff x="4308995" y="4876800"/>
              <a:chExt cx="914400" cy="914400"/>
            </a:xfrm>
          </p:grpSpPr>
          <p:sp>
            <p:nvSpPr>
              <p:cNvPr id="1152" name="Google Shape;1152;p36"/>
              <p:cNvSpPr/>
              <p:nvPr/>
            </p:nvSpPr>
            <p:spPr>
              <a:xfrm>
                <a:off x="4308995" y="4876800"/>
                <a:ext cx="914400" cy="914400"/>
              </a:xfrm>
              <a:custGeom>
                <a:rect b="b" l="l" r="r" t="t"/>
                <a:pathLst>
                  <a:path extrusionOk="0" h="10000" w="10000">
                    <a:moveTo>
                      <a:pt x="8800" y="4220"/>
                    </a:moveTo>
                    <a:lnTo>
                      <a:pt x="8800" y="3779"/>
                    </a:lnTo>
                    <a:lnTo>
                      <a:pt x="7599" y="5380"/>
                    </a:lnTo>
                    <a:lnTo>
                      <a:pt x="7582" y="5400"/>
                    </a:lnTo>
                    <a:lnTo>
                      <a:pt x="7562" y="5417"/>
                    </a:lnTo>
                    <a:lnTo>
                      <a:pt x="7541" y="5432"/>
                    </a:lnTo>
                    <a:lnTo>
                      <a:pt x="7518" y="5444"/>
                    </a:lnTo>
                    <a:lnTo>
                      <a:pt x="7493" y="5453"/>
                    </a:lnTo>
                    <a:lnTo>
                      <a:pt x="7467" y="5458"/>
                    </a:lnTo>
                    <a:lnTo>
                      <a:pt x="7441" y="5460"/>
                    </a:lnTo>
                    <a:lnTo>
                      <a:pt x="7415" y="5459"/>
                    </a:lnTo>
                    <a:lnTo>
                      <a:pt x="7389" y="5454"/>
                    </a:lnTo>
                    <a:lnTo>
                      <a:pt x="7365" y="5446"/>
                    </a:lnTo>
                    <a:lnTo>
                      <a:pt x="7341" y="5434"/>
                    </a:lnTo>
                    <a:lnTo>
                      <a:pt x="7319" y="5420"/>
                    </a:lnTo>
                    <a:lnTo>
                      <a:pt x="6430" y="4754"/>
                    </a:lnTo>
                    <a:lnTo>
                      <a:pt x="5252" y="6169"/>
                    </a:lnTo>
                    <a:lnTo>
                      <a:pt x="5234" y="6188"/>
                    </a:lnTo>
                    <a:lnTo>
                      <a:pt x="5213" y="6204"/>
                    </a:lnTo>
                    <a:lnTo>
                      <a:pt x="5191" y="6218"/>
                    </a:lnTo>
                    <a:lnTo>
                      <a:pt x="5167" y="6229"/>
                    </a:lnTo>
                    <a:lnTo>
                      <a:pt x="5142" y="6236"/>
                    </a:lnTo>
                    <a:lnTo>
                      <a:pt x="5116" y="6240"/>
                    </a:lnTo>
                    <a:lnTo>
                      <a:pt x="5090" y="6241"/>
                    </a:lnTo>
                    <a:lnTo>
                      <a:pt x="5064" y="6238"/>
                    </a:lnTo>
                    <a:lnTo>
                      <a:pt x="5039" y="6232"/>
                    </a:lnTo>
                    <a:lnTo>
                      <a:pt x="5014" y="6223"/>
                    </a:lnTo>
                    <a:lnTo>
                      <a:pt x="4991" y="6210"/>
                    </a:lnTo>
                    <a:lnTo>
                      <a:pt x="4970" y="6195"/>
                    </a:lnTo>
                    <a:lnTo>
                      <a:pt x="4951" y="6177"/>
                    </a:lnTo>
                    <a:lnTo>
                      <a:pt x="4935" y="6156"/>
                    </a:lnTo>
                    <a:lnTo>
                      <a:pt x="4921" y="6134"/>
                    </a:lnTo>
                    <a:lnTo>
                      <a:pt x="4910" y="6110"/>
                    </a:lnTo>
                    <a:lnTo>
                      <a:pt x="4903" y="6085"/>
                    </a:lnTo>
                    <a:lnTo>
                      <a:pt x="4899" y="6059"/>
                    </a:lnTo>
                    <a:lnTo>
                      <a:pt x="4898" y="6033"/>
                    </a:lnTo>
                    <a:lnTo>
                      <a:pt x="4901" y="6007"/>
                    </a:lnTo>
                    <a:lnTo>
                      <a:pt x="4907" y="5982"/>
                    </a:lnTo>
                    <a:lnTo>
                      <a:pt x="4916" y="5957"/>
                    </a:lnTo>
                    <a:lnTo>
                      <a:pt x="4929" y="5934"/>
                    </a:lnTo>
                    <a:lnTo>
                      <a:pt x="4944" y="5913"/>
                    </a:lnTo>
                    <a:lnTo>
                      <a:pt x="6244" y="4352"/>
                    </a:lnTo>
                    <a:lnTo>
                      <a:pt x="6262" y="4334"/>
                    </a:lnTo>
                    <a:lnTo>
                      <a:pt x="6281" y="4318"/>
                    </a:lnTo>
                    <a:lnTo>
                      <a:pt x="6303" y="4304"/>
                    </a:lnTo>
                    <a:lnTo>
                      <a:pt x="6326" y="4294"/>
                    </a:lnTo>
                    <a:lnTo>
                      <a:pt x="6350" y="4286"/>
                    </a:lnTo>
                    <a:lnTo>
                      <a:pt x="6375" y="4281"/>
                    </a:lnTo>
                    <a:lnTo>
                      <a:pt x="6400" y="4280"/>
                    </a:lnTo>
                    <a:lnTo>
                      <a:pt x="6425" y="4282"/>
                    </a:lnTo>
                    <a:lnTo>
                      <a:pt x="6450" y="4287"/>
                    </a:lnTo>
                    <a:lnTo>
                      <a:pt x="6474" y="4295"/>
                    </a:lnTo>
                    <a:lnTo>
                      <a:pt x="6497" y="4306"/>
                    </a:lnTo>
                    <a:lnTo>
                      <a:pt x="6518" y="4320"/>
                    </a:lnTo>
                    <a:lnTo>
                      <a:pt x="7399" y="4980"/>
                    </a:lnTo>
                    <a:lnTo>
                      <a:pt x="8600" y="3379"/>
                    </a:lnTo>
                    <a:lnTo>
                      <a:pt x="7959" y="3379"/>
                    </a:lnTo>
                    <a:lnTo>
                      <a:pt x="7933" y="3377"/>
                    </a:lnTo>
                    <a:lnTo>
                      <a:pt x="7907" y="3372"/>
                    </a:lnTo>
                    <a:lnTo>
                      <a:pt x="7882" y="3364"/>
                    </a:lnTo>
                    <a:lnTo>
                      <a:pt x="7859" y="3352"/>
                    </a:lnTo>
                    <a:lnTo>
                      <a:pt x="7837" y="3338"/>
                    </a:lnTo>
                    <a:lnTo>
                      <a:pt x="7818" y="3320"/>
                    </a:lnTo>
                    <a:lnTo>
                      <a:pt x="7800" y="3301"/>
                    </a:lnTo>
                    <a:lnTo>
                      <a:pt x="7786" y="3279"/>
                    </a:lnTo>
                    <a:lnTo>
                      <a:pt x="7774" y="3256"/>
                    </a:lnTo>
                    <a:lnTo>
                      <a:pt x="7766" y="3231"/>
                    </a:lnTo>
                    <a:lnTo>
                      <a:pt x="7761" y="3205"/>
                    </a:lnTo>
                    <a:lnTo>
                      <a:pt x="7759" y="3179"/>
                    </a:lnTo>
                    <a:lnTo>
                      <a:pt x="7761" y="3153"/>
                    </a:lnTo>
                    <a:lnTo>
                      <a:pt x="7766" y="3127"/>
                    </a:lnTo>
                    <a:lnTo>
                      <a:pt x="7774" y="3102"/>
                    </a:lnTo>
                    <a:lnTo>
                      <a:pt x="7786" y="3079"/>
                    </a:lnTo>
                    <a:lnTo>
                      <a:pt x="7800" y="3057"/>
                    </a:lnTo>
                    <a:lnTo>
                      <a:pt x="7818" y="3038"/>
                    </a:lnTo>
                    <a:lnTo>
                      <a:pt x="7837" y="3020"/>
                    </a:lnTo>
                    <a:lnTo>
                      <a:pt x="7859" y="3006"/>
                    </a:lnTo>
                    <a:lnTo>
                      <a:pt x="7882" y="2994"/>
                    </a:lnTo>
                    <a:lnTo>
                      <a:pt x="7907" y="2986"/>
                    </a:lnTo>
                    <a:lnTo>
                      <a:pt x="7933" y="2981"/>
                    </a:lnTo>
                    <a:lnTo>
                      <a:pt x="7959" y="2979"/>
                    </a:lnTo>
                    <a:lnTo>
                      <a:pt x="9000" y="2979"/>
                    </a:lnTo>
                    <a:lnTo>
                      <a:pt x="9012" y="2980"/>
                    </a:lnTo>
                    <a:lnTo>
                      <a:pt x="9024" y="2980"/>
                    </a:lnTo>
                    <a:lnTo>
                      <a:pt x="9025" y="2981"/>
                    </a:lnTo>
                    <a:lnTo>
                      <a:pt x="9026" y="2981"/>
                    </a:lnTo>
                    <a:lnTo>
                      <a:pt x="9038" y="2983"/>
                    </a:lnTo>
                    <a:lnTo>
                      <a:pt x="9050" y="2985"/>
                    </a:lnTo>
                    <a:lnTo>
                      <a:pt x="9051" y="2986"/>
                    </a:lnTo>
                    <a:lnTo>
                      <a:pt x="9052" y="2986"/>
                    </a:lnTo>
                    <a:lnTo>
                      <a:pt x="9063" y="2990"/>
                    </a:lnTo>
                    <a:lnTo>
                      <a:pt x="9075" y="2993"/>
                    </a:lnTo>
                    <a:lnTo>
                      <a:pt x="9076" y="2994"/>
                    </a:lnTo>
                    <a:lnTo>
                      <a:pt x="9077" y="2994"/>
                    </a:lnTo>
                    <a:lnTo>
                      <a:pt x="9087" y="3000"/>
                    </a:lnTo>
                    <a:lnTo>
                      <a:pt x="9098" y="3005"/>
                    </a:lnTo>
                    <a:lnTo>
                      <a:pt x="9099" y="3005"/>
                    </a:lnTo>
                    <a:lnTo>
                      <a:pt x="9100" y="3006"/>
                    </a:lnTo>
                    <a:lnTo>
                      <a:pt x="9110" y="3012"/>
                    </a:lnTo>
                    <a:lnTo>
                      <a:pt x="9120" y="3019"/>
                    </a:lnTo>
                    <a:lnTo>
                      <a:pt x="9121" y="3020"/>
                    </a:lnTo>
                    <a:lnTo>
                      <a:pt x="9122" y="3020"/>
                    </a:lnTo>
                    <a:lnTo>
                      <a:pt x="9131" y="3028"/>
                    </a:lnTo>
                    <a:lnTo>
                      <a:pt x="9140" y="3036"/>
                    </a:lnTo>
                    <a:lnTo>
                      <a:pt x="9141" y="3037"/>
                    </a:lnTo>
                    <a:lnTo>
                      <a:pt x="9141" y="3038"/>
                    </a:lnTo>
                    <a:lnTo>
                      <a:pt x="9149" y="3047"/>
                    </a:lnTo>
                    <a:lnTo>
                      <a:pt x="9157" y="3056"/>
                    </a:lnTo>
                    <a:lnTo>
                      <a:pt x="9158" y="3056"/>
                    </a:lnTo>
                    <a:lnTo>
                      <a:pt x="9159" y="3057"/>
                    </a:lnTo>
                    <a:lnTo>
                      <a:pt x="9165" y="3067"/>
                    </a:lnTo>
                    <a:lnTo>
                      <a:pt x="9172" y="3077"/>
                    </a:lnTo>
                    <a:lnTo>
                      <a:pt x="9173" y="3078"/>
                    </a:lnTo>
                    <a:lnTo>
                      <a:pt x="9173" y="3079"/>
                    </a:lnTo>
                    <a:lnTo>
                      <a:pt x="9179" y="3090"/>
                    </a:lnTo>
                    <a:lnTo>
                      <a:pt x="9184" y="3100"/>
                    </a:lnTo>
                    <a:lnTo>
                      <a:pt x="9184" y="3101"/>
                    </a:lnTo>
                    <a:lnTo>
                      <a:pt x="9185" y="3102"/>
                    </a:lnTo>
                    <a:lnTo>
                      <a:pt x="9189" y="3114"/>
                    </a:lnTo>
                    <a:lnTo>
                      <a:pt x="9193" y="3125"/>
                    </a:lnTo>
                    <a:lnTo>
                      <a:pt x="9193" y="3126"/>
                    </a:lnTo>
                    <a:lnTo>
                      <a:pt x="9193" y="3127"/>
                    </a:lnTo>
                    <a:lnTo>
                      <a:pt x="9196" y="3139"/>
                    </a:lnTo>
                    <a:lnTo>
                      <a:pt x="9198" y="3151"/>
                    </a:lnTo>
                    <a:lnTo>
                      <a:pt x="9198" y="3152"/>
                    </a:lnTo>
                    <a:lnTo>
                      <a:pt x="9198" y="3153"/>
                    </a:lnTo>
                    <a:lnTo>
                      <a:pt x="9199" y="3165"/>
                    </a:lnTo>
                    <a:lnTo>
                      <a:pt x="9200" y="3177"/>
                    </a:lnTo>
                    <a:lnTo>
                      <a:pt x="9200" y="3178"/>
                    </a:lnTo>
                    <a:lnTo>
                      <a:pt x="9200" y="3179"/>
                    </a:lnTo>
                    <a:lnTo>
                      <a:pt x="9200" y="4220"/>
                    </a:lnTo>
                    <a:lnTo>
                      <a:pt x="9198" y="4246"/>
                    </a:lnTo>
                    <a:lnTo>
                      <a:pt x="9193" y="4272"/>
                    </a:lnTo>
                    <a:lnTo>
                      <a:pt x="9185" y="4297"/>
                    </a:lnTo>
                    <a:lnTo>
                      <a:pt x="9173" y="4320"/>
                    </a:lnTo>
                    <a:lnTo>
                      <a:pt x="9159" y="4342"/>
                    </a:lnTo>
                    <a:lnTo>
                      <a:pt x="9141" y="4361"/>
                    </a:lnTo>
                    <a:lnTo>
                      <a:pt x="9122" y="4379"/>
                    </a:lnTo>
                    <a:lnTo>
                      <a:pt x="9100" y="4393"/>
                    </a:lnTo>
                    <a:lnTo>
                      <a:pt x="9077" y="4405"/>
                    </a:lnTo>
                    <a:lnTo>
                      <a:pt x="9052" y="4413"/>
                    </a:lnTo>
                    <a:lnTo>
                      <a:pt x="9026" y="4418"/>
                    </a:lnTo>
                    <a:lnTo>
                      <a:pt x="9000" y="4420"/>
                    </a:lnTo>
                    <a:lnTo>
                      <a:pt x="8974" y="4418"/>
                    </a:lnTo>
                    <a:lnTo>
                      <a:pt x="8948" y="4413"/>
                    </a:lnTo>
                    <a:lnTo>
                      <a:pt x="8923" y="4405"/>
                    </a:lnTo>
                    <a:lnTo>
                      <a:pt x="8900" y="4393"/>
                    </a:lnTo>
                    <a:lnTo>
                      <a:pt x="8878" y="4379"/>
                    </a:lnTo>
                    <a:lnTo>
                      <a:pt x="8859" y="4361"/>
                    </a:lnTo>
                    <a:lnTo>
                      <a:pt x="8841" y="4342"/>
                    </a:lnTo>
                    <a:lnTo>
                      <a:pt x="8827" y="4320"/>
                    </a:lnTo>
                    <a:lnTo>
                      <a:pt x="8815" y="4297"/>
                    </a:lnTo>
                    <a:lnTo>
                      <a:pt x="8807" y="4272"/>
                    </a:lnTo>
                    <a:lnTo>
                      <a:pt x="8802" y="4246"/>
                    </a:lnTo>
                    <a:lnTo>
                      <a:pt x="8800" y="422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53" name="Google Shape;1153;p36"/>
              <p:cNvSpPr/>
              <p:nvPr/>
            </p:nvSpPr>
            <p:spPr>
              <a:xfrm>
                <a:off x="4308995" y="4876800"/>
                <a:ext cx="914400" cy="914400"/>
              </a:xfrm>
              <a:custGeom>
                <a:rect b="b" l="l" r="r" t="t"/>
                <a:pathLst>
                  <a:path extrusionOk="0" h="10000" w="10000">
                    <a:moveTo>
                      <a:pt x="5672" y="4627"/>
                    </a:moveTo>
                    <a:lnTo>
                      <a:pt x="5172" y="5000"/>
                    </a:lnTo>
                    <a:lnTo>
                      <a:pt x="5672" y="5373"/>
                    </a:lnTo>
                    <a:lnTo>
                      <a:pt x="5692" y="5390"/>
                    </a:lnTo>
                    <a:lnTo>
                      <a:pt x="5710" y="5409"/>
                    </a:lnTo>
                    <a:lnTo>
                      <a:pt x="5725" y="5431"/>
                    </a:lnTo>
                    <a:lnTo>
                      <a:pt x="5737" y="5454"/>
                    </a:lnTo>
                    <a:lnTo>
                      <a:pt x="5746" y="5479"/>
                    </a:lnTo>
                    <a:lnTo>
                      <a:pt x="5751" y="5505"/>
                    </a:lnTo>
                    <a:lnTo>
                      <a:pt x="5753" y="5531"/>
                    </a:lnTo>
                    <a:lnTo>
                      <a:pt x="5751" y="5558"/>
                    </a:lnTo>
                    <a:lnTo>
                      <a:pt x="5747" y="5583"/>
                    </a:lnTo>
                    <a:lnTo>
                      <a:pt x="5738" y="5608"/>
                    </a:lnTo>
                    <a:lnTo>
                      <a:pt x="5452" y="6311"/>
                    </a:lnTo>
                    <a:lnTo>
                      <a:pt x="5441" y="6335"/>
                    </a:lnTo>
                    <a:lnTo>
                      <a:pt x="5426" y="6357"/>
                    </a:lnTo>
                    <a:lnTo>
                      <a:pt x="5408" y="6377"/>
                    </a:lnTo>
                    <a:lnTo>
                      <a:pt x="5388" y="6395"/>
                    </a:lnTo>
                    <a:lnTo>
                      <a:pt x="5366" y="6410"/>
                    </a:lnTo>
                    <a:lnTo>
                      <a:pt x="5342" y="6421"/>
                    </a:lnTo>
                    <a:lnTo>
                      <a:pt x="5317" y="6430"/>
                    </a:lnTo>
                    <a:lnTo>
                      <a:pt x="5291" y="6435"/>
                    </a:lnTo>
                    <a:lnTo>
                      <a:pt x="5264" y="6436"/>
                    </a:lnTo>
                    <a:lnTo>
                      <a:pt x="5238" y="6434"/>
                    </a:lnTo>
                    <a:lnTo>
                      <a:pt x="4619" y="6343"/>
                    </a:lnTo>
                    <a:lnTo>
                      <a:pt x="4710" y="6961"/>
                    </a:lnTo>
                    <a:lnTo>
                      <a:pt x="4712" y="6987"/>
                    </a:lnTo>
                    <a:lnTo>
                      <a:pt x="4711" y="7014"/>
                    </a:lnTo>
                    <a:lnTo>
                      <a:pt x="4706" y="7040"/>
                    </a:lnTo>
                    <a:lnTo>
                      <a:pt x="4697" y="7065"/>
                    </a:lnTo>
                    <a:lnTo>
                      <a:pt x="4686" y="7089"/>
                    </a:lnTo>
                    <a:lnTo>
                      <a:pt x="4671" y="7111"/>
                    </a:lnTo>
                    <a:lnTo>
                      <a:pt x="4653" y="7131"/>
                    </a:lnTo>
                    <a:lnTo>
                      <a:pt x="4633" y="7149"/>
                    </a:lnTo>
                    <a:lnTo>
                      <a:pt x="4611" y="7164"/>
                    </a:lnTo>
                    <a:lnTo>
                      <a:pt x="4587" y="7175"/>
                    </a:lnTo>
                    <a:lnTo>
                      <a:pt x="3885" y="7461"/>
                    </a:lnTo>
                    <a:lnTo>
                      <a:pt x="3860" y="7470"/>
                    </a:lnTo>
                    <a:lnTo>
                      <a:pt x="3835" y="7474"/>
                    </a:lnTo>
                    <a:lnTo>
                      <a:pt x="3808" y="7476"/>
                    </a:lnTo>
                    <a:lnTo>
                      <a:pt x="3782" y="7474"/>
                    </a:lnTo>
                    <a:lnTo>
                      <a:pt x="3756" y="7469"/>
                    </a:lnTo>
                    <a:lnTo>
                      <a:pt x="3732" y="7460"/>
                    </a:lnTo>
                    <a:lnTo>
                      <a:pt x="3708" y="7448"/>
                    </a:lnTo>
                    <a:lnTo>
                      <a:pt x="3686" y="7433"/>
                    </a:lnTo>
                    <a:lnTo>
                      <a:pt x="3667" y="7416"/>
                    </a:lnTo>
                    <a:lnTo>
                      <a:pt x="3650" y="7396"/>
                    </a:lnTo>
                    <a:lnTo>
                      <a:pt x="3276" y="6895"/>
                    </a:lnTo>
                    <a:lnTo>
                      <a:pt x="2903" y="7396"/>
                    </a:lnTo>
                    <a:lnTo>
                      <a:pt x="2886" y="7416"/>
                    </a:lnTo>
                    <a:lnTo>
                      <a:pt x="2867" y="7433"/>
                    </a:lnTo>
                    <a:lnTo>
                      <a:pt x="2845" y="7448"/>
                    </a:lnTo>
                    <a:lnTo>
                      <a:pt x="2822" y="7460"/>
                    </a:lnTo>
                    <a:lnTo>
                      <a:pt x="2797" y="7469"/>
                    </a:lnTo>
                    <a:lnTo>
                      <a:pt x="2771" y="7474"/>
                    </a:lnTo>
                    <a:lnTo>
                      <a:pt x="2745" y="7476"/>
                    </a:lnTo>
                    <a:lnTo>
                      <a:pt x="2718" y="7474"/>
                    </a:lnTo>
                    <a:lnTo>
                      <a:pt x="2693" y="7470"/>
                    </a:lnTo>
                    <a:lnTo>
                      <a:pt x="2668" y="7461"/>
                    </a:lnTo>
                    <a:lnTo>
                      <a:pt x="1966" y="7175"/>
                    </a:lnTo>
                    <a:lnTo>
                      <a:pt x="1942" y="7164"/>
                    </a:lnTo>
                    <a:lnTo>
                      <a:pt x="1920" y="7149"/>
                    </a:lnTo>
                    <a:lnTo>
                      <a:pt x="1900" y="7131"/>
                    </a:lnTo>
                    <a:lnTo>
                      <a:pt x="1882" y="7111"/>
                    </a:lnTo>
                    <a:lnTo>
                      <a:pt x="1867" y="7089"/>
                    </a:lnTo>
                    <a:lnTo>
                      <a:pt x="1856" y="7065"/>
                    </a:lnTo>
                    <a:lnTo>
                      <a:pt x="1847" y="7040"/>
                    </a:lnTo>
                    <a:lnTo>
                      <a:pt x="1842" y="7014"/>
                    </a:lnTo>
                    <a:lnTo>
                      <a:pt x="1841" y="6987"/>
                    </a:lnTo>
                    <a:lnTo>
                      <a:pt x="1843" y="6961"/>
                    </a:lnTo>
                    <a:lnTo>
                      <a:pt x="1934" y="6343"/>
                    </a:lnTo>
                    <a:lnTo>
                      <a:pt x="1315" y="6434"/>
                    </a:lnTo>
                    <a:lnTo>
                      <a:pt x="1289" y="6436"/>
                    </a:lnTo>
                    <a:lnTo>
                      <a:pt x="1262" y="6435"/>
                    </a:lnTo>
                    <a:lnTo>
                      <a:pt x="1236" y="6430"/>
                    </a:lnTo>
                    <a:lnTo>
                      <a:pt x="1211" y="6421"/>
                    </a:lnTo>
                    <a:lnTo>
                      <a:pt x="1187" y="6410"/>
                    </a:lnTo>
                    <a:lnTo>
                      <a:pt x="1165" y="6395"/>
                    </a:lnTo>
                    <a:lnTo>
                      <a:pt x="1145" y="6377"/>
                    </a:lnTo>
                    <a:lnTo>
                      <a:pt x="1127" y="6357"/>
                    </a:lnTo>
                    <a:lnTo>
                      <a:pt x="1112" y="6335"/>
                    </a:lnTo>
                    <a:lnTo>
                      <a:pt x="1101" y="6311"/>
                    </a:lnTo>
                    <a:lnTo>
                      <a:pt x="815" y="5608"/>
                    </a:lnTo>
                    <a:lnTo>
                      <a:pt x="806" y="5583"/>
                    </a:lnTo>
                    <a:lnTo>
                      <a:pt x="802" y="5558"/>
                    </a:lnTo>
                    <a:lnTo>
                      <a:pt x="800" y="5531"/>
                    </a:lnTo>
                    <a:lnTo>
                      <a:pt x="802" y="5505"/>
                    </a:lnTo>
                    <a:lnTo>
                      <a:pt x="807" y="5479"/>
                    </a:lnTo>
                    <a:lnTo>
                      <a:pt x="816" y="5454"/>
                    </a:lnTo>
                    <a:lnTo>
                      <a:pt x="828" y="5431"/>
                    </a:lnTo>
                    <a:lnTo>
                      <a:pt x="843" y="5409"/>
                    </a:lnTo>
                    <a:lnTo>
                      <a:pt x="860" y="5390"/>
                    </a:lnTo>
                    <a:lnTo>
                      <a:pt x="880" y="5373"/>
                    </a:lnTo>
                    <a:lnTo>
                      <a:pt x="1380" y="5000"/>
                    </a:lnTo>
                    <a:lnTo>
                      <a:pt x="880" y="4627"/>
                    </a:lnTo>
                    <a:lnTo>
                      <a:pt x="860" y="4610"/>
                    </a:lnTo>
                    <a:lnTo>
                      <a:pt x="843" y="4591"/>
                    </a:lnTo>
                    <a:lnTo>
                      <a:pt x="828" y="4569"/>
                    </a:lnTo>
                    <a:lnTo>
                      <a:pt x="816" y="4546"/>
                    </a:lnTo>
                    <a:lnTo>
                      <a:pt x="807" y="4521"/>
                    </a:lnTo>
                    <a:lnTo>
                      <a:pt x="802" y="4495"/>
                    </a:lnTo>
                    <a:lnTo>
                      <a:pt x="800" y="4469"/>
                    </a:lnTo>
                    <a:lnTo>
                      <a:pt x="802" y="4442"/>
                    </a:lnTo>
                    <a:lnTo>
                      <a:pt x="806" y="4417"/>
                    </a:lnTo>
                    <a:lnTo>
                      <a:pt x="815" y="4392"/>
                    </a:lnTo>
                    <a:lnTo>
                      <a:pt x="1101" y="3689"/>
                    </a:lnTo>
                    <a:lnTo>
                      <a:pt x="1112" y="3665"/>
                    </a:lnTo>
                    <a:lnTo>
                      <a:pt x="1127" y="3643"/>
                    </a:lnTo>
                    <a:lnTo>
                      <a:pt x="1145" y="3623"/>
                    </a:lnTo>
                    <a:lnTo>
                      <a:pt x="1165" y="3605"/>
                    </a:lnTo>
                    <a:lnTo>
                      <a:pt x="1187" y="3590"/>
                    </a:lnTo>
                    <a:lnTo>
                      <a:pt x="1211" y="3579"/>
                    </a:lnTo>
                    <a:lnTo>
                      <a:pt x="1236" y="3570"/>
                    </a:lnTo>
                    <a:lnTo>
                      <a:pt x="1262" y="3565"/>
                    </a:lnTo>
                    <a:lnTo>
                      <a:pt x="1289" y="3564"/>
                    </a:lnTo>
                    <a:lnTo>
                      <a:pt x="1315" y="3566"/>
                    </a:lnTo>
                    <a:lnTo>
                      <a:pt x="1934" y="3657"/>
                    </a:lnTo>
                    <a:lnTo>
                      <a:pt x="1843" y="3039"/>
                    </a:lnTo>
                    <a:lnTo>
                      <a:pt x="1841" y="3013"/>
                    </a:lnTo>
                    <a:lnTo>
                      <a:pt x="1842" y="2986"/>
                    </a:lnTo>
                    <a:lnTo>
                      <a:pt x="1847" y="2960"/>
                    </a:lnTo>
                    <a:lnTo>
                      <a:pt x="1856" y="2935"/>
                    </a:lnTo>
                    <a:lnTo>
                      <a:pt x="1867" y="2911"/>
                    </a:lnTo>
                    <a:lnTo>
                      <a:pt x="1882" y="2889"/>
                    </a:lnTo>
                    <a:lnTo>
                      <a:pt x="1900" y="2869"/>
                    </a:lnTo>
                    <a:lnTo>
                      <a:pt x="1920" y="2851"/>
                    </a:lnTo>
                    <a:lnTo>
                      <a:pt x="1942" y="2836"/>
                    </a:lnTo>
                    <a:lnTo>
                      <a:pt x="1966" y="2825"/>
                    </a:lnTo>
                    <a:lnTo>
                      <a:pt x="2668" y="2539"/>
                    </a:lnTo>
                    <a:lnTo>
                      <a:pt x="2693" y="2530"/>
                    </a:lnTo>
                    <a:lnTo>
                      <a:pt x="2718" y="2526"/>
                    </a:lnTo>
                    <a:lnTo>
                      <a:pt x="2745" y="2524"/>
                    </a:lnTo>
                    <a:lnTo>
                      <a:pt x="2771" y="2526"/>
                    </a:lnTo>
                    <a:lnTo>
                      <a:pt x="2797" y="2531"/>
                    </a:lnTo>
                    <a:lnTo>
                      <a:pt x="2822" y="2540"/>
                    </a:lnTo>
                    <a:lnTo>
                      <a:pt x="2845" y="2552"/>
                    </a:lnTo>
                    <a:lnTo>
                      <a:pt x="2867" y="2567"/>
                    </a:lnTo>
                    <a:lnTo>
                      <a:pt x="2886" y="2584"/>
                    </a:lnTo>
                    <a:lnTo>
                      <a:pt x="2903" y="2604"/>
                    </a:lnTo>
                    <a:lnTo>
                      <a:pt x="3276" y="3105"/>
                    </a:lnTo>
                    <a:lnTo>
                      <a:pt x="3650" y="2604"/>
                    </a:lnTo>
                    <a:lnTo>
                      <a:pt x="3667" y="2584"/>
                    </a:lnTo>
                    <a:lnTo>
                      <a:pt x="3686" y="2567"/>
                    </a:lnTo>
                    <a:lnTo>
                      <a:pt x="3708" y="2552"/>
                    </a:lnTo>
                    <a:lnTo>
                      <a:pt x="3732" y="2540"/>
                    </a:lnTo>
                    <a:lnTo>
                      <a:pt x="3756" y="2531"/>
                    </a:lnTo>
                    <a:lnTo>
                      <a:pt x="3782" y="2526"/>
                    </a:lnTo>
                    <a:lnTo>
                      <a:pt x="3808" y="2524"/>
                    </a:lnTo>
                    <a:lnTo>
                      <a:pt x="3835" y="2526"/>
                    </a:lnTo>
                    <a:lnTo>
                      <a:pt x="3860" y="2530"/>
                    </a:lnTo>
                    <a:lnTo>
                      <a:pt x="3885" y="2539"/>
                    </a:lnTo>
                    <a:lnTo>
                      <a:pt x="4587" y="2825"/>
                    </a:lnTo>
                    <a:lnTo>
                      <a:pt x="4611" y="2836"/>
                    </a:lnTo>
                    <a:lnTo>
                      <a:pt x="4633" y="2851"/>
                    </a:lnTo>
                    <a:lnTo>
                      <a:pt x="4653" y="2869"/>
                    </a:lnTo>
                    <a:lnTo>
                      <a:pt x="4671" y="2889"/>
                    </a:lnTo>
                    <a:lnTo>
                      <a:pt x="4686" y="2911"/>
                    </a:lnTo>
                    <a:lnTo>
                      <a:pt x="4697" y="2935"/>
                    </a:lnTo>
                    <a:lnTo>
                      <a:pt x="4706" y="2960"/>
                    </a:lnTo>
                    <a:lnTo>
                      <a:pt x="4711" y="2986"/>
                    </a:lnTo>
                    <a:lnTo>
                      <a:pt x="4712" y="3013"/>
                    </a:lnTo>
                    <a:lnTo>
                      <a:pt x="4710" y="3039"/>
                    </a:lnTo>
                    <a:lnTo>
                      <a:pt x="4619" y="3657"/>
                    </a:lnTo>
                    <a:lnTo>
                      <a:pt x="5238" y="3566"/>
                    </a:lnTo>
                    <a:lnTo>
                      <a:pt x="5264" y="3564"/>
                    </a:lnTo>
                    <a:lnTo>
                      <a:pt x="5291" y="3565"/>
                    </a:lnTo>
                    <a:lnTo>
                      <a:pt x="5317" y="3570"/>
                    </a:lnTo>
                    <a:lnTo>
                      <a:pt x="5342" y="3579"/>
                    </a:lnTo>
                    <a:lnTo>
                      <a:pt x="5366" y="3590"/>
                    </a:lnTo>
                    <a:lnTo>
                      <a:pt x="5388" y="3605"/>
                    </a:lnTo>
                    <a:lnTo>
                      <a:pt x="5408" y="3623"/>
                    </a:lnTo>
                    <a:lnTo>
                      <a:pt x="5426" y="3643"/>
                    </a:lnTo>
                    <a:lnTo>
                      <a:pt x="5441" y="3665"/>
                    </a:lnTo>
                    <a:lnTo>
                      <a:pt x="5452" y="3689"/>
                    </a:lnTo>
                    <a:lnTo>
                      <a:pt x="5738" y="4392"/>
                    </a:lnTo>
                    <a:lnTo>
                      <a:pt x="5747" y="4417"/>
                    </a:lnTo>
                    <a:lnTo>
                      <a:pt x="5751" y="4442"/>
                    </a:lnTo>
                    <a:lnTo>
                      <a:pt x="5753" y="4469"/>
                    </a:lnTo>
                    <a:lnTo>
                      <a:pt x="5751" y="4495"/>
                    </a:lnTo>
                    <a:lnTo>
                      <a:pt x="5746" y="4521"/>
                    </a:lnTo>
                    <a:lnTo>
                      <a:pt x="5737" y="4546"/>
                    </a:lnTo>
                    <a:lnTo>
                      <a:pt x="5725" y="4569"/>
                    </a:lnTo>
                    <a:lnTo>
                      <a:pt x="5710" y="4591"/>
                    </a:lnTo>
                    <a:lnTo>
                      <a:pt x="5692" y="4610"/>
                    </a:lnTo>
                    <a:lnTo>
                      <a:pt x="5672" y="4627"/>
                    </a:lnTo>
                    <a:close/>
                    <a:moveTo>
                      <a:pt x="4697" y="4857"/>
                    </a:moveTo>
                    <a:lnTo>
                      <a:pt x="4718" y="4840"/>
                    </a:lnTo>
                    <a:lnTo>
                      <a:pt x="5309" y="4399"/>
                    </a:lnTo>
                    <a:lnTo>
                      <a:pt x="5141" y="3985"/>
                    </a:lnTo>
                    <a:lnTo>
                      <a:pt x="4411" y="4092"/>
                    </a:lnTo>
                    <a:lnTo>
                      <a:pt x="4385" y="4094"/>
                    </a:lnTo>
                    <a:lnTo>
                      <a:pt x="4358" y="4093"/>
                    </a:lnTo>
                    <a:lnTo>
                      <a:pt x="4332" y="4088"/>
                    </a:lnTo>
                    <a:lnTo>
                      <a:pt x="4307" y="4079"/>
                    </a:lnTo>
                    <a:lnTo>
                      <a:pt x="4283" y="4068"/>
                    </a:lnTo>
                    <a:lnTo>
                      <a:pt x="4261" y="4053"/>
                    </a:lnTo>
                    <a:lnTo>
                      <a:pt x="4241" y="4035"/>
                    </a:lnTo>
                    <a:lnTo>
                      <a:pt x="4223" y="4015"/>
                    </a:lnTo>
                    <a:lnTo>
                      <a:pt x="4208" y="3993"/>
                    </a:lnTo>
                    <a:lnTo>
                      <a:pt x="4197" y="3969"/>
                    </a:lnTo>
                    <a:lnTo>
                      <a:pt x="4188" y="3944"/>
                    </a:lnTo>
                    <a:lnTo>
                      <a:pt x="4183" y="3918"/>
                    </a:lnTo>
                    <a:lnTo>
                      <a:pt x="4182" y="3891"/>
                    </a:lnTo>
                    <a:lnTo>
                      <a:pt x="4184" y="3865"/>
                    </a:lnTo>
                    <a:lnTo>
                      <a:pt x="4291" y="3136"/>
                    </a:lnTo>
                    <a:lnTo>
                      <a:pt x="3878" y="2968"/>
                    </a:lnTo>
                    <a:lnTo>
                      <a:pt x="3436" y="3559"/>
                    </a:lnTo>
                    <a:lnTo>
                      <a:pt x="3419" y="3579"/>
                    </a:lnTo>
                    <a:lnTo>
                      <a:pt x="3399" y="3597"/>
                    </a:lnTo>
                    <a:lnTo>
                      <a:pt x="3377" y="3611"/>
                    </a:lnTo>
                    <a:lnTo>
                      <a:pt x="3354" y="3623"/>
                    </a:lnTo>
                    <a:lnTo>
                      <a:pt x="3328" y="3632"/>
                    </a:lnTo>
                    <a:lnTo>
                      <a:pt x="3302" y="3637"/>
                    </a:lnTo>
                    <a:lnTo>
                      <a:pt x="3276" y="3639"/>
                    </a:lnTo>
                    <a:lnTo>
                      <a:pt x="3249" y="3637"/>
                    </a:lnTo>
                    <a:lnTo>
                      <a:pt x="3223" y="3632"/>
                    </a:lnTo>
                    <a:lnTo>
                      <a:pt x="3198" y="3623"/>
                    </a:lnTo>
                    <a:lnTo>
                      <a:pt x="3175" y="3611"/>
                    </a:lnTo>
                    <a:lnTo>
                      <a:pt x="3153" y="3596"/>
                    </a:lnTo>
                    <a:lnTo>
                      <a:pt x="3133" y="3579"/>
                    </a:lnTo>
                    <a:lnTo>
                      <a:pt x="3116" y="3559"/>
                    </a:lnTo>
                    <a:lnTo>
                      <a:pt x="2675" y="2968"/>
                    </a:lnTo>
                    <a:lnTo>
                      <a:pt x="2262" y="3136"/>
                    </a:lnTo>
                    <a:lnTo>
                      <a:pt x="2369" y="3865"/>
                    </a:lnTo>
                    <a:lnTo>
                      <a:pt x="2371" y="3891"/>
                    </a:lnTo>
                    <a:lnTo>
                      <a:pt x="2370" y="3918"/>
                    </a:lnTo>
                    <a:lnTo>
                      <a:pt x="2365" y="3944"/>
                    </a:lnTo>
                    <a:lnTo>
                      <a:pt x="2356" y="3969"/>
                    </a:lnTo>
                    <a:lnTo>
                      <a:pt x="2345" y="3993"/>
                    </a:lnTo>
                    <a:lnTo>
                      <a:pt x="2330" y="4015"/>
                    </a:lnTo>
                    <a:lnTo>
                      <a:pt x="2312" y="4035"/>
                    </a:lnTo>
                    <a:lnTo>
                      <a:pt x="2292" y="4053"/>
                    </a:lnTo>
                    <a:lnTo>
                      <a:pt x="2270" y="4068"/>
                    </a:lnTo>
                    <a:lnTo>
                      <a:pt x="2246" y="4079"/>
                    </a:lnTo>
                    <a:lnTo>
                      <a:pt x="2221" y="4088"/>
                    </a:lnTo>
                    <a:lnTo>
                      <a:pt x="2195" y="4093"/>
                    </a:lnTo>
                    <a:lnTo>
                      <a:pt x="2168" y="4094"/>
                    </a:lnTo>
                    <a:lnTo>
                      <a:pt x="2142" y="4092"/>
                    </a:lnTo>
                    <a:lnTo>
                      <a:pt x="1412" y="3985"/>
                    </a:lnTo>
                    <a:lnTo>
                      <a:pt x="1244" y="4399"/>
                    </a:lnTo>
                    <a:lnTo>
                      <a:pt x="1835" y="4840"/>
                    </a:lnTo>
                    <a:lnTo>
                      <a:pt x="1855" y="4857"/>
                    </a:lnTo>
                    <a:lnTo>
                      <a:pt x="1872" y="4877"/>
                    </a:lnTo>
                    <a:lnTo>
                      <a:pt x="1887" y="4899"/>
                    </a:lnTo>
                    <a:lnTo>
                      <a:pt x="1899" y="4922"/>
                    </a:lnTo>
                    <a:lnTo>
                      <a:pt x="1908" y="4947"/>
                    </a:lnTo>
                    <a:lnTo>
                      <a:pt x="1913" y="4974"/>
                    </a:lnTo>
                    <a:lnTo>
                      <a:pt x="1915" y="5000"/>
                    </a:lnTo>
                    <a:lnTo>
                      <a:pt x="1913" y="5026"/>
                    </a:lnTo>
                    <a:lnTo>
                      <a:pt x="1908" y="5053"/>
                    </a:lnTo>
                    <a:lnTo>
                      <a:pt x="1899" y="5078"/>
                    </a:lnTo>
                    <a:lnTo>
                      <a:pt x="1887" y="5101"/>
                    </a:lnTo>
                    <a:lnTo>
                      <a:pt x="1872" y="5123"/>
                    </a:lnTo>
                    <a:lnTo>
                      <a:pt x="1855" y="5143"/>
                    </a:lnTo>
                    <a:lnTo>
                      <a:pt x="1835" y="5160"/>
                    </a:lnTo>
                    <a:lnTo>
                      <a:pt x="1244" y="5601"/>
                    </a:lnTo>
                    <a:lnTo>
                      <a:pt x="1412" y="6015"/>
                    </a:lnTo>
                    <a:lnTo>
                      <a:pt x="2142" y="5908"/>
                    </a:lnTo>
                    <a:lnTo>
                      <a:pt x="2168" y="5906"/>
                    </a:lnTo>
                    <a:lnTo>
                      <a:pt x="2195" y="5907"/>
                    </a:lnTo>
                    <a:lnTo>
                      <a:pt x="2221" y="5912"/>
                    </a:lnTo>
                    <a:lnTo>
                      <a:pt x="2246" y="5921"/>
                    </a:lnTo>
                    <a:lnTo>
                      <a:pt x="2270" y="5932"/>
                    </a:lnTo>
                    <a:lnTo>
                      <a:pt x="2292" y="5947"/>
                    </a:lnTo>
                    <a:lnTo>
                      <a:pt x="2312" y="5965"/>
                    </a:lnTo>
                    <a:lnTo>
                      <a:pt x="2330" y="5985"/>
                    </a:lnTo>
                    <a:lnTo>
                      <a:pt x="2345" y="6007"/>
                    </a:lnTo>
                    <a:lnTo>
                      <a:pt x="2356" y="6031"/>
                    </a:lnTo>
                    <a:lnTo>
                      <a:pt x="2365" y="6056"/>
                    </a:lnTo>
                    <a:lnTo>
                      <a:pt x="2370" y="6082"/>
                    </a:lnTo>
                    <a:lnTo>
                      <a:pt x="2371" y="6109"/>
                    </a:lnTo>
                    <a:lnTo>
                      <a:pt x="2369" y="6135"/>
                    </a:lnTo>
                    <a:lnTo>
                      <a:pt x="2262" y="6864"/>
                    </a:lnTo>
                    <a:lnTo>
                      <a:pt x="2675" y="7032"/>
                    </a:lnTo>
                    <a:lnTo>
                      <a:pt x="3116" y="6441"/>
                    </a:lnTo>
                    <a:lnTo>
                      <a:pt x="3133" y="6421"/>
                    </a:lnTo>
                    <a:lnTo>
                      <a:pt x="3153" y="6404"/>
                    </a:lnTo>
                    <a:lnTo>
                      <a:pt x="3175" y="6389"/>
                    </a:lnTo>
                    <a:lnTo>
                      <a:pt x="3198" y="6377"/>
                    </a:lnTo>
                    <a:lnTo>
                      <a:pt x="3223" y="6368"/>
                    </a:lnTo>
                    <a:lnTo>
                      <a:pt x="3249" y="6363"/>
                    </a:lnTo>
                    <a:lnTo>
                      <a:pt x="3276" y="6361"/>
                    </a:lnTo>
                    <a:lnTo>
                      <a:pt x="3302" y="6363"/>
                    </a:lnTo>
                    <a:lnTo>
                      <a:pt x="3328" y="6368"/>
                    </a:lnTo>
                    <a:lnTo>
                      <a:pt x="3354" y="6377"/>
                    </a:lnTo>
                    <a:lnTo>
                      <a:pt x="3377" y="6389"/>
                    </a:lnTo>
                    <a:lnTo>
                      <a:pt x="3399" y="6403"/>
                    </a:lnTo>
                    <a:lnTo>
                      <a:pt x="3419" y="6421"/>
                    </a:lnTo>
                    <a:lnTo>
                      <a:pt x="3436" y="6441"/>
                    </a:lnTo>
                    <a:lnTo>
                      <a:pt x="3878" y="7032"/>
                    </a:lnTo>
                    <a:lnTo>
                      <a:pt x="4291" y="6864"/>
                    </a:lnTo>
                    <a:lnTo>
                      <a:pt x="4184" y="6135"/>
                    </a:lnTo>
                    <a:lnTo>
                      <a:pt x="4182" y="6109"/>
                    </a:lnTo>
                    <a:lnTo>
                      <a:pt x="4183" y="6082"/>
                    </a:lnTo>
                    <a:lnTo>
                      <a:pt x="4188" y="6056"/>
                    </a:lnTo>
                    <a:lnTo>
                      <a:pt x="4197" y="6031"/>
                    </a:lnTo>
                    <a:lnTo>
                      <a:pt x="4208" y="6007"/>
                    </a:lnTo>
                    <a:lnTo>
                      <a:pt x="4223" y="5985"/>
                    </a:lnTo>
                    <a:lnTo>
                      <a:pt x="4241" y="5965"/>
                    </a:lnTo>
                    <a:lnTo>
                      <a:pt x="4261" y="5947"/>
                    </a:lnTo>
                    <a:lnTo>
                      <a:pt x="4283" y="5932"/>
                    </a:lnTo>
                    <a:lnTo>
                      <a:pt x="4307" y="5921"/>
                    </a:lnTo>
                    <a:lnTo>
                      <a:pt x="4332" y="5912"/>
                    </a:lnTo>
                    <a:lnTo>
                      <a:pt x="4358" y="5907"/>
                    </a:lnTo>
                    <a:lnTo>
                      <a:pt x="4385" y="5906"/>
                    </a:lnTo>
                    <a:lnTo>
                      <a:pt x="4411" y="5908"/>
                    </a:lnTo>
                    <a:lnTo>
                      <a:pt x="5141" y="6015"/>
                    </a:lnTo>
                    <a:lnTo>
                      <a:pt x="5309" y="5601"/>
                    </a:lnTo>
                    <a:lnTo>
                      <a:pt x="4718" y="5160"/>
                    </a:lnTo>
                    <a:lnTo>
                      <a:pt x="4697" y="5143"/>
                    </a:lnTo>
                    <a:lnTo>
                      <a:pt x="4680" y="5123"/>
                    </a:lnTo>
                    <a:lnTo>
                      <a:pt x="4665" y="5101"/>
                    </a:lnTo>
                    <a:lnTo>
                      <a:pt x="4653" y="5078"/>
                    </a:lnTo>
                    <a:lnTo>
                      <a:pt x="4644" y="5053"/>
                    </a:lnTo>
                    <a:lnTo>
                      <a:pt x="4639" y="5027"/>
                    </a:lnTo>
                    <a:lnTo>
                      <a:pt x="4637" y="5000"/>
                    </a:lnTo>
                    <a:lnTo>
                      <a:pt x="4639" y="4973"/>
                    </a:lnTo>
                    <a:lnTo>
                      <a:pt x="4644" y="4947"/>
                    </a:lnTo>
                    <a:lnTo>
                      <a:pt x="4653" y="4922"/>
                    </a:lnTo>
                    <a:lnTo>
                      <a:pt x="4665" y="4899"/>
                    </a:lnTo>
                    <a:lnTo>
                      <a:pt x="4680" y="4877"/>
                    </a:lnTo>
                    <a:lnTo>
                      <a:pt x="4697" y="4857"/>
                    </a:lnTo>
                    <a:close/>
                    <a:moveTo>
                      <a:pt x="4256" y="4967"/>
                    </a:moveTo>
                    <a:lnTo>
                      <a:pt x="4257" y="4996"/>
                    </a:lnTo>
                    <a:lnTo>
                      <a:pt x="4257" y="5004"/>
                    </a:lnTo>
                    <a:lnTo>
                      <a:pt x="4256" y="5033"/>
                    </a:lnTo>
                    <a:lnTo>
                      <a:pt x="4256" y="5041"/>
                    </a:lnTo>
                    <a:lnTo>
                      <a:pt x="4254" y="5070"/>
                    </a:lnTo>
                    <a:lnTo>
                      <a:pt x="4254" y="5077"/>
                    </a:lnTo>
                    <a:lnTo>
                      <a:pt x="4251" y="5106"/>
                    </a:lnTo>
                    <a:lnTo>
                      <a:pt x="4250" y="5114"/>
                    </a:lnTo>
                    <a:lnTo>
                      <a:pt x="4247" y="5143"/>
                    </a:lnTo>
                    <a:lnTo>
                      <a:pt x="4245" y="5150"/>
                    </a:lnTo>
                    <a:lnTo>
                      <a:pt x="4241" y="5179"/>
                    </a:lnTo>
                    <a:lnTo>
                      <a:pt x="4239" y="5186"/>
                    </a:lnTo>
                    <a:lnTo>
                      <a:pt x="4233" y="5215"/>
                    </a:lnTo>
                    <a:lnTo>
                      <a:pt x="4231" y="5222"/>
                    </a:lnTo>
                    <a:lnTo>
                      <a:pt x="4224" y="5250"/>
                    </a:lnTo>
                    <a:lnTo>
                      <a:pt x="4223" y="5258"/>
                    </a:lnTo>
                    <a:lnTo>
                      <a:pt x="4214" y="5286"/>
                    </a:lnTo>
                    <a:lnTo>
                      <a:pt x="4212" y="5293"/>
                    </a:lnTo>
                    <a:lnTo>
                      <a:pt x="4203" y="5320"/>
                    </a:lnTo>
                    <a:lnTo>
                      <a:pt x="4201" y="5328"/>
                    </a:lnTo>
                    <a:lnTo>
                      <a:pt x="4190" y="5355"/>
                    </a:lnTo>
                    <a:lnTo>
                      <a:pt x="4188" y="5362"/>
                    </a:lnTo>
                    <a:lnTo>
                      <a:pt x="4176" y="5389"/>
                    </a:lnTo>
                    <a:lnTo>
                      <a:pt x="4173" y="5396"/>
                    </a:lnTo>
                    <a:lnTo>
                      <a:pt x="4161" y="5422"/>
                    </a:lnTo>
                    <a:lnTo>
                      <a:pt x="4158" y="5429"/>
                    </a:lnTo>
                    <a:lnTo>
                      <a:pt x="4144" y="5455"/>
                    </a:lnTo>
                    <a:lnTo>
                      <a:pt x="4141" y="5462"/>
                    </a:lnTo>
                    <a:lnTo>
                      <a:pt x="4127" y="5488"/>
                    </a:lnTo>
                    <a:lnTo>
                      <a:pt x="4124" y="5493"/>
                    </a:lnTo>
                    <a:lnTo>
                      <a:pt x="4109" y="5518"/>
                    </a:lnTo>
                    <a:lnTo>
                      <a:pt x="4105" y="5524"/>
                    </a:lnTo>
                    <a:lnTo>
                      <a:pt x="4089" y="5549"/>
                    </a:lnTo>
                    <a:lnTo>
                      <a:pt x="4084" y="5555"/>
                    </a:lnTo>
                    <a:lnTo>
                      <a:pt x="4067" y="5579"/>
                    </a:lnTo>
                    <a:lnTo>
                      <a:pt x="4063" y="5585"/>
                    </a:lnTo>
                    <a:lnTo>
                      <a:pt x="4045" y="5608"/>
                    </a:lnTo>
                    <a:lnTo>
                      <a:pt x="4040" y="5614"/>
                    </a:lnTo>
                    <a:lnTo>
                      <a:pt x="4022" y="5637"/>
                    </a:lnTo>
                    <a:lnTo>
                      <a:pt x="4017" y="5642"/>
                    </a:lnTo>
                    <a:lnTo>
                      <a:pt x="3998" y="5664"/>
                    </a:lnTo>
                    <a:lnTo>
                      <a:pt x="3992" y="5670"/>
                    </a:lnTo>
                    <a:lnTo>
                      <a:pt x="3972" y="5691"/>
                    </a:lnTo>
                    <a:lnTo>
                      <a:pt x="3967" y="5696"/>
                    </a:lnTo>
                    <a:lnTo>
                      <a:pt x="3946" y="5716"/>
                    </a:lnTo>
                    <a:lnTo>
                      <a:pt x="3941" y="5721"/>
                    </a:lnTo>
                    <a:lnTo>
                      <a:pt x="3919" y="5740"/>
                    </a:lnTo>
                    <a:lnTo>
                      <a:pt x="3913" y="5745"/>
                    </a:lnTo>
                    <a:lnTo>
                      <a:pt x="3891" y="5764"/>
                    </a:lnTo>
                    <a:lnTo>
                      <a:pt x="3885" y="5768"/>
                    </a:lnTo>
                    <a:lnTo>
                      <a:pt x="3862" y="5786"/>
                    </a:lnTo>
                    <a:lnTo>
                      <a:pt x="3856" y="5791"/>
                    </a:lnTo>
                    <a:lnTo>
                      <a:pt x="3833" y="5807"/>
                    </a:lnTo>
                    <a:lnTo>
                      <a:pt x="3827" y="5812"/>
                    </a:lnTo>
                    <a:lnTo>
                      <a:pt x="3802" y="5828"/>
                    </a:lnTo>
                    <a:lnTo>
                      <a:pt x="3796" y="5832"/>
                    </a:lnTo>
                    <a:lnTo>
                      <a:pt x="3771" y="5847"/>
                    </a:lnTo>
                    <a:lnTo>
                      <a:pt x="3763" y="5851"/>
                    </a:lnTo>
                    <a:lnTo>
                      <a:pt x="3737" y="5866"/>
                    </a:lnTo>
                    <a:lnTo>
                      <a:pt x="3731" y="5869"/>
                    </a:lnTo>
                    <a:lnTo>
                      <a:pt x="3704" y="5882"/>
                    </a:lnTo>
                    <a:lnTo>
                      <a:pt x="3698" y="5885"/>
                    </a:lnTo>
                    <a:lnTo>
                      <a:pt x="3671" y="5897"/>
                    </a:lnTo>
                    <a:lnTo>
                      <a:pt x="3664" y="5900"/>
                    </a:lnTo>
                    <a:lnTo>
                      <a:pt x="3637" y="5911"/>
                    </a:lnTo>
                    <a:lnTo>
                      <a:pt x="3630" y="5914"/>
                    </a:lnTo>
                    <a:lnTo>
                      <a:pt x="3603" y="5924"/>
                    </a:lnTo>
                    <a:lnTo>
                      <a:pt x="3596" y="5927"/>
                    </a:lnTo>
                    <a:lnTo>
                      <a:pt x="3568" y="5936"/>
                    </a:lnTo>
                    <a:lnTo>
                      <a:pt x="3561" y="5938"/>
                    </a:lnTo>
                    <a:lnTo>
                      <a:pt x="3533" y="5946"/>
                    </a:lnTo>
                    <a:lnTo>
                      <a:pt x="3526" y="5948"/>
                    </a:lnTo>
                    <a:lnTo>
                      <a:pt x="3498" y="5955"/>
                    </a:lnTo>
                    <a:lnTo>
                      <a:pt x="3491" y="5956"/>
                    </a:lnTo>
                    <a:lnTo>
                      <a:pt x="3462" y="5962"/>
                    </a:lnTo>
                    <a:lnTo>
                      <a:pt x="3455" y="5964"/>
                    </a:lnTo>
                    <a:lnTo>
                      <a:pt x="3426" y="5968"/>
                    </a:lnTo>
                    <a:lnTo>
                      <a:pt x="3419" y="5970"/>
                    </a:lnTo>
                    <a:lnTo>
                      <a:pt x="3390" y="5973"/>
                    </a:lnTo>
                    <a:lnTo>
                      <a:pt x="3382" y="5974"/>
                    </a:lnTo>
                    <a:lnTo>
                      <a:pt x="3353" y="5977"/>
                    </a:lnTo>
                    <a:lnTo>
                      <a:pt x="3346" y="5977"/>
                    </a:lnTo>
                    <a:lnTo>
                      <a:pt x="3317" y="5979"/>
                    </a:lnTo>
                    <a:lnTo>
                      <a:pt x="3309" y="5979"/>
                    </a:lnTo>
                    <a:lnTo>
                      <a:pt x="3280" y="5980"/>
                    </a:lnTo>
                    <a:lnTo>
                      <a:pt x="3272" y="5980"/>
                    </a:lnTo>
                    <a:lnTo>
                      <a:pt x="3243" y="5979"/>
                    </a:lnTo>
                    <a:lnTo>
                      <a:pt x="3235" y="5979"/>
                    </a:lnTo>
                    <a:lnTo>
                      <a:pt x="3206" y="5977"/>
                    </a:lnTo>
                    <a:lnTo>
                      <a:pt x="3199" y="5977"/>
                    </a:lnTo>
                    <a:lnTo>
                      <a:pt x="3170" y="5974"/>
                    </a:lnTo>
                    <a:lnTo>
                      <a:pt x="3162" y="5973"/>
                    </a:lnTo>
                    <a:lnTo>
                      <a:pt x="3133" y="5970"/>
                    </a:lnTo>
                    <a:lnTo>
                      <a:pt x="3126" y="5968"/>
                    </a:lnTo>
                    <a:lnTo>
                      <a:pt x="3097" y="5964"/>
                    </a:lnTo>
                    <a:lnTo>
                      <a:pt x="3090" y="5962"/>
                    </a:lnTo>
                    <a:lnTo>
                      <a:pt x="3062" y="5956"/>
                    </a:lnTo>
                    <a:lnTo>
                      <a:pt x="3054" y="5955"/>
                    </a:lnTo>
                    <a:lnTo>
                      <a:pt x="3026" y="5948"/>
                    </a:lnTo>
                    <a:lnTo>
                      <a:pt x="3019" y="5946"/>
                    </a:lnTo>
                    <a:lnTo>
                      <a:pt x="2991" y="5938"/>
                    </a:lnTo>
                    <a:lnTo>
                      <a:pt x="2984" y="5936"/>
                    </a:lnTo>
                    <a:lnTo>
                      <a:pt x="2956" y="5926"/>
                    </a:lnTo>
                    <a:lnTo>
                      <a:pt x="2949" y="5924"/>
                    </a:lnTo>
                    <a:lnTo>
                      <a:pt x="2922" y="5914"/>
                    </a:lnTo>
                    <a:lnTo>
                      <a:pt x="2915" y="5911"/>
                    </a:lnTo>
                    <a:lnTo>
                      <a:pt x="2888" y="5900"/>
                    </a:lnTo>
                    <a:lnTo>
                      <a:pt x="2882" y="5897"/>
                    </a:lnTo>
                    <a:lnTo>
                      <a:pt x="2855" y="5885"/>
                    </a:lnTo>
                    <a:lnTo>
                      <a:pt x="2848" y="5882"/>
                    </a:lnTo>
                    <a:lnTo>
                      <a:pt x="2822" y="5869"/>
                    </a:lnTo>
                    <a:lnTo>
                      <a:pt x="2816" y="5866"/>
                    </a:lnTo>
                    <a:lnTo>
                      <a:pt x="2790" y="5851"/>
                    </a:lnTo>
                    <a:lnTo>
                      <a:pt x="2782" y="5847"/>
                    </a:lnTo>
                    <a:lnTo>
                      <a:pt x="2757" y="5832"/>
                    </a:lnTo>
                    <a:lnTo>
                      <a:pt x="2751" y="5828"/>
                    </a:lnTo>
                    <a:lnTo>
                      <a:pt x="2726" y="5812"/>
                    </a:lnTo>
                    <a:lnTo>
                      <a:pt x="2720" y="5807"/>
                    </a:lnTo>
                    <a:lnTo>
                      <a:pt x="2697" y="5791"/>
                    </a:lnTo>
                    <a:lnTo>
                      <a:pt x="2691" y="5786"/>
                    </a:lnTo>
                    <a:lnTo>
                      <a:pt x="2668" y="5768"/>
                    </a:lnTo>
                    <a:lnTo>
                      <a:pt x="2662" y="5764"/>
                    </a:lnTo>
                    <a:lnTo>
                      <a:pt x="2640" y="5745"/>
                    </a:lnTo>
                    <a:lnTo>
                      <a:pt x="2634" y="5740"/>
                    </a:lnTo>
                    <a:lnTo>
                      <a:pt x="2612" y="5721"/>
                    </a:lnTo>
                    <a:lnTo>
                      <a:pt x="2607" y="5716"/>
                    </a:lnTo>
                    <a:lnTo>
                      <a:pt x="2586" y="5696"/>
                    </a:lnTo>
                    <a:lnTo>
                      <a:pt x="2581" y="5691"/>
                    </a:lnTo>
                    <a:lnTo>
                      <a:pt x="2561" y="5670"/>
                    </a:lnTo>
                    <a:lnTo>
                      <a:pt x="2555" y="5664"/>
                    </a:lnTo>
                    <a:lnTo>
                      <a:pt x="2536" y="5642"/>
                    </a:lnTo>
                    <a:lnTo>
                      <a:pt x="2531" y="5637"/>
                    </a:lnTo>
                    <a:lnTo>
                      <a:pt x="2513" y="5614"/>
                    </a:lnTo>
                    <a:lnTo>
                      <a:pt x="2508" y="5608"/>
                    </a:lnTo>
                    <a:lnTo>
                      <a:pt x="2490" y="5585"/>
                    </a:lnTo>
                    <a:lnTo>
                      <a:pt x="2486" y="5579"/>
                    </a:lnTo>
                    <a:lnTo>
                      <a:pt x="2469" y="5555"/>
                    </a:lnTo>
                    <a:lnTo>
                      <a:pt x="2464" y="5549"/>
                    </a:lnTo>
                    <a:lnTo>
                      <a:pt x="2448" y="5524"/>
                    </a:lnTo>
                    <a:lnTo>
                      <a:pt x="2444" y="5518"/>
                    </a:lnTo>
                    <a:lnTo>
                      <a:pt x="2429" y="5493"/>
                    </a:lnTo>
                    <a:lnTo>
                      <a:pt x="2426" y="5488"/>
                    </a:lnTo>
                    <a:lnTo>
                      <a:pt x="2412" y="5462"/>
                    </a:lnTo>
                    <a:lnTo>
                      <a:pt x="2409" y="5455"/>
                    </a:lnTo>
                    <a:lnTo>
                      <a:pt x="2395" y="5429"/>
                    </a:lnTo>
                    <a:lnTo>
                      <a:pt x="2392" y="5422"/>
                    </a:lnTo>
                    <a:lnTo>
                      <a:pt x="2380" y="5396"/>
                    </a:lnTo>
                    <a:lnTo>
                      <a:pt x="2377" y="5389"/>
                    </a:lnTo>
                    <a:lnTo>
                      <a:pt x="2365" y="5362"/>
                    </a:lnTo>
                    <a:lnTo>
                      <a:pt x="2363" y="5355"/>
                    </a:lnTo>
                    <a:lnTo>
                      <a:pt x="2352" y="5328"/>
                    </a:lnTo>
                    <a:lnTo>
                      <a:pt x="2350" y="5320"/>
                    </a:lnTo>
                    <a:lnTo>
                      <a:pt x="2341" y="5293"/>
                    </a:lnTo>
                    <a:lnTo>
                      <a:pt x="2339" y="5286"/>
                    </a:lnTo>
                    <a:lnTo>
                      <a:pt x="2330" y="5258"/>
                    </a:lnTo>
                    <a:lnTo>
                      <a:pt x="2329" y="5250"/>
                    </a:lnTo>
                    <a:lnTo>
                      <a:pt x="2322" y="5222"/>
                    </a:lnTo>
                    <a:lnTo>
                      <a:pt x="2320" y="5215"/>
                    </a:lnTo>
                    <a:lnTo>
                      <a:pt x="2314" y="5186"/>
                    </a:lnTo>
                    <a:lnTo>
                      <a:pt x="2312" y="5179"/>
                    </a:lnTo>
                    <a:lnTo>
                      <a:pt x="2308" y="5150"/>
                    </a:lnTo>
                    <a:lnTo>
                      <a:pt x="2306" y="5143"/>
                    </a:lnTo>
                    <a:lnTo>
                      <a:pt x="2303" y="5114"/>
                    </a:lnTo>
                    <a:lnTo>
                      <a:pt x="2302" y="5106"/>
                    </a:lnTo>
                    <a:lnTo>
                      <a:pt x="2299" y="5077"/>
                    </a:lnTo>
                    <a:lnTo>
                      <a:pt x="2299" y="5070"/>
                    </a:lnTo>
                    <a:lnTo>
                      <a:pt x="2297" y="5041"/>
                    </a:lnTo>
                    <a:lnTo>
                      <a:pt x="2297" y="5033"/>
                    </a:lnTo>
                    <a:lnTo>
                      <a:pt x="2296" y="5004"/>
                    </a:lnTo>
                    <a:lnTo>
                      <a:pt x="2296" y="4996"/>
                    </a:lnTo>
                    <a:lnTo>
                      <a:pt x="2297" y="4967"/>
                    </a:lnTo>
                    <a:lnTo>
                      <a:pt x="2297" y="4959"/>
                    </a:lnTo>
                    <a:lnTo>
                      <a:pt x="2299" y="4930"/>
                    </a:lnTo>
                    <a:lnTo>
                      <a:pt x="2299" y="4923"/>
                    </a:lnTo>
                    <a:lnTo>
                      <a:pt x="2302" y="4894"/>
                    </a:lnTo>
                    <a:lnTo>
                      <a:pt x="2303" y="4886"/>
                    </a:lnTo>
                    <a:lnTo>
                      <a:pt x="2306" y="4857"/>
                    </a:lnTo>
                    <a:lnTo>
                      <a:pt x="2308" y="4850"/>
                    </a:lnTo>
                    <a:lnTo>
                      <a:pt x="2312" y="4821"/>
                    </a:lnTo>
                    <a:lnTo>
                      <a:pt x="2314" y="4814"/>
                    </a:lnTo>
                    <a:lnTo>
                      <a:pt x="2320" y="4785"/>
                    </a:lnTo>
                    <a:lnTo>
                      <a:pt x="2322" y="4778"/>
                    </a:lnTo>
                    <a:lnTo>
                      <a:pt x="2329" y="4750"/>
                    </a:lnTo>
                    <a:lnTo>
                      <a:pt x="2330" y="4742"/>
                    </a:lnTo>
                    <a:lnTo>
                      <a:pt x="2339" y="4714"/>
                    </a:lnTo>
                    <a:lnTo>
                      <a:pt x="2341" y="4707"/>
                    </a:lnTo>
                    <a:lnTo>
                      <a:pt x="2350" y="4680"/>
                    </a:lnTo>
                    <a:lnTo>
                      <a:pt x="2352" y="4672"/>
                    </a:lnTo>
                    <a:lnTo>
                      <a:pt x="2363" y="4645"/>
                    </a:lnTo>
                    <a:lnTo>
                      <a:pt x="2365" y="4638"/>
                    </a:lnTo>
                    <a:lnTo>
                      <a:pt x="2377" y="4611"/>
                    </a:lnTo>
                    <a:lnTo>
                      <a:pt x="2380" y="4604"/>
                    </a:lnTo>
                    <a:lnTo>
                      <a:pt x="2392" y="4578"/>
                    </a:lnTo>
                    <a:lnTo>
                      <a:pt x="2395" y="4571"/>
                    </a:lnTo>
                    <a:lnTo>
                      <a:pt x="2409" y="4545"/>
                    </a:lnTo>
                    <a:lnTo>
                      <a:pt x="2412" y="4538"/>
                    </a:lnTo>
                    <a:lnTo>
                      <a:pt x="2426" y="4512"/>
                    </a:lnTo>
                    <a:lnTo>
                      <a:pt x="2429" y="4507"/>
                    </a:lnTo>
                    <a:lnTo>
                      <a:pt x="2444" y="4482"/>
                    </a:lnTo>
                    <a:lnTo>
                      <a:pt x="2448" y="4476"/>
                    </a:lnTo>
                    <a:lnTo>
                      <a:pt x="2464" y="4451"/>
                    </a:lnTo>
                    <a:lnTo>
                      <a:pt x="2469" y="4445"/>
                    </a:lnTo>
                    <a:lnTo>
                      <a:pt x="2486" y="4421"/>
                    </a:lnTo>
                    <a:lnTo>
                      <a:pt x="2490" y="4415"/>
                    </a:lnTo>
                    <a:lnTo>
                      <a:pt x="2508" y="4392"/>
                    </a:lnTo>
                    <a:lnTo>
                      <a:pt x="2513" y="4386"/>
                    </a:lnTo>
                    <a:lnTo>
                      <a:pt x="2531" y="4363"/>
                    </a:lnTo>
                    <a:lnTo>
                      <a:pt x="2536" y="4358"/>
                    </a:lnTo>
                    <a:lnTo>
                      <a:pt x="2555" y="4336"/>
                    </a:lnTo>
                    <a:lnTo>
                      <a:pt x="2561" y="4330"/>
                    </a:lnTo>
                    <a:lnTo>
                      <a:pt x="2581" y="4309"/>
                    </a:lnTo>
                    <a:lnTo>
                      <a:pt x="2586" y="4304"/>
                    </a:lnTo>
                    <a:lnTo>
                      <a:pt x="2607" y="4284"/>
                    </a:lnTo>
                    <a:lnTo>
                      <a:pt x="2612" y="4279"/>
                    </a:lnTo>
                    <a:lnTo>
                      <a:pt x="2634" y="4260"/>
                    </a:lnTo>
                    <a:lnTo>
                      <a:pt x="2640" y="4255"/>
                    </a:lnTo>
                    <a:lnTo>
                      <a:pt x="2662" y="4236"/>
                    </a:lnTo>
                    <a:lnTo>
                      <a:pt x="2668" y="4232"/>
                    </a:lnTo>
                    <a:lnTo>
                      <a:pt x="2691" y="4214"/>
                    </a:lnTo>
                    <a:lnTo>
                      <a:pt x="2697" y="4209"/>
                    </a:lnTo>
                    <a:lnTo>
                      <a:pt x="2720" y="4193"/>
                    </a:lnTo>
                    <a:lnTo>
                      <a:pt x="2726" y="4188"/>
                    </a:lnTo>
                    <a:lnTo>
                      <a:pt x="2751" y="4172"/>
                    </a:lnTo>
                    <a:lnTo>
                      <a:pt x="2757" y="4168"/>
                    </a:lnTo>
                    <a:lnTo>
                      <a:pt x="2782" y="4153"/>
                    </a:lnTo>
                    <a:lnTo>
                      <a:pt x="2790" y="4149"/>
                    </a:lnTo>
                    <a:lnTo>
                      <a:pt x="2816" y="4134"/>
                    </a:lnTo>
                    <a:lnTo>
                      <a:pt x="2822" y="4131"/>
                    </a:lnTo>
                    <a:lnTo>
                      <a:pt x="2848" y="4118"/>
                    </a:lnTo>
                    <a:lnTo>
                      <a:pt x="2855" y="4115"/>
                    </a:lnTo>
                    <a:lnTo>
                      <a:pt x="2882" y="4103"/>
                    </a:lnTo>
                    <a:lnTo>
                      <a:pt x="2888" y="4100"/>
                    </a:lnTo>
                    <a:lnTo>
                      <a:pt x="2915" y="4089"/>
                    </a:lnTo>
                    <a:lnTo>
                      <a:pt x="2922" y="4086"/>
                    </a:lnTo>
                    <a:lnTo>
                      <a:pt x="2949" y="4076"/>
                    </a:lnTo>
                    <a:lnTo>
                      <a:pt x="2956" y="4074"/>
                    </a:lnTo>
                    <a:lnTo>
                      <a:pt x="2984" y="4064"/>
                    </a:lnTo>
                    <a:lnTo>
                      <a:pt x="2991" y="4062"/>
                    </a:lnTo>
                    <a:lnTo>
                      <a:pt x="3019" y="4054"/>
                    </a:lnTo>
                    <a:lnTo>
                      <a:pt x="3026" y="4052"/>
                    </a:lnTo>
                    <a:lnTo>
                      <a:pt x="3054" y="4045"/>
                    </a:lnTo>
                    <a:lnTo>
                      <a:pt x="3062" y="4044"/>
                    </a:lnTo>
                    <a:lnTo>
                      <a:pt x="3090" y="4038"/>
                    </a:lnTo>
                    <a:lnTo>
                      <a:pt x="3097" y="4036"/>
                    </a:lnTo>
                    <a:lnTo>
                      <a:pt x="3126" y="4032"/>
                    </a:lnTo>
                    <a:lnTo>
                      <a:pt x="3133" y="4030"/>
                    </a:lnTo>
                    <a:lnTo>
                      <a:pt x="3162" y="4027"/>
                    </a:lnTo>
                    <a:lnTo>
                      <a:pt x="3170" y="4026"/>
                    </a:lnTo>
                    <a:lnTo>
                      <a:pt x="3199" y="4023"/>
                    </a:lnTo>
                    <a:lnTo>
                      <a:pt x="3206" y="4023"/>
                    </a:lnTo>
                    <a:lnTo>
                      <a:pt x="3235" y="4021"/>
                    </a:lnTo>
                    <a:lnTo>
                      <a:pt x="3243" y="4021"/>
                    </a:lnTo>
                    <a:lnTo>
                      <a:pt x="3272" y="4020"/>
                    </a:lnTo>
                    <a:lnTo>
                      <a:pt x="3280" y="4020"/>
                    </a:lnTo>
                    <a:lnTo>
                      <a:pt x="3309" y="4021"/>
                    </a:lnTo>
                    <a:lnTo>
                      <a:pt x="3317" y="4021"/>
                    </a:lnTo>
                    <a:lnTo>
                      <a:pt x="3346" y="4023"/>
                    </a:lnTo>
                    <a:lnTo>
                      <a:pt x="3353" y="4023"/>
                    </a:lnTo>
                    <a:lnTo>
                      <a:pt x="3382" y="4026"/>
                    </a:lnTo>
                    <a:lnTo>
                      <a:pt x="3390" y="4027"/>
                    </a:lnTo>
                    <a:lnTo>
                      <a:pt x="3419" y="4030"/>
                    </a:lnTo>
                    <a:lnTo>
                      <a:pt x="3426" y="4032"/>
                    </a:lnTo>
                    <a:lnTo>
                      <a:pt x="3455" y="4036"/>
                    </a:lnTo>
                    <a:lnTo>
                      <a:pt x="3462" y="4038"/>
                    </a:lnTo>
                    <a:lnTo>
                      <a:pt x="3491" y="4044"/>
                    </a:lnTo>
                    <a:lnTo>
                      <a:pt x="3498" y="4045"/>
                    </a:lnTo>
                    <a:lnTo>
                      <a:pt x="3526" y="4052"/>
                    </a:lnTo>
                    <a:lnTo>
                      <a:pt x="3533" y="4054"/>
                    </a:lnTo>
                    <a:lnTo>
                      <a:pt x="3561" y="4062"/>
                    </a:lnTo>
                    <a:lnTo>
                      <a:pt x="3568" y="4064"/>
                    </a:lnTo>
                    <a:lnTo>
                      <a:pt x="3596" y="4073"/>
                    </a:lnTo>
                    <a:lnTo>
                      <a:pt x="3603" y="4076"/>
                    </a:lnTo>
                    <a:lnTo>
                      <a:pt x="3630" y="4086"/>
                    </a:lnTo>
                    <a:lnTo>
                      <a:pt x="3637" y="4089"/>
                    </a:lnTo>
                    <a:lnTo>
                      <a:pt x="3664" y="4100"/>
                    </a:lnTo>
                    <a:lnTo>
                      <a:pt x="3671" y="4103"/>
                    </a:lnTo>
                    <a:lnTo>
                      <a:pt x="3698" y="4115"/>
                    </a:lnTo>
                    <a:lnTo>
                      <a:pt x="3704" y="4118"/>
                    </a:lnTo>
                    <a:lnTo>
                      <a:pt x="3731" y="4131"/>
                    </a:lnTo>
                    <a:lnTo>
                      <a:pt x="3737" y="4134"/>
                    </a:lnTo>
                    <a:lnTo>
                      <a:pt x="3763" y="4149"/>
                    </a:lnTo>
                    <a:lnTo>
                      <a:pt x="3771" y="4153"/>
                    </a:lnTo>
                    <a:lnTo>
                      <a:pt x="3796" y="4168"/>
                    </a:lnTo>
                    <a:lnTo>
                      <a:pt x="3802" y="4172"/>
                    </a:lnTo>
                    <a:lnTo>
                      <a:pt x="3827" y="4188"/>
                    </a:lnTo>
                    <a:lnTo>
                      <a:pt x="3833" y="4193"/>
                    </a:lnTo>
                    <a:lnTo>
                      <a:pt x="3856" y="4209"/>
                    </a:lnTo>
                    <a:lnTo>
                      <a:pt x="3862" y="4214"/>
                    </a:lnTo>
                    <a:lnTo>
                      <a:pt x="3885" y="4232"/>
                    </a:lnTo>
                    <a:lnTo>
                      <a:pt x="3891" y="4236"/>
                    </a:lnTo>
                    <a:lnTo>
                      <a:pt x="3913" y="4255"/>
                    </a:lnTo>
                    <a:lnTo>
                      <a:pt x="3919" y="4260"/>
                    </a:lnTo>
                    <a:lnTo>
                      <a:pt x="3941" y="4279"/>
                    </a:lnTo>
                    <a:lnTo>
                      <a:pt x="3946" y="4284"/>
                    </a:lnTo>
                    <a:lnTo>
                      <a:pt x="3967" y="4304"/>
                    </a:lnTo>
                    <a:lnTo>
                      <a:pt x="3972" y="4309"/>
                    </a:lnTo>
                    <a:lnTo>
                      <a:pt x="3992" y="4330"/>
                    </a:lnTo>
                    <a:lnTo>
                      <a:pt x="3998" y="4336"/>
                    </a:lnTo>
                    <a:lnTo>
                      <a:pt x="4017" y="4358"/>
                    </a:lnTo>
                    <a:lnTo>
                      <a:pt x="4022" y="4363"/>
                    </a:lnTo>
                    <a:lnTo>
                      <a:pt x="4040" y="4386"/>
                    </a:lnTo>
                    <a:lnTo>
                      <a:pt x="4045" y="4392"/>
                    </a:lnTo>
                    <a:lnTo>
                      <a:pt x="4063" y="4415"/>
                    </a:lnTo>
                    <a:lnTo>
                      <a:pt x="4067" y="4421"/>
                    </a:lnTo>
                    <a:lnTo>
                      <a:pt x="4084" y="4445"/>
                    </a:lnTo>
                    <a:lnTo>
                      <a:pt x="4089" y="4451"/>
                    </a:lnTo>
                    <a:lnTo>
                      <a:pt x="4105" y="4476"/>
                    </a:lnTo>
                    <a:lnTo>
                      <a:pt x="4109" y="4482"/>
                    </a:lnTo>
                    <a:lnTo>
                      <a:pt x="4124" y="4507"/>
                    </a:lnTo>
                    <a:lnTo>
                      <a:pt x="4127" y="4512"/>
                    </a:lnTo>
                    <a:lnTo>
                      <a:pt x="4141" y="4538"/>
                    </a:lnTo>
                    <a:lnTo>
                      <a:pt x="4144" y="4545"/>
                    </a:lnTo>
                    <a:lnTo>
                      <a:pt x="4158" y="4571"/>
                    </a:lnTo>
                    <a:lnTo>
                      <a:pt x="4161" y="4578"/>
                    </a:lnTo>
                    <a:lnTo>
                      <a:pt x="4173" y="4604"/>
                    </a:lnTo>
                    <a:lnTo>
                      <a:pt x="4176" y="4611"/>
                    </a:lnTo>
                    <a:lnTo>
                      <a:pt x="4188" y="4638"/>
                    </a:lnTo>
                    <a:lnTo>
                      <a:pt x="4190" y="4645"/>
                    </a:lnTo>
                    <a:lnTo>
                      <a:pt x="4201" y="4672"/>
                    </a:lnTo>
                    <a:lnTo>
                      <a:pt x="4203" y="4680"/>
                    </a:lnTo>
                    <a:lnTo>
                      <a:pt x="4212" y="4707"/>
                    </a:lnTo>
                    <a:lnTo>
                      <a:pt x="4214" y="4714"/>
                    </a:lnTo>
                    <a:lnTo>
                      <a:pt x="4223" y="4742"/>
                    </a:lnTo>
                    <a:lnTo>
                      <a:pt x="4224" y="4750"/>
                    </a:lnTo>
                    <a:lnTo>
                      <a:pt x="4231" y="4778"/>
                    </a:lnTo>
                    <a:lnTo>
                      <a:pt x="4233" y="4785"/>
                    </a:lnTo>
                    <a:lnTo>
                      <a:pt x="4239" y="4814"/>
                    </a:lnTo>
                    <a:lnTo>
                      <a:pt x="4241" y="4821"/>
                    </a:lnTo>
                    <a:lnTo>
                      <a:pt x="4245" y="4850"/>
                    </a:lnTo>
                    <a:lnTo>
                      <a:pt x="4247" y="4857"/>
                    </a:lnTo>
                    <a:lnTo>
                      <a:pt x="4250" y="4886"/>
                    </a:lnTo>
                    <a:lnTo>
                      <a:pt x="4251" y="4894"/>
                    </a:lnTo>
                    <a:lnTo>
                      <a:pt x="4254" y="4923"/>
                    </a:lnTo>
                    <a:lnTo>
                      <a:pt x="4254" y="4930"/>
                    </a:lnTo>
                    <a:lnTo>
                      <a:pt x="4256" y="4959"/>
                    </a:lnTo>
                    <a:lnTo>
                      <a:pt x="4256" y="4967"/>
                    </a:lnTo>
                    <a:close/>
                    <a:moveTo>
                      <a:pt x="3857" y="5022"/>
                    </a:moveTo>
                    <a:lnTo>
                      <a:pt x="3857" y="5000"/>
                    </a:lnTo>
                    <a:lnTo>
                      <a:pt x="3857" y="4978"/>
                    </a:lnTo>
                    <a:lnTo>
                      <a:pt x="3855" y="4956"/>
                    </a:lnTo>
                    <a:lnTo>
                      <a:pt x="3853" y="4935"/>
                    </a:lnTo>
                    <a:lnTo>
                      <a:pt x="3850" y="4913"/>
                    </a:lnTo>
                    <a:lnTo>
                      <a:pt x="3847" y="4892"/>
                    </a:lnTo>
                    <a:lnTo>
                      <a:pt x="3842" y="4871"/>
                    </a:lnTo>
                    <a:lnTo>
                      <a:pt x="3837" y="4850"/>
                    </a:lnTo>
                    <a:lnTo>
                      <a:pt x="3831" y="4829"/>
                    </a:lnTo>
                    <a:lnTo>
                      <a:pt x="3824" y="4809"/>
                    </a:lnTo>
                    <a:lnTo>
                      <a:pt x="3817" y="4788"/>
                    </a:lnTo>
                    <a:lnTo>
                      <a:pt x="3809" y="4768"/>
                    </a:lnTo>
                    <a:lnTo>
                      <a:pt x="3800" y="4749"/>
                    </a:lnTo>
                    <a:lnTo>
                      <a:pt x="3790" y="4730"/>
                    </a:lnTo>
                    <a:lnTo>
                      <a:pt x="3779" y="4710"/>
                    </a:lnTo>
                    <a:lnTo>
                      <a:pt x="3767" y="4691"/>
                    </a:lnTo>
                    <a:lnTo>
                      <a:pt x="3755" y="4673"/>
                    </a:lnTo>
                    <a:lnTo>
                      <a:pt x="3743" y="4655"/>
                    </a:lnTo>
                    <a:lnTo>
                      <a:pt x="3730" y="4638"/>
                    </a:lnTo>
                    <a:lnTo>
                      <a:pt x="3716" y="4621"/>
                    </a:lnTo>
                    <a:lnTo>
                      <a:pt x="3702" y="4605"/>
                    </a:lnTo>
                    <a:lnTo>
                      <a:pt x="3687" y="4590"/>
                    </a:lnTo>
                    <a:lnTo>
                      <a:pt x="3671" y="4575"/>
                    </a:lnTo>
                    <a:lnTo>
                      <a:pt x="3655" y="4560"/>
                    </a:lnTo>
                    <a:lnTo>
                      <a:pt x="3638" y="4546"/>
                    </a:lnTo>
                    <a:lnTo>
                      <a:pt x="3621" y="4533"/>
                    </a:lnTo>
                    <a:lnTo>
                      <a:pt x="3603" y="4520"/>
                    </a:lnTo>
                    <a:lnTo>
                      <a:pt x="3585" y="4508"/>
                    </a:lnTo>
                    <a:lnTo>
                      <a:pt x="3567" y="4497"/>
                    </a:lnTo>
                    <a:lnTo>
                      <a:pt x="3549" y="4487"/>
                    </a:lnTo>
                    <a:lnTo>
                      <a:pt x="3529" y="4477"/>
                    </a:lnTo>
                    <a:lnTo>
                      <a:pt x="3509" y="4468"/>
                    </a:lnTo>
                    <a:lnTo>
                      <a:pt x="3489" y="4460"/>
                    </a:lnTo>
                    <a:lnTo>
                      <a:pt x="3468" y="4453"/>
                    </a:lnTo>
                    <a:lnTo>
                      <a:pt x="3448" y="4446"/>
                    </a:lnTo>
                    <a:lnTo>
                      <a:pt x="3427" y="4440"/>
                    </a:lnTo>
                    <a:lnTo>
                      <a:pt x="3406" y="4435"/>
                    </a:lnTo>
                    <a:lnTo>
                      <a:pt x="3384" y="4430"/>
                    </a:lnTo>
                    <a:lnTo>
                      <a:pt x="3363" y="4427"/>
                    </a:lnTo>
                    <a:lnTo>
                      <a:pt x="3341" y="4424"/>
                    </a:lnTo>
                    <a:lnTo>
                      <a:pt x="3320" y="4422"/>
                    </a:lnTo>
                    <a:lnTo>
                      <a:pt x="3298" y="4420"/>
                    </a:lnTo>
                    <a:lnTo>
                      <a:pt x="3276" y="4420"/>
                    </a:lnTo>
                    <a:lnTo>
                      <a:pt x="3254" y="4420"/>
                    </a:lnTo>
                    <a:lnTo>
                      <a:pt x="3232" y="4422"/>
                    </a:lnTo>
                    <a:lnTo>
                      <a:pt x="3211" y="4424"/>
                    </a:lnTo>
                    <a:lnTo>
                      <a:pt x="3189" y="4427"/>
                    </a:lnTo>
                    <a:lnTo>
                      <a:pt x="3168" y="4430"/>
                    </a:lnTo>
                    <a:lnTo>
                      <a:pt x="3147" y="4435"/>
                    </a:lnTo>
                    <a:lnTo>
                      <a:pt x="3126" y="4440"/>
                    </a:lnTo>
                    <a:lnTo>
                      <a:pt x="3105" y="4446"/>
                    </a:lnTo>
                    <a:lnTo>
                      <a:pt x="3084" y="4452"/>
                    </a:lnTo>
                    <a:lnTo>
                      <a:pt x="3064" y="4460"/>
                    </a:lnTo>
                    <a:lnTo>
                      <a:pt x="3044" y="4468"/>
                    </a:lnTo>
                    <a:lnTo>
                      <a:pt x="3024" y="4477"/>
                    </a:lnTo>
                    <a:lnTo>
                      <a:pt x="3005" y="4487"/>
                    </a:lnTo>
                    <a:lnTo>
                      <a:pt x="2986" y="4497"/>
                    </a:lnTo>
                    <a:lnTo>
                      <a:pt x="2968" y="4508"/>
                    </a:lnTo>
                    <a:lnTo>
                      <a:pt x="2950" y="4520"/>
                    </a:lnTo>
                    <a:lnTo>
                      <a:pt x="2932" y="4533"/>
                    </a:lnTo>
                    <a:lnTo>
                      <a:pt x="2915" y="4546"/>
                    </a:lnTo>
                    <a:lnTo>
                      <a:pt x="2898" y="4560"/>
                    </a:lnTo>
                    <a:lnTo>
                      <a:pt x="2882" y="4575"/>
                    </a:lnTo>
                    <a:lnTo>
                      <a:pt x="2866" y="4590"/>
                    </a:lnTo>
                    <a:lnTo>
                      <a:pt x="2851" y="4605"/>
                    </a:lnTo>
                    <a:lnTo>
                      <a:pt x="2837" y="4621"/>
                    </a:lnTo>
                    <a:lnTo>
                      <a:pt x="2823" y="4638"/>
                    </a:lnTo>
                    <a:lnTo>
                      <a:pt x="2810" y="4655"/>
                    </a:lnTo>
                    <a:lnTo>
                      <a:pt x="2798" y="4673"/>
                    </a:lnTo>
                    <a:lnTo>
                      <a:pt x="2786" y="4691"/>
                    </a:lnTo>
                    <a:lnTo>
                      <a:pt x="2774" y="4710"/>
                    </a:lnTo>
                    <a:lnTo>
                      <a:pt x="2763" y="4730"/>
                    </a:lnTo>
                    <a:lnTo>
                      <a:pt x="2753" y="4749"/>
                    </a:lnTo>
                    <a:lnTo>
                      <a:pt x="2744" y="4768"/>
                    </a:lnTo>
                    <a:lnTo>
                      <a:pt x="2736" y="4788"/>
                    </a:lnTo>
                    <a:lnTo>
                      <a:pt x="2729" y="4809"/>
                    </a:lnTo>
                    <a:lnTo>
                      <a:pt x="2722" y="4829"/>
                    </a:lnTo>
                    <a:lnTo>
                      <a:pt x="2716" y="4850"/>
                    </a:lnTo>
                    <a:lnTo>
                      <a:pt x="2711" y="4871"/>
                    </a:lnTo>
                    <a:lnTo>
                      <a:pt x="2706" y="4892"/>
                    </a:lnTo>
                    <a:lnTo>
                      <a:pt x="2703" y="4913"/>
                    </a:lnTo>
                    <a:lnTo>
                      <a:pt x="2700" y="4935"/>
                    </a:lnTo>
                    <a:lnTo>
                      <a:pt x="2698" y="4956"/>
                    </a:lnTo>
                    <a:lnTo>
                      <a:pt x="2696" y="4978"/>
                    </a:lnTo>
                    <a:lnTo>
                      <a:pt x="2696" y="5000"/>
                    </a:lnTo>
                    <a:lnTo>
                      <a:pt x="2696" y="5022"/>
                    </a:lnTo>
                    <a:lnTo>
                      <a:pt x="2698" y="5044"/>
                    </a:lnTo>
                    <a:lnTo>
                      <a:pt x="2700" y="5065"/>
                    </a:lnTo>
                    <a:lnTo>
                      <a:pt x="2703" y="5087"/>
                    </a:lnTo>
                    <a:lnTo>
                      <a:pt x="2706" y="5108"/>
                    </a:lnTo>
                    <a:lnTo>
                      <a:pt x="2711" y="5129"/>
                    </a:lnTo>
                    <a:lnTo>
                      <a:pt x="2716" y="5150"/>
                    </a:lnTo>
                    <a:lnTo>
                      <a:pt x="2722" y="5171"/>
                    </a:lnTo>
                    <a:lnTo>
                      <a:pt x="2729" y="5191"/>
                    </a:lnTo>
                    <a:lnTo>
                      <a:pt x="2736" y="5212"/>
                    </a:lnTo>
                    <a:lnTo>
                      <a:pt x="2744" y="5232"/>
                    </a:lnTo>
                    <a:lnTo>
                      <a:pt x="2753" y="5251"/>
                    </a:lnTo>
                    <a:lnTo>
                      <a:pt x="2763" y="5270"/>
                    </a:lnTo>
                    <a:lnTo>
                      <a:pt x="2774" y="5290"/>
                    </a:lnTo>
                    <a:lnTo>
                      <a:pt x="2786" y="5309"/>
                    </a:lnTo>
                    <a:lnTo>
                      <a:pt x="2798" y="5327"/>
                    </a:lnTo>
                    <a:lnTo>
                      <a:pt x="2810" y="5345"/>
                    </a:lnTo>
                    <a:lnTo>
                      <a:pt x="2823" y="5362"/>
                    </a:lnTo>
                    <a:lnTo>
                      <a:pt x="2837" y="5379"/>
                    </a:lnTo>
                    <a:lnTo>
                      <a:pt x="2851" y="5395"/>
                    </a:lnTo>
                    <a:lnTo>
                      <a:pt x="2866" y="5410"/>
                    </a:lnTo>
                    <a:lnTo>
                      <a:pt x="2882" y="5425"/>
                    </a:lnTo>
                    <a:lnTo>
                      <a:pt x="2898" y="5440"/>
                    </a:lnTo>
                    <a:lnTo>
                      <a:pt x="2915" y="5454"/>
                    </a:lnTo>
                    <a:lnTo>
                      <a:pt x="2932" y="5467"/>
                    </a:lnTo>
                    <a:lnTo>
                      <a:pt x="2950" y="5480"/>
                    </a:lnTo>
                    <a:lnTo>
                      <a:pt x="2968" y="5492"/>
                    </a:lnTo>
                    <a:lnTo>
                      <a:pt x="2986" y="5503"/>
                    </a:lnTo>
                    <a:lnTo>
                      <a:pt x="3005" y="5513"/>
                    </a:lnTo>
                    <a:lnTo>
                      <a:pt x="3024" y="5523"/>
                    </a:lnTo>
                    <a:lnTo>
                      <a:pt x="3044" y="5532"/>
                    </a:lnTo>
                    <a:lnTo>
                      <a:pt x="3064" y="5540"/>
                    </a:lnTo>
                    <a:lnTo>
                      <a:pt x="3084" y="5548"/>
                    </a:lnTo>
                    <a:lnTo>
                      <a:pt x="3105" y="5554"/>
                    </a:lnTo>
                    <a:lnTo>
                      <a:pt x="3126" y="5560"/>
                    </a:lnTo>
                    <a:lnTo>
                      <a:pt x="3147" y="5565"/>
                    </a:lnTo>
                    <a:lnTo>
                      <a:pt x="3168" y="5570"/>
                    </a:lnTo>
                    <a:lnTo>
                      <a:pt x="3189" y="5573"/>
                    </a:lnTo>
                    <a:lnTo>
                      <a:pt x="3211" y="5576"/>
                    </a:lnTo>
                    <a:lnTo>
                      <a:pt x="3232" y="5578"/>
                    </a:lnTo>
                    <a:lnTo>
                      <a:pt x="3254" y="5580"/>
                    </a:lnTo>
                    <a:lnTo>
                      <a:pt x="3276" y="5580"/>
                    </a:lnTo>
                    <a:lnTo>
                      <a:pt x="3298" y="5580"/>
                    </a:lnTo>
                    <a:lnTo>
                      <a:pt x="3320" y="5578"/>
                    </a:lnTo>
                    <a:lnTo>
                      <a:pt x="3341" y="5576"/>
                    </a:lnTo>
                    <a:lnTo>
                      <a:pt x="3363" y="5573"/>
                    </a:lnTo>
                    <a:lnTo>
                      <a:pt x="3384" y="5570"/>
                    </a:lnTo>
                    <a:lnTo>
                      <a:pt x="3406" y="5565"/>
                    </a:lnTo>
                    <a:lnTo>
                      <a:pt x="3427" y="5560"/>
                    </a:lnTo>
                    <a:lnTo>
                      <a:pt x="3448" y="5554"/>
                    </a:lnTo>
                    <a:lnTo>
                      <a:pt x="3468" y="5547"/>
                    </a:lnTo>
                    <a:lnTo>
                      <a:pt x="3489" y="5540"/>
                    </a:lnTo>
                    <a:lnTo>
                      <a:pt x="3509" y="5532"/>
                    </a:lnTo>
                    <a:lnTo>
                      <a:pt x="3529" y="5523"/>
                    </a:lnTo>
                    <a:lnTo>
                      <a:pt x="3549" y="5513"/>
                    </a:lnTo>
                    <a:lnTo>
                      <a:pt x="3567" y="5503"/>
                    </a:lnTo>
                    <a:lnTo>
                      <a:pt x="3585" y="5492"/>
                    </a:lnTo>
                    <a:lnTo>
                      <a:pt x="3603" y="5480"/>
                    </a:lnTo>
                    <a:lnTo>
                      <a:pt x="3621" y="5467"/>
                    </a:lnTo>
                    <a:lnTo>
                      <a:pt x="3638" y="5454"/>
                    </a:lnTo>
                    <a:lnTo>
                      <a:pt x="3655" y="5440"/>
                    </a:lnTo>
                    <a:lnTo>
                      <a:pt x="3671" y="5425"/>
                    </a:lnTo>
                    <a:lnTo>
                      <a:pt x="3687" y="5410"/>
                    </a:lnTo>
                    <a:lnTo>
                      <a:pt x="3702" y="5395"/>
                    </a:lnTo>
                    <a:lnTo>
                      <a:pt x="3716" y="5379"/>
                    </a:lnTo>
                    <a:lnTo>
                      <a:pt x="3730" y="5362"/>
                    </a:lnTo>
                    <a:lnTo>
                      <a:pt x="3743" y="5345"/>
                    </a:lnTo>
                    <a:lnTo>
                      <a:pt x="3755" y="5327"/>
                    </a:lnTo>
                    <a:lnTo>
                      <a:pt x="3767" y="5309"/>
                    </a:lnTo>
                    <a:lnTo>
                      <a:pt x="3779" y="5290"/>
                    </a:lnTo>
                    <a:lnTo>
                      <a:pt x="3790" y="5270"/>
                    </a:lnTo>
                    <a:lnTo>
                      <a:pt x="3800" y="5251"/>
                    </a:lnTo>
                    <a:lnTo>
                      <a:pt x="3809" y="5232"/>
                    </a:lnTo>
                    <a:lnTo>
                      <a:pt x="3817" y="5212"/>
                    </a:lnTo>
                    <a:lnTo>
                      <a:pt x="3824" y="5191"/>
                    </a:lnTo>
                    <a:lnTo>
                      <a:pt x="3831" y="5171"/>
                    </a:lnTo>
                    <a:lnTo>
                      <a:pt x="3837" y="5150"/>
                    </a:lnTo>
                    <a:lnTo>
                      <a:pt x="3842" y="5129"/>
                    </a:lnTo>
                    <a:lnTo>
                      <a:pt x="3847" y="5108"/>
                    </a:lnTo>
                    <a:lnTo>
                      <a:pt x="3850" y="5087"/>
                    </a:lnTo>
                    <a:lnTo>
                      <a:pt x="3853" y="5065"/>
                    </a:lnTo>
                    <a:lnTo>
                      <a:pt x="3855" y="5044"/>
                    </a:lnTo>
                    <a:lnTo>
                      <a:pt x="3857" y="5022"/>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sp>
        <p:nvSpPr>
          <p:cNvPr id="1154" name="Google Shape;1154;p36"/>
          <p:cNvSpPr txBox="1"/>
          <p:nvPr/>
        </p:nvSpPr>
        <p:spPr>
          <a:xfrm>
            <a:off x="622418" y="5320648"/>
            <a:ext cx="10917543" cy="643994"/>
          </a:xfrm>
          <a:prstGeom prst="rect">
            <a:avLst/>
          </a:prstGeom>
          <a:solidFill>
            <a:schemeClr val="lt2"/>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600">
                <a:solidFill>
                  <a:schemeClr val="dk2"/>
                </a:solidFill>
                <a:latin typeface="Arial"/>
                <a:ea typeface="Arial"/>
                <a:cs typeface="Arial"/>
                <a:sym typeface="Arial"/>
              </a:rPr>
              <a:t>A phased program across three horizons: build foundations, scale value, and differentiate, with quick wins funding each step.</a:t>
            </a:r>
            <a:endParaRPr/>
          </a:p>
        </p:txBody>
      </p:sp>
      <p:grpSp>
        <p:nvGrpSpPr>
          <p:cNvPr id="1155" name="Google Shape;1155;p36"/>
          <p:cNvGrpSpPr/>
          <p:nvPr/>
        </p:nvGrpSpPr>
        <p:grpSpPr>
          <a:xfrm>
            <a:off x="7819795" y="1535937"/>
            <a:ext cx="893149" cy="893149"/>
            <a:chOff x="1390775" y="1390753"/>
            <a:chExt cx="1493520" cy="1493520"/>
          </a:xfrm>
        </p:grpSpPr>
        <p:sp>
          <p:nvSpPr>
            <p:cNvPr id="1156" name="Google Shape;1156;p36"/>
            <p:cNvSpPr/>
            <p:nvPr/>
          </p:nvSpPr>
          <p:spPr>
            <a:xfrm>
              <a:off x="1390775" y="1390753"/>
              <a:ext cx="1493520" cy="149352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157" name="Google Shape;1157;p36"/>
            <p:cNvGrpSpPr/>
            <p:nvPr/>
          </p:nvGrpSpPr>
          <p:grpSpPr>
            <a:xfrm>
              <a:off x="1720068" y="1720046"/>
              <a:ext cx="834934" cy="834934"/>
              <a:chOff x="4308995" y="3280072"/>
              <a:chExt cx="914400" cy="914400"/>
            </a:xfrm>
          </p:grpSpPr>
          <p:sp>
            <p:nvSpPr>
              <p:cNvPr id="1158" name="Google Shape;1158;p36"/>
              <p:cNvSpPr/>
              <p:nvPr/>
            </p:nvSpPr>
            <p:spPr>
              <a:xfrm>
                <a:off x="4308995" y="3280072"/>
                <a:ext cx="914400" cy="914400"/>
              </a:xfrm>
              <a:custGeom>
                <a:rect b="b" l="l" r="r" t="t"/>
                <a:pathLst>
                  <a:path extrusionOk="0" h="10000" w="10000">
                    <a:moveTo>
                      <a:pt x="5000" y="1528"/>
                    </a:moveTo>
                    <a:lnTo>
                      <a:pt x="5977" y="4021"/>
                    </a:lnTo>
                    <a:lnTo>
                      <a:pt x="8650" y="4181"/>
                    </a:lnTo>
                    <a:lnTo>
                      <a:pt x="6581" y="5881"/>
                    </a:lnTo>
                    <a:lnTo>
                      <a:pt x="7256" y="8472"/>
                    </a:lnTo>
                    <a:lnTo>
                      <a:pt x="5000" y="7030"/>
                    </a:lnTo>
                    <a:lnTo>
                      <a:pt x="2744" y="8472"/>
                    </a:lnTo>
                    <a:lnTo>
                      <a:pt x="3419" y="5881"/>
                    </a:lnTo>
                    <a:lnTo>
                      <a:pt x="1350" y="4181"/>
                    </a:lnTo>
                    <a:lnTo>
                      <a:pt x="4023" y="4021"/>
                    </a:lnTo>
                    <a:lnTo>
                      <a:pt x="5000" y="1528"/>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59" name="Google Shape;1159;p36"/>
              <p:cNvSpPr/>
              <p:nvPr/>
            </p:nvSpPr>
            <p:spPr>
              <a:xfrm>
                <a:off x="4308995" y="3280072"/>
                <a:ext cx="914400" cy="914400"/>
              </a:xfrm>
              <a:custGeom>
                <a:rect b="b" l="l" r="r" t="t"/>
                <a:pathLst>
                  <a:path extrusionOk="0" h="10000" w="10000">
                    <a:moveTo>
                      <a:pt x="4767" y="1437"/>
                    </a:moveTo>
                    <a:lnTo>
                      <a:pt x="4781" y="1407"/>
                    </a:lnTo>
                    <a:lnTo>
                      <a:pt x="4799" y="1379"/>
                    </a:lnTo>
                    <a:lnTo>
                      <a:pt x="4821" y="1354"/>
                    </a:lnTo>
                    <a:lnTo>
                      <a:pt x="4846" y="1331"/>
                    </a:lnTo>
                    <a:lnTo>
                      <a:pt x="4873" y="1313"/>
                    </a:lnTo>
                    <a:lnTo>
                      <a:pt x="4903" y="1298"/>
                    </a:lnTo>
                    <a:lnTo>
                      <a:pt x="4934" y="1287"/>
                    </a:lnTo>
                    <a:lnTo>
                      <a:pt x="4967" y="1280"/>
                    </a:lnTo>
                    <a:lnTo>
                      <a:pt x="5000" y="1278"/>
                    </a:lnTo>
                    <a:lnTo>
                      <a:pt x="5033" y="1280"/>
                    </a:lnTo>
                    <a:lnTo>
                      <a:pt x="5066" y="1287"/>
                    </a:lnTo>
                    <a:lnTo>
                      <a:pt x="5097" y="1298"/>
                    </a:lnTo>
                    <a:lnTo>
                      <a:pt x="5127" y="1313"/>
                    </a:lnTo>
                    <a:lnTo>
                      <a:pt x="5154" y="1331"/>
                    </a:lnTo>
                    <a:lnTo>
                      <a:pt x="5179" y="1354"/>
                    </a:lnTo>
                    <a:lnTo>
                      <a:pt x="5201" y="1379"/>
                    </a:lnTo>
                    <a:lnTo>
                      <a:pt x="5219" y="1407"/>
                    </a:lnTo>
                    <a:lnTo>
                      <a:pt x="5233" y="1437"/>
                    </a:lnTo>
                    <a:lnTo>
                      <a:pt x="6151" y="3781"/>
                    </a:lnTo>
                    <a:lnTo>
                      <a:pt x="8665" y="3931"/>
                    </a:lnTo>
                    <a:lnTo>
                      <a:pt x="8698" y="3936"/>
                    </a:lnTo>
                    <a:lnTo>
                      <a:pt x="8730" y="3944"/>
                    </a:lnTo>
                    <a:lnTo>
                      <a:pt x="8761" y="3957"/>
                    </a:lnTo>
                    <a:lnTo>
                      <a:pt x="8789" y="3974"/>
                    </a:lnTo>
                    <a:lnTo>
                      <a:pt x="8816" y="3994"/>
                    </a:lnTo>
                    <a:lnTo>
                      <a:pt x="8839" y="4017"/>
                    </a:lnTo>
                    <a:lnTo>
                      <a:pt x="8859" y="4044"/>
                    </a:lnTo>
                    <a:lnTo>
                      <a:pt x="8875" y="4073"/>
                    </a:lnTo>
                    <a:lnTo>
                      <a:pt x="8888" y="4104"/>
                    </a:lnTo>
                    <a:lnTo>
                      <a:pt x="8896" y="4136"/>
                    </a:lnTo>
                    <a:lnTo>
                      <a:pt x="8900" y="4169"/>
                    </a:lnTo>
                    <a:lnTo>
                      <a:pt x="8899" y="4202"/>
                    </a:lnTo>
                    <a:lnTo>
                      <a:pt x="8894" y="4235"/>
                    </a:lnTo>
                    <a:lnTo>
                      <a:pt x="8885" y="4267"/>
                    </a:lnTo>
                    <a:lnTo>
                      <a:pt x="8871" y="4297"/>
                    </a:lnTo>
                    <a:lnTo>
                      <a:pt x="8854" y="4326"/>
                    </a:lnTo>
                    <a:lnTo>
                      <a:pt x="8833" y="4351"/>
                    </a:lnTo>
                    <a:lnTo>
                      <a:pt x="8809" y="4374"/>
                    </a:lnTo>
                    <a:lnTo>
                      <a:pt x="6863" y="5973"/>
                    </a:lnTo>
                    <a:lnTo>
                      <a:pt x="7498" y="8409"/>
                    </a:lnTo>
                    <a:lnTo>
                      <a:pt x="7504" y="8442"/>
                    </a:lnTo>
                    <a:lnTo>
                      <a:pt x="7506" y="8475"/>
                    </a:lnTo>
                    <a:lnTo>
                      <a:pt x="7503" y="8508"/>
                    </a:lnTo>
                    <a:lnTo>
                      <a:pt x="7496" y="8540"/>
                    </a:lnTo>
                    <a:lnTo>
                      <a:pt x="7485" y="8572"/>
                    </a:lnTo>
                    <a:lnTo>
                      <a:pt x="7470" y="8601"/>
                    </a:lnTo>
                    <a:lnTo>
                      <a:pt x="7451" y="8628"/>
                    </a:lnTo>
                    <a:lnTo>
                      <a:pt x="7428" y="8653"/>
                    </a:lnTo>
                    <a:lnTo>
                      <a:pt x="7403" y="8674"/>
                    </a:lnTo>
                    <a:lnTo>
                      <a:pt x="7375" y="8692"/>
                    </a:lnTo>
                    <a:lnTo>
                      <a:pt x="7345" y="8706"/>
                    </a:lnTo>
                    <a:lnTo>
                      <a:pt x="7313" y="8715"/>
                    </a:lnTo>
                    <a:lnTo>
                      <a:pt x="7280" y="8721"/>
                    </a:lnTo>
                    <a:lnTo>
                      <a:pt x="7247" y="8722"/>
                    </a:lnTo>
                    <a:lnTo>
                      <a:pt x="7214" y="8718"/>
                    </a:lnTo>
                    <a:lnTo>
                      <a:pt x="7181" y="8711"/>
                    </a:lnTo>
                    <a:lnTo>
                      <a:pt x="7150" y="8699"/>
                    </a:lnTo>
                    <a:lnTo>
                      <a:pt x="7121" y="8683"/>
                    </a:lnTo>
                    <a:lnTo>
                      <a:pt x="5000" y="7327"/>
                    </a:lnTo>
                    <a:lnTo>
                      <a:pt x="2879" y="8683"/>
                    </a:lnTo>
                    <a:lnTo>
                      <a:pt x="2850" y="8699"/>
                    </a:lnTo>
                    <a:lnTo>
                      <a:pt x="2819" y="8711"/>
                    </a:lnTo>
                    <a:lnTo>
                      <a:pt x="2786" y="8718"/>
                    </a:lnTo>
                    <a:lnTo>
                      <a:pt x="2753" y="8722"/>
                    </a:lnTo>
                    <a:lnTo>
                      <a:pt x="2720" y="8721"/>
                    </a:lnTo>
                    <a:lnTo>
                      <a:pt x="2687" y="8715"/>
                    </a:lnTo>
                    <a:lnTo>
                      <a:pt x="2655" y="8706"/>
                    </a:lnTo>
                    <a:lnTo>
                      <a:pt x="2625" y="8692"/>
                    </a:lnTo>
                    <a:lnTo>
                      <a:pt x="2597" y="8674"/>
                    </a:lnTo>
                    <a:lnTo>
                      <a:pt x="2572" y="8653"/>
                    </a:lnTo>
                    <a:lnTo>
                      <a:pt x="2549" y="8628"/>
                    </a:lnTo>
                    <a:lnTo>
                      <a:pt x="2530" y="8601"/>
                    </a:lnTo>
                    <a:lnTo>
                      <a:pt x="2515" y="8572"/>
                    </a:lnTo>
                    <a:lnTo>
                      <a:pt x="2504" y="8540"/>
                    </a:lnTo>
                    <a:lnTo>
                      <a:pt x="2497" y="8508"/>
                    </a:lnTo>
                    <a:lnTo>
                      <a:pt x="2494" y="8475"/>
                    </a:lnTo>
                    <a:lnTo>
                      <a:pt x="2496" y="8442"/>
                    </a:lnTo>
                    <a:lnTo>
                      <a:pt x="2502" y="8409"/>
                    </a:lnTo>
                    <a:lnTo>
                      <a:pt x="3137" y="5973"/>
                    </a:lnTo>
                    <a:lnTo>
                      <a:pt x="1191" y="4374"/>
                    </a:lnTo>
                    <a:lnTo>
                      <a:pt x="1167" y="4351"/>
                    </a:lnTo>
                    <a:lnTo>
                      <a:pt x="1146" y="4326"/>
                    </a:lnTo>
                    <a:lnTo>
                      <a:pt x="1129" y="4297"/>
                    </a:lnTo>
                    <a:lnTo>
                      <a:pt x="1115" y="4267"/>
                    </a:lnTo>
                    <a:lnTo>
                      <a:pt x="1106" y="4235"/>
                    </a:lnTo>
                    <a:lnTo>
                      <a:pt x="1101" y="4202"/>
                    </a:lnTo>
                    <a:lnTo>
                      <a:pt x="1100" y="4169"/>
                    </a:lnTo>
                    <a:lnTo>
                      <a:pt x="1104" y="4136"/>
                    </a:lnTo>
                    <a:lnTo>
                      <a:pt x="1112" y="4104"/>
                    </a:lnTo>
                    <a:lnTo>
                      <a:pt x="1125" y="4073"/>
                    </a:lnTo>
                    <a:lnTo>
                      <a:pt x="1141" y="4044"/>
                    </a:lnTo>
                    <a:lnTo>
                      <a:pt x="1161" y="4017"/>
                    </a:lnTo>
                    <a:lnTo>
                      <a:pt x="1184" y="3994"/>
                    </a:lnTo>
                    <a:lnTo>
                      <a:pt x="1211" y="3974"/>
                    </a:lnTo>
                    <a:lnTo>
                      <a:pt x="1239" y="3957"/>
                    </a:lnTo>
                    <a:lnTo>
                      <a:pt x="1270" y="3944"/>
                    </a:lnTo>
                    <a:lnTo>
                      <a:pt x="1302" y="3936"/>
                    </a:lnTo>
                    <a:lnTo>
                      <a:pt x="1335" y="3931"/>
                    </a:lnTo>
                    <a:lnTo>
                      <a:pt x="3849" y="3781"/>
                    </a:lnTo>
                    <a:lnTo>
                      <a:pt x="4767" y="1437"/>
                    </a:lnTo>
                    <a:close/>
                    <a:moveTo>
                      <a:pt x="5000" y="2213"/>
                    </a:moveTo>
                    <a:lnTo>
                      <a:pt x="4256" y="4112"/>
                    </a:lnTo>
                    <a:lnTo>
                      <a:pt x="4242" y="4141"/>
                    </a:lnTo>
                    <a:lnTo>
                      <a:pt x="4226" y="4168"/>
                    </a:lnTo>
                    <a:lnTo>
                      <a:pt x="4205" y="4192"/>
                    </a:lnTo>
                    <a:lnTo>
                      <a:pt x="4182" y="4214"/>
                    </a:lnTo>
                    <a:lnTo>
                      <a:pt x="4157" y="4232"/>
                    </a:lnTo>
                    <a:lnTo>
                      <a:pt x="4129" y="4247"/>
                    </a:lnTo>
                    <a:lnTo>
                      <a:pt x="4100" y="4259"/>
                    </a:lnTo>
                    <a:lnTo>
                      <a:pt x="4069" y="4267"/>
                    </a:lnTo>
                    <a:lnTo>
                      <a:pt x="4038" y="4271"/>
                    </a:lnTo>
                    <a:lnTo>
                      <a:pt x="2001" y="4392"/>
                    </a:lnTo>
                    <a:lnTo>
                      <a:pt x="3578" y="5688"/>
                    </a:lnTo>
                    <a:lnTo>
                      <a:pt x="3601" y="5709"/>
                    </a:lnTo>
                    <a:lnTo>
                      <a:pt x="3621" y="5734"/>
                    </a:lnTo>
                    <a:lnTo>
                      <a:pt x="3638" y="5760"/>
                    </a:lnTo>
                    <a:lnTo>
                      <a:pt x="3651" y="5789"/>
                    </a:lnTo>
                    <a:lnTo>
                      <a:pt x="3661" y="5819"/>
                    </a:lnTo>
                    <a:lnTo>
                      <a:pt x="3667" y="5850"/>
                    </a:lnTo>
                    <a:lnTo>
                      <a:pt x="3669" y="5881"/>
                    </a:lnTo>
                    <a:lnTo>
                      <a:pt x="3667" y="5913"/>
                    </a:lnTo>
                    <a:lnTo>
                      <a:pt x="3661" y="5944"/>
                    </a:lnTo>
                    <a:lnTo>
                      <a:pt x="3147" y="7918"/>
                    </a:lnTo>
                    <a:lnTo>
                      <a:pt x="4865" y="6819"/>
                    </a:lnTo>
                    <a:lnTo>
                      <a:pt x="4893" y="6804"/>
                    </a:lnTo>
                    <a:lnTo>
                      <a:pt x="4922" y="6792"/>
                    </a:lnTo>
                    <a:lnTo>
                      <a:pt x="4953" y="6784"/>
                    </a:lnTo>
                    <a:lnTo>
                      <a:pt x="4984" y="6780"/>
                    </a:lnTo>
                    <a:lnTo>
                      <a:pt x="5016" y="6780"/>
                    </a:lnTo>
                    <a:lnTo>
                      <a:pt x="5047" y="6784"/>
                    </a:lnTo>
                    <a:lnTo>
                      <a:pt x="5078" y="6792"/>
                    </a:lnTo>
                    <a:lnTo>
                      <a:pt x="5107" y="6804"/>
                    </a:lnTo>
                    <a:lnTo>
                      <a:pt x="5135" y="6819"/>
                    </a:lnTo>
                    <a:lnTo>
                      <a:pt x="6853" y="7918"/>
                    </a:lnTo>
                    <a:lnTo>
                      <a:pt x="6339" y="5944"/>
                    </a:lnTo>
                    <a:lnTo>
                      <a:pt x="6333" y="5913"/>
                    </a:lnTo>
                    <a:lnTo>
                      <a:pt x="6331" y="5881"/>
                    </a:lnTo>
                    <a:lnTo>
                      <a:pt x="6333" y="5850"/>
                    </a:lnTo>
                    <a:lnTo>
                      <a:pt x="6339" y="5819"/>
                    </a:lnTo>
                    <a:lnTo>
                      <a:pt x="6349" y="5789"/>
                    </a:lnTo>
                    <a:lnTo>
                      <a:pt x="6362" y="5760"/>
                    </a:lnTo>
                    <a:lnTo>
                      <a:pt x="6379" y="5734"/>
                    </a:lnTo>
                    <a:lnTo>
                      <a:pt x="6399" y="5709"/>
                    </a:lnTo>
                    <a:lnTo>
                      <a:pt x="6422" y="5688"/>
                    </a:lnTo>
                    <a:lnTo>
                      <a:pt x="7999" y="4392"/>
                    </a:lnTo>
                    <a:lnTo>
                      <a:pt x="5962" y="4271"/>
                    </a:lnTo>
                    <a:lnTo>
                      <a:pt x="5931" y="4267"/>
                    </a:lnTo>
                    <a:lnTo>
                      <a:pt x="5900" y="4259"/>
                    </a:lnTo>
                    <a:lnTo>
                      <a:pt x="5871" y="4247"/>
                    </a:lnTo>
                    <a:lnTo>
                      <a:pt x="5843" y="4232"/>
                    </a:lnTo>
                    <a:lnTo>
                      <a:pt x="5818" y="4214"/>
                    </a:lnTo>
                    <a:lnTo>
                      <a:pt x="5795" y="4192"/>
                    </a:lnTo>
                    <a:lnTo>
                      <a:pt x="5774" y="4168"/>
                    </a:lnTo>
                    <a:lnTo>
                      <a:pt x="5758" y="4141"/>
                    </a:lnTo>
                    <a:lnTo>
                      <a:pt x="5744" y="4112"/>
                    </a:lnTo>
                    <a:lnTo>
                      <a:pt x="5000" y="2213"/>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sp>
        <p:nvSpPr>
          <p:cNvPr id="1160" name="Google Shape;1160;p36"/>
          <p:cNvSpPr/>
          <p:nvPr/>
        </p:nvSpPr>
        <p:spPr>
          <a:xfrm rot="-5400000">
            <a:off x="1505836" y="1914240"/>
            <a:ext cx="409627" cy="1716802"/>
          </a:xfrm>
          <a:prstGeom prst="round2DiagRect">
            <a:avLst>
              <a:gd fmla="val 16667" name="adj1"/>
              <a:gd fmla="val 0" name="adj2"/>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1" name="Google Shape;1161;p36"/>
          <p:cNvSpPr txBox="1"/>
          <p:nvPr/>
        </p:nvSpPr>
        <p:spPr>
          <a:xfrm>
            <a:off x="872234" y="2587809"/>
            <a:ext cx="1676809" cy="36963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rgbClr val="FFFFFF"/>
                </a:solidFill>
                <a:latin typeface="Arial"/>
                <a:ea typeface="Arial"/>
                <a:cs typeface="Arial"/>
                <a:sym typeface="Arial"/>
              </a:rPr>
              <a:t>Q1-Q2</a:t>
            </a:r>
            <a:endParaRPr/>
          </a:p>
        </p:txBody>
      </p:sp>
      <p:sp>
        <p:nvSpPr>
          <p:cNvPr id="1162" name="Google Shape;1162;p36"/>
          <p:cNvSpPr txBox="1"/>
          <p:nvPr/>
        </p:nvSpPr>
        <p:spPr>
          <a:xfrm>
            <a:off x="852249" y="3167771"/>
            <a:ext cx="1613513" cy="212200"/>
          </a:xfrm>
          <a:prstGeom prst="rect">
            <a:avLst/>
          </a:prstGeom>
          <a:noFill/>
          <a:ln>
            <a:noFill/>
          </a:ln>
        </p:spPr>
        <p:txBody>
          <a:bodyPr anchorCtr="0" anchor="ctr" bIns="0" lIns="0" spcFirstLastPara="1" rIns="0" wrap="square" tIns="0">
            <a:normAutofit lnSpcReduction="10000"/>
          </a:bodyPr>
          <a:lstStyle/>
          <a:p>
            <a:pPr indent="0" lvl="0" marL="0" marR="0" rtl="0" algn="l">
              <a:spcBef>
                <a:spcPts val="0"/>
              </a:spcBef>
              <a:spcAft>
                <a:spcPts val="0"/>
              </a:spcAft>
              <a:buNone/>
            </a:pPr>
            <a:r>
              <a:rPr b="1" lang="en-US" sz="1400">
                <a:solidFill>
                  <a:schemeClr val="dk1"/>
                </a:solidFill>
                <a:latin typeface="Georgia"/>
                <a:ea typeface="Georgia"/>
                <a:cs typeface="Georgia"/>
                <a:sym typeface="Georgia"/>
              </a:rPr>
              <a:t>Mobilize</a:t>
            </a:r>
            <a:endParaRPr b="1" sz="1400">
              <a:solidFill>
                <a:schemeClr val="dk1"/>
              </a:solidFill>
              <a:latin typeface="Georgia"/>
              <a:ea typeface="Georgia"/>
              <a:cs typeface="Georgia"/>
              <a:sym typeface="Georgia"/>
            </a:endParaRPr>
          </a:p>
        </p:txBody>
      </p:sp>
      <p:sp>
        <p:nvSpPr>
          <p:cNvPr id="1163" name="Google Shape;1163;p36"/>
          <p:cNvSpPr txBox="1"/>
          <p:nvPr/>
        </p:nvSpPr>
        <p:spPr>
          <a:xfrm>
            <a:off x="852248" y="3443121"/>
            <a:ext cx="1613513" cy="1544024"/>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Stand up the AI office, governance, and platform; launch first wins.</a:t>
            </a:r>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p:txBody>
      </p:sp>
      <p:sp>
        <p:nvSpPr>
          <p:cNvPr id="1164" name="Google Shape;1164;p36"/>
          <p:cNvSpPr/>
          <p:nvPr/>
        </p:nvSpPr>
        <p:spPr>
          <a:xfrm rot="-5400000">
            <a:off x="3691076" y="1914241"/>
            <a:ext cx="409627" cy="1716802"/>
          </a:xfrm>
          <a:prstGeom prst="round2DiagRect">
            <a:avLst>
              <a:gd fmla="val 16667" name="adj1"/>
              <a:gd fmla="val 0" name="adj2"/>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5" name="Google Shape;1165;p36"/>
          <p:cNvSpPr txBox="1"/>
          <p:nvPr/>
        </p:nvSpPr>
        <p:spPr>
          <a:xfrm>
            <a:off x="3057484" y="2587809"/>
            <a:ext cx="1676809" cy="36963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rgbClr val="FFFFFF"/>
                </a:solidFill>
                <a:latin typeface="Arial"/>
                <a:ea typeface="Arial"/>
                <a:cs typeface="Arial"/>
                <a:sym typeface="Arial"/>
              </a:rPr>
              <a:t>Q3-Q4</a:t>
            </a:r>
            <a:endParaRPr/>
          </a:p>
        </p:txBody>
      </p:sp>
      <p:sp>
        <p:nvSpPr>
          <p:cNvPr id="1166" name="Google Shape;1166;p36"/>
          <p:cNvSpPr txBox="1"/>
          <p:nvPr/>
        </p:nvSpPr>
        <p:spPr>
          <a:xfrm>
            <a:off x="3037489" y="3167771"/>
            <a:ext cx="1613513" cy="212200"/>
          </a:xfrm>
          <a:prstGeom prst="rect">
            <a:avLst/>
          </a:prstGeom>
          <a:noFill/>
          <a:ln>
            <a:noFill/>
          </a:ln>
        </p:spPr>
        <p:txBody>
          <a:bodyPr anchorCtr="0" anchor="ctr" bIns="0" lIns="0" spcFirstLastPara="1" rIns="0" wrap="square" tIns="0">
            <a:normAutofit lnSpcReduction="10000"/>
          </a:bodyPr>
          <a:lstStyle/>
          <a:p>
            <a:pPr indent="0" lvl="0" marL="0" marR="0" rtl="0" algn="l">
              <a:spcBef>
                <a:spcPts val="0"/>
              </a:spcBef>
              <a:spcAft>
                <a:spcPts val="0"/>
              </a:spcAft>
              <a:buNone/>
            </a:pPr>
            <a:r>
              <a:rPr b="1" lang="en-US" sz="1400">
                <a:solidFill>
                  <a:schemeClr val="dk1"/>
                </a:solidFill>
                <a:latin typeface="Georgia"/>
                <a:ea typeface="Georgia"/>
                <a:cs typeface="Georgia"/>
                <a:sym typeface="Georgia"/>
              </a:rPr>
              <a:t>Prove</a:t>
            </a:r>
            <a:endParaRPr b="1" sz="1400">
              <a:solidFill>
                <a:schemeClr val="dk1"/>
              </a:solidFill>
              <a:latin typeface="Georgia"/>
              <a:ea typeface="Georgia"/>
              <a:cs typeface="Georgia"/>
              <a:sym typeface="Georgia"/>
            </a:endParaRPr>
          </a:p>
        </p:txBody>
      </p:sp>
      <p:sp>
        <p:nvSpPr>
          <p:cNvPr id="1167" name="Google Shape;1167;p36"/>
          <p:cNvSpPr txBox="1"/>
          <p:nvPr/>
        </p:nvSpPr>
        <p:spPr>
          <a:xfrm>
            <a:off x="3037488" y="3443121"/>
            <a:ext cx="1613513" cy="1544024"/>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Deliver Wave 1 to production; prove value tracked to the P&amp;L.</a:t>
            </a:r>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p:txBody>
      </p:sp>
      <p:sp>
        <p:nvSpPr>
          <p:cNvPr id="1168" name="Google Shape;1168;p36"/>
          <p:cNvSpPr/>
          <p:nvPr/>
        </p:nvSpPr>
        <p:spPr>
          <a:xfrm rot="-5400000">
            <a:off x="5876316" y="1914242"/>
            <a:ext cx="409627" cy="1716802"/>
          </a:xfrm>
          <a:prstGeom prst="round2DiagRect">
            <a:avLst>
              <a:gd fmla="val 16667" name="adj1"/>
              <a:gd fmla="val 0" name="adj2"/>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9" name="Google Shape;1169;p36"/>
          <p:cNvSpPr txBox="1"/>
          <p:nvPr/>
        </p:nvSpPr>
        <p:spPr>
          <a:xfrm>
            <a:off x="5242709" y="2587809"/>
            <a:ext cx="1676809" cy="36963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rgbClr val="FFFFFF"/>
                </a:solidFill>
                <a:latin typeface="Arial"/>
                <a:ea typeface="Arial"/>
                <a:cs typeface="Arial"/>
                <a:sym typeface="Arial"/>
              </a:rPr>
              <a:t>Year 2</a:t>
            </a:r>
            <a:endParaRPr/>
          </a:p>
        </p:txBody>
      </p:sp>
      <p:sp>
        <p:nvSpPr>
          <p:cNvPr id="1170" name="Google Shape;1170;p36"/>
          <p:cNvSpPr txBox="1"/>
          <p:nvPr/>
        </p:nvSpPr>
        <p:spPr>
          <a:xfrm>
            <a:off x="5222729" y="3167771"/>
            <a:ext cx="1613513" cy="212200"/>
          </a:xfrm>
          <a:prstGeom prst="rect">
            <a:avLst/>
          </a:prstGeom>
          <a:noFill/>
          <a:ln>
            <a:noFill/>
          </a:ln>
        </p:spPr>
        <p:txBody>
          <a:bodyPr anchorCtr="0" anchor="ctr" bIns="0" lIns="0" spcFirstLastPara="1" rIns="0" wrap="square" tIns="0">
            <a:normAutofit lnSpcReduction="10000"/>
          </a:bodyPr>
          <a:lstStyle/>
          <a:p>
            <a:pPr indent="0" lvl="0" marL="0" marR="0" rtl="0" algn="l">
              <a:spcBef>
                <a:spcPts val="0"/>
              </a:spcBef>
              <a:spcAft>
                <a:spcPts val="0"/>
              </a:spcAft>
              <a:buNone/>
            </a:pPr>
            <a:r>
              <a:rPr b="1" lang="en-US" sz="1400">
                <a:solidFill>
                  <a:schemeClr val="dk1"/>
                </a:solidFill>
                <a:latin typeface="Georgia"/>
                <a:ea typeface="Georgia"/>
                <a:cs typeface="Georgia"/>
                <a:sym typeface="Georgia"/>
              </a:rPr>
              <a:t>Scale</a:t>
            </a:r>
            <a:endParaRPr b="1" sz="1400">
              <a:solidFill>
                <a:schemeClr val="dk1"/>
              </a:solidFill>
              <a:latin typeface="Georgia"/>
              <a:ea typeface="Georgia"/>
              <a:cs typeface="Georgia"/>
              <a:sym typeface="Georgia"/>
            </a:endParaRPr>
          </a:p>
        </p:txBody>
      </p:sp>
      <p:sp>
        <p:nvSpPr>
          <p:cNvPr id="1171" name="Google Shape;1171;p36"/>
          <p:cNvSpPr txBox="1"/>
          <p:nvPr/>
        </p:nvSpPr>
        <p:spPr>
          <a:xfrm>
            <a:off x="5222728" y="3443121"/>
            <a:ext cx="1613513" cy="1544024"/>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Roll Wave 2 across units; scale proven patterns and deepen data.</a:t>
            </a:r>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p:txBody>
      </p:sp>
      <p:sp>
        <p:nvSpPr>
          <p:cNvPr id="1172" name="Google Shape;1172;p36"/>
          <p:cNvSpPr/>
          <p:nvPr/>
        </p:nvSpPr>
        <p:spPr>
          <a:xfrm rot="-5400000">
            <a:off x="8061556" y="1914242"/>
            <a:ext cx="409627" cy="1716802"/>
          </a:xfrm>
          <a:prstGeom prst="round2DiagRect">
            <a:avLst>
              <a:gd fmla="val 16667" name="adj1"/>
              <a:gd fmla="val 0" name="adj2"/>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3" name="Google Shape;1173;p36"/>
          <p:cNvSpPr txBox="1"/>
          <p:nvPr/>
        </p:nvSpPr>
        <p:spPr>
          <a:xfrm>
            <a:off x="7427959" y="2587809"/>
            <a:ext cx="1676809" cy="36963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rgbClr val="FFFFFF"/>
                </a:solidFill>
                <a:latin typeface="Arial"/>
                <a:ea typeface="Arial"/>
                <a:cs typeface="Arial"/>
                <a:sym typeface="Arial"/>
              </a:rPr>
              <a:t>Year 3</a:t>
            </a:r>
            <a:endParaRPr/>
          </a:p>
        </p:txBody>
      </p:sp>
      <p:sp>
        <p:nvSpPr>
          <p:cNvPr id="1174" name="Google Shape;1174;p36"/>
          <p:cNvSpPr txBox="1"/>
          <p:nvPr/>
        </p:nvSpPr>
        <p:spPr>
          <a:xfrm>
            <a:off x="7407969" y="3167771"/>
            <a:ext cx="1613513" cy="212200"/>
          </a:xfrm>
          <a:prstGeom prst="rect">
            <a:avLst/>
          </a:prstGeom>
          <a:noFill/>
          <a:ln>
            <a:noFill/>
          </a:ln>
        </p:spPr>
        <p:txBody>
          <a:bodyPr anchorCtr="0" anchor="ctr" bIns="0" lIns="0" spcFirstLastPara="1" rIns="0" wrap="square" tIns="0">
            <a:normAutofit lnSpcReduction="10000"/>
          </a:bodyPr>
          <a:lstStyle/>
          <a:p>
            <a:pPr indent="0" lvl="0" marL="0" marR="0" rtl="0" algn="l">
              <a:spcBef>
                <a:spcPts val="0"/>
              </a:spcBef>
              <a:spcAft>
                <a:spcPts val="0"/>
              </a:spcAft>
              <a:buNone/>
            </a:pPr>
            <a:r>
              <a:rPr b="1" lang="en-US" sz="1400">
                <a:solidFill>
                  <a:schemeClr val="dk1"/>
                </a:solidFill>
                <a:latin typeface="Georgia"/>
                <a:ea typeface="Georgia"/>
                <a:cs typeface="Georgia"/>
                <a:sym typeface="Georgia"/>
              </a:rPr>
              <a:t>Differentiate</a:t>
            </a:r>
            <a:endParaRPr b="1" sz="1400">
              <a:solidFill>
                <a:schemeClr val="dk1"/>
              </a:solidFill>
              <a:latin typeface="Georgia"/>
              <a:ea typeface="Georgia"/>
              <a:cs typeface="Georgia"/>
              <a:sym typeface="Georgia"/>
            </a:endParaRPr>
          </a:p>
        </p:txBody>
      </p:sp>
      <p:sp>
        <p:nvSpPr>
          <p:cNvPr id="1175" name="Google Shape;1175;p36"/>
          <p:cNvSpPr txBox="1"/>
          <p:nvPr/>
        </p:nvSpPr>
        <p:spPr>
          <a:xfrm>
            <a:off x="7407968" y="3443121"/>
            <a:ext cx="1613513" cy="1544024"/>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Launch Wave 3 use cases and AI-enabled products for advantage.</a:t>
            </a:r>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p:txBody>
      </p:sp>
      <p:sp>
        <p:nvSpPr>
          <p:cNvPr id="1176" name="Google Shape;1176;p36"/>
          <p:cNvSpPr/>
          <p:nvPr/>
        </p:nvSpPr>
        <p:spPr>
          <a:xfrm rot="-5400000">
            <a:off x="10246794" y="1914242"/>
            <a:ext cx="409627" cy="1716802"/>
          </a:xfrm>
          <a:prstGeom prst="round2DiagRect">
            <a:avLst>
              <a:gd fmla="val 16667" name="adj1"/>
              <a:gd fmla="val 0" name="adj2"/>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7" name="Google Shape;1177;p36"/>
          <p:cNvSpPr txBox="1"/>
          <p:nvPr/>
        </p:nvSpPr>
        <p:spPr>
          <a:xfrm>
            <a:off x="9613184" y="2587809"/>
            <a:ext cx="1676809" cy="36963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rgbClr val="FFFFFF"/>
                </a:solidFill>
                <a:latin typeface="Arial"/>
                <a:ea typeface="Arial"/>
                <a:cs typeface="Arial"/>
                <a:sym typeface="Arial"/>
              </a:rPr>
              <a:t>Ongoing</a:t>
            </a:r>
            <a:endParaRPr/>
          </a:p>
        </p:txBody>
      </p:sp>
      <p:sp>
        <p:nvSpPr>
          <p:cNvPr id="1178" name="Google Shape;1178;p36"/>
          <p:cNvSpPr txBox="1"/>
          <p:nvPr/>
        </p:nvSpPr>
        <p:spPr>
          <a:xfrm>
            <a:off x="9593207" y="3167771"/>
            <a:ext cx="1613513" cy="212200"/>
          </a:xfrm>
          <a:prstGeom prst="rect">
            <a:avLst/>
          </a:prstGeom>
          <a:noFill/>
          <a:ln>
            <a:noFill/>
          </a:ln>
        </p:spPr>
        <p:txBody>
          <a:bodyPr anchorCtr="0" anchor="ctr" bIns="0" lIns="0" spcFirstLastPara="1" rIns="0" wrap="square" tIns="0">
            <a:normAutofit lnSpcReduction="10000"/>
          </a:bodyPr>
          <a:lstStyle/>
          <a:p>
            <a:pPr indent="0" lvl="0" marL="0" marR="0" rtl="0" algn="l">
              <a:spcBef>
                <a:spcPts val="0"/>
              </a:spcBef>
              <a:spcAft>
                <a:spcPts val="0"/>
              </a:spcAft>
              <a:buNone/>
            </a:pPr>
            <a:r>
              <a:rPr b="1" lang="en-US" sz="1400">
                <a:solidFill>
                  <a:schemeClr val="dk1"/>
                </a:solidFill>
                <a:latin typeface="Georgia"/>
                <a:ea typeface="Georgia"/>
                <a:cs typeface="Georgia"/>
                <a:sym typeface="Georgia"/>
              </a:rPr>
              <a:t>Reinvent</a:t>
            </a:r>
            <a:endParaRPr b="1" sz="1400">
              <a:solidFill>
                <a:schemeClr val="dk1"/>
              </a:solidFill>
              <a:latin typeface="Georgia"/>
              <a:ea typeface="Georgia"/>
              <a:cs typeface="Georgia"/>
              <a:sym typeface="Georgia"/>
            </a:endParaRPr>
          </a:p>
        </p:txBody>
      </p:sp>
      <p:sp>
        <p:nvSpPr>
          <p:cNvPr id="1179" name="Google Shape;1179;p36"/>
          <p:cNvSpPr txBox="1"/>
          <p:nvPr/>
        </p:nvSpPr>
        <p:spPr>
          <a:xfrm>
            <a:off x="9593206" y="3443121"/>
            <a:ext cx="1613513" cy="1544024"/>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Pursue Wave 4 bets and new models from a position of strength.</a:t>
            </a:r>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a:p>
            <a:pPr indent="-95250" lvl="0" marL="171450" marR="0" rtl="0" algn="l">
              <a:spcBef>
                <a:spcPts val="0"/>
              </a:spcBef>
              <a:spcAft>
                <a:spcPts val="0"/>
              </a:spcAft>
              <a:buClr>
                <a:schemeClr val="dk1"/>
              </a:buClr>
              <a:buSzPts val="1200"/>
              <a:buFont typeface="Arial"/>
              <a:buNone/>
            </a:pPr>
            <a:r>
              <a:t/>
            </a:r>
            <a:endParaRPr sz="1200">
              <a:solidFill>
                <a:schemeClr val="dk1"/>
              </a:solidFill>
              <a:latin typeface="Arial"/>
              <a:ea typeface="Arial"/>
              <a:cs typeface="Arial"/>
              <a:sym typeface="Arial"/>
            </a:endParaRPr>
          </a:p>
        </p:txBody>
      </p:sp>
      <p:grpSp>
        <p:nvGrpSpPr>
          <p:cNvPr id="1180" name="Google Shape;1180;p36"/>
          <p:cNvGrpSpPr/>
          <p:nvPr/>
        </p:nvGrpSpPr>
        <p:grpSpPr>
          <a:xfrm>
            <a:off x="10005033" y="1535937"/>
            <a:ext cx="893149" cy="893149"/>
            <a:chOff x="1390775" y="1390753"/>
            <a:chExt cx="1493520" cy="1493520"/>
          </a:xfrm>
        </p:grpSpPr>
        <p:sp>
          <p:nvSpPr>
            <p:cNvPr id="1181" name="Google Shape;1181;p36"/>
            <p:cNvSpPr/>
            <p:nvPr/>
          </p:nvSpPr>
          <p:spPr>
            <a:xfrm>
              <a:off x="1390775" y="1390753"/>
              <a:ext cx="1493520" cy="1493520"/>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182" name="Google Shape;1182;p36"/>
            <p:cNvGrpSpPr/>
            <p:nvPr/>
          </p:nvGrpSpPr>
          <p:grpSpPr>
            <a:xfrm>
              <a:off x="1720068" y="1720046"/>
              <a:ext cx="834934" cy="834934"/>
              <a:chOff x="1649691" y="4834938"/>
              <a:chExt cx="914400" cy="914400"/>
            </a:xfrm>
          </p:grpSpPr>
          <p:sp>
            <p:nvSpPr>
              <p:cNvPr id="1183" name="Google Shape;1183;p36"/>
              <p:cNvSpPr/>
              <p:nvPr/>
            </p:nvSpPr>
            <p:spPr>
              <a:xfrm>
                <a:off x="1649691" y="4834938"/>
                <a:ext cx="914400" cy="914400"/>
              </a:xfrm>
              <a:custGeom>
                <a:rect b="b" l="l" r="r" t="t"/>
                <a:pathLst>
                  <a:path extrusionOk="0" h="10000" w="10000">
                    <a:moveTo>
                      <a:pt x="6241" y="4154"/>
                    </a:moveTo>
                    <a:lnTo>
                      <a:pt x="5705" y="4436"/>
                    </a:lnTo>
                    <a:lnTo>
                      <a:pt x="6241" y="4718"/>
                    </a:lnTo>
                    <a:lnTo>
                      <a:pt x="6072" y="5113"/>
                    </a:lnTo>
                    <a:lnTo>
                      <a:pt x="5494" y="4929"/>
                    </a:lnTo>
                    <a:lnTo>
                      <a:pt x="5677" y="5508"/>
                    </a:lnTo>
                    <a:lnTo>
                      <a:pt x="5282" y="5677"/>
                    </a:lnTo>
                    <a:lnTo>
                      <a:pt x="5000" y="5141"/>
                    </a:lnTo>
                    <a:lnTo>
                      <a:pt x="4718" y="5677"/>
                    </a:lnTo>
                    <a:lnTo>
                      <a:pt x="4323" y="5508"/>
                    </a:lnTo>
                    <a:lnTo>
                      <a:pt x="4506" y="4929"/>
                    </a:lnTo>
                    <a:lnTo>
                      <a:pt x="3928" y="5113"/>
                    </a:lnTo>
                    <a:lnTo>
                      <a:pt x="3759" y="4718"/>
                    </a:lnTo>
                    <a:lnTo>
                      <a:pt x="4295" y="4436"/>
                    </a:lnTo>
                    <a:lnTo>
                      <a:pt x="3759" y="4154"/>
                    </a:lnTo>
                    <a:lnTo>
                      <a:pt x="3928" y="3759"/>
                    </a:lnTo>
                    <a:lnTo>
                      <a:pt x="4506" y="3942"/>
                    </a:lnTo>
                    <a:lnTo>
                      <a:pt x="4323" y="3364"/>
                    </a:lnTo>
                    <a:lnTo>
                      <a:pt x="4718" y="3194"/>
                    </a:lnTo>
                    <a:lnTo>
                      <a:pt x="5000" y="3730"/>
                    </a:lnTo>
                    <a:lnTo>
                      <a:pt x="5282" y="3194"/>
                    </a:lnTo>
                    <a:lnTo>
                      <a:pt x="5677" y="3364"/>
                    </a:lnTo>
                    <a:lnTo>
                      <a:pt x="5494" y="3942"/>
                    </a:lnTo>
                    <a:lnTo>
                      <a:pt x="6072" y="3759"/>
                    </a:lnTo>
                    <a:lnTo>
                      <a:pt x="6241" y="4154"/>
                    </a:lnTo>
                    <a:close/>
                    <a:moveTo>
                      <a:pt x="5367" y="4450"/>
                    </a:moveTo>
                    <a:lnTo>
                      <a:pt x="5367" y="4436"/>
                    </a:lnTo>
                    <a:lnTo>
                      <a:pt x="5367" y="4422"/>
                    </a:lnTo>
                    <a:lnTo>
                      <a:pt x="5366" y="4408"/>
                    </a:lnTo>
                    <a:lnTo>
                      <a:pt x="5365" y="4395"/>
                    </a:lnTo>
                    <a:lnTo>
                      <a:pt x="5363" y="4381"/>
                    </a:lnTo>
                    <a:lnTo>
                      <a:pt x="5361" y="4367"/>
                    </a:lnTo>
                    <a:lnTo>
                      <a:pt x="5358" y="4354"/>
                    </a:lnTo>
                    <a:lnTo>
                      <a:pt x="5354" y="4341"/>
                    </a:lnTo>
                    <a:lnTo>
                      <a:pt x="5351" y="4327"/>
                    </a:lnTo>
                    <a:lnTo>
                      <a:pt x="5346" y="4314"/>
                    </a:lnTo>
                    <a:lnTo>
                      <a:pt x="5342" y="4302"/>
                    </a:lnTo>
                    <a:lnTo>
                      <a:pt x="5336" y="4289"/>
                    </a:lnTo>
                    <a:lnTo>
                      <a:pt x="5331" y="4276"/>
                    </a:lnTo>
                    <a:lnTo>
                      <a:pt x="5325" y="4264"/>
                    </a:lnTo>
                    <a:lnTo>
                      <a:pt x="5318" y="4252"/>
                    </a:lnTo>
                    <a:lnTo>
                      <a:pt x="5311" y="4240"/>
                    </a:lnTo>
                    <a:lnTo>
                      <a:pt x="5303" y="4229"/>
                    </a:lnTo>
                    <a:lnTo>
                      <a:pt x="5295" y="4218"/>
                    </a:lnTo>
                    <a:lnTo>
                      <a:pt x="5287" y="4207"/>
                    </a:lnTo>
                    <a:lnTo>
                      <a:pt x="5278" y="4196"/>
                    </a:lnTo>
                    <a:lnTo>
                      <a:pt x="5269" y="4186"/>
                    </a:lnTo>
                    <a:lnTo>
                      <a:pt x="5259" y="4176"/>
                    </a:lnTo>
                    <a:lnTo>
                      <a:pt x="5249" y="4167"/>
                    </a:lnTo>
                    <a:lnTo>
                      <a:pt x="5239" y="4158"/>
                    </a:lnTo>
                    <a:lnTo>
                      <a:pt x="5228" y="4149"/>
                    </a:lnTo>
                    <a:lnTo>
                      <a:pt x="5218" y="4141"/>
                    </a:lnTo>
                    <a:lnTo>
                      <a:pt x="5206" y="4133"/>
                    </a:lnTo>
                    <a:lnTo>
                      <a:pt x="5195" y="4125"/>
                    </a:lnTo>
                    <a:lnTo>
                      <a:pt x="5183" y="4118"/>
                    </a:lnTo>
                    <a:lnTo>
                      <a:pt x="5171" y="4111"/>
                    </a:lnTo>
                    <a:lnTo>
                      <a:pt x="5159" y="4105"/>
                    </a:lnTo>
                    <a:lnTo>
                      <a:pt x="5146" y="4100"/>
                    </a:lnTo>
                    <a:lnTo>
                      <a:pt x="5134" y="4094"/>
                    </a:lnTo>
                    <a:lnTo>
                      <a:pt x="5121" y="4090"/>
                    </a:lnTo>
                    <a:lnTo>
                      <a:pt x="5108" y="4085"/>
                    </a:lnTo>
                    <a:lnTo>
                      <a:pt x="5095" y="4082"/>
                    </a:lnTo>
                    <a:lnTo>
                      <a:pt x="5082" y="4078"/>
                    </a:lnTo>
                    <a:lnTo>
                      <a:pt x="5068" y="4075"/>
                    </a:lnTo>
                    <a:lnTo>
                      <a:pt x="5055" y="4073"/>
                    </a:lnTo>
                    <a:lnTo>
                      <a:pt x="5041" y="4071"/>
                    </a:lnTo>
                    <a:lnTo>
                      <a:pt x="5027" y="4070"/>
                    </a:lnTo>
                    <a:lnTo>
                      <a:pt x="5014" y="4069"/>
                    </a:lnTo>
                    <a:lnTo>
                      <a:pt x="5000" y="4069"/>
                    </a:lnTo>
                    <a:lnTo>
                      <a:pt x="4986" y="4069"/>
                    </a:lnTo>
                    <a:lnTo>
                      <a:pt x="4973" y="4070"/>
                    </a:lnTo>
                    <a:lnTo>
                      <a:pt x="4959" y="4071"/>
                    </a:lnTo>
                    <a:lnTo>
                      <a:pt x="4945" y="4073"/>
                    </a:lnTo>
                    <a:lnTo>
                      <a:pt x="4932" y="4075"/>
                    </a:lnTo>
                    <a:lnTo>
                      <a:pt x="4918" y="4078"/>
                    </a:lnTo>
                    <a:lnTo>
                      <a:pt x="4905" y="4082"/>
                    </a:lnTo>
                    <a:lnTo>
                      <a:pt x="4892" y="4085"/>
                    </a:lnTo>
                    <a:lnTo>
                      <a:pt x="4879" y="4090"/>
                    </a:lnTo>
                    <a:lnTo>
                      <a:pt x="4866" y="4094"/>
                    </a:lnTo>
                    <a:lnTo>
                      <a:pt x="4854" y="4100"/>
                    </a:lnTo>
                    <a:lnTo>
                      <a:pt x="4841" y="4105"/>
                    </a:lnTo>
                    <a:lnTo>
                      <a:pt x="4829" y="4111"/>
                    </a:lnTo>
                    <a:lnTo>
                      <a:pt x="4817" y="4118"/>
                    </a:lnTo>
                    <a:lnTo>
                      <a:pt x="4805" y="4125"/>
                    </a:lnTo>
                    <a:lnTo>
                      <a:pt x="4794" y="4133"/>
                    </a:lnTo>
                    <a:lnTo>
                      <a:pt x="4782" y="4141"/>
                    </a:lnTo>
                    <a:lnTo>
                      <a:pt x="4772" y="4149"/>
                    </a:lnTo>
                    <a:lnTo>
                      <a:pt x="4761" y="4158"/>
                    </a:lnTo>
                    <a:lnTo>
                      <a:pt x="4751" y="4167"/>
                    </a:lnTo>
                    <a:lnTo>
                      <a:pt x="4741" y="4176"/>
                    </a:lnTo>
                    <a:lnTo>
                      <a:pt x="4731" y="4186"/>
                    </a:lnTo>
                    <a:lnTo>
                      <a:pt x="4722" y="4196"/>
                    </a:lnTo>
                    <a:lnTo>
                      <a:pt x="4713" y="4207"/>
                    </a:lnTo>
                    <a:lnTo>
                      <a:pt x="4705" y="4218"/>
                    </a:lnTo>
                    <a:lnTo>
                      <a:pt x="4697" y="4229"/>
                    </a:lnTo>
                    <a:lnTo>
                      <a:pt x="4689" y="4240"/>
                    </a:lnTo>
                    <a:lnTo>
                      <a:pt x="4682" y="4252"/>
                    </a:lnTo>
                    <a:lnTo>
                      <a:pt x="4675" y="4264"/>
                    </a:lnTo>
                    <a:lnTo>
                      <a:pt x="4669" y="4276"/>
                    </a:lnTo>
                    <a:lnTo>
                      <a:pt x="4664" y="4289"/>
                    </a:lnTo>
                    <a:lnTo>
                      <a:pt x="4658" y="4302"/>
                    </a:lnTo>
                    <a:lnTo>
                      <a:pt x="4654" y="4314"/>
                    </a:lnTo>
                    <a:lnTo>
                      <a:pt x="4649" y="4327"/>
                    </a:lnTo>
                    <a:lnTo>
                      <a:pt x="4646" y="4341"/>
                    </a:lnTo>
                    <a:lnTo>
                      <a:pt x="4642" y="4354"/>
                    </a:lnTo>
                    <a:lnTo>
                      <a:pt x="4639" y="4367"/>
                    </a:lnTo>
                    <a:lnTo>
                      <a:pt x="4637" y="4381"/>
                    </a:lnTo>
                    <a:lnTo>
                      <a:pt x="4635" y="4395"/>
                    </a:lnTo>
                    <a:lnTo>
                      <a:pt x="4634" y="4408"/>
                    </a:lnTo>
                    <a:lnTo>
                      <a:pt x="4633" y="4422"/>
                    </a:lnTo>
                    <a:lnTo>
                      <a:pt x="4633" y="4436"/>
                    </a:lnTo>
                    <a:lnTo>
                      <a:pt x="4633" y="4450"/>
                    </a:lnTo>
                    <a:lnTo>
                      <a:pt x="4634" y="4463"/>
                    </a:lnTo>
                    <a:lnTo>
                      <a:pt x="4635" y="4477"/>
                    </a:lnTo>
                    <a:lnTo>
                      <a:pt x="4637" y="4490"/>
                    </a:lnTo>
                    <a:lnTo>
                      <a:pt x="4639" y="4504"/>
                    </a:lnTo>
                    <a:lnTo>
                      <a:pt x="4642" y="4517"/>
                    </a:lnTo>
                    <a:lnTo>
                      <a:pt x="4646" y="4531"/>
                    </a:lnTo>
                    <a:lnTo>
                      <a:pt x="4649" y="4544"/>
                    </a:lnTo>
                    <a:lnTo>
                      <a:pt x="4654" y="4557"/>
                    </a:lnTo>
                    <a:lnTo>
                      <a:pt x="4658" y="4569"/>
                    </a:lnTo>
                    <a:lnTo>
                      <a:pt x="4664" y="4582"/>
                    </a:lnTo>
                    <a:lnTo>
                      <a:pt x="4669" y="4595"/>
                    </a:lnTo>
                    <a:lnTo>
                      <a:pt x="4675" y="4607"/>
                    </a:lnTo>
                    <a:lnTo>
                      <a:pt x="4682" y="4619"/>
                    </a:lnTo>
                    <a:lnTo>
                      <a:pt x="4689" y="4631"/>
                    </a:lnTo>
                    <a:lnTo>
                      <a:pt x="4697" y="4642"/>
                    </a:lnTo>
                    <a:lnTo>
                      <a:pt x="4705" y="4654"/>
                    </a:lnTo>
                    <a:lnTo>
                      <a:pt x="4713" y="4664"/>
                    </a:lnTo>
                    <a:lnTo>
                      <a:pt x="4722" y="4675"/>
                    </a:lnTo>
                    <a:lnTo>
                      <a:pt x="4731" y="4685"/>
                    </a:lnTo>
                    <a:lnTo>
                      <a:pt x="4741" y="4695"/>
                    </a:lnTo>
                    <a:lnTo>
                      <a:pt x="4751" y="4704"/>
                    </a:lnTo>
                    <a:lnTo>
                      <a:pt x="4761" y="4714"/>
                    </a:lnTo>
                    <a:lnTo>
                      <a:pt x="4772" y="4722"/>
                    </a:lnTo>
                    <a:lnTo>
                      <a:pt x="4782" y="4731"/>
                    </a:lnTo>
                    <a:lnTo>
                      <a:pt x="4794" y="4738"/>
                    </a:lnTo>
                    <a:lnTo>
                      <a:pt x="4805" y="4746"/>
                    </a:lnTo>
                    <a:lnTo>
                      <a:pt x="4817" y="4753"/>
                    </a:lnTo>
                    <a:lnTo>
                      <a:pt x="4829" y="4760"/>
                    </a:lnTo>
                    <a:lnTo>
                      <a:pt x="4841" y="4766"/>
                    </a:lnTo>
                    <a:lnTo>
                      <a:pt x="4854" y="4772"/>
                    </a:lnTo>
                    <a:lnTo>
                      <a:pt x="4866" y="4777"/>
                    </a:lnTo>
                    <a:lnTo>
                      <a:pt x="4879" y="4782"/>
                    </a:lnTo>
                    <a:lnTo>
                      <a:pt x="4892" y="4786"/>
                    </a:lnTo>
                    <a:lnTo>
                      <a:pt x="4905" y="4790"/>
                    </a:lnTo>
                    <a:lnTo>
                      <a:pt x="4918" y="4793"/>
                    </a:lnTo>
                    <a:lnTo>
                      <a:pt x="4932" y="4796"/>
                    </a:lnTo>
                    <a:lnTo>
                      <a:pt x="4945" y="4798"/>
                    </a:lnTo>
                    <a:lnTo>
                      <a:pt x="4959" y="4800"/>
                    </a:lnTo>
                    <a:lnTo>
                      <a:pt x="4973" y="4801"/>
                    </a:lnTo>
                    <a:lnTo>
                      <a:pt x="4986" y="4802"/>
                    </a:lnTo>
                    <a:lnTo>
                      <a:pt x="5000" y="4802"/>
                    </a:lnTo>
                    <a:lnTo>
                      <a:pt x="5014" y="4802"/>
                    </a:lnTo>
                    <a:lnTo>
                      <a:pt x="5027" y="4801"/>
                    </a:lnTo>
                    <a:lnTo>
                      <a:pt x="5041" y="4800"/>
                    </a:lnTo>
                    <a:lnTo>
                      <a:pt x="5055" y="4798"/>
                    </a:lnTo>
                    <a:lnTo>
                      <a:pt x="5068" y="4796"/>
                    </a:lnTo>
                    <a:lnTo>
                      <a:pt x="5082" y="4793"/>
                    </a:lnTo>
                    <a:lnTo>
                      <a:pt x="5095" y="4790"/>
                    </a:lnTo>
                    <a:lnTo>
                      <a:pt x="5108" y="4786"/>
                    </a:lnTo>
                    <a:lnTo>
                      <a:pt x="5121" y="4782"/>
                    </a:lnTo>
                    <a:lnTo>
                      <a:pt x="5134" y="4777"/>
                    </a:lnTo>
                    <a:lnTo>
                      <a:pt x="5146" y="4772"/>
                    </a:lnTo>
                    <a:lnTo>
                      <a:pt x="5159" y="4766"/>
                    </a:lnTo>
                    <a:lnTo>
                      <a:pt x="5171" y="4760"/>
                    </a:lnTo>
                    <a:lnTo>
                      <a:pt x="5183" y="4753"/>
                    </a:lnTo>
                    <a:lnTo>
                      <a:pt x="5195" y="4746"/>
                    </a:lnTo>
                    <a:lnTo>
                      <a:pt x="5206" y="4738"/>
                    </a:lnTo>
                    <a:lnTo>
                      <a:pt x="5218" y="4731"/>
                    </a:lnTo>
                    <a:lnTo>
                      <a:pt x="5228" y="4722"/>
                    </a:lnTo>
                    <a:lnTo>
                      <a:pt x="5239" y="4714"/>
                    </a:lnTo>
                    <a:lnTo>
                      <a:pt x="5249" y="4704"/>
                    </a:lnTo>
                    <a:lnTo>
                      <a:pt x="5259" y="4695"/>
                    </a:lnTo>
                    <a:lnTo>
                      <a:pt x="5269" y="4685"/>
                    </a:lnTo>
                    <a:lnTo>
                      <a:pt x="5278" y="4675"/>
                    </a:lnTo>
                    <a:lnTo>
                      <a:pt x="5287" y="4664"/>
                    </a:lnTo>
                    <a:lnTo>
                      <a:pt x="5295" y="4654"/>
                    </a:lnTo>
                    <a:lnTo>
                      <a:pt x="5303" y="4642"/>
                    </a:lnTo>
                    <a:lnTo>
                      <a:pt x="5311" y="4631"/>
                    </a:lnTo>
                    <a:lnTo>
                      <a:pt x="5318" y="4619"/>
                    </a:lnTo>
                    <a:lnTo>
                      <a:pt x="5325" y="4607"/>
                    </a:lnTo>
                    <a:lnTo>
                      <a:pt x="5331" y="4595"/>
                    </a:lnTo>
                    <a:lnTo>
                      <a:pt x="5336" y="4582"/>
                    </a:lnTo>
                    <a:lnTo>
                      <a:pt x="5342" y="4569"/>
                    </a:lnTo>
                    <a:lnTo>
                      <a:pt x="5346" y="4557"/>
                    </a:lnTo>
                    <a:lnTo>
                      <a:pt x="5351" y="4544"/>
                    </a:lnTo>
                    <a:lnTo>
                      <a:pt x="5354" y="4530"/>
                    </a:lnTo>
                    <a:lnTo>
                      <a:pt x="5358" y="4517"/>
                    </a:lnTo>
                    <a:lnTo>
                      <a:pt x="5361" y="4504"/>
                    </a:lnTo>
                    <a:lnTo>
                      <a:pt x="5363" y="4490"/>
                    </a:lnTo>
                    <a:lnTo>
                      <a:pt x="5365" y="4477"/>
                    </a:lnTo>
                    <a:lnTo>
                      <a:pt x="5366" y="4463"/>
                    </a:lnTo>
                    <a:lnTo>
                      <a:pt x="5367" y="445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184" name="Google Shape;1184;p36"/>
              <p:cNvSpPr/>
              <p:nvPr/>
            </p:nvSpPr>
            <p:spPr>
              <a:xfrm>
                <a:off x="1649691" y="4834938"/>
                <a:ext cx="914400" cy="914400"/>
              </a:xfrm>
              <a:custGeom>
                <a:rect b="b" l="l" r="r" t="t"/>
                <a:pathLst>
                  <a:path extrusionOk="0" h="10000" w="10000">
                    <a:moveTo>
                      <a:pt x="4805" y="810"/>
                    </a:moveTo>
                    <a:lnTo>
                      <a:pt x="4894" y="804"/>
                    </a:lnTo>
                    <a:lnTo>
                      <a:pt x="4902" y="803"/>
                    </a:lnTo>
                    <a:lnTo>
                      <a:pt x="4991" y="800"/>
                    </a:lnTo>
                    <a:lnTo>
                      <a:pt x="5009" y="800"/>
                    </a:lnTo>
                    <a:lnTo>
                      <a:pt x="5098" y="803"/>
                    </a:lnTo>
                    <a:lnTo>
                      <a:pt x="5106" y="804"/>
                    </a:lnTo>
                    <a:lnTo>
                      <a:pt x="5195" y="810"/>
                    </a:lnTo>
                    <a:lnTo>
                      <a:pt x="5204" y="811"/>
                    </a:lnTo>
                    <a:lnTo>
                      <a:pt x="5292" y="820"/>
                    </a:lnTo>
                    <a:lnTo>
                      <a:pt x="5301" y="821"/>
                    </a:lnTo>
                    <a:lnTo>
                      <a:pt x="5388" y="833"/>
                    </a:lnTo>
                    <a:lnTo>
                      <a:pt x="5397" y="835"/>
                    </a:lnTo>
                    <a:lnTo>
                      <a:pt x="5484" y="850"/>
                    </a:lnTo>
                    <a:lnTo>
                      <a:pt x="5493" y="852"/>
                    </a:lnTo>
                    <a:lnTo>
                      <a:pt x="5579" y="870"/>
                    </a:lnTo>
                    <a:lnTo>
                      <a:pt x="5588" y="872"/>
                    </a:lnTo>
                    <a:lnTo>
                      <a:pt x="5674" y="893"/>
                    </a:lnTo>
                    <a:lnTo>
                      <a:pt x="5682" y="896"/>
                    </a:lnTo>
                    <a:lnTo>
                      <a:pt x="5767" y="920"/>
                    </a:lnTo>
                    <a:lnTo>
                      <a:pt x="5776" y="922"/>
                    </a:lnTo>
                    <a:lnTo>
                      <a:pt x="5860" y="950"/>
                    </a:lnTo>
                    <a:lnTo>
                      <a:pt x="5868" y="953"/>
                    </a:lnTo>
                    <a:lnTo>
                      <a:pt x="5951" y="983"/>
                    </a:lnTo>
                    <a:lnTo>
                      <a:pt x="5959" y="986"/>
                    </a:lnTo>
                    <a:lnTo>
                      <a:pt x="6042" y="1019"/>
                    </a:lnTo>
                    <a:lnTo>
                      <a:pt x="6050" y="1023"/>
                    </a:lnTo>
                    <a:lnTo>
                      <a:pt x="6131" y="1059"/>
                    </a:lnTo>
                    <a:lnTo>
                      <a:pt x="6139" y="1063"/>
                    </a:lnTo>
                    <a:lnTo>
                      <a:pt x="6218" y="1102"/>
                    </a:lnTo>
                    <a:lnTo>
                      <a:pt x="6226" y="1106"/>
                    </a:lnTo>
                    <a:lnTo>
                      <a:pt x="6305" y="1147"/>
                    </a:lnTo>
                    <a:lnTo>
                      <a:pt x="6312" y="1152"/>
                    </a:lnTo>
                    <a:lnTo>
                      <a:pt x="6389" y="1196"/>
                    </a:lnTo>
                    <a:lnTo>
                      <a:pt x="6397" y="1201"/>
                    </a:lnTo>
                    <a:lnTo>
                      <a:pt x="6472" y="1248"/>
                    </a:lnTo>
                    <a:lnTo>
                      <a:pt x="6479" y="1253"/>
                    </a:lnTo>
                    <a:lnTo>
                      <a:pt x="6553" y="1302"/>
                    </a:lnTo>
                    <a:lnTo>
                      <a:pt x="6560" y="1307"/>
                    </a:lnTo>
                    <a:lnTo>
                      <a:pt x="6632" y="1359"/>
                    </a:lnTo>
                    <a:lnTo>
                      <a:pt x="6639" y="1365"/>
                    </a:lnTo>
                    <a:lnTo>
                      <a:pt x="6709" y="1419"/>
                    </a:lnTo>
                    <a:lnTo>
                      <a:pt x="6715" y="1425"/>
                    </a:lnTo>
                    <a:lnTo>
                      <a:pt x="6783" y="1482"/>
                    </a:lnTo>
                    <a:lnTo>
                      <a:pt x="6790" y="1487"/>
                    </a:lnTo>
                    <a:lnTo>
                      <a:pt x="6856" y="1547"/>
                    </a:lnTo>
                    <a:lnTo>
                      <a:pt x="6862" y="1553"/>
                    </a:lnTo>
                    <a:lnTo>
                      <a:pt x="6926" y="1614"/>
                    </a:lnTo>
                    <a:lnTo>
                      <a:pt x="6932" y="1620"/>
                    </a:lnTo>
                    <a:lnTo>
                      <a:pt x="6993" y="1684"/>
                    </a:lnTo>
                    <a:lnTo>
                      <a:pt x="6999" y="1690"/>
                    </a:lnTo>
                    <a:lnTo>
                      <a:pt x="7058" y="1756"/>
                    </a:lnTo>
                    <a:lnTo>
                      <a:pt x="7064" y="1763"/>
                    </a:lnTo>
                    <a:lnTo>
                      <a:pt x="7121" y="1831"/>
                    </a:lnTo>
                    <a:lnTo>
                      <a:pt x="7127" y="1837"/>
                    </a:lnTo>
                    <a:lnTo>
                      <a:pt x="7181" y="1907"/>
                    </a:lnTo>
                    <a:lnTo>
                      <a:pt x="7187" y="1914"/>
                    </a:lnTo>
                    <a:lnTo>
                      <a:pt x="7239" y="1986"/>
                    </a:lnTo>
                    <a:lnTo>
                      <a:pt x="7244" y="1994"/>
                    </a:lnTo>
                    <a:lnTo>
                      <a:pt x="7293" y="2067"/>
                    </a:lnTo>
                    <a:lnTo>
                      <a:pt x="7298" y="2074"/>
                    </a:lnTo>
                    <a:lnTo>
                      <a:pt x="7345" y="2150"/>
                    </a:lnTo>
                    <a:lnTo>
                      <a:pt x="7350" y="2157"/>
                    </a:lnTo>
                    <a:lnTo>
                      <a:pt x="7394" y="2234"/>
                    </a:lnTo>
                    <a:lnTo>
                      <a:pt x="7398" y="2242"/>
                    </a:lnTo>
                    <a:lnTo>
                      <a:pt x="7440" y="2321"/>
                    </a:lnTo>
                    <a:lnTo>
                      <a:pt x="7444" y="2328"/>
                    </a:lnTo>
                    <a:lnTo>
                      <a:pt x="7483" y="2408"/>
                    </a:lnTo>
                    <a:lnTo>
                      <a:pt x="7487" y="2416"/>
                    </a:lnTo>
                    <a:lnTo>
                      <a:pt x="7523" y="2497"/>
                    </a:lnTo>
                    <a:lnTo>
                      <a:pt x="7526" y="2505"/>
                    </a:lnTo>
                    <a:lnTo>
                      <a:pt x="7559" y="2587"/>
                    </a:lnTo>
                    <a:lnTo>
                      <a:pt x="7562" y="2595"/>
                    </a:lnTo>
                    <a:lnTo>
                      <a:pt x="7593" y="2678"/>
                    </a:lnTo>
                    <a:lnTo>
                      <a:pt x="7595" y="2686"/>
                    </a:lnTo>
                    <a:lnTo>
                      <a:pt x="7623" y="2771"/>
                    </a:lnTo>
                    <a:lnTo>
                      <a:pt x="7625" y="2779"/>
                    </a:lnTo>
                    <a:lnTo>
                      <a:pt x="7650" y="2864"/>
                    </a:lnTo>
                    <a:lnTo>
                      <a:pt x="7652" y="2872"/>
                    </a:lnTo>
                    <a:lnTo>
                      <a:pt x="7673" y="2958"/>
                    </a:lnTo>
                    <a:lnTo>
                      <a:pt x="7675" y="2967"/>
                    </a:lnTo>
                    <a:lnTo>
                      <a:pt x="7694" y="3053"/>
                    </a:lnTo>
                    <a:lnTo>
                      <a:pt x="7695" y="3062"/>
                    </a:lnTo>
                    <a:lnTo>
                      <a:pt x="7711" y="3149"/>
                    </a:lnTo>
                    <a:lnTo>
                      <a:pt x="7712" y="3158"/>
                    </a:lnTo>
                    <a:lnTo>
                      <a:pt x="7724" y="3246"/>
                    </a:lnTo>
                    <a:lnTo>
                      <a:pt x="7725" y="3255"/>
                    </a:lnTo>
                    <a:lnTo>
                      <a:pt x="7735" y="3343"/>
                    </a:lnTo>
                    <a:lnTo>
                      <a:pt x="7735" y="3352"/>
                    </a:lnTo>
                    <a:lnTo>
                      <a:pt x="7742" y="3441"/>
                    </a:lnTo>
                    <a:lnTo>
                      <a:pt x="7742" y="3449"/>
                    </a:lnTo>
                    <a:lnTo>
                      <a:pt x="7745" y="3538"/>
                    </a:lnTo>
                    <a:lnTo>
                      <a:pt x="7745" y="3547"/>
                    </a:lnTo>
                    <a:lnTo>
                      <a:pt x="7745" y="3636"/>
                    </a:lnTo>
                    <a:lnTo>
                      <a:pt x="7745" y="3645"/>
                    </a:lnTo>
                    <a:lnTo>
                      <a:pt x="7742" y="3733"/>
                    </a:lnTo>
                    <a:lnTo>
                      <a:pt x="7741" y="3742"/>
                    </a:lnTo>
                    <a:lnTo>
                      <a:pt x="7735" y="3830"/>
                    </a:lnTo>
                    <a:lnTo>
                      <a:pt x="7734" y="3839"/>
                    </a:lnTo>
                    <a:lnTo>
                      <a:pt x="7725" y="3927"/>
                    </a:lnTo>
                    <a:lnTo>
                      <a:pt x="7724" y="3936"/>
                    </a:lnTo>
                    <a:lnTo>
                      <a:pt x="7712" y="4023"/>
                    </a:lnTo>
                    <a:lnTo>
                      <a:pt x="7710" y="4032"/>
                    </a:lnTo>
                    <a:lnTo>
                      <a:pt x="7695" y="4119"/>
                    </a:lnTo>
                    <a:lnTo>
                      <a:pt x="7693" y="4128"/>
                    </a:lnTo>
                    <a:lnTo>
                      <a:pt x="7675" y="4214"/>
                    </a:lnTo>
                    <a:lnTo>
                      <a:pt x="7673" y="4223"/>
                    </a:lnTo>
                    <a:lnTo>
                      <a:pt x="7651" y="4308"/>
                    </a:lnTo>
                    <a:lnTo>
                      <a:pt x="7649" y="4317"/>
                    </a:lnTo>
                    <a:lnTo>
                      <a:pt x="7625" y="4402"/>
                    </a:lnTo>
                    <a:lnTo>
                      <a:pt x="7622" y="4410"/>
                    </a:lnTo>
                    <a:lnTo>
                      <a:pt x="7595" y="4495"/>
                    </a:lnTo>
                    <a:lnTo>
                      <a:pt x="7592" y="4503"/>
                    </a:lnTo>
                    <a:lnTo>
                      <a:pt x="7561" y="4586"/>
                    </a:lnTo>
                    <a:lnTo>
                      <a:pt x="7558" y="4595"/>
                    </a:lnTo>
                    <a:lnTo>
                      <a:pt x="7525" y="4677"/>
                    </a:lnTo>
                    <a:lnTo>
                      <a:pt x="7521" y="4685"/>
                    </a:lnTo>
                    <a:lnTo>
                      <a:pt x="7485" y="4766"/>
                    </a:lnTo>
                    <a:lnTo>
                      <a:pt x="7481" y="4774"/>
                    </a:lnTo>
                    <a:lnTo>
                      <a:pt x="7442" y="4854"/>
                    </a:lnTo>
                    <a:lnTo>
                      <a:pt x="7438" y="4862"/>
                    </a:lnTo>
                    <a:lnTo>
                      <a:pt x="7396" y="4940"/>
                    </a:lnTo>
                    <a:lnTo>
                      <a:pt x="7392" y="4948"/>
                    </a:lnTo>
                    <a:lnTo>
                      <a:pt x="7348" y="5025"/>
                    </a:lnTo>
                    <a:lnTo>
                      <a:pt x="7343" y="5032"/>
                    </a:lnTo>
                    <a:lnTo>
                      <a:pt x="7296" y="5107"/>
                    </a:lnTo>
                    <a:lnTo>
                      <a:pt x="7291" y="5114"/>
                    </a:lnTo>
                    <a:lnTo>
                      <a:pt x="7242" y="5188"/>
                    </a:lnTo>
                    <a:lnTo>
                      <a:pt x="7237" y="5195"/>
                    </a:lnTo>
                    <a:lnTo>
                      <a:pt x="7185" y="5266"/>
                    </a:lnTo>
                    <a:lnTo>
                      <a:pt x="7179" y="5273"/>
                    </a:lnTo>
                    <a:lnTo>
                      <a:pt x="7125" y="5343"/>
                    </a:lnTo>
                    <a:lnTo>
                      <a:pt x="7119" y="5350"/>
                    </a:lnTo>
                    <a:lnTo>
                      <a:pt x="7062" y="5418"/>
                    </a:lnTo>
                    <a:lnTo>
                      <a:pt x="7057" y="5424"/>
                    </a:lnTo>
                    <a:lnTo>
                      <a:pt x="6997" y="5490"/>
                    </a:lnTo>
                    <a:lnTo>
                      <a:pt x="6991" y="5496"/>
                    </a:lnTo>
                    <a:lnTo>
                      <a:pt x="6930" y="5560"/>
                    </a:lnTo>
                    <a:lnTo>
                      <a:pt x="6924" y="5566"/>
                    </a:lnTo>
                    <a:lnTo>
                      <a:pt x="6860" y="5628"/>
                    </a:lnTo>
                    <a:lnTo>
                      <a:pt x="6853" y="5634"/>
                    </a:lnTo>
                    <a:lnTo>
                      <a:pt x="6787" y="5693"/>
                    </a:lnTo>
                    <a:lnTo>
                      <a:pt x="6781" y="5699"/>
                    </a:lnTo>
                    <a:lnTo>
                      <a:pt x="6725" y="5746"/>
                    </a:lnTo>
                    <a:lnTo>
                      <a:pt x="6655" y="5821"/>
                    </a:lnTo>
                    <a:lnTo>
                      <a:pt x="6588" y="5904"/>
                    </a:lnTo>
                    <a:lnTo>
                      <a:pt x="6528" y="5991"/>
                    </a:lnTo>
                    <a:lnTo>
                      <a:pt x="6475" y="6081"/>
                    </a:lnTo>
                    <a:lnTo>
                      <a:pt x="6427" y="6176"/>
                    </a:lnTo>
                    <a:lnTo>
                      <a:pt x="6386" y="6276"/>
                    </a:lnTo>
                    <a:lnTo>
                      <a:pt x="6350" y="6380"/>
                    </a:lnTo>
                    <a:lnTo>
                      <a:pt x="6319" y="6489"/>
                    </a:lnTo>
                    <a:lnTo>
                      <a:pt x="6293" y="6604"/>
                    </a:lnTo>
                    <a:lnTo>
                      <a:pt x="6272" y="6724"/>
                    </a:lnTo>
                    <a:lnTo>
                      <a:pt x="6257" y="6849"/>
                    </a:lnTo>
                    <a:lnTo>
                      <a:pt x="6246" y="6980"/>
                    </a:lnTo>
                    <a:lnTo>
                      <a:pt x="6239" y="7116"/>
                    </a:lnTo>
                    <a:lnTo>
                      <a:pt x="6237" y="7261"/>
                    </a:lnTo>
                    <a:lnTo>
                      <a:pt x="6234" y="7293"/>
                    </a:lnTo>
                    <a:lnTo>
                      <a:pt x="6228" y="7325"/>
                    </a:lnTo>
                    <a:lnTo>
                      <a:pt x="6217" y="7355"/>
                    </a:lnTo>
                    <a:lnTo>
                      <a:pt x="6202" y="7384"/>
                    </a:lnTo>
                    <a:lnTo>
                      <a:pt x="6184" y="7411"/>
                    </a:lnTo>
                    <a:lnTo>
                      <a:pt x="6162" y="7435"/>
                    </a:lnTo>
                    <a:lnTo>
                      <a:pt x="6138" y="7456"/>
                    </a:lnTo>
                    <a:lnTo>
                      <a:pt x="6111" y="7474"/>
                    </a:lnTo>
                    <a:lnTo>
                      <a:pt x="6082" y="7488"/>
                    </a:lnTo>
                    <a:lnTo>
                      <a:pt x="6051" y="7499"/>
                    </a:lnTo>
                    <a:lnTo>
                      <a:pt x="6019" y="7505"/>
                    </a:lnTo>
                    <a:lnTo>
                      <a:pt x="5987" y="7507"/>
                    </a:lnTo>
                    <a:lnTo>
                      <a:pt x="4012" y="7507"/>
                    </a:lnTo>
                    <a:lnTo>
                      <a:pt x="3980" y="7505"/>
                    </a:lnTo>
                    <a:lnTo>
                      <a:pt x="3948" y="7499"/>
                    </a:lnTo>
                    <a:lnTo>
                      <a:pt x="3917" y="7488"/>
                    </a:lnTo>
                    <a:lnTo>
                      <a:pt x="3888" y="7474"/>
                    </a:lnTo>
                    <a:lnTo>
                      <a:pt x="3861" y="7456"/>
                    </a:lnTo>
                    <a:lnTo>
                      <a:pt x="3837" y="7435"/>
                    </a:lnTo>
                    <a:lnTo>
                      <a:pt x="3815" y="7411"/>
                    </a:lnTo>
                    <a:lnTo>
                      <a:pt x="3797" y="7384"/>
                    </a:lnTo>
                    <a:lnTo>
                      <a:pt x="3782" y="7355"/>
                    </a:lnTo>
                    <a:lnTo>
                      <a:pt x="3771" y="7325"/>
                    </a:lnTo>
                    <a:lnTo>
                      <a:pt x="3765" y="7293"/>
                    </a:lnTo>
                    <a:lnTo>
                      <a:pt x="3762" y="7261"/>
                    </a:lnTo>
                    <a:lnTo>
                      <a:pt x="3760" y="7116"/>
                    </a:lnTo>
                    <a:lnTo>
                      <a:pt x="3753" y="6980"/>
                    </a:lnTo>
                    <a:lnTo>
                      <a:pt x="3742" y="6849"/>
                    </a:lnTo>
                    <a:lnTo>
                      <a:pt x="3727" y="6724"/>
                    </a:lnTo>
                    <a:lnTo>
                      <a:pt x="3706" y="6604"/>
                    </a:lnTo>
                    <a:lnTo>
                      <a:pt x="3681" y="6489"/>
                    </a:lnTo>
                    <a:lnTo>
                      <a:pt x="3650" y="6380"/>
                    </a:lnTo>
                    <a:lnTo>
                      <a:pt x="3614" y="6275"/>
                    </a:lnTo>
                    <a:lnTo>
                      <a:pt x="3572" y="6176"/>
                    </a:lnTo>
                    <a:lnTo>
                      <a:pt x="3525" y="6081"/>
                    </a:lnTo>
                    <a:lnTo>
                      <a:pt x="3472" y="5990"/>
                    </a:lnTo>
                    <a:lnTo>
                      <a:pt x="3412" y="5904"/>
                    </a:lnTo>
                    <a:lnTo>
                      <a:pt x="3345" y="5821"/>
                    </a:lnTo>
                    <a:lnTo>
                      <a:pt x="3275" y="5746"/>
                    </a:lnTo>
                    <a:lnTo>
                      <a:pt x="3219" y="5699"/>
                    </a:lnTo>
                    <a:lnTo>
                      <a:pt x="3213" y="5693"/>
                    </a:lnTo>
                    <a:lnTo>
                      <a:pt x="3147" y="5634"/>
                    </a:lnTo>
                    <a:lnTo>
                      <a:pt x="3140" y="5628"/>
                    </a:lnTo>
                    <a:lnTo>
                      <a:pt x="3076" y="5566"/>
                    </a:lnTo>
                    <a:lnTo>
                      <a:pt x="3070" y="5560"/>
                    </a:lnTo>
                    <a:lnTo>
                      <a:pt x="3009" y="5496"/>
                    </a:lnTo>
                    <a:lnTo>
                      <a:pt x="3003" y="5490"/>
                    </a:lnTo>
                    <a:lnTo>
                      <a:pt x="2943" y="5424"/>
                    </a:lnTo>
                    <a:lnTo>
                      <a:pt x="2938" y="5418"/>
                    </a:lnTo>
                    <a:lnTo>
                      <a:pt x="2881" y="5350"/>
                    </a:lnTo>
                    <a:lnTo>
                      <a:pt x="2875" y="5343"/>
                    </a:lnTo>
                    <a:lnTo>
                      <a:pt x="2821" y="5273"/>
                    </a:lnTo>
                    <a:lnTo>
                      <a:pt x="2815" y="5266"/>
                    </a:lnTo>
                    <a:lnTo>
                      <a:pt x="2763" y="5195"/>
                    </a:lnTo>
                    <a:lnTo>
                      <a:pt x="2758" y="5188"/>
                    </a:lnTo>
                    <a:lnTo>
                      <a:pt x="2709" y="5114"/>
                    </a:lnTo>
                    <a:lnTo>
                      <a:pt x="2704" y="5107"/>
                    </a:lnTo>
                    <a:lnTo>
                      <a:pt x="2657" y="5032"/>
                    </a:lnTo>
                    <a:lnTo>
                      <a:pt x="2652" y="5025"/>
                    </a:lnTo>
                    <a:lnTo>
                      <a:pt x="2608" y="4948"/>
                    </a:lnTo>
                    <a:lnTo>
                      <a:pt x="2604" y="4940"/>
                    </a:lnTo>
                    <a:lnTo>
                      <a:pt x="2562" y="4862"/>
                    </a:lnTo>
                    <a:lnTo>
                      <a:pt x="2558" y="4854"/>
                    </a:lnTo>
                    <a:lnTo>
                      <a:pt x="2519" y="4774"/>
                    </a:lnTo>
                    <a:lnTo>
                      <a:pt x="2515" y="4766"/>
                    </a:lnTo>
                    <a:lnTo>
                      <a:pt x="2479" y="4685"/>
                    </a:lnTo>
                    <a:lnTo>
                      <a:pt x="2475" y="4677"/>
                    </a:lnTo>
                    <a:lnTo>
                      <a:pt x="2442" y="4595"/>
                    </a:lnTo>
                    <a:lnTo>
                      <a:pt x="2439" y="4586"/>
                    </a:lnTo>
                    <a:lnTo>
                      <a:pt x="2408" y="4503"/>
                    </a:lnTo>
                    <a:lnTo>
                      <a:pt x="2405" y="4495"/>
                    </a:lnTo>
                    <a:lnTo>
                      <a:pt x="2378" y="4410"/>
                    </a:lnTo>
                    <a:lnTo>
                      <a:pt x="2375" y="4402"/>
                    </a:lnTo>
                    <a:lnTo>
                      <a:pt x="2351" y="4317"/>
                    </a:lnTo>
                    <a:lnTo>
                      <a:pt x="2349" y="4308"/>
                    </a:lnTo>
                    <a:lnTo>
                      <a:pt x="2327" y="4223"/>
                    </a:lnTo>
                    <a:lnTo>
                      <a:pt x="2325" y="4214"/>
                    </a:lnTo>
                    <a:lnTo>
                      <a:pt x="2307" y="4128"/>
                    </a:lnTo>
                    <a:lnTo>
                      <a:pt x="2305" y="4119"/>
                    </a:lnTo>
                    <a:lnTo>
                      <a:pt x="2290" y="4032"/>
                    </a:lnTo>
                    <a:lnTo>
                      <a:pt x="2288" y="4023"/>
                    </a:lnTo>
                    <a:lnTo>
                      <a:pt x="2276" y="3936"/>
                    </a:lnTo>
                    <a:lnTo>
                      <a:pt x="2275" y="3927"/>
                    </a:lnTo>
                    <a:lnTo>
                      <a:pt x="2266" y="3839"/>
                    </a:lnTo>
                    <a:lnTo>
                      <a:pt x="2265" y="3830"/>
                    </a:lnTo>
                    <a:lnTo>
                      <a:pt x="2259" y="3742"/>
                    </a:lnTo>
                    <a:lnTo>
                      <a:pt x="2258" y="3733"/>
                    </a:lnTo>
                    <a:lnTo>
                      <a:pt x="2255" y="3645"/>
                    </a:lnTo>
                    <a:lnTo>
                      <a:pt x="2255" y="3636"/>
                    </a:lnTo>
                    <a:lnTo>
                      <a:pt x="2255" y="3547"/>
                    </a:lnTo>
                    <a:lnTo>
                      <a:pt x="2255" y="3538"/>
                    </a:lnTo>
                    <a:lnTo>
                      <a:pt x="2258" y="3449"/>
                    </a:lnTo>
                    <a:lnTo>
                      <a:pt x="2258" y="3441"/>
                    </a:lnTo>
                    <a:lnTo>
                      <a:pt x="2265" y="3352"/>
                    </a:lnTo>
                    <a:lnTo>
                      <a:pt x="2265" y="3343"/>
                    </a:lnTo>
                    <a:lnTo>
                      <a:pt x="2275" y="3255"/>
                    </a:lnTo>
                    <a:lnTo>
                      <a:pt x="2276" y="3246"/>
                    </a:lnTo>
                    <a:lnTo>
                      <a:pt x="2288" y="3158"/>
                    </a:lnTo>
                    <a:lnTo>
                      <a:pt x="2289" y="3149"/>
                    </a:lnTo>
                    <a:lnTo>
                      <a:pt x="2305" y="3062"/>
                    </a:lnTo>
                    <a:lnTo>
                      <a:pt x="2306" y="3053"/>
                    </a:lnTo>
                    <a:lnTo>
                      <a:pt x="2325" y="2967"/>
                    </a:lnTo>
                    <a:lnTo>
                      <a:pt x="2327" y="2958"/>
                    </a:lnTo>
                    <a:lnTo>
                      <a:pt x="2348" y="2872"/>
                    </a:lnTo>
                    <a:lnTo>
                      <a:pt x="2350" y="2864"/>
                    </a:lnTo>
                    <a:lnTo>
                      <a:pt x="2375" y="2779"/>
                    </a:lnTo>
                    <a:lnTo>
                      <a:pt x="2377" y="2771"/>
                    </a:lnTo>
                    <a:lnTo>
                      <a:pt x="2405" y="2686"/>
                    </a:lnTo>
                    <a:lnTo>
                      <a:pt x="2407" y="2678"/>
                    </a:lnTo>
                    <a:lnTo>
                      <a:pt x="2438" y="2595"/>
                    </a:lnTo>
                    <a:lnTo>
                      <a:pt x="2441" y="2587"/>
                    </a:lnTo>
                    <a:lnTo>
                      <a:pt x="2474" y="2505"/>
                    </a:lnTo>
                    <a:lnTo>
                      <a:pt x="2477" y="2497"/>
                    </a:lnTo>
                    <a:lnTo>
                      <a:pt x="2513" y="2416"/>
                    </a:lnTo>
                    <a:lnTo>
                      <a:pt x="2517" y="2408"/>
                    </a:lnTo>
                    <a:lnTo>
                      <a:pt x="2556" y="2328"/>
                    </a:lnTo>
                    <a:lnTo>
                      <a:pt x="2560" y="2321"/>
                    </a:lnTo>
                    <a:lnTo>
                      <a:pt x="2602" y="2242"/>
                    </a:lnTo>
                    <a:lnTo>
                      <a:pt x="2606" y="2234"/>
                    </a:lnTo>
                    <a:lnTo>
                      <a:pt x="2650" y="2157"/>
                    </a:lnTo>
                    <a:lnTo>
                      <a:pt x="2655" y="2150"/>
                    </a:lnTo>
                    <a:lnTo>
                      <a:pt x="2702" y="2074"/>
                    </a:lnTo>
                    <a:lnTo>
                      <a:pt x="2707" y="2067"/>
                    </a:lnTo>
                    <a:lnTo>
                      <a:pt x="2756" y="1994"/>
                    </a:lnTo>
                    <a:lnTo>
                      <a:pt x="2761" y="1986"/>
                    </a:lnTo>
                    <a:lnTo>
                      <a:pt x="2813" y="1914"/>
                    </a:lnTo>
                    <a:lnTo>
                      <a:pt x="2819" y="1907"/>
                    </a:lnTo>
                    <a:lnTo>
                      <a:pt x="2873" y="1837"/>
                    </a:lnTo>
                    <a:lnTo>
                      <a:pt x="2879" y="1831"/>
                    </a:lnTo>
                    <a:lnTo>
                      <a:pt x="2936" y="1763"/>
                    </a:lnTo>
                    <a:lnTo>
                      <a:pt x="2942" y="1756"/>
                    </a:lnTo>
                    <a:lnTo>
                      <a:pt x="3001" y="1690"/>
                    </a:lnTo>
                    <a:lnTo>
                      <a:pt x="3007" y="1684"/>
                    </a:lnTo>
                    <a:lnTo>
                      <a:pt x="3068" y="1620"/>
                    </a:lnTo>
                    <a:lnTo>
                      <a:pt x="3074" y="1614"/>
                    </a:lnTo>
                    <a:lnTo>
                      <a:pt x="3138" y="1553"/>
                    </a:lnTo>
                    <a:lnTo>
                      <a:pt x="3144" y="1547"/>
                    </a:lnTo>
                    <a:lnTo>
                      <a:pt x="3210" y="1487"/>
                    </a:lnTo>
                    <a:lnTo>
                      <a:pt x="3217" y="1482"/>
                    </a:lnTo>
                    <a:lnTo>
                      <a:pt x="3285" y="1425"/>
                    </a:lnTo>
                    <a:lnTo>
                      <a:pt x="3291" y="1419"/>
                    </a:lnTo>
                    <a:lnTo>
                      <a:pt x="3361" y="1365"/>
                    </a:lnTo>
                    <a:lnTo>
                      <a:pt x="3368" y="1359"/>
                    </a:lnTo>
                    <a:lnTo>
                      <a:pt x="3440" y="1307"/>
                    </a:lnTo>
                    <a:lnTo>
                      <a:pt x="3447" y="1302"/>
                    </a:lnTo>
                    <a:lnTo>
                      <a:pt x="3521" y="1253"/>
                    </a:lnTo>
                    <a:lnTo>
                      <a:pt x="3528" y="1248"/>
                    </a:lnTo>
                    <a:lnTo>
                      <a:pt x="3603" y="1201"/>
                    </a:lnTo>
                    <a:lnTo>
                      <a:pt x="3611" y="1196"/>
                    </a:lnTo>
                    <a:lnTo>
                      <a:pt x="3688" y="1152"/>
                    </a:lnTo>
                    <a:lnTo>
                      <a:pt x="3695" y="1147"/>
                    </a:lnTo>
                    <a:lnTo>
                      <a:pt x="3774" y="1106"/>
                    </a:lnTo>
                    <a:lnTo>
                      <a:pt x="3782" y="1102"/>
                    </a:lnTo>
                    <a:lnTo>
                      <a:pt x="3861" y="1063"/>
                    </a:lnTo>
                    <a:lnTo>
                      <a:pt x="3869" y="1059"/>
                    </a:lnTo>
                    <a:lnTo>
                      <a:pt x="3950" y="1023"/>
                    </a:lnTo>
                    <a:lnTo>
                      <a:pt x="3958" y="1019"/>
                    </a:lnTo>
                    <a:lnTo>
                      <a:pt x="4041" y="986"/>
                    </a:lnTo>
                    <a:lnTo>
                      <a:pt x="4049" y="983"/>
                    </a:lnTo>
                    <a:lnTo>
                      <a:pt x="4132" y="953"/>
                    </a:lnTo>
                    <a:lnTo>
                      <a:pt x="4140" y="950"/>
                    </a:lnTo>
                    <a:lnTo>
                      <a:pt x="4224" y="922"/>
                    </a:lnTo>
                    <a:lnTo>
                      <a:pt x="4233" y="920"/>
                    </a:lnTo>
                    <a:lnTo>
                      <a:pt x="4318" y="896"/>
                    </a:lnTo>
                    <a:lnTo>
                      <a:pt x="4326" y="893"/>
                    </a:lnTo>
                    <a:lnTo>
                      <a:pt x="4412" y="872"/>
                    </a:lnTo>
                    <a:lnTo>
                      <a:pt x="4421" y="870"/>
                    </a:lnTo>
                    <a:lnTo>
                      <a:pt x="4507" y="852"/>
                    </a:lnTo>
                    <a:lnTo>
                      <a:pt x="4516" y="850"/>
                    </a:lnTo>
                    <a:lnTo>
                      <a:pt x="4603" y="835"/>
                    </a:lnTo>
                    <a:lnTo>
                      <a:pt x="4612" y="833"/>
                    </a:lnTo>
                    <a:lnTo>
                      <a:pt x="4699" y="821"/>
                    </a:lnTo>
                    <a:lnTo>
                      <a:pt x="4708" y="820"/>
                    </a:lnTo>
                    <a:lnTo>
                      <a:pt x="4796" y="811"/>
                    </a:lnTo>
                    <a:lnTo>
                      <a:pt x="4805" y="810"/>
                    </a:lnTo>
                    <a:close/>
                    <a:moveTo>
                      <a:pt x="4240" y="6802"/>
                    </a:moveTo>
                    <a:lnTo>
                      <a:pt x="4252" y="6943"/>
                    </a:lnTo>
                    <a:lnTo>
                      <a:pt x="4253" y="6952"/>
                    </a:lnTo>
                    <a:lnTo>
                      <a:pt x="4255" y="7007"/>
                    </a:lnTo>
                    <a:lnTo>
                      <a:pt x="5744" y="7007"/>
                    </a:lnTo>
                    <a:lnTo>
                      <a:pt x="5746" y="6952"/>
                    </a:lnTo>
                    <a:lnTo>
                      <a:pt x="5747" y="6942"/>
                    </a:lnTo>
                    <a:lnTo>
                      <a:pt x="5759" y="6802"/>
                    </a:lnTo>
                    <a:lnTo>
                      <a:pt x="5760" y="6792"/>
                    </a:lnTo>
                    <a:lnTo>
                      <a:pt x="5777" y="6656"/>
                    </a:lnTo>
                    <a:lnTo>
                      <a:pt x="5779" y="6645"/>
                    </a:lnTo>
                    <a:lnTo>
                      <a:pt x="5801" y="6513"/>
                    </a:lnTo>
                    <a:lnTo>
                      <a:pt x="5804" y="6501"/>
                    </a:lnTo>
                    <a:lnTo>
                      <a:pt x="5832" y="6374"/>
                    </a:lnTo>
                    <a:lnTo>
                      <a:pt x="5836" y="6360"/>
                    </a:lnTo>
                    <a:lnTo>
                      <a:pt x="5870" y="6237"/>
                    </a:lnTo>
                    <a:lnTo>
                      <a:pt x="5875" y="6223"/>
                    </a:lnTo>
                    <a:lnTo>
                      <a:pt x="5916" y="6104"/>
                    </a:lnTo>
                    <a:lnTo>
                      <a:pt x="5921" y="6090"/>
                    </a:lnTo>
                    <a:lnTo>
                      <a:pt x="5969" y="5975"/>
                    </a:lnTo>
                    <a:lnTo>
                      <a:pt x="5976" y="5960"/>
                    </a:lnTo>
                    <a:lnTo>
                      <a:pt x="6031" y="5850"/>
                    </a:lnTo>
                    <a:lnTo>
                      <a:pt x="6040" y="5835"/>
                    </a:lnTo>
                    <a:lnTo>
                      <a:pt x="6102" y="5729"/>
                    </a:lnTo>
                    <a:lnTo>
                      <a:pt x="6112" y="5714"/>
                    </a:lnTo>
                    <a:lnTo>
                      <a:pt x="6182" y="5612"/>
                    </a:lnTo>
                    <a:lnTo>
                      <a:pt x="6193" y="5598"/>
                    </a:lnTo>
                    <a:lnTo>
                      <a:pt x="6271" y="5501"/>
                    </a:lnTo>
                    <a:lnTo>
                      <a:pt x="6282" y="5487"/>
                    </a:lnTo>
                    <a:lnTo>
                      <a:pt x="6369" y="5394"/>
                    </a:lnTo>
                    <a:lnTo>
                      <a:pt x="6391" y="5372"/>
                    </a:lnTo>
                    <a:lnTo>
                      <a:pt x="6456" y="5318"/>
                    </a:lnTo>
                    <a:lnTo>
                      <a:pt x="6516" y="5265"/>
                    </a:lnTo>
                    <a:lnTo>
                      <a:pt x="6573" y="5209"/>
                    </a:lnTo>
                    <a:lnTo>
                      <a:pt x="6629" y="5152"/>
                    </a:lnTo>
                    <a:lnTo>
                      <a:pt x="6682" y="5092"/>
                    </a:lnTo>
                    <a:lnTo>
                      <a:pt x="6734" y="5031"/>
                    </a:lnTo>
                    <a:lnTo>
                      <a:pt x="6783" y="4969"/>
                    </a:lnTo>
                    <a:lnTo>
                      <a:pt x="6830" y="4904"/>
                    </a:lnTo>
                    <a:lnTo>
                      <a:pt x="6875" y="4838"/>
                    </a:lnTo>
                    <a:lnTo>
                      <a:pt x="6917" y="4770"/>
                    </a:lnTo>
                    <a:lnTo>
                      <a:pt x="6957" y="4701"/>
                    </a:lnTo>
                    <a:lnTo>
                      <a:pt x="6995" y="4630"/>
                    </a:lnTo>
                    <a:lnTo>
                      <a:pt x="7030" y="4558"/>
                    </a:lnTo>
                    <a:lnTo>
                      <a:pt x="7063" y="4485"/>
                    </a:lnTo>
                    <a:lnTo>
                      <a:pt x="7093" y="4411"/>
                    </a:lnTo>
                    <a:lnTo>
                      <a:pt x="7121" y="4336"/>
                    </a:lnTo>
                    <a:lnTo>
                      <a:pt x="7145" y="4260"/>
                    </a:lnTo>
                    <a:lnTo>
                      <a:pt x="7167" y="4183"/>
                    </a:lnTo>
                    <a:lnTo>
                      <a:pt x="7187" y="4106"/>
                    </a:lnTo>
                    <a:lnTo>
                      <a:pt x="7203" y="4028"/>
                    </a:lnTo>
                    <a:lnTo>
                      <a:pt x="7217" y="3949"/>
                    </a:lnTo>
                    <a:lnTo>
                      <a:pt x="7228" y="3870"/>
                    </a:lnTo>
                    <a:lnTo>
                      <a:pt x="7237" y="3791"/>
                    </a:lnTo>
                    <a:lnTo>
                      <a:pt x="7242" y="3711"/>
                    </a:lnTo>
                    <a:lnTo>
                      <a:pt x="7245" y="3631"/>
                    </a:lnTo>
                    <a:lnTo>
                      <a:pt x="7245" y="3551"/>
                    </a:lnTo>
                    <a:lnTo>
                      <a:pt x="7242" y="3471"/>
                    </a:lnTo>
                    <a:lnTo>
                      <a:pt x="7237" y="3391"/>
                    </a:lnTo>
                    <a:lnTo>
                      <a:pt x="7229" y="3311"/>
                    </a:lnTo>
                    <a:lnTo>
                      <a:pt x="7217" y="3232"/>
                    </a:lnTo>
                    <a:lnTo>
                      <a:pt x="7204" y="3153"/>
                    </a:lnTo>
                    <a:lnTo>
                      <a:pt x="7187" y="3075"/>
                    </a:lnTo>
                    <a:lnTo>
                      <a:pt x="7168" y="2997"/>
                    </a:lnTo>
                    <a:lnTo>
                      <a:pt x="7146" y="2921"/>
                    </a:lnTo>
                    <a:lnTo>
                      <a:pt x="7121" y="2845"/>
                    </a:lnTo>
                    <a:lnTo>
                      <a:pt x="7094" y="2770"/>
                    </a:lnTo>
                    <a:lnTo>
                      <a:pt x="7064" y="2696"/>
                    </a:lnTo>
                    <a:lnTo>
                      <a:pt x="7032" y="2623"/>
                    </a:lnTo>
                    <a:lnTo>
                      <a:pt x="6997" y="2551"/>
                    </a:lnTo>
                    <a:lnTo>
                      <a:pt x="6959" y="2481"/>
                    </a:lnTo>
                    <a:lnTo>
                      <a:pt x="6919" y="2411"/>
                    </a:lnTo>
                    <a:lnTo>
                      <a:pt x="6876" y="2343"/>
                    </a:lnTo>
                    <a:lnTo>
                      <a:pt x="6831" y="2276"/>
                    </a:lnTo>
                    <a:lnTo>
                      <a:pt x="6784" y="2212"/>
                    </a:lnTo>
                    <a:lnTo>
                      <a:pt x="6735" y="2149"/>
                    </a:lnTo>
                    <a:lnTo>
                      <a:pt x="6684" y="2087"/>
                    </a:lnTo>
                    <a:lnTo>
                      <a:pt x="6630" y="2028"/>
                    </a:lnTo>
                    <a:lnTo>
                      <a:pt x="6575" y="1971"/>
                    </a:lnTo>
                    <a:lnTo>
                      <a:pt x="6518" y="1915"/>
                    </a:lnTo>
                    <a:lnTo>
                      <a:pt x="6458" y="1862"/>
                    </a:lnTo>
                    <a:lnTo>
                      <a:pt x="6397" y="1810"/>
                    </a:lnTo>
                    <a:lnTo>
                      <a:pt x="6334" y="1761"/>
                    </a:lnTo>
                    <a:lnTo>
                      <a:pt x="6270" y="1714"/>
                    </a:lnTo>
                    <a:lnTo>
                      <a:pt x="6203" y="1669"/>
                    </a:lnTo>
                    <a:lnTo>
                      <a:pt x="6135" y="1627"/>
                    </a:lnTo>
                    <a:lnTo>
                      <a:pt x="6066" y="1587"/>
                    </a:lnTo>
                    <a:lnTo>
                      <a:pt x="5995" y="1549"/>
                    </a:lnTo>
                    <a:lnTo>
                      <a:pt x="5923" y="1514"/>
                    </a:lnTo>
                    <a:lnTo>
                      <a:pt x="5850" y="1481"/>
                    </a:lnTo>
                    <a:lnTo>
                      <a:pt x="5776" y="1451"/>
                    </a:lnTo>
                    <a:lnTo>
                      <a:pt x="5701" y="1424"/>
                    </a:lnTo>
                    <a:lnTo>
                      <a:pt x="5625" y="1399"/>
                    </a:lnTo>
                    <a:lnTo>
                      <a:pt x="5549" y="1377"/>
                    </a:lnTo>
                    <a:lnTo>
                      <a:pt x="5471" y="1358"/>
                    </a:lnTo>
                    <a:lnTo>
                      <a:pt x="5393" y="1342"/>
                    </a:lnTo>
                    <a:lnTo>
                      <a:pt x="5315" y="1328"/>
                    </a:lnTo>
                    <a:lnTo>
                      <a:pt x="5236" y="1317"/>
                    </a:lnTo>
                    <a:lnTo>
                      <a:pt x="5156" y="1308"/>
                    </a:lnTo>
                    <a:lnTo>
                      <a:pt x="5076" y="1303"/>
                    </a:lnTo>
                    <a:lnTo>
                      <a:pt x="5000" y="1300"/>
                    </a:lnTo>
                    <a:lnTo>
                      <a:pt x="4924" y="1303"/>
                    </a:lnTo>
                    <a:lnTo>
                      <a:pt x="4844" y="1308"/>
                    </a:lnTo>
                    <a:lnTo>
                      <a:pt x="4764" y="1317"/>
                    </a:lnTo>
                    <a:lnTo>
                      <a:pt x="4685" y="1328"/>
                    </a:lnTo>
                    <a:lnTo>
                      <a:pt x="4607" y="1342"/>
                    </a:lnTo>
                    <a:lnTo>
                      <a:pt x="4529" y="1358"/>
                    </a:lnTo>
                    <a:lnTo>
                      <a:pt x="4451" y="1377"/>
                    </a:lnTo>
                    <a:lnTo>
                      <a:pt x="4375" y="1399"/>
                    </a:lnTo>
                    <a:lnTo>
                      <a:pt x="4299" y="1424"/>
                    </a:lnTo>
                    <a:lnTo>
                      <a:pt x="4224" y="1451"/>
                    </a:lnTo>
                    <a:lnTo>
                      <a:pt x="4150" y="1481"/>
                    </a:lnTo>
                    <a:lnTo>
                      <a:pt x="4077" y="1514"/>
                    </a:lnTo>
                    <a:lnTo>
                      <a:pt x="4005" y="1549"/>
                    </a:lnTo>
                    <a:lnTo>
                      <a:pt x="3934" y="1587"/>
                    </a:lnTo>
                    <a:lnTo>
                      <a:pt x="3865" y="1627"/>
                    </a:lnTo>
                    <a:lnTo>
                      <a:pt x="3797" y="1669"/>
                    </a:lnTo>
                    <a:lnTo>
                      <a:pt x="3730" y="1714"/>
                    </a:lnTo>
                    <a:lnTo>
                      <a:pt x="3666" y="1761"/>
                    </a:lnTo>
                    <a:lnTo>
                      <a:pt x="3603" y="1810"/>
                    </a:lnTo>
                    <a:lnTo>
                      <a:pt x="3542" y="1862"/>
                    </a:lnTo>
                    <a:lnTo>
                      <a:pt x="3482" y="1915"/>
                    </a:lnTo>
                    <a:lnTo>
                      <a:pt x="3425" y="1971"/>
                    </a:lnTo>
                    <a:lnTo>
                      <a:pt x="3370" y="2028"/>
                    </a:lnTo>
                    <a:lnTo>
                      <a:pt x="3316" y="2087"/>
                    </a:lnTo>
                    <a:lnTo>
                      <a:pt x="3265" y="2149"/>
                    </a:lnTo>
                    <a:lnTo>
                      <a:pt x="3216" y="2212"/>
                    </a:lnTo>
                    <a:lnTo>
                      <a:pt x="3169" y="2276"/>
                    </a:lnTo>
                    <a:lnTo>
                      <a:pt x="3124" y="2343"/>
                    </a:lnTo>
                    <a:lnTo>
                      <a:pt x="3081" y="2411"/>
                    </a:lnTo>
                    <a:lnTo>
                      <a:pt x="3041" y="2481"/>
                    </a:lnTo>
                    <a:lnTo>
                      <a:pt x="3003" y="2551"/>
                    </a:lnTo>
                    <a:lnTo>
                      <a:pt x="2968" y="2623"/>
                    </a:lnTo>
                    <a:lnTo>
                      <a:pt x="2936" y="2696"/>
                    </a:lnTo>
                    <a:lnTo>
                      <a:pt x="2906" y="2770"/>
                    </a:lnTo>
                    <a:lnTo>
                      <a:pt x="2879" y="2845"/>
                    </a:lnTo>
                    <a:lnTo>
                      <a:pt x="2854" y="2921"/>
                    </a:lnTo>
                    <a:lnTo>
                      <a:pt x="2832" y="2997"/>
                    </a:lnTo>
                    <a:lnTo>
                      <a:pt x="2813" y="3075"/>
                    </a:lnTo>
                    <a:lnTo>
                      <a:pt x="2796" y="3153"/>
                    </a:lnTo>
                    <a:lnTo>
                      <a:pt x="2783" y="3232"/>
                    </a:lnTo>
                    <a:lnTo>
                      <a:pt x="2771" y="3311"/>
                    </a:lnTo>
                    <a:lnTo>
                      <a:pt x="2763" y="3391"/>
                    </a:lnTo>
                    <a:lnTo>
                      <a:pt x="2758" y="3471"/>
                    </a:lnTo>
                    <a:lnTo>
                      <a:pt x="2755" y="3551"/>
                    </a:lnTo>
                    <a:lnTo>
                      <a:pt x="2755" y="3631"/>
                    </a:lnTo>
                    <a:lnTo>
                      <a:pt x="2758" y="3711"/>
                    </a:lnTo>
                    <a:lnTo>
                      <a:pt x="2763" y="3791"/>
                    </a:lnTo>
                    <a:lnTo>
                      <a:pt x="2772" y="3870"/>
                    </a:lnTo>
                    <a:lnTo>
                      <a:pt x="2783" y="3949"/>
                    </a:lnTo>
                    <a:lnTo>
                      <a:pt x="2797" y="4028"/>
                    </a:lnTo>
                    <a:lnTo>
                      <a:pt x="2813" y="4106"/>
                    </a:lnTo>
                    <a:lnTo>
                      <a:pt x="2833" y="4183"/>
                    </a:lnTo>
                    <a:lnTo>
                      <a:pt x="2855" y="4260"/>
                    </a:lnTo>
                    <a:lnTo>
                      <a:pt x="2879" y="4336"/>
                    </a:lnTo>
                    <a:lnTo>
                      <a:pt x="2907" y="4411"/>
                    </a:lnTo>
                    <a:lnTo>
                      <a:pt x="2937" y="4485"/>
                    </a:lnTo>
                    <a:lnTo>
                      <a:pt x="2970" y="4558"/>
                    </a:lnTo>
                    <a:lnTo>
                      <a:pt x="3005" y="4630"/>
                    </a:lnTo>
                    <a:lnTo>
                      <a:pt x="3043" y="4701"/>
                    </a:lnTo>
                    <a:lnTo>
                      <a:pt x="3083" y="4770"/>
                    </a:lnTo>
                    <a:lnTo>
                      <a:pt x="3125" y="4838"/>
                    </a:lnTo>
                    <a:lnTo>
                      <a:pt x="3170" y="4904"/>
                    </a:lnTo>
                    <a:lnTo>
                      <a:pt x="3217" y="4969"/>
                    </a:lnTo>
                    <a:lnTo>
                      <a:pt x="3266" y="5031"/>
                    </a:lnTo>
                    <a:lnTo>
                      <a:pt x="3318" y="5092"/>
                    </a:lnTo>
                    <a:lnTo>
                      <a:pt x="3371" y="5152"/>
                    </a:lnTo>
                    <a:lnTo>
                      <a:pt x="3427" y="5209"/>
                    </a:lnTo>
                    <a:lnTo>
                      <a:pt x="3484" y="5265"/>
                    </a:lnTo>
                    <a:lnTo>
                      <a:pt x="3544" y="5318"/>
                    </a:lnTo>
                    <a:lnTo>
                      <a:pt x="3609" y="5372"/>
                    </a:lnTo>
                    <a:lnTo>
                      <a:pt x="3631" y="5394"/>
                    </a:lnTo>
                    <a:lnTo>
                      <a:pt x="3718" y="5487"/>
                    </a:lnTo>
                    <a:lnTo>
                      <a:pt x="3729" y="5501"/>
                    </a:lnTo>
                    <a:lnTo>
                      <a:pt x="3807" y="5598"/>
                    </a:lnTo>
                    <a:lnTo>
                      <a:pt x="3818" y="5612"/>
                    </a:lnTo>
                    <a:lnTo>
                      <a:pt x="3888" y="5714"/>
                    </a:lnTo>
                    <a:lnTo>
                      <a:pt x="3898" y="5729"/>
                    </a:lnTo>
                    <a:lnTo>
                      <a:pt x="3960" y="5835"/>
                    </a:lnTo>
                    <a:lnTo>
                      <a:pt x="3969" y="5850"/>
                    </a:lnTo>
                    <a:lnTo>
                      <a:pt x="4023" y="5960"/>
                    </a:lnTo>
                    <a:lnTo>
                      <a:pt x="4030" y="5975"/>
                    </a:lnTo>
                    <a:lnTo>
                      <a:pt x="4078" y="6090"/>
                    </a:lnTo>
                    <a:lnTo>
                      <a:pt x="4084" y="6105"/>
                    </a:lnTo>
                    <a:lnTo>
                      <a:pt x="4125" y="6223"/>
                    </a:lnTo>
                    <a:lnTo>
                      <a:pt x="4129" y="6237"/>
                    </a:lnTo>
                    <a:lnTo>
                      <a:pt x="4164" y="6361"/>
                    </a:lnTo>
                    <a:lnTo>
                      <a:pt x="4167" y="6374"/>
                    </a:lnTo>
                    <a:lnTo>
                      <a:pt x="4196" y="6501"/>
                    </a:lnTo>
                    <a:lnTo>
                      <a:pt x="4198" y="6513"/>
                    </a:lnTo>
                    <a:lnTo>
                      <a:pt x="4221" y="6645"/>
                    </a:lnTo>
                    <a:lnTo>
                      <a:pt x="4222" y="6656"/>
                    </a:lnTo>
                    <a:lnTo>
                      <a:pt x="4239" y="6792"/>
                    </a:lnTo>
                    <a:lnTo>
                      <a:pt x="4240" y="6802"/>
                    </a:lnTo>
                    <a:close/>
                    <a:moveTo>
                      <a:pt x="6296" y="4212"/>
                    </a:moveTo>
                    <a:lnTo>
                      <a:pt x="6287" y="4219"/>
                    </a:lnTo>
                    <a:lnTo>
                      <a:pt x="6278" y="4225"/>
                    </a:lnTo>
                    <a:lnTo>
                      <a:pt x="5877" y="4436"/>
                    </a:lnTo>
                    <a:lnTo>
                      <a:pt x="6278" y="4647"/>
                    </a:lnTo>
                    <a:lnTo>
                      <a:pt x="6287" y="4653"/>
                    </a:lnTo>
                    <a:lnTo>
                      <a:pt x="6296" y="4660"/>
                    </a:lnTo>
                    <a:lnTo>
                      <a:pt x="6303" y="4668"/>
                    </a:lnTo>
                    <a:lnTo>
                      <a:pt x="6309" y="4677"/>
                    </a:lnTo>
                    <a:lnTo>
                      <a:pt x="6314" y="4686"/>
                    </a:lnTo>
                    <a:lnTo>
                      <a:pt x="6318" y="4696"/>
                    </a:lnTo>
                    <a:lnTo>
                      <a:pt x="6320" y="4707"/>
                    </a:lnTo>
                    <a:lnTo>
                      <a:pt x="6321" y="4718"/>
                    </a:lnTo>
                    <a:lnTo>
                      <a:pt x="6320" y="4729"/>
                    </a:lnTo>
                    <a:lnTo>
                      <a:pt x="6318" y="4739"/>
                    </a:lnTo>
                    <a:lnTo>
                      <a:pt x="6315" y="4749"/>
                    </a:lnTo>
                    <a:lnTo>
                      <a:pt x="6146" y="5144"/>
                    </a:lnTo>
                    <a:lnTo>
                      <a:pt x="6141" y="5154"/>
                    </a:lnTo>
                    <a:lnTo>
                      <a:pt x="6135" y="5163"/>
                    </a:lnTo>
                    <a:lnTo>
                      <a:pt x="6127" y="5171"/>
                    </a:lnTo>
                    <a:lnTo>
                      <a:pt x="6119" y="5178"/>
                    </a:lnTo>
                    <a:lnTo>
                      <a:pt x="6110" y="5183"/>
                    </a:lnTo>
                    <a:lnTo>
                      <a:pt x="6100" y="5188"/>
                    </a:lnTo>
                    <a:lnTo>
                      <a:pt x="6090" y="5191"/>
                    </a:lnTo>
                    <a:lnTo>
                      <a:pt x="6080" y="5193"/>
                    </a:lnTo>
                    <a:lnTo>
                      <a:pt x="6069" y="5193"/>
                    </a:lnTo>
                    <a:lnTo>
                      <a:pt x="6058" y="5192"/>
                    </a:lnTo>
                    <a:lnTo>
                      <a:pt x="6048" y="5189"/>
                    </a:lnTo>
                    <a:lnTo>
                      <a:pt x="5617" y="5052"/>
                    </a:lnTo>
                    <a:lnTo>
                      <a:pt x="5753" y="5484"/>
                    </a:lnTo>
                    <a:lnTo>
                      <a:pt x="5756" y="5494"/>
                    </a:lnTo>
                    <a:lnTo>
                      <a:pt x="5757" y="5505"/>
                    </a:lnTo>
                    <a:lnTo>
                      <a:pt x="5757" y="5516"/>
                    </a:lnTo>
                    <a:lnTo>
                      <a:pt x="5755" y="5526"/>
                    </a:lnTo>
                    <a:lnTo>
                      <a:pt x="5752" y="5536"/>
                    </a:lnTo>
                    <a:lnTo>
                      <a:pt x="5747" y="5546"/>
                    </a:lnTo>
                    <a:lnTo>
                      <a:pt x="5742" y="5555"/>
                    </a:lnTo>
                    <a:lnTo>
                      <a:pt x="5735" y="5563"/>
                    </a:lnTo>
                    <a:lnTo>
                      <a:pt x="5727" y="5571"/>
                    </a:lnTo>
                    <a:lnTo>
                      <a:pt x="5718" y="5577"/>
                    </a:lnTo>
                    <a:lnTo>
                      <a:pt x="5708" y="5582"/>
                    </a:lnTo>
                    <a:lnTo>
                      <a:pt x="5313" y="5751"/>
                    </a:lnTo>
                    <a:lnTo>
                      <a:pt x="5303" y="5754"/>
                    </a:lnTo>
                    <a:lnTo>
                      <a:pt x="5293" y="5756"/>
                    </a:lnTo>
                    <a:lnTo>
                      <a:pt x="5282" y="5757"/>
                    </a:lnTo>
                    <a:lnTo>
                      <a:pt x="5271" y="5756"/>
                    </a:lnTo>
                    <a:lnTo>
                      <a:pt x="5260" y="5754"/>
                    </a:lnTo>
                    <a:lnTo>
                      <a:pt x="5250" y="5750"/>
                    </a:lnTo>
                    <a:lnTo>
                      <a:pt x="5241" y="5745"/>
                    </a:lnTo>
                    <a:lnTo>
                      <a:pt x="5232" y="5739"/>
                    </a:lnTo>
                    <a:lnTo>
                      <a:pt x="5224" y="5732"/>
                    </a:lnTo>
                    <a:lnTo>
                      <a:pt x="5217" y="5723"/>
                    </a:lnTo>
                    <a:lnTo>
                      <a:pt x="5211" y="5714"/>
                    </a:lnTo>
                    <a:lnTo>
                      <a:pt x="5000" y="5313"/>
                    </a:lnTo>
                    <a:lnTo>
                      <a:pt x="4789" y="5714"/>
                    </a:lnTo>
                    <a:lnTo>
                      <a:pt x="4783" y="5723"/>
                    </a:lnTo>
                    <a:lnTo>
                      <a:pt x="4776" y="5732"/>
                    </a:lnTo>
                    <a:lnTo>
                      <a:pt x="4768" y="5739"/>
                    </a:lnTo>
                    <a:lnTo>
                      <a:pt x="4759" y="5745"/>
                    </a:lnTo>
                    <a:lnTo>
                      <a:pt x="4750" y="5750"/>
                    </a:lnTo>
                    <a:lnTo>
                      <a:pt x="4740" y="5754"/>
                    </a:lnTo>
                    <a:lnTo>
                      <a:pt x="4729" y="5756"/>
                    </a:lnTo>
                    <a:lnTo>
                      <a:pt x="4718" y="5757"/>
                    </a:lnTo>
                    <a:lnTo>
                      <a:pt x="4707" y="5756"/>
                    </a:lnTo>
                    <a:lnTo>
                      <a:pt x="4697" y="5754"/>
                    </a:lnTo>
                    <a:lnTo>
                      <a:pt x="4687" y="5751"/>
                    </a:lnTo>
                    <a:lnTo>
                      <a:pt x="4292" y="5582"/>
                    </a:lnTo>
                    <a:lnTo>
                      <a:pt x="4282" y="5577"/>
                    </a:lnTo>
                    <a:lnTo>
                      <a:pt x="4273" y="5571"/>
                    </a:lnTo>
                    <a:lnTo>
                      <a:pt x="4265" y="5563"/>
                    </a:lnTo>
                    <a:lnTo>
                      <a:pt x="4258" y="5555"/>
                    </a:lnTo>
                    <a:lnTo>
                      <a:pt x="4253" y="5546"/>
                    </a:lnTo>
                    <a:lnTo>
                      <a:pt x="4248" y="5536"/>
                    </a:lnTo>
                    <a:lnTo>
                      <a:pt x="4245" y="5526"/>
                    </a:lnTo>
                    <a:lnTo>
                      <a:pt x="4243" y="5516"/>
                    </a:lnTo>
                    <a:lnTo>
                      <a:pt x="4243" y="5505"/>
                    </a:lnTo>
                    <a:lnTo>
                      <a:pt x="4244" y="5494"/>
                    </a:lnTo>
                    <a:lnTo>
                      <a:pt x="4247" y="5484"/>
                    </a:lnTo>
                    <a:lnTo>
                      <a:pt x="4383" y="5052"/>
                    </a:lnTo>
                    <a:lnTo>
                      <a:pt x="3952" y="5189"/>
                    </a:lnTo>
                    <a:lnTo>
                      <a:pt x="3942" y="5192"/>
                    </a:lnTo>
                    <a:lnTo>
                      <a:pt x="3931" y="5193"/>
                    </a:lnTo>
                    <a:lnTo>
                      <a:pt x="3920" y="5193"/>
                    </a:lnTo>
                    <a:lnTo>
                      <a:pt x="3910" y="5191"/>
                    </a:lnTo>
                    <a:lnTo>
                      <a:pt x="3900" y="5188"/>
                    </a:lnTo>
                    <a:lnTo>
                      <a:pt x="3890" y="5183"/>
                    </a:lnTo>
                    <a:lnTo>
                      <a:pt x="3881" y="5178"/>
                    </a:lnTo>
                    <a:lnTo>
                      <a:pt x="3873" y="5171"/>
                    </a:lnTo>
                    <a:lnTo>
                      <a:pt x="3865" y="5163"/>
                    </a:lnTo>
                    <a:lnTo>
                      <a:pt x="3859" y="5154"/>
                    </a:lnTo>
                    <a:lnTo>
                      <a:pt x="3854" y="5144"/>
                    </a:lnTo>
                    <a:lnTo>
                      <a:pt x="3685" y="4749"/>
                    </a:lnTo>
                    <a:lnTo>
                      <a:pt x="3682" y="4739"/>
                    </a:lnTo>
                    <a:lnTo>
                      <a:pt x="3680" y="4729"/>
                    </a:lnTo>
                    <a:lnTo>
                      <a:pt x="3679" y="4718"/>
                    </a:lnTo>
                    <a:lnTo>
                      <a:pt x="3680" y="4707"/>
                    </a:lnTo>
                    <a:lnTo>
                      <a:pt x="3682" y="4696"/>
                    </a:lnTo>
                    <a:lnTo>
                      <a:pt x="3686" y="4686"/>
                    </a:lnTo>
                    <a:lnTo>
                      <a:pt x="3691" y="4677"/>
                    </a:lnTo>
                    <a:lnTo>
                      <a:pt x="3697" y="4668"/>
                    </a:lnTo>
                    <a:lnTo>
                      <a:pt x="3704" y="4660"/>
                    </a:lnTo>
                    <a:lnTo>
                      <a:pt x="3713" y="4653"/>
                    </a:lnTo>
                    <a:lnTo>
                      <a:pt x="3722" y="4647"/>
                    </a:lnTo>
                    <a:lnTo>
                      <a:pt x="4123" y="4436"/>
                    </a:lnTo>
                    <a:lnTo>
                      <a:pt x="3722" y="4225"/>
                    </a:lnTo>
                    <a:lnTo>
                      <a:pt x="3713" y="4219"/>
                    </a:lnTo>
                    <a:lnTo>
                      <a:pt x="3704" y="4212"/>
                    </a:lnTo>
                    <a:lnTo>
                      <a:pt x="3697" y="4204"/>
                    </a:lnTo>
                    <a:lnTo>
                      <a:pt x="3691" y="4195"/>
                    </a:lnTo>
                    <a:lnTo>
                      <a:pt x="3686" y="4186"/>
                    </a:lnTo>
                    <a:lnTo>
                      <a:pt x="3682" y="4176"/>
                    </a:lnTo>
                    <a:lnTo>
                      <a:pt x="3680" y="4165"/>
                    </a:lnTo>
                    <a:lnTo>
                      <a:pt x="3679" y="4154"/>
                    </a:lnTo>
                    <a:lnTo>
                      <a:pt x="3680" y="4143"/>
                    </a:lnTo>
                    <a:lnTo>
                      <a:pt x="3682" y="4133"/>
                    </a:lnTo>
                    <a:lnTo>
                      <a:pt x="3685" y="4123"/>
                    </a:lnTo>
                    <a:lnTo>
                      <a:pt x="3854" y="3728"/>
                    </a:lnTo>
                    <a:lnTo>
                      <a:pt x="3859" y="3718"/>
                    </a:lnTo>
                    <a:lnTo>
                      <a:pt x="3865" y="3709"/>
                    </a:lnTo>
                    <a:lnTo>
                      <a:pt x="3873" y="3701"/>
                    </a:lnTo>
                    <a:lnTo>
                      <a:pt x="3881" y="3694"/>
                    </a:lnTo>
                    <a:lnTo>
                      <a:pt x="3890" y="3689"/>
                    </a:lnTo>
                    <a:lnTo>
                      <a:pt x="3900" y="3684"/>
                    </a:lnTo>
                    <a:lnTo>
                      <a:pt x="3910" y="3681"/>
                    </a:lnTo>
                    <a:lnTo>
                      <a:pt x="3920" y="3679"/>
                    </a:lnTo>
                    <a:lnTo>
                      <a:pt x="3931" y="3679"/>
                    </a:lnTo>
                    <a:lnTo>
                      <a:pt x="3942" y="3680"/>
                    </a:lnTo>
                    <a:lnTo>
                      <a:pt x="3952" y="3683"/>
                    </a:lnTo>
                    <a:lnTo>
                      <a:pt x="4383" y="3819"/>
                    </a:lnTo>
                    <a:lnTo>
                      <a:pt x="4247" y="3388"/>
                    </a:lnTo>
                    <a:lnTo>
                      <a:pt x="4244" y="3378"/>
                    </a:lnTo>
                    <a:lnTo>
                      <a:pt x="4243" y="3367"/>
                    </a:lnTo>
                    <a:lnTo>
                      <a:pt x="4243" y="3356"/>
                    </a:lnTo>
                    <a:lnTo>
                      <a:pt x="4245" y="3346"/>
                    </a:lnTo>
                    <a:lnTo>
                      <a:pt x="4248" y="3336"/>
                    </a:lnTo>
                    <a:lnTo>
                      <a:pt x="4253" y="3326"/>
                    </a:lnTo>
                    <a:lnTo>
                      <a:pt x="4258" y="3317"/>
                    </a:lnTo>
                    <a:lnTo>
                      <a:pt x="4265" y="3309"/>
                    </a:lnTo>
                    <a:lnTo>
                      <a:pt x="4273" y="3301"/>
                    </a:lnTo>
                    <a:lnTo>
                      <a:pt x="4282" y="3295"/>
                    </a:lnTo>
                    <a:lnTo>
                      <a:pt x="4291" y="3291"/>
                    </a:lnTo>
                    <a:lnTo>
                      <a:pt x="4686" y="3121"/>
                    </a:lnTo>
                    <a:lnTo>
                      <a:pt x="4697" y="3117"/>
                    </a:lnTo>
                    <a:lnTo>
                      <a:pt x="4707" y="3115"/>
                    </a:lnTo>
                    <a:lnTo>
                      <a:pt x="4718" y="3114"/>
                    </a:lnTo>
                    <a:lnTo>
                      <a:pt x="4729" y="3115"/>
                    </a:lnTo>
                    <a:lnTo>
                      <a:pt x="4740" y="3117"/>
                    </a:lnTo>
                    <a:lnTo>
                      <a:pt x="4750" y="3121"/>
                    </a:lnTo>
                    <a:lnTo>
                      <a:pt x="4759" y="3126"/>
                    </a:lnTo>
                    <a:lnTo>
                      <a:pt x="4768" y="3132"/>
                    </a:lnTo>
                    <a:lnTo>
                      <a:pt x="4776" y="3139"/>
                    </a:lnTo>
                    <a:lnTo>
                      <a:pt x="4783" y="3148"/>
                    </a:lnTo>
                    <a:lnTo>
                      <a:pt x="4789" y="3157"/>
                    </a:lnTo>
                    <a:lnTo>
                      <a:pt x="5000" y="3558"/>
                    </a:lnTo>
                    <a:lnTo>
                      <a:pt x="5211" y="3157"/>
                    </a:lnTo>
                    <a:lnTo>
                      <a:pt x="5217" y="3148"/>
                    </a:lnTo>
                    <a:lnTo>
                      <a:pt x="5224" y="3139"/>
                    </a:lnTo>
                    <a:lnTo>
                      <a:pt x="5232" y="3132"/>
                    </a:lnTo>
                    <a:lnTo>
                      <a:pt x="5241" y="3126"/>
                    </a:lnTo>
                    <a:lnTo>
                      <a:pt x="5250" y="3121"/>
                    </a:lnTo>
                    <a:lnTo>
                      <a:pt x="5260" y="3117"/>
                    </a:lnTo>
                    <a:lnTo>
                      <a:pt x="5271" y="3115"/>
                    </a:lnTo>
                    <a:lnTo>
                      <a:pt x="5282" y="3114"/>
                    </a:lnTo>
                    <a:lnTo>
                      <a:pt x="5293" y="3115"/>
                    </a:lnTo>
                    <a:lnTo>
                      <a:pt x="5303" y="3117"/>
                    </a:lnTo>
                    <a:lnTo>
                      <a:pt x="5314" y="3121"/>
                    </a:lnTo>
                    <a:lnTo>
                      <a:pt x="5709" y="3291"/>
                    </a:lnTo>
                    <a:lnTo>
                      <a:pt x="5718" y="3295"/>
                    </a:lnTo>
                    <a:lnTo>
                      <a:pt x="5727" y="3301"/>
                    </a:lnTo>
                    <a:lnTo>
                      <a:pt x="5735" y="3309"/>
                    </a:lnTo>
                    <a:lnTo>
                      <a:pt x="5742" y="3317"/>
                    </a:lnTo>
                    <a:lnTo>
                      <a:pt x="5747" y="3326"/>
                    </a:lnTo>
                    <a:lnTo>
                      <a:pt x="5752" y="3336"/>
                    </a:lnTo>
                    <a:lnTo>
                      <a:pt x="5755" y="3346"/>
                    </a:lnTo>
                    <a:lnTo>
                      <a:pt x="5757" y="3356"/>
                    </a:lnTo>
                    <a:lnTo>
                      <a:pt x="5757" y="3367"/>
                    </a:lnTo>
                    <a:lnTo>
                      <a:pt x="5756" y="3378"/>
                    </a:lnTo>
                    <a:lnTo>
                      <a:pt x="5753" y="3388"/>
                    </a:lnTo>
                    <a:lnTo>
                      <a:pt x="5617" y="3819"/>
                    </a:lnTo>
                    <a:lnTo>
                      <a:pt x="6048" y="3683"/>
                    </a:lnTo>
                    <a:lnTo>
                      <a:pt x="6058" y="3680"/>
                    </a:lnTo>
                    <a:lnTo>
                      <a:pt x="6069" y="3679"/>
                    </a:lnTo>
                    <a:lnTo>
                      <a:pt x="6080" y="3679"/>
                    </a:lnTo>
                    <a:lnTo>
                      <a:pt x="6090" y="3681"/>
                    </a:lnTo>
                    <a:lnTo>
                      <a:pt x="6100" y="3684"/>
                    </a:lnTo>
                    <a:lnTo>
                      <a:pt x="6110" y="3689"/>
                    </a:lnTo>
                    <a:lnTo>
                      <a:pt x="6119" y="3694"/>
                    </a:lnTo>
                    <a:lnTo>
                      <a:pt x="6127" y="3701"/>
                    </a:lnTo>
                    <a:lnTo>
                      <a:pt x="6135" y="3709"/>
                    </a:lnTo>
                    <a:lnTo>
                      <a:pt x="6141" y="3718"/>
                    </a:lnTo>
                    <a:lnTo>
                      <a:pt x="6146" y="3728"/>
                    </a:lnTo>
                    <a:lnTo>
                      <a:pt x="6315" y="4123"/>
                    </a:lnTo>
                    <a:lnTo>
                      <a:pt x="6318" y="4133"/>
                    </a:lnTo>
                    <a:lnTo>
                      <a:pt x="6320" y="4143"/>
                    </a:lnTo>
                    <a:lnTo>
                      <a:pt x="6321" y="4154"/>
                    </a:lnTo>
                    <a:lnTo>
                      <a:pt x="6320" y="4165"/>
                    </a:lnTo>
                    <a:lnTo>
                      <a:pt x="6318" y="4176"/>
                    </a:lnTo>
                    <a:lnTo>
                      <a:pt x="6314" y="4186"/>
                    </a:lnTo>
                    <a:lnTo>
                      <a:pt x="6309" y="4195"/>
                    </a:lnTo>
                    <a:lnTo>
                      <a:pt x="6303" y="4204"/>
                    </a:lnTo>
                    <a:lnTo>
                      <a:pt x="6296" y="4212"/>
                    </a:lnTo>
                    <a:close/>
                    <a:moveTo>
                      <a:pt x="5644" y="4384"/>
                    </a:moveTo>
                    <a:lnTo>
                      <a:pt x="5651" y="4377"/>
                    </a:lnTo>
                    <a:lnTo>
                      <a:pt x="5659" y="4371"/>
                    </a:lnTo>
                    <a:lnTo>
                      <a:pt x="5668" y="4365"/>
                    </a:lnTo>
                    <a:lnTo>
                      <a:pt x="6138" y="4118"/>
                    </a:lnTo>
                    <a:lnTo>
                      <a:pt x="6027" y="3857"/>
                    </a:lnTo>
                    <a:lnTo>
                      <a:pt x="5518" y="4018"/>
                    </a:lnTo>
                    <a:lnTo>
                      <a:pt x="5508" y="4021"/>
                    </a:lnTo>
                    <a:lnTo>
                      <a:pt x="5498" y="4022"/>
                    </a:lnTo>
                    <a:lnTo>
                      <a:pt x="5488" y="4022"/>
                    </a:lnTo>
                    <a:lnTo>
                      <a:pt x="5478" y="4020"/>
                    </a:lnTo>
                    <a:lnTo>
                      <a:pt x="5468" y="4018"/>
                    </a:lnTo>
                    <a:lnTo>
                      <a:pt x="5458" y="4014"/>
                    </a:lnTo>
                    <a:lnTo>
                      <a:pt x="5449" y="4008"/>
                    </a:lnTo>
                    <a:lnTo>
                      <a:pt x="5441" y="4002"/>
                    </a:lnTo>
                    <a:lnTo>
                      <a:pt x="5434" y="3995"/>
                    </a:lnTo>
                    <a:lnTo>
                      <a:pt x="5428" y="3987"/>
                    </a:lnTo>
                    <a:lnTo>
                      <a:pt x="5422" y="3978"/>
                    </a:lnTo>
                    <a:lnTo>
                      <a:pt x="5418" y="3968"/>
                    </a:lnTo>
                    <a:lnTo>
                      <a:pt x="5416" y="3958"/>
                    </a:lnTo>
                    <a:lnTo>
                      <a:pt x="5414" y="3948"/>
                    </a:lnTo>
                    <a:lnTo>
                      <a:pt x="5414" y="3938"/>
                    </a:lnTo>
                    <a:lnTo>
                      <a:pt x="5415" y="3928"/>
                    </a:lnTo>
                    <a:lnTo>
                      <a:pt x="5418" y="3918"/>
                    </a:lnTo>
                    <a:lnTo>
                      <a:pt x="5579" y="3409"/>
                    </a:lnTo>
                    <a:lnTo>
                      <a:pt x="5318" y="3297"/>
                    </a:lnTo>
                    <a:lnTo>
                      <a:pt x="5071" y="3767"/>
                    </a:lnTo>
                    <a:lnTo>
                      <a:pt x="5065" y="3776"/>
                    </a:lnTo>
                    <a:lnTo>
                      <a:pt x="5059" y="3784"/>
                    </a:lnTo>
                    <a:lnTo>
                      <a:pt x="5052" y="3791"/>
                    </a:lnTo>
                    <a:lnTo>
                      <a:pt x="5044" y="3797"/>
                    </a:lnTo>
                    <a:lnTo>
                      <a:pt x="5035" y="3802"/>
                    </a:lnTo>
                    <a:lnTo>
                      <a:pt x="5025" y="3806"/>
                    </a:lnTo>
                    <a:lnTo>
                      <a:pt x="5015" y="3809"/>
                    </a:lnTo>
                    <a:lnTo>
                      <a:pt x="5005" y="3810"/>
                    </a:lnTo>
                    <a:lnTo>
                      <a:pt x="4995" y="3810"/>
                    </a:lnTo>
                    <a:lnTo>
                      <a:pt x="4985" y="3809"/>
                    </a:lnTo>
                    <a:lnTo>
                      <a:pt x="4975" y="3806"/>
                    </a:lnTo>
                    <a:lnTo>
                      <a:pt x="4965" y="3802"/>
                    </a:lnTo>
                    <a:lnTo>
                      <a:pt x="4956" y="3797"/>
                    </a:lnTo>
                    <a:lnTo>
                      <a:pt x="4948" y="3791"/>
                    </a:lnTo>
                    <a:lnTo>
                      <a:pt x="4941" y="3784"/>
                    </a:lnTo>
                    <a:lnTo>
                      <a:pt x="4935" y="3776"/>
                    </a:lnTo>
                    <a:lnTo>
                      <a:pt x="4929" y="3767"/>
                    </a:lnTo>
                    <a:lnTo>
                      <a:pt x="4682" y="3297"/>
                    </a:lnTo>
                    <a:lnTo>
                      <a:pt x="4421" y="3409"/>
                    </a:lnTo>
                    <a:lnTo>
                      <a:pt x="4582" y="3918"/>
                    </a:lnTo>
                    <a:lnTo>
                      <a:pt x="4585" y="3928"/>
                    </a:lnTo>
                    <a:lnTo>
                      <a:pt x="4586" y="3938"/>
                    </a:lnTo>
                    <a:lnTo>
                      <a:pt x="4586" y="3948"/>
                    </a:lnTo>
                    <a:lnTo>
                      <a:pt x="4584" y="3958"/>
                    </a:lnTo>
                    <a:lnTo>
                      <a:pt x="4582" y="3968"/>
                    </a:lnTo>
                    <a:lnTo>
                      <a:pt x="4578" y="3978"/>
                    </a:lnTo>
                    <a:lnTo>
                      <a:pt x="4572" y="3987"/>
                    </a:lnTo>
                    <a:lnTo>
                      <a:pt x="4566" y="3995"/>
                    </a:lnTo>
                    <a:lnTo>
                      <a:pt x="4559" y="4002"/>
                    </a:lnTo>
                    <a:lnTo>
                      <a:pt x="4551" y="4008"/>
                    </a:lnTo>
                    <a:lnTo>
                      <a:pt x="4542" y="4014"/>
                    </a:lnTo>
                    <a:lnTo>
                      <a:pt x="4532" y="4018"/>
                    </a:lnTo>
                    <a:lnTo>
                      <a:pt x="4522" y="4020"/>
                    </a:lnTo>
                    <a:lnTo>
                      <a:pt x="4512" y="4022"/>
                    </a:lnTo>
                    <a:lnTo>
                      <a:pt x="4502" y="4022"/>
                    </a:lnTo>
                    <a:lnTo>
                      <a:pt x="4492" y="4021"/>
                    </a:lnTo>
                    <a:lnTo>
                      <a:pt x="4482" y="4018"/>
                    </a:lnTo>
                    <a:lnTo>
                      <a:pt x="3973" y="3857"/>
                    </a:lnTo>
                    <a:lnTo>
                      <a:pt x="3862" y="4118"/>
                    </a:lnTo>
                    <a:lnTo>
                      <a:pt x="4332" y="4365"/>
                    </a:lnTo>
                    <a:lnTo>
                      <a:pt x="4341" y="4371"/>
                    </a:lnTo>
                    <a:lnTo>
                      <a:pt x="4349" y="4377"/>
                    </a:lnTo>
                    <a:lnTo>
                      <a:pt x="4356" y="4384"/>
                    </a:lnTo>
                    <a:lnTo>
                      <a:pt x="4362" y="4392"/>
                    </a:lnTo>
                    <a:lnTo>
                      <a:pt x="4367" y="4401"/>
                    </a:lnTo>
                    <a:lnTo>
                      <a:pt x="4371" y="4411"/>
                    </a:lnTo>
                    <a:lnTo>
                      <a:pt x="4374" y="4421"/>
                    </a:lnTo>
                    <a:lnTo>
                      <a:pt x="4375" y="4431"/>
                    </a:lnTo>
                    <a:lnTo>
                      <a:pt x="4375" y="4441"/>
                    </a:lnTo>
                    <a:lnTo>
                      <a:pt x="4374" y="4451"/>
                    </a:lnTo>
                    <a:lnTo>
                      <a:pt x="4371" y="4461"/>
                    </a:lnTo>
                    <a:lnTo>
                      <a:pt x="4367" y="4471"/>
                    </a:lnTo>
                    <a:lnTo>
                      <a:pt x="4362" y="4480"/>
                    </a:lnTo>
                    <a:lnTo>
                      <a:pt x="4356" y="4488"/>
                    </a:lnTo>
                    <a:lnTo>
                      <a:pt x="4349" y="4495"/>
                    </a:lnTo>
                    <a:lnTo>
                      <a:pt x="4341" y="4501"/>
                    </a:lnTo>
                    <a:lnTo>
                      <a:pt x="4332" y="4507"/>
                    </a:lnTo>
                    <a:lnTo>
                      <a:pt x="3862" y="4754"/>
                    </a:lnTo>
                    <a:lnTo>
                      <a:pt x="3973" y="5015"/>
                    </a:lnTo>
                    <a:lnTo>
                      <a:pt x="4482" y="4853"/>
                    </a:lnTo>
                    <a:lnTo>
                      <a:pt x="4492" y="4850"/>
                    </a:lnTo>
                    <a:lnTo>
                      <a:pt x="4502" y="4849"/>
                    </a:lnTo>
                    <a:lnTo>
                      <a:pt x="4512" y="4849"/>
                    </a:lnTo>
                    <a:lnTo>
                      <a:pt x="4522" y="4851"/>
                    </a:lnTo>
                    <a:lnTo>
                      <a:pt x="4532" y="4853"/>
                    </a:lnTo>
                    <a:lnTo>
                      <a:pt x="4542" y="4857"/>
                    </a:lnTo>
                    <a:lnTo>
                      <a:pt x="4551" y="4863"/>
                    </a:lnTo>
                    <a:lnTo>
                      <a:pt x="4559" y="4869"/>
                    </a:lnTo>
                    <a:lnTo>
                      <a:pt x="4566" y="4876"/>
                    </a:lnTo>
                    <a:lnTo>
                      <a:pt x="4572" y="4884"/>
                    </a:lnTo>
                    <a:lnTo>
                      <a:pt x="4578" y="4893"/>
                    </a:lnTo>
                    <a:lnTo>
                      <a:pt x="4582" y="4903"/>
                    </a:lnTo>
                    <a:lnTo>
                      <a:pt x="4584" y="4912"/>
                    </a:lnTo>
                    <a:lnTo>
                      <a:pt x="4586" y="4923"/>
                    </a:lnTo>
                    <a:lnTo>
                      <a:pt x="4586" y="4933"/>
                    </a:lnTo>
                    <a:lnTo>
                      <a:pt x="4585" y="4943"/>
                    </a:lnTo>
                    <a:lnTo>
                      <a:pt x="4582" y="4953"/>
                    </a:lnTo>
                    <a:lnTo>
                      <a:pt x="4421" y="5463"/>
                    </a:lnTo>
                    <a:lnTo>
                      <a:pt x="4682" y="5574"/>
                    </a:lnTo>
                    <a:lnTo>
                      <a:pt x="4929" y="5104"/>
                    </a:lnTo>
                    <a:lnTo>
                      <a:pt x="4935" y="5095"/>
                    </a:lnTo>
                    <a:lnTo>
                      <a:pt x="4941" y="5087"/>
                    </a:lnTo>
                    <a:lnTo>
                      <a:pt x="4948" y="5080"/>
                    </a:lnTo>
                    <a:lnTo>
                      <a:pt x="4956" y="5074"/>
                    </a:lnTo>
                    <a:lnTo>
                      <a:pt x="4965" y="5069"/>
                    </a:lnTo>
                    <a:lnTo>
                      <a:pt x="4975" y="5065"/>
                    </a:lnTo>
                    <a:lnTo>
                      <a:pt x="4985" y="5062"/>
                    </a:lnTo>
                    <a:lnTo>
                      <a:pt x="4995" y="5061"/>
                    </a:lnTo>
                    <a:lnTo>
                      <a:pt x="5005" y="5061"/>
                    </a:lnTo>
                    <a:lnTo>
                      <a:pt x="5015" y="5062"/>
                    </a:lnTo>
                    <a:lnTo>
                      <a:pt x="5025" y="5065"/>
                    </a:lnTo>
                    <a:lnTo>
                      <a:pt x="5035" y="5069"/>
                    </a:lnTo>
                    <a:lnTo>
                      <a:pt x="5044" y="5074"/>
                    </a:lnTo>
                    <a:lnTo>
                      <a:pt x="5052" y="5080"/>
                    </a:lnTo>
                    <a:lnTo>
                      <a:pt x="5059" y="5087"/>
                    </a:lnTo>
                    <a:lnTo>
                      <a:pt x="5065" y="5095"/>
                    </a:lnTo>
                    <a:lnTo>
                      <a:pt x="5071" y="5104"/>
                    </a:lnTo>
                    <a:lnTo>
                      <a:pt x="5318" y="5574"/>
                    </a:lnTo>
                    <a:lnTo>
                      <a:pt x="5579" y="5463"/>
                    </a:lnTo>
                    <a:lnTo>
                      <a:pt x="5418" y="4953"/>
                    </a:lnTo>
                    <a:lnTo>
                      <a:pt x="5415" y="4943"/>
                    </a:lnTo>
                    <a:lnTo>
                      <a:pt x="5414" y="4933"/>
                    </a:lnTo>
                    <a:lnTo>
                      <a:pt x="5414" y="4923"/>
                    </a:lnTo>
                    <a:lnTo>
                      <a:pt x="5416" y="4912"/>
                    </a:lnTo>
                    <a:lnTo>
                      <a:pt x="5418" y="4903"/>
                    </a:lnTo>
                    <a:lnTo>
                      <a:pt x="5422" y="4893"/>
                    </a:lnTo>
                    <a:lnTo>
                      <a:pt x="5428" y="4884"/>
                    </a:lnTo>
                    <a:lnTo>
                      <a:pt x="5434" y="4876"/>
                    </a:lnTo>
                    <a:lnTo>
                      <a:pt x="5441" y="4869"/>
                    </a:lnTo>
                    <a:lnTo>
                      <a:pt x="5449" y="4863"/>
                    </a:lnTo>
                    <a:lnTo>
                      <a:pt x="5458" y="4857"/>
                    </a:lnTo>
                    <a:lnTo>
                      <a:pt x="5468" y="4853"/>
                    </a:lnTo>
                    <a:lnTo>
                      <a:pt x="5478" y="4851"/>
                    </a:lnTo>
                    <a:lnTo>
                      <a:pt x="5488" y="4849"/>
                    </a:lnTo>
                    <a:lnTo>
                      <a:pt x="5498" y="4849"/>
                    </a:lnTo>
                    <a:lnTo>
                      <a:pt x="5508" y="4850"/>
                    </a:lnTo>
                    <a:lnTo>
                      <a:pt x="5518" y="4853"/>
                    </a:lnTo>
                    <a:lnTo>
                      <a:pt x="6027" y="5015"/>
                    </a:lnTo>
                    <a:lnTo>
                      <a:pt x="6138" y="4754"/>
                    </a:lnTo>
                    <a:lnTo>
                      <a:pt x="5668" y="4507"/>
                    </a:lnTo>
                    <a:lnTo>
                      <a:pt x="5659" y="4501"/>
                    </a:lnTo>
                    <a:lnTo>
                      <a:pt x="5651" y="4495"/>
                    </a:lnTo>
                    <a:lnTo>
                      <a:pt x="5644" y="4488"/>
                    </a:lnTo>
                    <a:lnTo>
                      <a:pt x="5638" y="4480"/>
                    </a:lnTo>
                    <a:lnTo>
                      <a:pt x="5633" y="4471"/>
                    </a:lnTo>
                    <a:lnTo>
                      <a:pt x="5629" y="4461"/>
                    </a:lnTo>
                    <a:lnTo>
                      <a:pt x="5626" y="4451"/>
                    </a:lnTo>
                    <a:lnTo>
                      <a:pt x="5625" y="4441"/>
                    </a:lnTo>
                    <a:lnTo>
                      <a:pt x="5625" y="4431"/>
                    </a:lnTo>
                    <a:lnTo>
                      <a:pt x="5626" y="4421"/>
                    </a:lnTo>
                    <a:lnTo>
                      <a:pt x="5629" y="4411"/>
                    </a:lnTo>
                    <a:lnTo>
                      <a:pt x="5633" y="4401"/>
                    </a:lnTo>
                    <a:lnTo>
                      <a:pt x="5638" y="4392"/>
                    </a:lnTo>
                    <a:lnTo>
                      <a:pt x="5644" y="4384"/>
                    </a:lnTo>
                    <a:close/>
                    <a:moveTo>
                      <a:pt x="5971" y="8321"/>
                    </a:moveTo>
                    <a:lnTo>
                      <a:pt x="5942" y="8335"/>
                    </a:lnTo>
                    <a:lnTo>
                      <a:pt x="5911" y="8345"/>
                    </a:lnTo>
                    <a:lnTo>
                      <a:pt x="5879" y="8352"/>
                    </a:lnTo>
                    <a:lnTo>
                      <a:pt x="5846" y="8354"/>
                    </a:lnTo>
                    <a:lnTo>
                      <a:pt x="4154" y="8354"/>
                    </a:lnTo>
                    <a:lnTo>
                      <a:pt x="4121" y="8352"/>
                    </a:lnTo>
                    <a:lnTo>
                      <a:pt x="4089" y="8345"/>
                    </a:lnTo>
                    <a:lnTo>
                      <a:pt x="4058" y="8335"/>
                    </a:lnTo>
                    <a:lnTo>
                      <a:pt x="4029" y="8321"/>
                    </a:lnTo>
                    <a:lnTo>
                      <a:pt x="4002" y="8302"/>
                    </a:lnTo>
                    <a:lnTo>
                      <a:pt x="3977" y="8281"/>
                    </a:lnTo>
                    <a:lnTo>
                      <a:pt x="3956" y="8256"/>
                    </a:lnTo>
                    <a:lnTo>
                      <a:pt x="3937" y="8229"/>
                    </a:lnTo>
                    <a:lnTo>
                      <a:pt x="3923" y="8200"/>
                    </a:lnTo>
                    <a:lnTo>
                      <a:pt x="3913" y="8169"/>
                    </a:lnTo>
                    <a:lnTo>
                      <a:pt x="3906" y="8137"/>
                    </a:lnTo>
                    <a:lnTo>
                      <a:pt x="3904" y="8104"/>
                    </a:lnTo>
                    <a:lnTo>
                      <a:pt x="3906" y="8071"/>
                    </a:lnTo>
                    <a:lnTo>
                      <a:pt x="3913" y="8039"/>
                    </a:lnTo>
                    <a:lnTo>
                      <a:pt x="3923" y="8008"/>
                    </a:lnTo>
                    <a:lnTo>
                      <a:pt x="3937" y="7979"/>
                    </a:lnTo>
                    <a:lnTo>
                      <a:pt x="3956" y="7952"/>
                    </a:lnTo>
                    <a:lnTo>
                      <a:pt x="3977" y="7927"/>
                    </a:lnTo>
                    <a:lnTo>
                      <a:pt x="4002" y="7906"/>
                    </a:lnTo>
                    <a:lnTo>
                      <a:pt x="4029" y="7887"/>
                    </a:lnTo>
                    <a:lnTo>
                      <a:pt x="4058" y="7873"/>
                    </a:lnTo>
                    <a:lnTo>
                      <a:pt x="4089" y="7863"/>
                    </a:lnTo>
                    <a:lnTo>
                      <a:pt x="4121" y="7856"/>
                    </a:lnTo>
                    <a:lnTo>
                      <a:pt x="4154" y="7854"/>
                    </a:lnTo>
                    <a:lnTo>
                      <a:pt x="5846" y="7854"/>
                    </a:lnTo>
                    <a:lnTo>
                      <a:pt x="5879" y="7856"/>
                    </a:lnTo>
                    <a:lnTo>
                      <a:pt x="5911" y="7863"/>
                    </a:lnTo>
                    <a:lnTo>
                      <a:pt x="5942" y="7873"/>
                    </a:lnTo>
                    <a:lnTo>
                      <a:pt x="5971" y="7887"/>
                    </a:lnTo>
                    <a:lnTo>
                      <a:pt x="5998" y="7906"/>
                    </a:lnTo>
                    <a:lnTo>
                      <a:pt x="6023" y="7927"/>
                    </a:lnTo>
                    <a:lnTo>
                      <a:pt x="6044" y="7952"/>
                    </a:lnTo>
                    <a:lnTo>
                      <a:pt x="6063" y="7979"/>
                    </a:lnTo>
                    <a:lnTo>
                      <a:pt x="6077" y="8008"/>
                    </a:lnTo>
                    <a:lnTo>
                      <a:pt x="6087" y="8039"/>
                    </a:lnTo>
                    <a:lnTo>
                      <a:pt x="6094" y="8071"/>
                    </a:lnTo>
                    <a:lnTo>
                      <a:pt x="6096" y="8104"/>
                    </a:lnTo>
                    <a:lnTo>
                      <a:pt x="6094" y="8137"/>
                    </a:lnTo>
                    <a:lnTo>
                      <a:pt x="6087" y="8169"/>
                    </a:lnTo>
                    <a:lnTo>
                      <a:pt x="6077" y="8200"/>
                    </a:lnTo>
                    <a:lnTo>
                      <a:pt x="6063" y="8229"/>
                    </a:lnTo>
                    <a:lnTo>
                      <a:pt x="6044" y="8256"/>
                    </a:lnTo>
                    <a:lnTo>
                      <a:pt x="6023" y="8281"/>
                    </a:lnTo>
                    <a:lnTo>
                      <a:pt x="5998" y="8302"/>
                    </a:lnTo>
                    <a:lnTo>
                      <a:pt x="5971" y="8321"/>
                    </a:lnTo>
                    <a:close/>
                    <a:moveTo>
                      <a:pt x="5689" y="9167"/>
                    </a:moveTo>
                    <a:lnTo>
                      <a:pt x="5660" y="9181"/>
                    </a:lnTo>
                    <a:lnTo>
                      <a:pt x="5629" y="9191"/>
                    </a:lnTo>
                    <a:lnTo>
                      <a:pt x="5597" y="9198"/>
                    </a:lnTo>
                    <a:lnTo>
                      <a:pt x="5564" y="9200"/>
                    </a:lnTo>
                    <a:lnTo>
                      <a:pt x="4436" y="9200"/>
                    </a:lnTo>
                    <a:lnTo>
                      <a:pt x="4403" y="9198"/>
                    </a:lnTo>
                    <a:lnTo>
                      <a:pt x="4371" y="9191"/>
                    </a:lnTo>
                    <a:lnTo>
                      <a:pt x="4340" y="9181"/>
                    </a:lnTo>
                    <a:lnTo>
                      <a:pt x="4311" y="9167"/>
                    </a:lnTo>
                    <a:lnTo>
                      <a:pt x="4284" y="9148"/>
                    </a:lnTo>
                    <a:lnTo>
                      <a:pt x="4259" y="9127"/>
                    </a:lnTo>
                    <a:lnTo>
                      <a:pt x="4238" y="9102"/>
                    </a:lnTo>
                    <a:lnTo>
                      <a:pt x="4219" y="9075"/>
                    </a:lnTo>
                    <a:lnTo>
                      <a:pt x="4205" y="9046"/>
                    </a:lnTo>
                    <a:lnTo>
                      <a:pt x="4195" y="9015"/>
                    </a:lnTo>
                    <a:lnTo>
                      <a:pt x="4188" y="8983"/>
                    </a:lnTo>
                    <a:lnTo>
                      <a:pt x="4186" y="8950"/>
                    </a:lnTo>
                    <a:lnTo>
                      <a:pt x="4188" y="8917"/>
                    </a:lnTo>
                    <a:lnTo>
                      <a:pt x="4195" y="8885"/>
                    </a:lnTo>
                    <a:lnTo>
                      <a:pt x="4205" y="8854"/>
                    </a:lnTo>
                    <a:lnTo>
                      <a:pt x="4219" y="8825"/>
                    </a:lnTo>
                    <a:lnTo>
                      <a:pt x="4238" y="8798"/>
                    </a:lnTo>
                    <a:lnTo>
                      <a:pt x="4259" y="8773"/>
                    </a:lnTo>
                    <a:lnTo>
                      <a:pt x="4284" y="8752"/>
                    </a:lnTo>
                    <a:lnTo>
                      <a:pt x="4311" y="8733"/>
                    </a:lnTo>
                    <a:lnTo>
                      <a:pt x="4340" y="8719"/>
                    </a:lnTo>
                    <a:lnTo>
                      <a:pt x="4371" y="8709"/>
                    </a:lnTo>
                    <a:lnTo>
                      <a:pt x="4403" y="8702"/>
                    </a:lnTo>
                    <a:lnTo>
                      <a:pt x="4436" y="8700"/>
                    </a:lnTo>
                    <a:lnTo>
                      <a:pt x="5564" y="8700"/>
                    </a:lnTo>
                    <a:lnTo>
                      <a:pt x="5597" y="8702"/>
                    </a:lnTo>
                    <a:lnTo>
                      <a:pt x="5629" y="8709"/>
                    </a:lnTo>
                    <a:lnTo>
                      <a:pt x="5660" y="8719"/>
                    </a:lnTo>
                    <a:lnTo>
                      <a:pt x="5689" y="8733"/>
                    </a:lnTo>
                    <a:lnTo>
                      <a:pt x="5716" y="8752"/>
                    </a:lnTo>
                    <a:lnTo>
                      <a:pt x="5741" y="8773"/>
                    </a:lnTo>
                    <a:lnTo>
                      <a:pt x="5762" y="8798"/>
                    </a:lnTo>
                    <a:lnTo>
                      <a:pt x="5781" y="8825"/>
                    </a:lnTo>
                    <a:lnTo>
                      <a:pt x="5795" y="8854"/>
                    </a:lnTo>
                    <a:lnTo>
                      <a:pt x="5805" y="8885"/>
                    </a:lnTo>
                    <a:lnTo>
                      <a:pt x="5812" y="8917"/>
                    </a:lnTo>
                    <a:lnTo>
                      <a:pt x="5814" y="8950"/>
                    </a:lnTo>
                    <a:lnTo>
                      <a:pt x="5812" y="8983"/>
                    </a:lnTo>
                    <a:lnTo>
                      <a:pt x="5805" y="9015"/>
                    </a:lnTo>
                    <a:lnTo>
                      <a:pt x="5795" y="9046"/>
                    </a:lnTo>
                    <a:lnTo>
                      <a:pt x="5781" y="9075"/>
                    </a:lnTo>
                    <a:lnTo>
                      <a:pt x="5762" y="9102"/>
                    </a:lnTo>
                    <a:lnTo>
                      <a:pt x="5741" y="9127"/>
                    </a:lnTo>
                    <a:lnTo>
                      <a:pt x="5716" y="9148"/>
                    </a:lnTo>
                    <a:lnTo>
                      <a:pt x="5689" y="9167"/>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8" name="Shape 1188"/>
        <p:cNvGrpSpPr/>
        <p:nvPr/>
      </p:nvGrpSpPr>
      <p:grpSpPr>
        <a:xfrm>
          <a:off x="0" y="0"/>
          <a:ext cx="0" cy="0"/>
          <a:chOff x="0" y="0"/>
          <a:chExt cx="0" cy="0"/>
        </a:xfrm>
      </p:grpSpPr>
      <p:sp>
        <p:nvSpPr>
          <p:cNvPr id="1189" name="Google Shape;1189;p37"/>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Wave 1 Delivery Plan</a:t>
            </a:r>
            <a:endParaRPr/>
          </a:p>
        </p:txBody>
      </p:sp>
      <p:grpSp>
        <p:nvGrpSpPr>
          <p:cNvPr id="1190" name="Google Shape;1190;p37"/>
          <p:cNvGrpSpPr/>
          <p:nvPr/>
        </p:nvGrpSpPr>
        <p:grpSpPr>
          <a:xfrm>
            <a:off x="4114058" y="2184466"/>
            <a:ext cx="7684404" cy="3047934"/>
            <a:chOff x="3124201" y="2184466"/>
            <a:chExt cx="8674261" cy="3047934"/>
          </a:xfrm>
        </p:grpSpPr>
        <p:grpSp>
          <p:nvGrpSpPr>
            <p:cNvPr id="1191" name="Google Shape;1191;p37"/>
            <p:cNvGrpSpPr/>
            <p:nvPr/>
          </p:nvGrpSpPr>
          <p:grpSpPr>
            <a:xfrm>
              <a:off x="3124202" y="2641960"/>
              <a:ext cx="8674259" cy="162596"/>
              <a:chOff x="3124202" y="2557565"/>
              <a:chExt cx="8674259" cy="250106"/>
            </a:xfrm>
          </p:grpSpPr>
          <p:sp>
            <p:nvSpPr>
              <p:cNvPr id="1192" name="Google Shape;1192;p37"/>
              <p:cNvSpPr/>
              <p:nvPr/>
            </p:nvSpPr>
            <p:spPr>
              <a:xfrm>
                <a:off x="3124202" y="2557565"/>
                <a:ext cx="8674259" cy="250106"/>
              </a:xfrm>
              <a:prstGeom prst="roundRect">
                <a:avLst>
                  <a:gd fmla="val 50000" name="adj"/>
                </a:avLst>
              </a:prstGeom>
              <a:solidFill>
                <a:srgbClr val="E7E7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193" name="Google Shape;1193;p37"/>
              <p:cNvSpPr/>
              <p:nvPr/>
            </p:nvSpPr>
            <p:spPr>
              <a:xfrm>
                <a:off x="3124203" y="2557565"/>
                <a:ext cx="3654754" cy="250106"/>
              </a:xfrm>
              <a:prstGeom prst="roundRect">
                <a:avLst>
                  <a:gd fmla="val 50000" name="adj"/>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1400">
                  <a:solidFill>
                    <a:schemeClr val="lt1"/>
                  </a:solidFill>
                  <a:latin typeface="Georgia"/>
                  <a:ea typeface="Georgia"/>
                  <a:cs typeface="Georgia"/>
                  <a:sym typeface="Georgia"/>
                </a:endParaRPr>
              </a:p>
            </p:txBody>
          </p:sp>
        </p:grpSp>
        <p:grpSp>
          <p:nvGrpSpPr>
            <p:cNvPr id="1194" name="Google Shape;1194;p37"/>
            <p:cNvGrpSpPr/>
            <p:nvPr/>
          </p:nvGrpSpPr>
          <p:grpSpPr>
            <a:xfrm>
              <a:off x="3124202" y="3248921"/>
              <a:ext cx="8674259" cy="162596"/>
              <a:chOff x="3124202" y="3164526"/>
              <a:chExt cx="8674259" cy="250106"/>
            </a:xfrm>
          </p:grpSpPr>
          <p:sp>
            <p:nvSpPr>
              <p:cNvPr id="1195" name="Google Shape;1195;p37"/>
              <p:cNvSpPr/>
              <p:nvPr/>
            </p:nvSpPr>
            <p:spPr>
              <a:xfrm>
                <a:off x="3124202" y="3164526"/>
                <a:ext cx="8674259" cy="250106"/>
              </a:xfrm>
              <a:prstGeom prst="roundRect">
                <a:avLst>
                  <a:gd fmla="val 50000" name="adj"/>
                </a:avLst>
              </a:prstGeom>
              <a:solidFill>
                <a:srgbClr val="E7E7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196" name="Google Shape;1196;p37"/>
              <p:cNvSpPr/>
              <p:nvPr/>
            </p:nvSpPr>
            <p:spPr>
              <a:xfrm>
                <a:off x="6778956" y="3164526"/>
                <a:ext cx="4734212" cy="250106"/>
              </a:xfrm>
              <a:prstGeom prst="roundRect">
                <a:avLst>
                  <a:gd fmla="val 50000" name="adj"/>
                </a:avLst>
              </a:prstGeom>
              <a:solidFill>
                <a:schemeClr val="dk2"/>
              </a:solidFill>
              <a:ln>
                <a:noFill/>
              </a:ln>
            </p:spPr>
            <p:txBody>
              <a:bodyPr anchorCtr="0" anchor="ctr" bIns="45700" lIns="91425" spcFirstLastPara="1" rIns="91425" wrap="square" tIns="45700">
                <a:noAutofit/>
              </a:bodyPr>
              <a:lstStyle/>
              <a:p>
                <a:pPr indent="0" lvl="0" marL="0" marR="0" rtl="0" algn="r">
                  <a:spcBef>
                    <a:spcPts val="0"/>
                  </a:spcBef>
                  <a:spcAft>
                    <a:spcPts val="0"/>
                  </a:spcAft>
                  <a:buNone/>
                </a:pPr>
                <a:r>
                  <a:t/>
                </a:r>
                <a:endParaRPr sz="800">
                  <a:solidFill>
                    <a:schemeClr val="dk1"/>
                  </a:solidFill>
                  <a:latin typeface="Arial"/>
                  <a:ea typeface="Arial"/>
                  <a:cs typeface="Arial"/>
                  <a:sym typeface="Arial"/>
                </a:endParaRPr>
              </a:p>
            </p:txBody>
          </p:sp>
        </p:grpSp>
        <p:grpSp>
          <p:nvGrpSpPr>
            <p:cNvPr id="1197" name="Google Shape;1197;p37"/>
            <p:cNvGrpSpPr/>
            <p:nvPr/>
          </p:nvGrpSpPr>
          <p:grpSpPr>
            <a:xfrm>
              <a:off x="3124202" y="3855883"/>
              <a:ext cx="8674259" cy="162596"/>
              <a:chOff x="3124202" y="3771488"/>
              <a:chExt cx="8674259" cy="250106"/>
            </a:xfrm>
          </p:grpSpPr>
          <p:sp>
            <p:nvSpPr>
              <p:cNvPr id="1198" name="Google Shape;1198;p37"/>
              <p:cNvSpPr/>
              <p:nvPr/>
            </p:nvSpPr>
            <p:spPr>
              <a:xfrm>
                <a:off x="3124202" y="3771488"/>
                <a:ext cx="8674259" cy="250106"/>
              </a:xfrm>
              <a:prstGeom prst="roundRect">
                <a:avLst>
                  <a:gd fmla="val 50000" name="adj"/>
                </a:avLst>
              </a:prstGeom>
              <a:solidFill>
                <a:srgbClr val="E7E7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199" name="Google Shape;1199;p37"/>
              <p:cNvSpPr/>
              <p:nvPr/>
            </p:nvSpPr>
            <p:spPr>
              <a:xfrm>
                <a:off x="4917641" y="3771488"/>
                <a:ext cx="1861315" cy="250106"/>
              </a:xfrm>
              <a:prstGeom prst="roundRect">
                <a:avLst>
                  <a:gd fmla="val 50000" name="adj"/>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1400">
                  <a:solidFill>
                    <a:schemeClr val="lt1"/>
                  </a:solidFill>
                  <a:latin typeface="Georgia"/>
                  <a:ea typeface="Georgia"/>
                  <a:cs typeface="Georgia"/>
                  <a:sym typeface="Georgia"/>
                </a:endParaRPr>
              </a:p>
            </p:txBody>
          </p:sp>
        </p:grpSp>
        <p:grpSp>
          <p:nvGrpSpPr>
            <p:cNvPr id="1200" name="Google Shape;1200;p37"/>
            <p:cNvGrpSpPr/>
            <p:nvPr/>
          </p:nvGrpSpPr>
          <p:grpSpPr>
            <a:xfrm>
              <a:off x="3124202" y="4462844"/>
              <a:ext cx="8674259" cy="162596"/>
              <a:chOff x="3124202" y="4378449"/>
              <a:chExt cx="8674259" cy="250106"/>
            </a:xfrm>
          </p:grpSpPr>
          <p:sp>
            <p:nvSpPr>
              <p:cNvPr id="1201" name="Google Shape;1201;p37"/>
              <p:cNvSpPr/>
              <p:nvPr/>
            </p:nvSpPr>
            <p:spPr>
              <a:xfrm>
                <a:off x="3124202" y="4378449"/>
                <a:ext cx="8674259" cy="250106"/>
              </a:xfrm>
              <a:prstGeom prst="roundRect">
                <a:avLst>
                  <a:gd fmla="val 50000" name="adj"/>
                </a:avLst>
              </a:prstGeom>
              <a:solidFill>
                <a:srgbClr val="E7E7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202" name="Google Shape;1202;p37"/>
              <p:cNvSpPr/>
              <p:nvPr/>
            </p:nvSpPr>
            <p:spPr>
              <a:xfrm>
                <a:off x="6033275" y="4378449"/>
                <a:ext cx="4028994" cy="250106"/>
              </a:xfrm>
              <a:prstGeom prst="roundRect">
                <a:avLst>
                  <a:gd fmla="val 50000" name="adj"/>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1400">
                  <a:solidFill>
                    <a:schemeClr val="lt1"/>
                  </a:solidFill>
                  <a:latin typeface="Georgia"/>
                  <a:ea typeface="Georgia"/>
                  <a:cs typeface="Georgia"/>
                  <a:sym typeface="Georgia"/>
                </a:endParaRPr>
              </a:p>
            </p:txBody>
          </p:sp>
        </p:grpSp>
        <p:grpSp>
          <p:nvGrpSpPr>
            <p:cNvPr id="1203" name="Google Shape;1203;p37"/>
            <p:cNvGrpSpPr/>
            <p:nvPr/>
          </p:nvGrpSpPr>
          <p:grpSpPr>
            <a:xfrm>
              <a:off x="3124202" y="5069804"/>
              <a:ext cx="8674259" cy="162596"/>
              <a:chOff x="3124202" y="4985409"/>
              <a:chExt cx="8674259" cy="250106"/>
            </a:xfrm>
          </p:grpSpPr>
          <p:sp>
            <p:nvSpPr>
              <p:cNvPr id="1204" name="Google Shape;1204;p37"/>
              <p:cNvSpPr/>
              <p:nvPr/>
            </p:nvSpPr>
            <p:spPr>
              <a:xfrm>
                <a:off x="3124202" y="4985409"/>
                <a:ext cx="8674259" cy="250106"/>
              </a:xfrm>
              <a:prstGeom prst="roundRect">
                <a:avLst>
                  <a:gd fmla="val 50000" name="adj"/>
                </a:avLst>
              </a:prstGeom>
              <a:solidFill>
                <a:srgbClr val="E7E7E7"/>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205" name="Google Shape;1205;p37"/>
              <p:cNvSpPr/>
              <p:nvPr/>
            </p:nvSpPr>
            <p:spPr>
              <a:xfrm>
                <a:off x="7472614" y="4985409"/>
                <a:ext cx="2422020" cy="250106"/>
              </a:xfrm>
              <a:prstGeom prst="roundRect">
                <a:avLst>
                  <a:gd fmla="val 50000" name="adj"/>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sz="1400">
                  <a:solidFill>
                    <a:schemeClr val="lt1"/>
                  </a:solidFill>
                  <a:latin typeface="Georgia"/>
                  <a:ea typeface="Georgia"/>
                  <a:cs typeface="Georgia"/>
                  <a:sym typeface="Georgia"/>
                </a:endParaRPr>
              </a:p>
            </p:txBody>
          </p:sp>
        </p:grpSp>
        <p:sp>
          <p:nvSpPr>
            <p:cNvPr id="1206" name="Google Shape;1206;p37"/>
            <p:cNvSpPr/>
            <p:nvPr/>
          </p:nvSpPr>
          <p:spPr>
            <a:xfrm>
              <a:off x="3124201" y="2184466"/>
              <a:ext cx="665556" cy="259145"/>
            </a:xfrm>
            <a:prstGeom prst="round2DiagRect">
              <a:avLst>
                <a:gd fmla="val 16667" name="adj1"/>
                <a:gd fmla="val 0" name="adj2"/>
              </a:avLst>
            </a:prstGeom>
            <a:solidFill>
              <a:schemeClr val="accent3"/>
            </a:solidFill>
            <a:ln>
              <a:noFill/>
            </a:ln>
          </p:spPr>
          <p:txBody>
            <a:bodyPr anchorCtr="0" anchor="ctr" bIns="36000" lIns="36000" spcFirstLastPara="1" rIns="36000" wrap="square" tIns="36000">
              <a:no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Week 1</a:t>
              </a:r>
              <a:endParaRPr sz="900">
                <a:solidFill>
                  <a:schemeClr val="lt1"/>
                </a:solidFill>
                <a:latin typeface="Arial"/>
                <a:ea typeface="Arial"/>
                <a:cs typeface="Arial"/>
                <a:sym typeface="Arial"/>
              </a:endParaRPr>
            </a:p>
          </p:txBody>
        </p:sp>
        <p:sp>
          <p:nvSpPr>
            <p:cNvPr id="1207" name="Google Shape;1207;p37"/>
            <p:cNvSpPr/>
            <p:nvPr/>
          </p:nvSpPr>
          <p:spPr>
            <a:xfrm>
              <a:off x="3852265" y="2184466"/>
              <a:ext cx="665556" cy="259145"/>
            </a:xfrm>
            <a:prstGeom prst="round2DiagRect">
              <a:avLst>
                <a:gd fmla="val 16667" name="adj1"/>
                <a:gd fmla="val 0" name="adj2"/>
              </a:avLst>
            </a:prstGeom>
            <a:solidFill>
              <a:schemeClr val="accent3"/>
            </a:solidFill>
            <a:ln>
              <a:noFill/>
            </a:ln>
          </p:spPr>
          <p:txBody>
            <a:bodyPr anchorCtr="0" anchor="ctr" bIns="36000" lIns="36000" spcFirstLastPara="1" rIns="36000" wrap="square" tIns="36000">
              <a:no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Week 2</a:t>
              </a:r>
              <a:endParaRPr sz="900">
                <a:solidFill>
                  <a:schemeClr val="lt1"/>
                </a:solidFill>
                <a:latin typeface="Arial"/>
                <a:ea typeface="Arial"/>
                <a:cs typeface="Arial"/>
                <a:sym typeface="Arial"/>
              </a:endParaRPr>
            </a:p>
          </p:txBody>
        </p:sp>
        <p:sp>
          <p:nvSpPr>
            <p:cNvPr id="1208" name="Google Shape;1208;p37"/>
            <p:cNvSpPr/>
            <p:nvPr/>
          </p:nvSpPr>
          <p:spPr>
            <a:xfrm>
              <a:off x="4580330" y="2184466"/>
              <a:ext cx="665556" cy="259145"/>
            </a:xfrm>
            <a:prstGeom prst="round2DiagRect">
              <a:avLst>
                <a:gd fmla="val 16667" name="adj1"/>
                <a:gd fmla="val 0" name="adj2"/>
              </a:avLst>
            </a:prstGeom>
            <a:solidFill>
              <a:schemeClr val="accent3"/>
            </a:solidFill>
            <a:ln>
              <a:noFill/>
            </a:ln>
          </p:spPr>
          <p:txBody>
            <a:bodyPr anchorCtr="0" anchor="ctr" bIns="36000" lIns="36000" spcFirstLastPara="1" rIns="36000" wrap="square" tIns="36000">
              <a:no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Week 3</a:t>
              </a:r>
              <a:endParaRPr sz="900">
                <a:solidFill>
                  <a:schemeClr val="lt1"/>
                </a:solidFill>
                <a:latin typeface="Arial"/>
                <a:ea typeface="Arial"/>
                <a:cs typeface="Arial"/>
                <a:sym typeface="Arial"/>
              </a:endParaRPr>
            </a:p>
          </p:txBody>
        </p:sp>
        <p:sp>
          <p:nvSpPr>
            <p:cNvPr id="1209" name="Google Shape;1209;p37"/>
            <p:cNvSpPr/>
            <p:nvPr/>
          </p:nvSpPr>
          <p:spPr>
            <a:xfrm>
              <a:off x="5308394" y="2184466"/>
              <a:ext cx="665556" cy="259145"/>
            </a:xfrm>
            <a:prstGeom prst="round2DiagRect">
              <a:avLst>
                <a:gd fmla="val 16667" name="adj1"/>
                <a:gd fmla="val 0" name="adj2"/>
              </a:avLst>
            </a:prstGeom>
            <a:solidFill>
              <a:schemeClr val="accent3"/>
            </a:solidFill>
            <a:ln>
              <a:noFill/>
            </a:ln>
          </p:spPr>
          <p:txBody>
            <a:bodyPr anchorCtr="0" anchor="ctr" bIns="36000" lIns="36000" spcFirstLastPara="1" rIns="36000" wrap="square" tIns="36000">
              <a:no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Week 4</a:t>
              </a:r>
              <a:endParaRPr sz="900">
                <a:solidFill>
                  <a:schemeClr val="lt1"/>
                </a:solidFill>
                <a:latin typeface="Arial"/>
                <a:ea typeface="Arial"/>
                <a:cs typeface="Arial"/>
                <a:sym typeface="Arial"/>
              </a:endParaRPr>
            </a:p>
          </p:txBody>
        </p:sp>
        <p:sp>
          <p:nvSpPr>
            <p:cNvPr id="1210" name="Google Shape;1210;p37"/>
            <p:cNvSpPr/>
            <p:nvPr/>
          </p:nvSpPr>
          <p:spPr>
            <a:xfrm>
              <a:off x="6036458" y="2184466"/>
              <a:ext cx="665556" cy="259145"/>
            </a:xfrm>
            <a:prstGeom prst="round2DiagRect">
              <a:avLst>
                <a:gd fmla="val 16667" name="adj1"/>
                <a:gd fmla="val 0" name="adj2"/>
              </a:avLst>
            </a:prstGeom>
            <a:solidFill>
              <a:schemeClr val="accent3"/>
            </a:solidFill>
            <a:ln>
              <a:noFill/>
            </a:ln>
          </p:spPr>
          <p:txBody>
            <a:bodyPr anchorCtr="0" anchor="ctr" bIns="36000" lIns="36000" spcFirstLastPara="1" rIns="36000" wrap="square" tIns="36000">
              <a:no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Week 5</a:t>
              </a:r>
              <a:endParaRPr sz="900">
                <a:solidFill>
                  <a:schemeClr val="lt1"/>
                </a:solidFill>
                <a:latin typeface="Arial"/>
                <a:ea typeface="Arial"/>
                <a:cs typeface="Arial"/>
                <a:sym typeface="Arial"/>
              </a:endParaRPr>
            </a:p>
          </p:txBody>
        </p:sp>
        <p:sp>
          <p:nvSpPr>
            <p:cNvPr id="1211" name="Google Shape;1211;p37"/>
            <p:cNvSpPr/>
            <p:nvPr/>
          </p:nvSpPr>
          <p:spPr>
            <a:xfrm>
              <a:off x="6764523" y="2184466"/>
              <a:ext cx="665556" cy="259145"/>
            </a:xfrm>
            <a:prstGeom prst="round2DiagRect">
              <a:avLst>
                <a:gd fmla="val 16667" name="adj1"/>
                <a:gd fmla="val 0" name="adj2"/>
              </a:avLst>
            </a:prstGeom>
            <a:solidFill>
              <a:schemeClr val="accent3"/>
            </a:solidFill>
            <a:ln>
              <a:noFill/>
            </a:ln>
          </p:spPr>
          <p:txBody>
            <a:bodyPr anchorCtr="0" anchor="ctr" bIns="36000" lIns="36000" spcFirstLastPara="1" rIns="36000" wrap="square" tIns="36000">
              <a:no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Week 6</a:t>
              </a:r>
              <a:endParaRPr sz="900">
                <a:solidFill>
                  <a:schemeClr val="lt1"/>
                </a:solidFill>
                <a:latin typeface="Arial"/>
                <a:ea typeface="Arial"/>
                <a:cs typeface="Arial"/>
                <a:sym typeface="Arial"/>
              </a:endParaRPr>
            </a:p>
          </p:txBody>
        </p:sp>
        <p:sp>
          <p:nvSpPr>
            <p:cNvPr id="1212" name="Google Shape;1212;p37"/>
            <p:cNvSpPr/>
            <p:nvPr/>
          </p:nvSpPr>
          <p:spPr>
            <a:xfrm>
              <a:off x="7492587" y="2184466"/>
              <a:ext cx="665556" cy="259145"/>
            </a:xfrm>
            <a:prstGeom prst="round2DiagRect">
              <a:avLst>
                <a:gd fmla="val 16667" name="adj1"/>
                <a:gd fmla="val 0" name="adj2"/>
              </a:avLst>
            </a:prstGeom>
            <a:solidFill>
              <a:schemeClr val="accent3"/>
            </a:solidFill>
            <a:ln>
              <a:noFill/>
            </a:ln>
          </p:spPr>
          <p:txBody>
            <a:bodyPr anchorCtr="0" anchor="ctr" bIns="36000" lIns="36000" spcFirstLastPara="1" rIns="36000" wrap="square" tIns="36000">
              <a:no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Week 7</a:t>
              </a:r>
              <a:endParaRPr sz="900">
                <a:solidFill>
                  <a:schemeClr val="lt1"/>
                </a:solidFill>
                <a:latin typeface="Arial"/>
                <a:ea typeface="Arial"/>
                <a:cs typeface="Arial"/>
                <a:sym typeface="Arial"/>
              </a:endParaRPr>
            </a:p>
          </p:txBody>
        </p:sp>
        <p:sp>
          <p:nvSpPr>
            <p:cNvPr id="1213" name="Google Shape;1213;p37"/>
            <p:cNvSpPr/>
            <p:nvPr/>
          </p:nvSpPr>
          <p:spPr>
            <a:xfrm>
              <a:off x="8220652" y="2184466"/>
              <a:ext cx="665556" cy="259145"/>
            </a:xfrm>
            <a:prstGeom prst="round2DiagRect">
              <a:avLst>
                <a:gd fmla="val 16667" name="adj1"/>
                <a:gd fmla="val 0" name="adj2"/>
              </a:avLst>
            </a:prstGeom>
            <a:solidFill>
              <a:schemeClr val="accent3"/>
            </a:solidFill>
            <a:ln>
              <a:noFill/>
            </a:ln>
          </p:spPr>
          <p:txBody>
            <a:bodyPr anchorCtr="0" anchor="ctr" bIns="36000" lIns="36000" spcFirstLastPara="1" rIns="36000" wrap="square" tIns="36000">
              <a:no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Week 8</a:t>
              </a:r>
              <a:endParaRPr sz="900">
                <a:solidFill>
                  <a:schemeClr val="lt1"/>
                </a:solidFill>
                <a:latin typeface="Arial"/>
                <a:ea typeface="Arial"/>
                <a:cs typeface="Arial"/>
                <a:sym typeface="Arial"/>
              </a:endParaRPr>
            </a:p>
          </p:txBody>
        </p:sp>
        <p:sp>
          <p:nvSpPr>
            <p:cNvPr id="1214" name="Google Shape;1214;p37"/>
            <p:cNvSpPr/>
            <p:nvPr/>
          </p:nvSpPr>
          <p:spPr>
            <a:xfrm>
              <a:off x="8948716" y="2184466"/>
              <a:ext cx="665556" cy="259145"/>
            </a:xfrm>
            <a:prstGeom prst="round2DiagRect">
              <a:avLst>
                <a:gd fmla="val 16667" name="adj1"/>
                <a:gd fmla="val 0" name="adj2"/>
              </a:avLst>
            </a:prstGeom>
            <a:solidFill>
              <a:schemeClr val="accent3"/>
            </a:solidFill>
            <a:ln>
              <a:noFill/>
            </a:ln>
          </p:spPr>
          <p:txBody>
            <a:bodyPr anchorCtr="0" anchor="ctr" bIns="36000" lIns="36000" spcFirstLastPara="1" rIns="36000" wrap="square" tIns="36000">
              <a:no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Week 9</a:t>
              </a:r>
              <a:endParaRPr sz="900">
                <a:solidFill>
                  <a:schemeClr val="lt1"/>
                </a:solidFill>
                <a:latin typeface="Arial"/>
                <a:ea typeface="Arial"/>
                <a:cs typeface="Arial"/>
                <a:sym typeface="Arial"/>
              </a:endParaRPr>
            </a:p>
          </p:txBody>
        </p:sp>
        <p:sp>
          <p:nvSpPr>
            <p:cNvPr id="1215" name="Google Shape;1215;p37"/>
            <p:cNvSpPr/>
            <p:nvPr/>
          </p:nvSpPr>
          <p:spPr>
            <a:xfrm>
              <a:off x="9676780" y="2184466"/>
              <a:ext cx="665556" cy="259145"/>
            </a:xfrm>
            <a:prstGeom prst="round2DiagRect">
              <a:avLst>
                <a:gd fmla="val 16667" name="adj1"/>
                <a:gd fmla="val 0" name="adj2"/>
              </a:avLst>
            </a:prstGeom>
            <a:solidFill>
              <a:schemeClr val="accent3"/>
            </a:solidFill>
            <a:ln>
              <a:noFill/>
            </a:ln>
          </p:spPr>
          <p:txBody>
            <a:bodyPr anchorCtr="0" anchor="ctr" bIns="36000" lIns="36000" spcFirstLastPara="1" rIns="36000" wrap="square" tIns="36000">
              <a:no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Week 10</a:t>
              </a:r>
              <a:endParaRPr sz="900">
                <a:solidFill>
                  <a:schemeClr val="lt1"/>
                </a:solidFill>
                <a:latin typeface="Arial"/>
                <a:ea typeface="Arial"/>
                <a:cs typeface="Arial"/>
                <a:sym typeface="Arial"/>
              </a:endParaRPr>
            </a:p>
          </p:txBody>
        </p:sp>
        <p:sp>
          <p:nvSpPr>
            <p:cNvPr id="1216" name="Google Shape;1216;p37"/>
            <p:cNvSpPr/>
            <p:nvPr/>
          </p:nvSpPr>
          <p:spPr>
            <a:xfrm>
              <a:off x="10404845" y="2184466"/>
              <a:ext cx="665556" cy="259145"/>
            </a:xfrm>
            <a:prstGeom prst="round2DiagRect">
              <a:avLst>
                <a:gd fmla="val 16667" name="adj1"/>
                <a:gd fmla="val 0" name="adj2"/>
              </a:avLst>
            </a:prstGeom>
            <a:solidFill>
              <a:schemeClr val="accent3"/>
            </a:solidFill>
            <a:ln>
              <a:noFill/>
            </a:ln>
          </p:spPr>
          <p:txBody>
            <a:bodyPr anchorCtr="0" anchor="ctr" bIns="36000" lIns="36000" spcFirstLastPara="1" rIns="36000" wrap="square" tIns="36000">
              <a:no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Week 11</a:t>
              </a:r>
              <a:endParaRPr sz="900">
                <a:solidFill>
                  <a:schemeClr val="lt1"/>
                </a:solidFill>
                <a:latin typeface="Arial"/>
                <a:ea typeface="Arial"/>
                <a:cs typeface="Arial"/>
                <a:sym typeface="Arial"/>
              </a:endParaRPr>
            </a:p>
          </p:txBody>
        </p:sp>
        <p:sp>
          <p:nvSpPr>
            <p:cNvPr id="1217" name="Google Shape;1217;p37"/>
            <p:cNvSpPr/>
            <p:nvPr/>
          </p:nvSpPr>
          <p:spPr>
            <a:xfrm>
              <a:off x="11132906" y="2184466"/>
              <a:ext cx="665556" cy="259145"/>
            </a:xfrm>
            <a:prstGeom prst="round2DiagRect">
              <a:avLst>
                <a:gd fmla="val 16667" name="adj1"/>
                <a:gd fmla="val 0" name="adj2"/>
              </a:avLst>
            </a:prstGeom>
            <a:solidFill>
              <a:schemeClr val="accent3"/>
            </a:solidFill>
            <a:ln>
              <a:noFill/>
            </a:ln>
          </p:spPr>
          <p:txBody>
            <a:bodyPr anchorCtr="0" anchor="ctr" bIns="36000" lIns="36000" spcFirstLastPara="1" rIns="36000" wrap="square" tIns="36000">
              <a:no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Week 12</a:t>
              </a:r>
              <a:endParaRPr sz="900">
                <a:solidFill>
                  <a:schemeClr val="lt1"/>
                </a:solidFill>
                <a:latin typeface="Arial"/>
                <a:ea typeface="Arial"/>
                <a:cs typeface="Arial"/>
                <a:sym typeface="Arial"/>
              </a:endParaRPr>
            </a:p>
          </p:txBody>
        </p:sp>
      </p:grpSp>
      <p:sp>
        <p:nvSpPr>
          <p:cNvPr id="1218" name="Google Shape;1218;p37"/>
          <p:cNvSpPr/>
          <p:nvPr/>
        </p:nvSpPr>
        <p:spPr>
          <a:xfrm>
            <a:off x="4951177" y="5619632"/>
            <a:ext cx="242009" cy="197826"/>
          </a:xfrm>
          <a:prstGeom prst="triangle">
            <a:avLst>
              <a:gd fmla="val 50000" name="adj"/>
            </a:avLst>
          </a:prstGeom>
          <a:solidFill>
            <a:srgbClr val="FF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219" name="Google Shape;1219;p37"/>
          <p:cNvSpPr txBox="1"/>
          <p:nvPr/>
        </p:nvSpPr>
        <p:spPr>
          <a:xfrm>
            <a:off x="4416546" y="5827921"/>
            <a:ext cx="1311271" cy="140001"/>
          </a:xfrm>
          <a:prstGeom prst="rect">
            <a:avLst/>
          </a:prstGeom>
          <a:noFill/>
          <a:ln>
            <a:noFill/>
          </a:ln>
        </p:spPr>
        <p:txBody>
          <a:bodyPr anchorCtr="0" anchor="t" bIns="27425" lIns="27425" spcFirstLastPara="1" rIns="27425" wrap="square" tIns="27425">
            <a:noAutofit/>
          </a:bodyPr>
          <a:lstStyle/>
          <a:p>
            <a:pPr indent="-66675" lvl="0" marL="0" marR="0" rtl="0" algn="ctr">
              <a:spcBef>
                <a:spcPts val="0"/>
              </a:spcBef>
              <a:spcAft>
                <a:spcPts val="0"/>
              </a:spcAft>
              <a:buClr>
                <a:schemeClr val="dk1"/>
              </a:buClr>
              <a:buSzPts val="1050"/>
              <a:buFont typeface="Trebuchet MS"/>
              <a:buChar char="​"/>
            </a:pPr>
            <a:r>
              <a:rPr b="1" lang="en-US" sz="1050">
                <a:solidFill>
                  <a:schemeClr val="dk1"/>
                </a:solidFill>
                <a:latin typeface="Arial"/>
                <a:ea typeface="Arial"/>
                <a:cs typeface="Arial"/>
                <a:sym typeface="Arial"/>
              </a:rPr>
              <a:t>Go-live</a:t>
            </a:r>
            <a:endParaRPr b="1" sz="1050">
              <a:solidFill>
                <a:schemeClr val="dk1"/>
              </a:solidFill>
              <a:latin typeface="Arial"/>
              <a:ea typeface="Arial"/>
              <a:cs typeface="Arial"/>
              <a:sym typeface="Arial"/>
            </a:endParaRPr>
          </a:p>
        </p:txBody>
      </p:sp>
      <p:sp>
        <p:nvSpPr>
          <p:cNvPr id="1220" name="Google Shape;1220;p37"/>
          <p:cNvSpPr/>
          <p:nvPr/>
        </p:nvSpPr>
        <p:spPr>
          <a:xfrm>
            <a:off x="8309747" y="5619632"/>
            <a:ext cx="242009" cy="197826"/>
          </a:xfrm>
          <a:prstGeom prst="triangle">
            <a:avLst>
              <a:gd fmla="val 50000" name="adj"/>
            </a:avLst>
          </a:prstGeom>
          <a:solidFill>
            <a:srgbClr val="FF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221" name="Google Shape;1221;p37"/>
          <p:cNvSpPr txBox="1"/>
          <p:nvPr/>
        </p:nvSpPr>
        <p:spPr>
          <a:xfrm>
            <a:off x="7775116" y="5827921"/>
            <a:ext cx="1311271" cy="140001"/>
          </a:xfrm>
          <a:prstGeom prst="rect">
            <a:avLst/>
          </a:prstGeom>
          <a:noFill/>
          <a:ln>
            <a:noFill/>
          </a:ln>
        </p:spPr>
        <p:txBody>
          <a:bodyPr anchorCtr="0" anchor="t" bIns="27425" lIns="27425" spcFirstLastPara="1" rIns="27425" wrap="square" tIns="27425">
            <a:noAutofit/>
          </a:bodyPr>
          <a:lstStyle/>
          <a:p>
            <a:pPr indent="-66675" lvl="0" marL="0" marR="0" rtl="0" algn="ctr">
              <a:spcBef>
                <a:spcPts val="0"/>
              </a:spcBef>
              <a:spcAft>
                <a:spcPts val="0"/>
              </a:spcAft>
              <a:buClr>
                <a:schemeClr val="dk1"/>
              </a:buClr>
              <a:buSzPts val="1050"/>
              <a:buFont typeface="Trebuchet MS"/>
              <a:buChar char="​"/>
            </a:pPr>
            <a:r>
              <a:rPr b="1" lang="en-US" sz="1050">
                <a:solidFill>
                  <a:schemeClr val="dk1"/>
                </a:solidFill>
                <a:latin typeface="Arial"/>
                <a:ea typeface="Arial"/>
                <a:cs typeface="Arial"/>
                <a:sym typeface="Arial"/>
              </a:rPr>
              <a:t>Value review</a:t>
            </a:r>
            <a:endParaRPr b="1" sz="1050">
              <a:solidFill>
                <a:schemeClr val="dk1"/>
              </a:solidFill>
              <a:latin typeface="Arial"/>
              <a:ea typeface="Arial"/>
              <a:cs typeface="Arial"/>
              <a:sym typeface="Arial"/>
            </a:endParaRPr>
          </a:p>
        </p:txBody>
      </p:sp>
      <p:sp>
        <p:nvSpPr>
          <p:cNvPr id="1222" name="Google Shape;1222;p37"/>
          <p:cNvSpPr/>
          <p:nvPr/>
        </p:nvSpPr>
        <p:spPr>
          <a:xfrm>
            <a:off x="10911943" y="5619632"/>
            <a:ext cx="242009" cy="197826"/>
          </a:xfrm>
          <a:prstGeom prst="triangle">
            <a:avLst>
              <a:gd fmla="val 50000" name="adj"/>
            </a:avLst>
          </a:prstGeom>
          <a:solidFill>
            <a:srgbClr val="FF00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223" name="Google Shape;1223;p37"/>
          <p:cNvSpPr txBox="1"/>
          <p:nvPr/>
        </p:nvSpPr>
        <p:spPr>
          <a:xfrm>
            <a:off x="10377312" y="5827921"/>
            <a:ext cx="1311271" cy="140001"/>
          </a:xfrm>
          <a:prstGeom prst="rect">
            <a:avLst/>
          </a:prstGeom>
          <a:noFill/>
          <a:ln>
            <a:noFill/>
          </a:ln>
        </p:spPr>
        <p:txBody>
          <a:bodyPr anchorCtr="0" anchor="t" bIns="27425" lIns="27425" spcFirstLastPara="1" rIns="27425" wrap="square" tIns="27425">
            <a:noAutofit/>
          </a:bodyPr>
          <a:lstStyle/>
          <a:p>
            <a:pPr indent="-66675" lvl="0" marL="0" marR="0" rtl="0" algn="ctr">
              <a:spcBef>
                <a:spcPts val="0"/>
              </a:spcBef>
              <a:spcAft>
                <a:spcPts val="0"/>
              </a:spcAft>
              <a:buClr>
                <a:schemeClr val="dk1"/>
              </a:buClr>
              <a:buSzPts val="1050"/>
              <a:buFont typeface="Trebuchet MS"/>
              <a:buChar char="​"/>
            </a:pPr>
            <a:r>
              <a:rPr b="1" lang="en-US" sz="1050">
                <a:solidFill>
                  <a:schemeClr val="dk1"/>
                </a:solidFill>
                <a:latin typeface="Arial"/>
                <a:ea typeface="Arial"/>
                <a:cs typeface="Arial"/>
                <a:sym typeface="Arial"/>
              </a:rPr>
              <a:t>Scale gate</a:t>
            </a:r>
            <a:endParaRPr b="1" sz="1050">
              <a:solidFill>
                <a:schemeClr val="dk1"/>
              </a:solidFill>
              <a:latin typeface="Arial"/>
              <a:ea typeface="Arial"/>
              <a:cs typeface="Arial"/>
              <a:sym typeface="Arial"/>
            </a:endParaRPr>
          </a:p>
        </p:txBody>
      </p:sp>
      <p:grpSp>
        <p:nvGrpSpPr>
          <p:cNvPr id="1224" name="Google Shape;1224;p37"/>
          <p:cNvGrpSpPr/>
          <p:nvPr/>
        </p:nvGrpSpPr>
        <p:grpSpPr>
          <a:xfrm>
            <a:off x="363795" y="1336068"/>
            <a:ext cx="11434667" cy="301957"/>
            <a:chOff x="363795" y="1220318"/>
            <a:chExt cx="6593568" cy="370849"/>
          </a:xfrm>
        </p:grpSpPr>
        <p:sp>
          <p:nvSpPr>
            <p:cNvPr id="1225" name="Google Shape;1225;p37"/>
            <p:cNvSpPr txBox="1"/>
            <p:nvPr/>
          </p:nvSpPr>
          <p:spPr>
            <a:xfrm>
              <a:off x="363795" y="1220318"/>
              <a:ext cx="6593568" cy="34498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600">
                  <a:solidFill>
                    <a:schemeClr val="accent1"/>
                  </a:solidFill>
                  <a:latin typeface="Georgia"/>
                  <a:ea typeface="Georgia"/>
                  <a:cs typeface="Georgia"/>
                  <a:sym typeface="Georgia"/>
                </a:rPr>
                <a:t>Wave 1 over 12 weeks, with three milestones</a:t>
              </a:r>
              <a:endParaRPr b="1" sz="1600">
                <a:solidFill>
                  <a:schemeClr val="accent1"/>
                </a:solidFill>
                <a:latin typeface="Georgia"/>
                <a:ea typeface="Georgia"/>
                <a:cs typeface="Georgia"/>
                <a:sym typeface="Georgia"/>
              </a:endParaRPr>
            </a:p>
          </p:txBody>
        </p:sp>
        <p:cxnSp>
          <p:nvCxnSpPr>
            <p:cNvPr id="1226" name="Google Shape;1226;p37"/>
            <p:cNvCxnSpPr/>
            <p:nvPr/>
          </p:nvCxnSpPr>
          <p:spPr>
            <a:xfrm>
              <a:off x="363795" y="1591167"/>
              <a:ext cx="6593568" cy="0"/>
            </a:xfrm>
            <a:prstGeom prst="straightConnector1">
              <a:avLst/>
            </a:prstGeom>
            <a:noFill/>
            <a:ln cap="flat" cmpd="sng" w="9525">
              <a:solidFill>
                <a:schemeClr val="dk1"/>
              </a:solidFill>
              <a:prstDash val="solid"/>
              <a:miter lim="8000"/>
              <a:headEnd len="sm" w="sm" type="none"/>
              <a:tailEnd len="sm" w="sm" type="none"/>
            </a:ln>
          </p:spPr>
        </p:cxnSp>
      </p:grpSp>
      <p:sp>
        <p:nvSpPr>
          <p:cNvPr id="1227" name="Google Shape;1227;p37"/>
          <p:cNvSpPr txBox="1"/>
          <p:nvPr/>
        </p:nvSpPr>
        <p:spPr>
          <a:xfrm>
            <a:off x="359704" y="1691280"/>
            <a:ext cx="11434666" cy="280901"/>
          </a:xfrm>
          <a:prstGeom prst="rect">
            <a:avLst/>
          </a:prstGeom>
          <a:noFill/>
          <a:ln>
            <a:noFill/>
          </a:ln>
        </p:spPr>
        <p:txBody>
          <a:bodyPr anchorCtr="0" anchor="t" bIns="27425" lIns="27425" spcFirstLastPara="1" rIns="27425" wrap="square" tIns="27425">
            <a:normAutofit/>
          </a:bodyPr>
          <a:lstStyle/>
          <a:p>
            <a:pPr indent="-88900" lvl="0" marL="0" marR="0" rtl="0" algn="l">
              <a:spcBef>
                <a:spcPts val="0"/>
              </a:spcBef>
              <a:spcAft>
                <a:spcPts val="0"/>
              </a:spcAft>
              <a:buClr>
                <a:schemeClr val="dk1"/>
              </a:buClr>
              <a:buSzPts val="1400"/>
              <a:buFont typeface="Trebuchet MS"/>
              <a:buChar char="​"/>
            </a:pPr>
            <a:r>
              <a:rPr lang="en-US" sz="1400">
                <a:solidFill>
                  <a:schemeClr val="dk1"/>
                </a:solidFill>
                <a:latin typeface="Arial"/>
                <a:ea typeface="Arial"/>
                <a:cs typeface="Arial"/>
                <a:sym typeface="Arial"/>
              </a:rPr>
              <a:t>Five parallel workstreams take Wave 1 from mobilization to go-live in twelve weeks, with value reviewed before scaling.</a:t>
            </a:r>
            <a:endParaRPr sz="1400">
              <a:solidFill>
                <a:schemeClr val="dk1"/>
              </a:solidFill>
              <a:latin typeface="Arial"/>
              <a:ea typeface="Arial"/>
              <a:cs typeface="Arial"/>
              <a:sym typeface="Arial"/>
            </a:endParaRPr>
          </a:p>
        </p:txBody>
      </p:sp>
      <p:sp>
        <p:nvSpPr>
          <p:cNvPr id="1228" name="Google Shape;1228;p37"/>
          <p:cNvSpPr txBox="1"/>
          <p:nvPr/>
        </p:nvSpPr>
        <p:spPr>
          <a:xfrm>
            <a:off x="503417" y="2849966"/>
            <a:ext cx="3512850" cy="348290"/>
          </a:xfrm>
          <a:prstGeom prst="rect">
            <a:avLst/>
          </a:prstGeom>
          <a:noFill/>
          <a:ln>
            <a:noFill/>
          </a:ln>
        </p:spPr>
        <p:txBody>
          <a:bodyPr anchorCtr="0" anchor="t" bIns="27425" lIns="27425" spcFirstLastPara="1" rIns="27425" wrap="square" tIns="27425">
            <a:normAutofit/>
          </a:bodyPr>
          <a:lstStyle/>
          <a:p>
            <a:pPr indent="-92075" lvl="0" marL="92075" marR="0" rtl="0" algn="l">
              <a:spcBef>
                <a:spcPts val="0"/>
              </a:spcBef>
              <a:spcAft>
                <a:spcPts val="0"/>
              </a:spcAft>
              <a:buClr>
                <a:schemeClr val="dk1"/>
              </a:buClr>
              <a:buSzPts val="900"/>
              <a:buFont typeface="Arial"/>
              <a:buChar char="•"/>
            </a:pPr>
            <a:r>
              <a:rPr lang="en-US" sz="900">
                <a:solidFill>
                  <a:schemeClr val="dk1"/>
                </a:solidFill>
                <a:latin typeface="Arial"/>
                <a:ea typeface="Arial"/>
                <a:cs typeface="Arial"/>
                <a:sym typeface="Arial"/>
              </a:rPr>
              <a:t>Stand up the AI office, governance, and decision rights.</a:t>
            </a:r>
            <a:endParaRPr sz="800">
              <a:solidFill>
                <a:schemeClr val="dk1"/>
              </a:solidFill>
              <a:latin typeface="Arial"/>
              <a:ea typeface="Arial"/>
              <a:cs typeface="Arial"/>
              <a:sym typeface="Arial"/>
            </a:endParaRPr>
          </a:p>
        </p:txBody>
      </p:sp>
      <p:sp>
        <p:nvSpPr>
          <p:cNvPr id="1229" name="Google Shape;1229;p37"/>
          <p:cNvSpPr txBox="1"/>
          <p:nvPr/>
        </p:nvSpPr>
        <p:spPr>
          <a:xfrm>
            <a:off x="503417" y="3456927"/>
            <a:ext cx="3512850" cy="348290"/>
          </a:xfrm>
          <a:prstGeom prst="rect">
            <a:avLst/>
          </a:prstGeom>
          <a:noFill/>
          <a:ln>
            <a:noFill/>
          </a:ln>
        </p:spPr>
        <p:txBody>
          <a:bodyPr anchorCtr="0" anchor="t" bIns="27425" lIns="27425" spcFirstLastPara="1" rIns="27425" wrap="square" tIns="27425">
            <a:normAutofit/>
          </a:bodyPr>
          <a:lstStyle/>
          <a:p>
            <a:pPr indent="-92075" lvl="0" marL="92075" marR="0" rtl="0" algn="l">
              <a:spcBef>
                <a:spcPts val="0"/>
              </a:spcBef>
              <a:spcAft>
                <a:spcPts val="0"/>
              </a:spcAft>
              <a:buClr>
                <a:schemeClr val="dk1"/>
              </a:buClr>
              <a:buSzPts val="900"/>
              <a:buFont typeface="Arial"/>
              <a:buChar char="•"/>
            </a:pPr>
            <a:r>
              <a:rPr lang="en-US" sz="900">
                <a:solidFill>
                  <a:schemeClr val="dk1"/>
                </a:solidFill>
                <a:latin typeface="Arial"/>
                <a:ea typeface="Arial"/>
                <a:cs typeface="Arial"/>
                <a:sym typeface="Arial"/>
              </a:rPr>
              <a:t>Build platform foundations, MLOps, and data products.</a:t>
            </a:r>
            <a:endParaRPr sz="800">
              <a:solidFill>
                <a:schemeClr val="dk1"/>
              </a:solidFill>
              <a:latin typeface="Arial"/>
              <a:ea typeface="Arial"/>
              <a:cs typeface="Arial"/>
              <a:sym typeface="Arial"/>
            </a:endParaRPr>
          </a:p>
        </p:txBody>
      </p:sp>
      <p:sp>
        <p:nvSpPr>
          <p:cNvPr id="1230" name="Google Shape;1230;p37"/>
          <p:cNvSpPr txBox="1"/>
          <p:nvPr/>
        </p:nvSpPr>
        <p:spPr>
          <a:xfrm>
            <a:off x="503417" y="4063889"/>
            <a:ext cx="3512849" cy="348290"/>
          </a:xfrm>
          <a:prstGeom prst="rect">
            <a:avLst/>
          </a:prstGeom>
          <a:noFill/>
          <a:ln>
            <a:noFill/>
          </a:ln>
        </p:spPr>
        <p:txBody>
          <a:bodyPr anchorCtr="0" anchor="t" bIns="27425" lIns="27425" spcFirstLastPara="1" rIns="27425" wrap="square" tIns="27425">
            <a:normAutofit/>
          </a:bodyPr>
          <a:lstStyle/>
          <a:p>
            <a:pPr indent="-92075" lvl="0" marL="92075" marR="0" rtl="0" algn="l">
              <a:spcBef>
                <a:spcPts val="0"/>
              </a:spcBef>
              <a:spcAft>
                <a:spcPts val="0"/>
              </a:spcAft>
              <a:buClr>
                <a:schemeClr val="dk1"/>
              </a:buClr>
              <a:buSzPts val="900"/>
              <a:buFont typeface="Arial"/>
              <a:buChar char="•"/>
            </a:pPr>
            <a:r>
              <a:rPr lang="en-US" sz="900">
                <a:solidFill>
                  <a:schemeClr val="dk1"/>
                </a:solidFill>
                <a:latin typeface="Arial"/>
                <a:ea typeface="Arial"/>
                <a:cs typeface="Arial"/>
                <a:sym typeface="Arial"/>
              </a:rPr>
              <a:t>Develop and test the first service and finance copilots.</a:t>
            </a:r>
            <a:endParaRPr sz="800">
              <a:solidFill>
                <a:schemeClr val="dk1"/>
              </a:solidFill>
              <a:latin typeface="Arial"/>
              <a:ea typeface="Arial"/>
              <a:cs typeface="Arial"/>
              <a:sym typeface="Arial"/>
            </a:endParaRPr>
          </a:p>
        </p:txBody>
      </p:sp>
      <p:sp>
        <p:nvSpPr>
          <p:cNvPr id="1231" name="Google Shape;1231;p37"/>
          <p:cNvSpPr txBox="1"/>
          <p:nvPr/>
        </p:nvSpPr>
        <p:spPr>
          <a:xfrm>
            <a:off x="503417" y="4670850"/>
            <a:ext cx="3512850" cy="348290"/>
          </a:xfrm>
          <a:prstGeom prst="rect">
            <a:avLst/>
          </a:prstGeom>
          <a:noFill/>
          <a:ln>
            <a:noFill/>
          </a:ln>
        </p:spPr>
        <p:txBody>
          <a:bodyPr anchorCtr="0" anchor="t" bIns="27425" lIns="27425" spcFirstLastPara="1" rIns="27425" wrap="square" tIns="27425">
            <a:normAutofit/>
          </a:bodyPr>
          <a:lstStyle/>
          <a:p>
            <a:pPr indent="-92075" lvl="0" marL="92075" marR="0" rtl="0" algn="l">
              <a:spcBef>
                <a:spcPts val="0"/>
              </a:spcBef>
              <a:spcAft>
                <a:spcPts val="0"/>
              </a:spcAft>
              <a:buClr>
                <a:schemeClr val="dk1"/>
              </a:buClr>
              <a:buSzPts val="900"/>
              <a:buFont typeface="Arial"/>
              <a:buChar char="•"/>
            </a:pPr>
            <a:r>
              <a:rPr lang="en-US" sz="900">
                <a:solidFill>
                  <a:schemeClr val="dk1"/>
                </a:solidFill>
                <a:latin typeface="Arial"/>
                <a:ea typeface="Arial"/>
                <a:cs typeface="Arial"/>
                <a:sym typeface="Arial"/>
              </a:rPr>
              <a:t>Run change management, training, and adoption planning.</a:t>
            </a:r>
            <a:endParaRPr sz="800">
              <a:solidFill>
                <a:schemeClr val="dk1"/>
              </a:solidFill>
              <a:latin typeface="Arial"/>
              <a:ea typeface="Arial"/>
              <a:cs typeface="Arial"/>
              <a:sym typeface="Arial"/>
            </a:endParaRPr>
          </a:p>
        </p:txBody>
      </p:sp>
      <p:sp>
        <p:nvSpPr>
          <p:cNvPr id="1232" name="Google Shape;1232;p37"/>
          <p:cNvSpPr txBox="1"/>
          <p:nvPr/>
        </p:nvSpPr>
        <p:spPr>
          <a:xfrm>
            <a:off x="503417" y="5277810"/>
            <a:ext cx="3512850" cy="348290"/>
          </a:xfrm>
          <a:prstGeom prst="rect">
            <a:avLst/>
          </a:prstGeom>
          <a:noFill/>
          <a:ln>
            <a:noFill/>
          </a:ln>
        </p:spPr>
        <p:txBody>
          <a:bodyPr anchorCtr="0" anchor="t" bIns="27425" lIns="27425" spcFirstLastPara="1" rIns="27425" wrap="square" tIns="27425">
            <a:normAutofit/>
          </a:bodyPr>
          <a:lstStyle/>
          <a:p>
            <a:pPr indent="-92075" lvl="0" marL="92075" marR="0" rtl="0" algn="l">
              <a:spcBef>
                <a:spcPts val="0"/>
              </a:spcBef>
              <a:spcAft>
                <a:spcPts val="0"/>
              </a:spcAft>
              <a:buClr>
                <a:schemeClr val="dk1"/>
              </a:buClr>
              <a:buSzPts val="900"/>
              <a:buFont typeface="Arial"/>
              <a:buChar char="•"/>
            </a:pPr>
            <a:r>
              <a:rPr lang="en-US" sz="900">
                <a:solidFill>
                  <a:schemeClr val="dk1"/>
                </a:solidFill>
                <a:latin typeface="Arial"/>
                <a:ea typeface="Arial"/>
                <a:cs typeface="Arial"/>
                <a:sym typeface="Arial"/>
              </a:rPr>
              <a:t>Track value against targets and prepare the scale gate.</a:t>
            </a:r>
            <a:endParaRPr sz="800">
              <a:solidFill>
                <a:schemeClr val="dk1"/>
              </a:solidFill>
              <a:latin typeface="Arial"/>
              <a:ea typeface="Arial"/>
              <a:cs typeface="Arial"/>
              <a:sym typeface="Arial"/>
            </a:endParaRPr>
          </a:p>
        </p:txBody>
      </p:sp>
      <p:sp>
        <p:nvSpPr>
          <p:cNvPr id="1233" name="Google Shape;1233;p37"/>
          <p:cNvSpPr/>
          <p:nvPr/>
        </p:nvSpPr>
        <p:spPr>
          <a:xfrm>
            <a:off x="503415" y="2598205"/>
            <a:ext cx="3512852" cy="250106"/>
          </a:xfrm>
          <a:prstGeom prst="rect">
            <a:avLst/>
          </a:prstGeom>
          <a:solidFill>
            <a:schemeClr val="lt2"/>
          </a:solid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100">
                <a:solidFill>
                  <a:schemeClr val="dk1"/>
                </a:solidFill>
                <a:latin typeface="Georgia"/>
                <a:ea typeface="Georgia"/>
                <a:cs typeface="Georgia"/>
                <a:sym typeface="Georgia"/>
              </a:rPr>
              <a:t>Mobilize</a:t>
            </a:r>
            <a:endParaRPr b="1" sz="1100">
              <a:solidFill>
                <a:schemeClr val="dk1"/>
              </a:solidFill>
              <a:latin typeface="Georgia"/>
              <a:ea typeface="Georgia"/>
              <a:cs typeface="Georgia"/>
              <a:sym typeface="Georgia"/>
            </a:endParaRPr>
          </a:p>
        </p:txBody>
      </p:sp>
      <p:sp>
        <p:nvSpPr>
          <p:cNvPr id="1234" name="Google Shape;1234;p37"/>
          <p:cNvSpPr/>
          <p:nvPr/>
        </p:nvSpPr>
        <p:spPr>
          <a:xfrm>
            <a:off x="503415" y="3205166"/>
            <a:ext cx="3512852" cy="250106"/>
          </a:xfrm>
          <a:prstGeom prst="rect">
            <a:avLst/>
          </a:prstGeom>
          <a:solidFill>
            <a:schemeClr val="lt2"/>
          </a:solid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100">
                <a:solidFill>
                  <a:schemeClr val="dk1"/>
                </a:solidFill>
                <a:latin typeface="Georgia"/>
                <a:ea typeface="Georgia"/>
                <a:cs typeface="Georgia"/>
                <a:sym typeface="Georgia"/>
              </a:rPr>
              <a:t>Platform</a:t>
            </a:r>
            <a:endParaRPr b="1" sz="1100">
              <a:solidFill>
                <a:schemeClr val="dk1"/>
              </a:solidFill>
              <a:latin typeface="Georgia"/>
              <a:ea typeface="Georgia"/>
              <a:cs typeface="Georgia"/>
              <a:sym typeface="Georgia"/>
            </a:endParaRPr>
          </a:p>
        </p:txBody>
      </p:sp>
      <p:sp>
        <p:nvSpPr>
          <p:cNvPr id="1235" name="Google Shape;1235;p37"/>
          <p:cNvSpPr/>
          <p:nvPr/>
        </p:nvSpPr>
        <p:spPr>
          <a:xfrm>
            <a:off x="503414" y="3812128"/>
            <a:ext cx="3512852" cy="250106"/>
          </a:xfrm>
          <a:prstGeom prst="rect">
            <a:avLst/>
          </a:prstGeom>
          <a:solidFill>
            <a:schemeClr val="lt2"/>
          </a:solid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100">
                <a:solidFill>
                  <a:schemeClr val="dk1"/>
                </a:solidFill>
                <a:latin typeface="Georgia"/>
                <a:ea typeface="Georgia"/>
                <a:cs typeface="Georgia"/>
                <a:sym typeface="Georgia"/>
              </a:rPr>
              <a:t>Build</a:t>
            </a:r>
            <a:endParaRPr b="1" sz="1100">
              <a:solidFill>
                <a:schemeClr val="dk1"/>
              </a:solidFill>
              <a:latin typeface="Georgia"/>
              <a:ea typeface="Georgia"/>
              <a:cs typeface="Georgia"/>
              <a:sym typeface="Georgia"/>
            </a:endParaRPr>
          </a:p>
        </p:txBody>
      </p:sp>
      <p:sp>
        <p:nvSpPr>
          <p:cNvPr id="1236" name="Google Shape;1236;p37"/>
          <p:cNvSpPr/>
          <p:nvPr/>
        </p:nvSpPr>
        <p:spPr>
          <a:xfrm>
            <a:off x="503415" y="4419089"/>
            <a:ext cx="3512852" cy="250106"/>
          </a:xfrm>
          <a:prstGeom prst="rect">
            <a:avLst/>
          </a:prstGeom>
          <a:solidFill>
            <a:schemeClr val="lt2"/>
          </a:solid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100">
                <a:solidFill>
                  <a:schemeClr val="dk1"/>
                </a:solidFill>
                <a:latin typeface="Georgia"/>
                <a:ea typeface="Georgia"/>
                <a:cs typeface="Georgia"/>
                <a:sym typeface="Georgia"/>
              </a:rPr>
              <a:t>Adopt</a:t>
            </a:r>
            <a:endParaRPr b="1" sz="1100">
              <a:solidFill>
                <a:schemeClr val="dk1"/>
              </a:solidFill>
              <a:latin typeface="Georgia"/>
              <a:ea typeface="Georgia"/>
              <a:cs typeface="Georgia"/>
              <a:sym typeface="Georgia"/>
            </a:endParaRPr>
          </a:p>
        </p:txBody>
      </p:sp>
      <p:sp>
        <p:nvSpPr>
          <p:cNvPr id="1237" name="Google Shape;1237;p37"/>
          <p:cNvSpPr/>
          <p:nvPr/>
        </p:nvSpPr>
        <p:spPr>
          <a:xfrm>
            <a:off x="503415" y="5026049"/>
            <a:ext cx="3512852" cy="250106"/>
          </a:xfrm>
          <a:prstGeom prst="rect">
            <a:avLst/>
          </a:prstGeom>
          <a:solidFill>
            <a:schemeClr val="lt2"/>
          </a:solid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100">
                <a:solidFill>
                  <a:schemeClr val="dk1"/>
                </a:solidFill>
                <a:latin typeface="Georgia"/>
                <a:ea typeface="Georgia"/>
                <a:cs typeface="Georgia"/>
                <a:sym typeface="Georgia"/>
              </a:rPr>
              <a:t>Value</a:t>
            </a:r>
            <a:endParaRPr b="1" sz="1100">
              <a:solidFill>
                <a:schemeClr val="dk1"/>
              </a:solidFill>
              <a:latin typeface="Georgia"/>
              <a:ea typeface="Georgia"/>
              <a:cs typeface="Georgia"/>
              <a:sym typeface="Georgia"/>
            </a:endParaRPr>
          </a:p>
        </p:txBody>
      </p:sp>
      <p:cxnSp>
        <p:nvCxnSpPr>
          <p:cNvPr id="1238" name="Google Shape;1238;p37"/>
          <p:cNvCxnSpPr/>
          <p:nvPr/>
        </p:nvCxnSpPr>
        <p:spPr>
          <a:xfrm>
            <a:off x="11029962" y="2453833"/>
            <a:ext cx="0" cy="3171463"/>
          </a:xfrm>
          <a:prstGeom prst="straightConnector1">
            <a:avLst/>
          </a:prstGeom>
          <a:noFill/>
          <a:ln cap="flat" cmpd="sng" w="9525">
            <a:solidFill>
              <a:srgbClr val="FF0000"/>
            </a:solidFill>
            <a:prstDash val="dash"/>
            <a:miter lim="8000"/>
            <a:headEnd len="sm" w="sm" type="none"/>
            <a:tailEnd len="sm" w="sm" type="none"/>
          </a:ln>
        </p:spPr>
      </p:cxnSp>
      <p:cxnSp>
        <p:nvCxnSpPr>
          <p:cNvPr id="1239" name="Google Shape;1239;p37"/>
          <p:cNvCxnSpPr/>
          <p:nvPr/>
        </p:nvCxnSpPr>
        <p:spPr>
          <a:xfrm>
            <a:off x="8425659" y="2453833"/>
            <a:ext cx="0" cy="3171463"/>
          </a:xfrm>
          <a:prstGeom prst="straightConnector1">
            <a:avLst/>
          </a:prstGeom>
          <a:noFill/>
          <a:ln cap="flat" cmpd="sng" w="9525">
            <a:solidFill>
              <a:srgbClr val="FF0000"/>
            </a:solidFill>
            <a:prstDash val="dash"/>
            <a:miter lim="8000"/>
            <a:headEnd len="sm" w="sm" type="none"/>
            <a:tailEnd len="sm" w="sm" type="none"/>
          </a:ln>
        </p:spPr>
      </p:cxnSp>
      <p:cxnSp>
        <p:nvCxnSpPr>
          <p:cNvPr id="1240" name="Google Shape;1240;p37"/>
          <p:cNvCxnSpPr/>
          <p:nvPr/>
        </p:nvCxnSpPr>
        <p:spPr>
          <a:xfrm>
            <a:off x="5065418" y="2453833"/>
            <a:ext cx="0" cy="3171463"/>
          </a:xfrm>
          <a:prstGeom prst="straightConnector1">
            <a:avLst/>
          </a:prstGeom>
          <a:noFill/>
          <a:ln cap="flat" cmpd="sng" w="9525">
            <a:solidFill>
              <a:srgbClr val="FF0000"/>
            </a:solidFill>
            <a:prstDash val="dash"/>
            <a:miter lim="8000"/>
            <a:headEnd len="sm" w="sm" type="none"/>
            <a:tailEnd len="sm" w="sm" type="none"/>
          </a:ln>
        </p:spPr>
      </p:cxn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4" name="Shape 1244"/>
        <p:cNvGrpSpPr/>
        <p:nvPr/>
      </p:nvGrpSpPr>
      <p:grpSpPr>
        <a:xfrm>
          <a:off x="0" y="0"/>
          <a:ext cx="0" cy="0"/>
          <a:chOff x="0" y="0"/>
          <a:chExt cx="0" cy="0"/>
        </a:xfrm>
      </p:grpSpPr>
      <p:sp>
        <p:nvSpPr>
          <p:cNvPr id="1245" name="Google Shape;1245;p38"/>
          <p:cNvSpPr/>
          <p:nvPr/>
        </p:nvSpPr>
        <p:spPr>
          <a:xfrm>
            <a:off x="363794" y="2039213"/>
            <a:ext cx="2518302" cy="3343015"/>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246" name="Google Shape;1246;p38"/>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Phase 1: Build the Foundation</a:t>
            </a:r>
            <a:endParaRPr/>
          </a:p>
        </p:txBody>
      </p:sp>
      <p:sp>
        <p:nvSpPr>
          <p:cNvPr id="1247" name="Google Shape;1247;p38"/>
          <p:cNvSpPr txBox="1"/>
          <p:nvPr/>
        </p:nvSpPr>
        <p:spPr>
          <a:xfrm>
            <a:off x="960699" y="2176039"/>
            <a:ext cx="1805650" cy="581304"/>
          </a:xfrm>
          <a:prstGeom prst="rect">
            <a:avLst/>
          </a:prstGeom>
          <a:noFill/>
          <a:ln>
            <a:noFill/>
          </a:ln>
        </p:spPr>
        <p:txBody>
          <a:bodyPr anchorCtr="0" anchor="ctr" bIns="0" lIns="0" spcFirstLastPara="1" rIns="0" wrap="square" tIns="0">
            <a:normAutofit lnSpcReduction="10000"/>
          </a:bodyPr>
          <a:lstStyle/>
          <a:p>
            <a:pPr indent="0" lvl="0" marL="0" marR="0" rtl="0" algn="l">
              <a:spcBef>
                <a:spcPts val="0"/>
              </a:spcBef>
              <a:spcAft>
                <a:spcPts val="0"/>
              </a:spcAft>
              <a:buNone/>
            </a:pPr>
            <a:r>
              <a:rPr b="1" lang="en-US" sz="1300">
                <a:solidFill>
                  <a:schemeClr val="dk1"/>
                </a:solidFill>
                <a:latin typeface="Georgia"/>
                <a:ea typeface="Georgia"/>
                <a:cs typeface="Georgia"/>
                <a:sym typeface="Georgia"/>
              </a:rPr>
              <a:t>Stand up the AI office and</a:t>
            </a:r>
            <a:r>
              <a:rPr lang="en-US" sz="1300">
                <a:solidFill>
                  <a:schemeClr val="dk1"/>
                </a:solidFill>
                <a:latin typeface="Georgia"/>
                <a:ea typeface="Georgia"/>
                <a:cs typeface="Georgia"/>
                <a:sym typeface="Georgia"/>
              </a:rPr>
              <a:t>governance in the first 60 days.</a:t>
            </a:r>
            <a:endParaRPr sz="1300">
              <a:solidFill>
                <a:schemeClr val="dk1"/>
              </a:solidFill>
              <a:latin typeface="Georgia"/>
              <a:ea typeface="Georgia"/>
              <a:cs typeface="Georgia"/>
              <a:sym typeface="Georgia"/>
            </a:endParaRPr>
          </a:p>
        </p:txBody>
      </p:sp>
      <p:sp>
        <p:nvSpPr>
          <p:cNvPr id="1248" name="Google Shape;1248;p38"/>
          <p:cNvSpPr txBox="1"/>
          <p:nvPr/>
        </p:nvSpPr>
        <p:spPr>
          <a:xfrm>
            <a:off x="960699" y="3000662"/>
            <a:ext cx="1805650" cy="581305"/>
          </a:xfrm>
          <a:prstGeom prst="rect">
            <a:avLst/>
          </a:prstGeom>
          <a:noFill/>
          <a:ln>
            <a:noFill/>
          </a:ln>
        </p:spPr>
        <p:txBody>
          <a:bodyPr anchorCtr="0" anchor="ctr" bIns="0" lIns="0" spcFirstLastPara="1" rIns="0" wrap="square" tIns="0">
            <a:normAutofit lnSpcReduction="10000"/>
          </a:bodyPr>
          <a:lstStyle/>
          <a:p>
            <a:pPr indent="0" lvl="0" marL="0" marR="0" rtl="0" algn="l">
              <a:spcBef>
                <a:spcPts val="0"/>
              </a:spcBef>
              <a:spcAft>
                <a:spcPts val="0"/>
              </a:spcAft>
              <a:buNone/>
            </a:pPr>
            <a:r>
              <a:rPr b="1" lang="en-US" sz="1300">
                <a:solidFill>
                  <a:schemeClr val="dk1"/>
                </a:solidFill>
                <a:latin typeface="Georgia"/>
                <a:ea typeface="Georgia"/>
                <a:cs typeface="Georgia"/>
                <a:sym typeface="Georgia"/>
              </a:rPr>
              <a:t>Launch platform and data</a:t>
            </a:r>
            <a:r>
              <a:rPr lang="en-US" sz="1300">
                <a:solidFill>
                  <a:schemeClr val="dk1"/>
                </a:solidFill>
                <a:latin typeface="Georgia"/>
                <a:ea typeface="Georgia"/>
                <a:cs typeface="Georgia"/>
                <a:sym typeface="Georgia"/>
              </a:rPr>
              <a:t>foundations in parallel.</a:t>
            </a:r>
            <a:endParaRPr sz="1300">
              <a:solidFill>
                <a:schemeClr val="dk1"/>
              </a:solidFill>
              <a:latin typeface="Georgia"/>
              <a:ea typeface="Georgia"/>
              <a:cs typeface="Georgia"/>
              <a:sym typeface="Georgia"/>
            </a:endParaRPr>
          </a:p>
        </p:txBody>
      </p:sp>
      <p:sp>
        <p:nvSpPr>
          <p:cNvPr id="1249" name="Google Shape;1249;p38"/>
          <p:cNvSpPr txBox="1"/>
          <p:nvPr/>
        </p:nvSpPr>
        <p:spPr>
          <a:xfrm>
            <a:off x="960699" y="3825286"/>
            <a:ext cx="1805650" cy="581305"/>
          </a:xfrm>
          <a:prstGeom prst="rect">
            <a:avLst/>
          </a:prstGeom>
          <a:noFill/>
          <a:ln>
            <a:noFill/>
          </a:ln>
        </p:spPr>
        <p:txBody>
          <a:bodyPr anchorCtr="0" anchor="ctr" bIns="0" lIns="0" spcFirstLastPara="1" rIns="0" wrap="square" tIns="0">
            <a:normAutofit lnSpcReduction="10000"/>
          </a:bodyPr>
          <a:lstStyle/>
          <a:p>
            <a:pPr indent="0" lvl="0" marL="0" marR="0" rtl="0" algn="l">
              <a:spcBef>
                <a:spcPts val="0"/>
              </a:spcBef>
              <a:spcAft>
                <a:spcPts val="0"/>
              </a:spcAft>
              <a:buNone/>
            </a:pPr>
            <a:r>
              <a:rPr b="1" lang="en-US" sz="1300">
                <a:solidFill>
                  <a:schemeClr val="dk1"/>
                </a:solidFill>
                <a:latin typeface="Georgia"/>
                <a:ea typeface="Georgia"/>
                <a:cs typeface="Georgia"/>
                <a:sym typeface="Georgia"/>
              </a:rPr>
              <a:t>Deliver the first quick wins</a:t>
            </a:r>
            <a:r>
              <a:rPr lang="en-US" sz="1300">
                <a:solidFill>
                  <a:schemeClr val="dk1"/>
                </a:solidFill>
                <a:latin typeface="Georgia"/>
                <a:ea typeface="Georgia"/>
                <a:cs typeface="Georgia"/>
                <a:sym typeface="Georgia"/>
              </a:rPr>
              <a:t>to prove value early.</a:t>
            </a:r>
            <a:endParaRPr sz="1300">
              <a:solidFill>
                <a:schemeClr val="dk1"/>
              </a:solidFill>
              <a:latin typeface="Georgia"/>
              <a:ea typeface="Georgia"/>
              <a:cs typeface="Georgia"/>
              <a:sym typeface="Georgia"/>
            </a:endParaRPr>
          </a:p>
        </p:txBody>
      </p:sp>
      <p:sp>
        <p:nvSpPr>
          <p:cNvPr id="1250" name="Google Shape;1250;p38"/>
          <p:cNvSpPr txBox="1"/>
          <p:nvPr/>
        </p:nvSpPr>
        <p:spPr>
          <a:xfrm>
            <a:off x="960699" y="4649908"/>
            <a:ext cx="1805650" cy="581305"/>
          </a:xfrm>
          <a:prstGeom prst="rect">
            <a:avLst/>
          </a:prstGeom>
          <a:noFill/>
          <a:ln>
            <a:noFill/>
          </a:ln>
        </p:spPr>
        <p:txBody>
          <a:bodyPr anchorCtr="0" anchor="ctr" bIns="0" lIns="0" spcFirstLastPara="1" rIns="0" wrap="square" tIns="0">
            <a:normAutofit lnSpcReduction="10000"/>
          </a:bodyPr>
          <a:lstStyle/>
          <a:p>
            <a:pPr indent="0" lvl="0" marL="0" marR="0" rtl="0" algn="l">
              <a:spcBef>
                <a:spcPts val="0"/>
              </a:spcBef>
              <a:spcAft>
                <a:spcPts val="0"/>
              </a:spcAft>
              <a:buNone/>
            </a:pPr>
            <a:r>
              <a:rPr b="1" lang="en-US" sz="1300">
                <a:solidFill>
                  <a:schemeClr val="dk1"/>
                </a:solidFill>
                <a:latin typeface="Georgia"/>
                <a:ea typeface="Georgia"/>
                <a:cs typeface="Georgia"/>
                <a:sym typeface="Georgia"/>
              </a:rPr>
              <a:t>Set the value-tracking and</a:t>
            </a:r>
            <a:r>
              <a:rPr lang="en-US" sz="1300">
                <a:solidFill>
                  <a:schemeClr val="dk1"/>
                </a:solidFill>
                <a:latin typeface="Georgia"/>
                <a:ea typeface="Georgia"/>
                <a:cs typeface="Georgia"/>
                <a:sym typeface="Georgia"/>
              </a:rPr>
              <a:t>scale-gate discipline.</a:t>
            </a:r>
            <a:endParaRPr sz="1300">
              <a:solidFill>
                <a:schemeClr val="dk1"/>
              </a:solidFill>
              <a:latin typeface="Georgia"/>
              <a:ea typeface="Georgia"/>
              <a:cs typeface="Georgia"/>
              <a:sym typeface="Georgia"/>
            </a:endParaRPr>
          </a:p>
        </p:txBody>
      </p:sp>
      <p:grpSp>
        <p:nvGrpSpPr>
          <p:cNvPr id="1251" name="Google Shape;1251;p38"/>
          <p:cNvGrpSpPr/>
          <p:nvPr/>
        </p:nvGrpSpPr>
        <p:grpSpPr>
          <a:xfrm>
            <a:off x="3113590" y="2176039"/>
            <a:ext cx="8684872" cy="3055174"/>
            <a:chOff x="3090441" y="2176039"/>
            <a:chExt cx="8708021" cy="3055174"/>
          </a:xfrm>
        </p:grpSpPr>
        <p:sp>
          <p:nvSpPr>
            <p:cNvPr id="1252" name="Google Shape;1252;p38"/>
            <p:cNvSpPr txBox="1"/>
            <p:nvPr/>
          </p:nvSpPr>
          <p:spPr>
            <a:xfrm>
              <a:off x="3090441" y="2176039"/>
              <a:ext cx="8708021" cy="581305"/>
            </a:xfrm>
            <a:prstGeom prst="rect">
              <a:avLst/>
            </a:prstGeom>
            <a:noFill/>
            <a:ln>
              <a:noFill/>
            </a:ln>
          </p:spPr>
          <p:txBody>
            <a:bodyPr anchorCtr="0" anchor="ctr" bIns="0" lIns="0" spcFirstLastPara="1" rIns="0" wrap="square" tIns="0">
              <a:normAutofit fontScale="92500"/>
            </a:bodyPr>
            <a:lstStyle/>
            <a:p>
              <a:pPr indent="0" lvl="0" marL="0" marR="0" rtl="0" algn="l">
                <a:spcBef>
                  <a:spcPts val="0"/>
                </a:spcBef>
                <a:spcAft>
                  <a:spcPts val="0"/>
                </a:spcAft>
                <a:buNone/>
              </a:pPr>
              <a:r>
                <a:rPr b="1" lang="en-US" sz="1600">
                  <a:solidFill>
                    <a:schemeClr val="dk1"/>
                  </a:solidFill>
                  <a:latin typeface="Arial"/>
                  <a:ea typeface="Arial"/>
                  <a:cs typeface="Arial"/>
                  <a:sym typeface="Arial"/>
                </a:rPr>
                <a:t>Establish the operating model</a:t>
              </a:r>
              <a:r>
                <a:rPr lang="en-US" sz="1600">
                  <a:solidFill>
                    <a:schemeClr val="dk1"/>
                  </a:solidFill>
                  <a:latin typeface="Arial"/>
                  <a:ea typeface="Arial"/>
                  <a:cs typeface="Arial"/>
                  <a:sym typeface="Arial"/>
                </a:rPr>
                <a:t>Name the Chief AI Officer, convene the steering council, set decision rights and funding, and define responsible-AI standards so every initiative starts on solid governance.</a:t>
              </a:r>
              <a:endParaRPr sz="1600">
                <a:solidFill>
                  <a:schemeClr val="dk1"/>
                </a:solidFill>
                <a:latin typeface="Arial"/>
                <a:ea typeface="Arial"/>
                <a:cs typeface="Arial"/>
                <a:sym typeface="Arial"/>
              </a:endParaRPr>
            </a:p>
          </p:txBody>
        </p:sp>
        <p:sp>
          <p:nvSpPr>
            <p:cNvPr id="1253" name="Google Shape;1253;p38"/>
            <p:cNvSpPr txBox="1"/>
            <p:nvPr/>
          </p:nvSpPr>
          <p:spPr>
            <a:xfrm>
              <a:off x="3090441" y="3000662"/>
              <a:ext cx="8708021" cy="581305"/>
            </a:xfrm>
            <a:prstGeom prst="rect">
              <a:avLst/>
            </a:prstGeom>
            <a:noFill/>
            <a:ln>
              <a:noFill/>
            </a:ln>
          </p:spPr>
          <p:txBody>
            <a:bodyPr anchorCtr="0" anchor="ctr" bIns="0" lIns="0" spcFirstLastPara="1" rIns="0" wrap="square" tIns="0">
              <a:normAutofit fontScale="92500"/>
            </a:bodyPr>
            <a:lstStyle/>
            <a:p>
              <a:pPr indent="0" lvl="0" marL="0" marR="0" rtl="0" algn="l">
                <a:spcBef>
                  <a:spcPts val="0"/>
                </a:spcBef>
                <a:spcAft>
                  <a:spcPts val="0"/>
                </a:spcAft>
                <a:buNone/>
              </a:pPr>
              <a:r>
                <a:rPr b="1" lang="en-US" sz="1600">
                  <a:solidFill>
                    <a:schemeClr val="dk1"/>
                  </a:solidFill>
                  <a:latin typeface="Arial"/>
                  <a:ea typeface="Arial"/>
                  <a:cs typeface="Arial"/>
                  <a:sym typeface="Arial"/>
                </a:rPr>
                <a:t>Build the shared platform</a:t>
              </a:r>
              <a:r>
                <a:rPr lang="en-US" sz="1600">
                  <a:solidFill>
                    <a:schemeClr val="dk1"/>
                  </a:solidFill>
                  <a:latin typeface="Arial"/>
                  <a:ea typeface="Arial"/>
                  <a:cs typeface="Arial"/>
                  <a:sym typeface="Arial"/>
                </a:rPr>
                <a:t>Stand up compute, MLOps, a feature store, and the first governed data products on the existing cloud, so Wave 1 teams build on shared foundations rather than from scratch.</a:t>
              </a:r>
              <a:endParaRPr sz="1600">
                <a:solidFill>
                  <a:schemeClr val="dk1"/>
                </a:solidFill>
                <a:latin typeface="Arial"/>
                <a:ea typeface="Arial"/>
                <a:cs typeface="Arial"/>
                <a:sym typeface="Arial"/>
              </a:endParaRPr>
            </a:p>
          </p:txBody>
        </p:sp>
        <p:sp>
          <p:nvSpPr>
            <p:cNvPr id="1254" name="Google Shape;1254;p38"/>
            <p:cNvSpPr txBox="1"/>
            <p:nvPr/>
          </p:nvSpPr>
          <p:spPr>
            <a:xfrm>
              <a:off x="3090441" y="3825286"/>
              <a:ext cx="8708021" cy="581305"/>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600">
                  <a:solidFill>
                    <a:schemeClr val="dk1"/>
                  </a:solidFill>
                  <a:latin typeface="Arial"/>
                  <a:ea typeface="Arial"/>
                  <a:cs typeface="Arial"/>
                  <a:sym typeface="Arial"/>
                </a:rPr>
                <a:t>Deliver Wave 1 quick wins</a:t>
              </a:r>
              <a:r>
                <a:rPr lang="en-US" sz="1600">
                  <a:solidFill>
                    <a:schemeClr val="dk1"/>
                  </a:solidFill>
                  <a:latin typeface="Arial"/>
                  <a:ea typeface="Arial"/>
                  <a:cs typeface="Arial"/>
                  <a:sym typeface="Arial"/>
                </a:rPr>
                <a:t>Ship the first service and finance copilots to production, instrument them for value, and capture lessons that harden the platform for the waves that follow.</a:t>
              </a:r>
              <a:endParaRPr sz="1600">
                <a:solidFill>
                  <a:schemeClr val="dk1"/>
                </a:solidFill>
                <a:latin typeface="Arial"/>
                <a:ea typeface="Arial"/>
                <a:cs typeface="Arial"/>
                <a:sym typeface="Arial"/>
              </a:endParaRPr>
            </a:p>
          </p:txBody>
        </p:sp>
        <p:sp>
          <p:nvSpPr>
            <p:cNvPr id="1255" name="Google Shape;1255;p38"/>
            <p:cNvSpPr txBox="1"/>
            <p:nvPr/>
          </p:nvSpPr>
          <p:spPr>
            <a:xfrm>
              <a:off x="3090441" y="4649908"/>
              <a:ext cx="8708021" cy="581305"/>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600">
                  <a:solidFill>
                    <a:schemeClr val="dk1"/>
                  </a:solidFill>
                  <a:latin typeface="Arial"/>
                  <a:ea typeface="Arial"/>
                  <a:cs typeface="Arial"/>
                  <a:sym typeface="Arial"/>
                </a:rPr>
                <a:t>Institutionalize value tracking</a:t>
              </a:r>
              <a:r>
                <a:rPr lang="en-US" sz="1600">
                  <a:solidFill>
                    <a:schemeClr val="dk1"/>
                  </a:solidFill>
                  <a:latin typeface="Arial"/>
                  <a:ea typeface="Arial"/>
                  <a:cs typeface="Arial"/>
                  <a:sym typeface="Arial"/>
                </a:rPr>
                <a:t>Define KPIs and a quarterly scale gate that ties continued funding to demonstrated value, so the portfolio stays disciplined and focused from day one.</a:t>
              </a:r>
              <a:endParaRPr sz="1600">
                <a:solidFill>
                  <a:schemeClr val="dk1"/>
                </a:solidFill>
                <a:latin typeface="Arial"/>
                <a:ea typeface="Arial"/>
                <a:cs typeface="Arial"/>
                <a:sym typeface="Arial"/>
              </a:endParaRPr>
            </a:p>
          </p:txBody>
        </p:sp>
      </p:grpSp>
      <p:grpSp>
        <p:nvGrpSpPr>
          <p:cNvPr id="1256" name="Google Shape;1256;p38"/>
          <p:cNvGrpSpPr/>
          <p:nvPr/>
        </p:nvGrpSpPr>
        <p:grpSpPr>
          <a:xfrm>
            <a:off x="363793" y="2879003"/>
            <a:ext cx="11434667" cy="1649247"/>
            <a:chOff x="363794" y="2879003"/>
            <a:chExt cx="11083568" cy="1649247"/>
          </a:xfrm>
        </p:grpSpPr>
        <p:cxnSp>
          <p:nvCxnSpPr>
            <p:cNvPr id="1257" name="Google Shape;1257;p38"/>
            <p:cNvCxnSpPr/>
            <p:nvPr/>
          </p:nvCxnSpPr>
          <p:spPr>
            <a:xfrm>
              <a:off x="363794" y="2879003"/>
              <a:ext cx="11083568" cy="0"/>
            </a:xfrm>
            <a:prstGeom prst="straightConnector1">
              <a:avLst/>
            </a:prstGeom>
            <a:noFill/>
            <a:ln cap="flat" cmpd="sng" w="9525">
              <a:solidFill>
                <a:srgbClr val="BFBFBF"/>
              </a:solidFill>
              <a:prstDash val="solid"/>
              <a:miter lim="8000"/>
              <a:headEnd len="sm" w="sm" type="none"/>
              <a:tailEnd len="sm" w="sm" type="none"/>
            </a:ln>
          </p:spPr>
        </p:cxnSp>
        <p:cxnSp>
          <p:nvCxnSpPr>
            <p:cNvPr id="1258" name="Google Shape;1258;p38"/>
            <p:cNvCxnSpPr/>
            <p:nvPr/>
          </p:nvCxnSpPr>
          <p:spPr>
            <a:xfrm>
              <a:off x="363794" y="3703627"/>
              <a:ext cx="11083568" cy="0"/>
            </a:xfrm>
            <a:prstGeom prst="straightConnector1">
              <a:avLst/>
            </a:prstGeom>
            <a:noFill/>
            <a:ln cap="flat" cmpd="sng" w="9525">
              <a:solidFill>
                <a:srgbClr val="BFBFBF"/>
              </a:solidFill>
              <a:prstDash val="solid"/>
              <a:miter lim="8000"/>
              <a:headEnd len="sm" w="sm" type="none"/>
              <a:tailEnd len="sm" w="sm" type="none"/>
            </a:ln>
          </p:spPr>
        </p:cxnSp>
        <p:cxnSp>
          <p:nvCxnSpPr>
            <p:cNvPr id="1259" name="Google Shape;1259;p38"/>
            <p:cNvCxnSpPr/>
            <p:nvPr/>
          </p:nvCxnSpPr>
          <p:spPr>
            <a:xfrm>
              <a:off x="363794" y="4528250"/>
              <a:ext cx="11083568" cy="0"/>
            </a:xfrm>
            <a:prstGeom prst="straightConnector1">
              <a:avLst/>
            </a:prstGeom>
            <a:noFill/>
            <a:ln cap="flat" cmpd="sng" w="9525">
              <a:solidFill>
                <a:srgbClr val="BFBFBF"/>
              </a:solidFill>
              <a:prstDash val="solid"/>
              <a:miter lim="8000"/>
              <a:headEnd len="sm" w="sm" type="none"/>
              <a:tailEnd len="sm" w="sm" type="none"/>
            </a:ln>
          </p:spPr>
        </p:cxnSp>
      </p:grpSp>
      <p:sp>
        <p:nvSpPr>
          <p:cNvPr id="1260" name="Google Shape;1260;p38"/>
          <p:cNvSpPr/>
          <p:nvPr/>
        </p:nvSpPr>
        <p:spPr>
          <a:xfrm>
            <a:off x="363796" y="1569603"/>
            <a:ext cx="2726645" cy="434885"/>
          </a:xfrm>
          <a:prstGeom prst="homePlate">
            <a:avLst>
              <a:gd fmla="val 50000" name="adj"/>
            </a:avLst>
          </a:pr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400">
                <a:solidFill>
                  <a:schemeClr val="lt1"/>
                </a:solidFill>
                <a:latin typeface="Georgia"/>
                <a:ea typeface="Georgia"/>
                <a:cs typeface="Georgia"/>
                <a:sym typeface="Georgia"/>
              </a:rPr>
              <a:t>Phase</a:t>
            </a:r>
            <a:endParaRPr/>
          </a:p>
        </p:txBody>
      </p:sp>
      <p:sp>
        <p:nvSpPr>
          <p:cNvPr id="1261" name="Google Shape;1261;p38"/>
          <p:cNvSpPr/>
          <p:nvPr/>
        </p:nvSpPr>
        <p:spPr>
          <a:xfrm>
            <a:off x="3007360" y="1569509"/>
            <a:ext cx="8791102" cy="435543"/>
          </a:xfrm>
          <a:prstGeom prst="chevron">
            <a:avLst>
              <a:gd fmla="val 50000" name="adj"/>
            </a:avLst>
          </a:prstGeom>
          <a:solidFill>
            <a:srgbClr val="006978"/>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400">
                <a:solidFill>
                  <a:schemeClr val="lt1"/>
                </a:solidFill>
                <a:latin typeface="Georgia"/>
                <a:ea typeface="Georgia"/>
                <a:cs typeface="Georgia"/>
                <a:sym typeface="Georgia"/>
              </a:rPr>
              <a:t>Steps</a:t>
            </a:r>
            <a:endParaRPr/>
          </a:p>
        </p:txBody>
      </p:sp>
      <p:sp>
        <p:nvSpPr>
          <p:cNvPr id="1262" name="Google Shape;1262;p38"/>
          <p:cNvSpPr/>
          <p:nvPr/>
        </p:nvSpPr>
        <p:spPr>
          <a:xfrm>
            <a:off x="428533" y="2321736"/>
            <a:ext cx="289910" cy="289910"/>
          </a:xfrm>
          <a:prstGeom prst="ellipse">
            <a:avLst/>
          </a:prstGeom>
          <a:solidFill>
            <a:schemeClr val="accent1"/>
          </a:solidFill>
          <a:ln cap="flat" cmpd="sng" w="12700">
            <a:solidFill>
              <a:srgbClr val="08152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Arial"/>
                <a:ea typeface="Arial"/>
                <a:cs typeface="Arial"/>
                <a:sym typeface="Arial"/>
              </a:rPr>
              <a:t>1</a:t>
            </a:r>
            <a:endParaRPr/>
          </a:p>
        </p:txBody>
      </p:sp>
      <p:sp>
        <p:nvSpPr>
          <p:cNvPr id="1263" name="Google Shape;1263;p38"/>
          <p:cNvSpPr/>
          <p:nvPr/>
        </p:nvSpPr>
        <p:spPr>
          <a:xfrm>
            <a:off x="428533" y="3146359"/>
            <a:ext cx="289910" cy="289910"/>
          </a:xfrm>
          <a:prstGeom prst="ellipse">
            <a:avLst/>
          </a:prstGeom>
          <a:solidFill>
            <a:schemeClr val="accent1"/>
          </a:solidFill>
          <a:ln cap="flat" cmpd="sng" w="12700">
            <a:solidFill>
              <a:srgbClr val="08152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Arial"/>
                <a:ea typeface="Arial"/>
                <a:cs typeface="Arial"/>
                <a:sym typeface="Arial"/>
              </a:rPr>
              <a:t>2</a:t>
            </a:r>
            <a:endParaRPr/>
          </a:p>
        </p:txBody>
      </p:sp>
      <p:sp>
        <p:nvSpPr>
          <p:cNvPr id="1264" name="Google Shape;1264;p38"/>
          <p:cNvSpPr/>
          <p:nvPr/>
        </p:nvSpPr>
        <p:spPr>
          <a:xfrm>
            <a:off x="428533" y="3970983"/>
            <a:ext cx="289910" cy="289910"/>
          </a:xfrm>
          <a:prstGeom prst="ellipse">
            <a:avLst/>
          </a:prstGeom>
          <a:solidFill>
            <a:schemeClr val="accent1"/>
          </a:solidFill>
          <a:ln cap="flat" cmpd="sng" w="12700">
            <a:solidFill>
              <a:srgbClr val="08152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Arial"/>
                <a:ea typeface="Arial"/>
                <a:cs typeface="Arial"/>
                <a:sym typeface="Arial"/>
              </a:rPr>
              <a:t>3</a:t>
            </a:r>
            <a:endParaRPr/>
          </a:p>
        </p:txBody>
      </p:sp>
      <p:sp>
        <p:nvSpPr>
          <p:cNvPr id="1265" name="Google Shape;1265;p38"/>
          <p:cNvSpPr/>
          <p:nvPr/>
        </p:nvSpPr>
        <p:spPr>
          <a:xfrm>
            <a:off x="428533" y="4795605"/>
            <a:ext cx="289910" cy="289910"/>
          </a:xfrm>
          <a:prstGeom prst="ellipse">
            <a:avLst/>
          </a:prstGeom>
          <a:solidFill>
            <a:schemeClr val="accent1"/>
          </a:solidFill>
          <a:ln cap="flat" cmpd="sng" w="12700">
            <a:solidFill>
              <a:srgbClr val="08152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Arial"/>
                <a:ea typeface="Arial"/>
                <a:cs typeface="Arial"/>
                <a:sym typeface="Arial"/>
              </a:rPr>
              <a:t>4</a:t>
            </a:r>
            <a:endParaRPr/>
          </a:p>
        </p:txBody>
      </p:sp>
      <p:sp>
        <p:nvSpPr>
          <p:cNvPr id="1266" name="Google Shape;1266;p38"/>
          <p:cNvSpPr txBox="1"/>
          <p:nvPr/>
        </p:nvSpPr>
        <p:spPr>
          <a:xfrm>
            <a:off x="363794" y="5530589"/>
            <a:ext cx="11434668" cy="557255"/>
          </a:xfrm>
          <a:prstGeom prst="rect">
            <a:avLst/>
          </a:prstGeom>
          <a:solidFill>
            <a:srgbClr val="DCF2FA"/>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400">
                <a:solidFill>
                  <a:schemeClr val="dk2"/>
                </a:solidFill>
                <a:latin typeface="Arial"/>
                <a:ea typeface="Arial"/>
                <a:cs typeface="Arial"/>
                <a:sym typeface="Arial"/>
              </a:rPr>
              <a:t>Phase 1 lasts two quarters and creates the foundations, governance, and early proof points the rest of the program depends on.</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0" name="Shape 1270"/>
        <p:cNvGrpSpPr/>
        <p:nvPr/>
      </p:nvGrpSpPr>
      <p:grpSpPr>
        <a:xfrm>
          <a:off x="0" y="0"/>
          <a:ext cx="0" cy="0"/>
          <a:chOff x="0" y="0"/>
          <a:chExt cx="0" cy="0"/>
        </a:xfrm>
      </p:grpSpPr>
      <p:sp>
        <p:nvSpPr>
          <p:cNvPr id="1271" name="Google Shape;1271;p39"/>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Wave Sequencing</a:t>
            </a:r>
            <a:endParaRPr/>
          </a:p>
        </p:txBody>
      </p:sp>
      <p:grpSp>
        <p:nvGrpSpPr>
          <p:cNvPr id="1272" name="Google Shape;1272;p39"/>
          <p:cNvGrpSpPr/>
          <p:nvPr/>
        </p:nvGrpSpPr>
        <p:grpSpPr>
          <a:xfrm>
            <a:off x="6151379" y="3208020"/>
            <a:ext cx="2821048" cy="540741"/>
            <a:chOff x="6357201" y="3032760"/>
            <a:chExt cx="2923959" cy="540741"/>
          </a:xfrm>
        </p:grpSpPr>
        <p:cxnSp>
          <p:nvCxnSpPr>
            <p:cNvPr id="1273" name="Google Shape;1273;p39"/>
            <p:cNvCxnSpPr/>
            <p:nvPr/>
          </p:nvCxnSpPr>
          <p:spPr>
            <a:xfrm>
              <a:off x="6373940" y="3032760"/>
              <a:ext cx="0" cy="540741"/>
            </a:xfrm>
            <a:prstGeom prst="straightConnector1">
              <a:avLst/>
            </a:prstGeom>
            <a:noFill/>
            <a:ln cap="flat" cmpd="sng" w="41275">
              <a:solidFill>
                <a:schemeClr val="accent2"/>
              </a:solidFill>
              <a:prstDash val="solid"/>
              <a:miter lim="8000"/>
              <a:headEnd len="sm" w="sm" type="none"/>
              <a:tailEnd len="sm" w="sm" type="none"/>
            </a:ln>
          </p:spPr>
        </p:cxnSp>
        <p:cxnSp>
          <p:nvCxnSpPr>
            <p:cNvPr id="1274" name="Google Shape;1274;p39"/>
            <p:cNvCxnSpPr/>
            <p:nvPr/>
          </p:nvCxnSpPr>
          <p:spPr>
            <a:xfrm>
              <a:off x="6357201" y="3035589"/>
              <a:ext cx="2923959" cy="0"/>
            </a:xfrm>
            <a:prstGeom prst="straightConnector1">
              <a:avLst/>
            </a:prstGeom>
            <a:noFill/>
            <a:ln cap="flat" cmpd="sng" w="41275">
              <a:solidFill>
                <a:schemeClr val="accent2"/>
              </a:solidFill>
              <a:prstDash val="solid"/>
              <a:miter lim="8000"/>
              <a:headEnd len="sm" w="sm" type="none"/>
              <a:tailEnd len="sm" w="sm" type="none"/>
            </a:ln>
          </p:spPr>
        </p:cxnSp>
      </p:grpSp>
      <p:grpSp>
        <p:nvGrpSpPr>
          <p:cNvPr id="1275" name="Google Shape;1275;p39"/>
          <p:cNvGrpSpPr/>
          <p:nvPr/>
        </p:nvGrpSpPr>
        <p:grpSpPr>
          <a:xfrm>
            <a:off x="8977414" y="2689962"/>
            <a:ext cx="2821048" cy="540741"/>
            <a:chOff x="6357201" y="3032760"/>
            <a:chExt cx="2923959" cy="540741"/>
          </a:xfrm>
        </p:grpSpPr>
        <p:cxnSp>
          <p:nvCxnSpPr>
            <p:cNvPr id="1276" name="Google Shape;1276;p39"/>
            <p:cNvCxnSpPr/>
            <p:nvPr/>
          </p:nvCxnSpPr>
          <p:spPr>
            <a:xfrm>
              <a:off x="6373940" y="3032760"/>
              <a:ext cx="0" cy="540741"/>
            </a:xfrm>
            <a:prstGeom prst="straightConnector1">
              <a:avLst/>
            </a:prstGeom>
            <a:noFill/>
            <a:ln cap="flat" cmpd="sng" w="41275">
              <a:solidFill>
                <a:schemeClr val="accent2"/>
              </a:solidFill>
              <a:prstDash val="solid"/>
              <a:miter lim="8000"/>
              <a:headEnd len="sm" w="sm" type="none"/>
              <a:tailEnd len="sm" w="sm" type="none"/>
            </a:ln>
          </p:spPr>
        </p:cxnSp>
        <p:cxnSp>
          <p:nvCxnSpPr>
            <p:cNvPr id="1277" name="Google Shape;1277;p39"/>
            <p:cNvCxnSpPr/>
            <p:nvPr/>
          </p:nvCxnSpPr>
          <p:spPr>
            <a:xfrm>
              <a:off x="6357201" y="3035589"/>
              <a:ext cx="2923959" cy="0"/>
            </a:xfrm>
            <a:prstGeom prst="straightConnector1">
              <a:avLst/>
            </a:prstGeom>
            <a:noFill/>
            <a:ln cap="flat" cmpd="sng" w="41275">
              <a:solidFill>
                <a:schemeClr val="accent2"/>
              </a:solidFill>
              <a:prstDash val="solid"/>
              <a:miter lim="8000"/>
              <a:headEnd len="sm" w="sm" type="none"/>
              <a:tailEnd len="sm" w="sm" type="none"/>
            </a:ln>
          </p:spPr>
        </p:cxnSp>
      </p:grpSp>
      <p:sp>
        <p:nvSpPr>
          <p:cNvPr id="1278" name="Google Shape;1278;p39"/>
          <p:cNvSpPr txBox="1"/>
          <p:nvPr/>
        </p:nvSpPr>
        <p:spPr>
          <a:xfrm>
            <a:off x="6281539" y="2782589"/>
            <a:ext cx="2507704" cy="396240"/>
          </a:xfrm>
          <a:prstGeom prst="rect">
            <a:avLst/>
          </a:prstGeom>
          <a:noFill/>
          <a:ln>
            <a:noFill/>
          </a:ln>
        </p:spPr>
        <p:txBody>
          <a:bodyPr anchorCtr="0" anchor="t" bIns="27425" lIns="27425" spcFirstLastPara="1" rIns="27425" wrap="square" tIns="27425">
            <a:normAutofit/>
          </a:bodyPr>
          <a:lstStyle/>
          <a:p>
            <a:pPr indent="-114300" lvl="0" marL="0" marR="0" rtl="0" algn="l">
              <a:spcBef>
                <a:spcPts val="0"/>
              </a:spcBef>
              <a:spcAft>
                <a:spcPts val="0"/>
              </a:spcAft>
              <a:buClr>
                <a:schemeClr val="dk1"/>
              </a:buClr>
              <a:buSzPts val="1800"/>
              <a:buFont typeface="Trebuchet MS"/>
              <a:buChar char="​"/>
            </a:pPr>
            <a:r>
              <a:rPr b="1" lang="en-US" sz="1800">
                <a:solidFill>
                  <a:schemeClr val="dk1"/>
                </a:solidFill>
                <a:latin typeface="Georgia"/>
                <a:ea typeface="Georgia"/>
                <a:cs typeface="Georgia"/>
                <a:sym typeface="Georgia"/>
              </a:rPr>
              <a:t>Wave 1: Prove</a:t>
            </a:r>
            <a:endParaRPr b="1" sz="1800">
              <a:solidFill>
                <a:schemeClr val="dk1"/>
              </a:solidFill>
              <a:latin typeface="Georgia"/>
              <a:ea typeface="Georgia"/>
              <a:cs typeface="Georgia"/>
              <a:sym typeface="Georgia"/>
            </a:endParaRPr>
          </a:p>
        </p:txBody>
      </p:sp>
      <p:sp>
        <p:nvSpPr>
          <p:cNvPr id="1279" name="Google Shape;1279;p39"/>
          <p:cNvSpPr txBox="1"/>
          <p:nvPr/>
        </p:nvSpPr>
        <p:spPr>
          <a:xfrm>
            <a:off x="6281539" y="3372897"/>
            <a:ext cx="2507704" cy="1632227"/>
          </a:xfrm>
          <a:prstGeom prst="rect">
            <a:avLst/>
          </a:prstGeom>
          <a:noFill/>
          <a:ln>
            <a:noFill/>
          </a:ln>
        </p:spPr>
        <p:txBody>
          <a:bodyPr anchorCtr="0" anchor="t" bIns="27425" lIns="27425" spcFirstLastPara="1" rIns="27425" wrap="square" tIns="27425">
            <a:normAutofit/>
          </a:bodyPr>
          <a:lstStyle/>
          <a:p>
            <a:pPr indent="-101600" lvl="0" marL="0" marR="0" rtl="0" algn="l">
              <a:spcBef>
                <a:spcPts val="0"/>
              </a:spcBef>
              <a:spcAft>
                <a:spcPts val="0"/>
              </a:spcAft>
              <a:buClr>
                <a:schemeClr val="dk1"/>
              </a:buClr>
              <a:buSzPts val="1600"/>
              <a:buFont typeface="Trebuchet MS"/>
              <a:buChar char="​"/>
            </a:pPr>
            <a:r>
              <a:rPr lang="en-US" sz="1600">
                <a:solidFill>
                  <a:schemeClr val="dk1"/>
                </a:solidFill>
                <a:latin typeface="Arial"/>
                <a:ea typeface="Arial"/>
                <a:cs typeface="Arial"/>
                <a:sym typeface="Arial"/>
              </a:rPr>
              <a:t>Quick wins in service, finance, and marketing prove value within two quarters and fund what follows. Foundations are built in parallel.</a:t>
            </a:r>
            <a:endParaRPr sz="1600">
              <a:solidFill>
                <a:schemeClr val="dk1"/>
              </a:solidFill>
              <a:latin typeface="Arial"/>
              <a:ea typeface="Arial"/>
              <a:cs typeface="Arial"/>
              <a:sym typeface="Arial"/>
            </a:endParaRPr>
          </a:p>
        </p:txBody>
      </p:sp>
      <p:sp>
        <p:nvSpPr>
          <p:cNvPr id="1280" name="Google Shape;1280;p39"/>
          <p:cNvSpPr txBox="1"/>
          <p:nvPr/>
        </p:nvSpPr>
        <p:spPr>
          <a:xfrm>
            <a:off x="9107574" y="2854839"/>
            <a:ext cx="2507704" cy="1632227"/>
          </a:xfrm>
          <a:prstGeom prst="rect">
            <a:avLst/>
          </a:prstGeom>
          <a:noFill/>
          <a:ln>
            <a:noFill/>
          </a:ln>
        </p:spPr>
        <p:txBody>
          <a:bodyPr anchorCtr="0" anchor="t" bIns="27425" lIns="27425" spcFirstLastPara="1" rIns="27425" wrap="square" tIns="27425">
            <a:normAutofit/>
          </a:bodyPr>
          <a:lstStyle/>
          <a:p>
            <a:pPr indent="-101600" lvl="0" marL="0" marR="0" rtl="0" algn="l">
              <a:spcBef>
                <a:spcPts val="0"/>
              </a:spcBef>
              <a:spcAft>
                <a:spcPts val="0"/>
              </a:spcAft>
              <a:buClr>
                <a:schemeClr val="dk1"/>
              </a:buClr>
              <a:buSzPts val="1600"/>
              <a:buFont typeface="Trebuchet MS"/>
              <a:buChar char="​"/>
            </a:pPr>
            <a:r>
              <a:rPr lang="en-US" sz="1600">
                <a:solidFill>
                  <a:schemeClr val="dk1"/>
                </a:solidFill>
                <a:latin typeface="Arial"/>
                <a:ea typeface="Arial"/>
                <a:cs typeface="Arial"/>
                <a:sym typeface="Arial"/>
              </a:rPr>
              <a:t>Deliver Wave 1 use cases to production, scale proven patterns across units, and deepen data and platform capabilities to support broader rollout.</a:t>
            </a:r>
            <a:endParaRPr sz="1600">
              <a:solidFill>
                <a:schemeClr val="dk1"/>
              </a:solidFill>
              <a:latin typeface="Arial"/>
              <a:ea typeface="Arial"/>
              <a:cs typeface="Arial"/>
              <a:sym typeface="Arial"/>
            </a:endParaRPr>
          </a:p>
        </p:txBody>
      </p:sp>
      <p:grpSp>
        <p:nvGrpSpPr>
          <p:cNvPr id="1281" name="Google Shape;1281;p39"/>
          <p:cNvGrpSpPr/>
          <p:nvPr/>
        </p:nvGrpSpPr>
        <p:grpSpPr>
          <a:xfrm>
            <a:off x="3460490" y="2515039"/>
            <a:ext cx="785710" cy="785710"/>
            <a:chOff x="4308995" y="3230880"/>
            <a:chExt cx="914400" cy="914400"/>
          </a:xfrm>
        </p:grpSpPr>
        <p:sp>
          <p:nvSpPr>
            <p:cNvPr id="1282" name="Google Shape;1282;p39"/>
            <p:cNvSpPr/>
            <p:nvPr/>
          </p:nvSpPr>
          <p:spPr>
            <a:xfrm>
              <a:off x="4308995" y="3230880"/>
              <a:ext cx="914400" cy="914400"/>
            </a:xfrm>
            <a:custGeom>
              <a:rect b="b" l="l" r="r" t="t"/>
              <a:pathLst>
                <a:path extrusionOk="0" h="10000" w="10000">
                  <a:moveTo>
                    <a:pt x="3238" y="1350"/>
                  </a:moveTo>
                  <a:lnTo>
                    <a:pt x="6762" y="1350"/>
                  </a:lnTo>
                  <a:lnTo>
                    <a:pt x="6762" y="3616"/>
                  </a:lnTo>
                  <a:lnTo>
                    <a:pt x="6751" y="3905"/>
                  </a:lnTo>
                  <a:lnTo>
                    <a:pt x="6717" y="4177"/>
                  </a:lnTo>
                  <a:lnTo>
                    <a:pt x="6663" y="4433"/>
                  </a:lnTo>
                  <a:lnTo>
                    <a:pt x="6589" y="4670"/>
                  </a:lnTo>
                  <a:lnTo>
                    <a:pt x="6496" y="4889"/>
                  </a:lnTo>
                  <a:lnTo>
                    <a:pt x="6386" y="5089"/>
                  </a:lnTo>
                  <a:lnTo>
                    <a:pt x="6259" y="5268"/>
                  </a:lnTo>
                  <a:lnTo>
                    <a:pt x="6116" y="5425"/>
                  </a:lnTo>
                  <a:lnTo>
                    <a:pt x="5960" y="5561"/>
                  </a:lnTo>
                  <a:lnTo>
                    <a:pt x="5790" y="5674"/>
                  </a:lnTo>
                  <a:lnTo>
                    <a:pt x="5608" y="5763"/>
                  </a:lnTo>
                  <a:lnTo>
                    <a:pt x="5415" y="5828"/>
                  </a:lnTo>
                  <a:lnTo>
                    <a:pt x="5212" y="5868"/>
                  </a:lnTo>
                  <a:lnTo>
                    <a:pt x="5000" y="5881"/>
                  </a:lnTo>
                  <a:lnTo>
                    <a:pt x="4788" y="5868"/>
                  </a:lnTo>
                  <a:lnTo>
                    <a:pt x="4585" y="5828"/>
                  </a:lnTo>
                  <a:lnTo>
                    <a:pt x="4392" y="5763"/>
                  </a:lnTo>
                  <a:lnTo>
                    <a:pt x="4210" y="5674"/>
                  </a:lnTo>
                  <a:lnTo>
                    <a:pt x="4040" y="5561"/>
                  </a:lnTo>
                  <a:lnTo>
                    <a:pt x="3884" y="5425"/>
                  </a:lnTo>
                  <a:lnTo>
                    <a:pt x="3741" y="5268"/>
                  </a:lnTo>
                  <a:lnTo>
                    <a:pt x="3614" y="5089"/>
                  </a:lnTo>
                  <a:lnTo>
                    <a:pt x="3504" y="4889"/>
                  </a:lnTo>
                  <a:lnTo>
                    <a:pt x="3411" y="4670"/>
                  </a:lnTo>
                  <a:lnTo>
                    <a:pt x="3337" y="4433"/>
                  </a:lnTo>
                  <a:lnTo>
                    <a:pt x="3283" y="4177"/>
                  </a:lnTo>
                  <a:lnTo>
                    <a:pt x="3249" y="3905"/>
                  </a:lnTo>
                  <a:lnTo>
                    <a:pt x="3238" y="3616"/>
                  </a:lnTo>
                  <a:lnTo>
                    <a:pt x="3238" y="1350"/>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83" name="Google Shape;1283;p39"/>
            <p:cNvSpPr/>
            <p:nvPr/>
          </p:nvSpPr>
          <p:spPr>
            <a:xfrm>
              <a:off x="4308995" y="3230880"/>
              <a:ext cx="914400" cy="914400"/>
            </a:xfrm>
            <a:custGeom>
              <a:rect b="b" l="l" r="r" t="t"/>
              <a:pathLst>
                <a:path extrusionOk="0" h="10000" w="10000">
                  <a:moveTo>
                    <a:pt x="2690" y="1849"/>
                  </a:moveTo>
                  <a:lnTo>
                    <a:pt x="2902" y="1772"/>
                  </a:lnTo>
                  <a:lnTo>
                    <a:pt x="2931" y="1763"/>
                  </a:lnTo>
                  <a:lnTo>
                    <a:pt x="2960" y="1758"/>
                  </a:lnTo>
                  <a:lnTo>
                    <a:pt x="2988" y="1755"/>
                  </a:lnTo>
                  <a:lnTo>
                    <a:pt x="2988" y="1350"/>
                  </a:lnTo>
                  <a:lnTo>
                    <a:pt x="2990" y="1317"/>
                  </a:lnTo>
                  <a:lnTo>
                    <a:pt x="2997" y="1285"/>
                  </a:lnTo>
                  <a:lnTo>
                    <a:pt x="3007" y="1254"/>
                  </a:lnTo>
                  <a:lnTo>
                    <a:pt x="3021" y="1225"/>
                  </a:lnTo>
                  <a:lnTo>
                    <a:pt x="3040" y="1198"/>
                  </a:lnTo>
                  <a:lnTo>
                    <a:pt x="3061" y="1173"/>
                  </a:lnTo>
                  <a:lnTo>
                    <a:pt x="3086" y="1152"/>
                  </a:lnTo>
                  <a:lnTo>
                    <a:pt x="3113" y="1133"/>
                  </a:lnTo>
                  <a:lnTo>
                    <a:pt x="3142" y="1119"/>
                  </a:lnTo>
                  <a:lnTo>
                    <a:pt x="3173" y="1109"/>
                  </a:lnTo>
                  <a:lnTo>
                    <a:pt x="3205" y="1102"/>
                  </a:lnTo>
                  <a:lnTo>
                    <a:pt x="3238" y="1100"/>
                  </a:lnTo>
                  <a:lnTo>
                    <a:pt x="6762" y="1100"/>
                  </a:lnTo>
                  <a:lnTo>
                    <a:pt x="6795" y="1102"/>
                  </a:lnTo>
                  <a:lnTo>
                    <a:pt x="6827" y="1109"/>
                  </a:lnTo>
                  <a:lnTo>
                    <a:pt x="6858" y="1119"/>
                  </a:lnTo>
                  <a:lnTo>
                    <a:pt x="6887" y="1133"/>
                  </a:lnTo>
                  <a:lnTo>
                    <a:pt x="6914" y="1152"/>
                  </a:lnTo>
                  <a:lnTo>
                    <a:pt x="6939" y="1173"/>
                  </a:lnTo>
                  <a:lnTo>
                    <a:pt x="6960" y="1198"/>
                  </a:lnTo>
                  <a:lnTo>
                    <a:pt x="6979" y="1225"/>
                  </a:lnTo>
                  <a:lnTo>
                    <a:pt x="6993" y="1254"/>
                  </a:lnTo>
                  <a:lnTo>
                    <a:pt x="7003" y="1285"/>
                  </a:lnTo>
                  <a:lnTo>
                    <a:pt x="7010" y="1317"/>
                  </a:lnTo>
                  <a:lnTo>
                    <a:pt x="7012" y="1350"/>
                  </a:lnTo>
                  <a:lnTo>
                    <a:pt x="7012" y="1755"/>
                  </a:lnTo>
                  <a:lnTo>
                    <a:pt x="7040" y="1758"/>
                  </a:lnTo>
                  <a:lnTo>
                    <a:pt x="7069" y="1763"/>
                  </a:lnTo>
                  <a:lnTo>
                    <a:pt x="7098" y="1772"/>
                  </a:lnTo>
                  <a:lnTo>
                    <a:pt x="7310" y="1849"/>
                  </a:lnTo>
                  <a:lnTo>
                    <a:pt x="7339" y="1862"/>
                  </a:lnTo>
                  <a:lnTo>
                    <a:pt x="7366" y="1878"/>
                  </a:lnTo>
                  <a:lnTo>
                    <a:pt x="7539" y="1997"/>
                  </a:lnTo>
                  <a:lnTo>
                    <a:pt x="7563" y="2017"/>
                  </a:lnTo>
                  <a:lnTo>
                    <a:pt x="7585" y="2039"/>
                  </a:lnTo>
                  <a:lnTo>
                    <a:pt x="7718" y="2192"/>
                  </a:lnTo>
                  <a:lnTo>
                    <a:pt x="7736" y="2215"/>
                  </a:lnTo>
                  <a:lnTo>
                    <a:pt x="7751" y="2240"/>
                  </a:lnTo>
                  <a:lnTo>
                    <a:pt x="7845" y="2419"/>
                  </a:lnTo>
                  <a:lnTo>
                    <a:pt x="7856" y="2444"/>
                  </a:lnTo>
                  <a:lnTo>
                    <a:pt x="7865" y="2469"/>
                  </a:lnTo>
                  <a:lnTo>
                    <a:pt x="7918" y="2666"/>
                  </a:lnTo>
                  <a:lnTo>
                    <a:pt x="7924" y="2691"/>
                  </a:lnTo>
                  <a:lnTo>
                    <a:pt x="7927" y="2716"/>
                  </a:lnTo>
                  <a:lnTo>
                    <a:pt x="7940" y="2923"/>
                  </a:lnTo>
                  <a:lnTo>
                    <a:pt x="7938" y="2971"/>
                  </a:lnTo>
                  <a:lnTo>
                    <a:pt x="7911" y="3180"/>
                  </a:lnTo>
                  <a:lnTo>
                    <a:pt x="7901" y="3227"/>
                  </a:lnTo>
                  <a:lnTo>
                    <a:pt x="7833" y="3429"/>
                  </a:lnTo>
                  <a:lnTo>
                    <a:pt x="7824" y="3453"/>
                  </a:lnTo>
                  <a:lnTo>
                    <a:pt x="7812" y="3475"/>
                  </a:lnTo>
                  <a:lnTo>
                    <a:pt x="7703" y="3664"/>
                  </a:lnTo>
                  <a:lnTo>
                    <a:pt x="7689" y="3686"/>
                  </a:lnTo>
                  <a:lnTo>
                    <a:pt x="7673" y="3706"/>
                  </a:lnTo>
                  <a:lnTo>
                    <a:pt x="7523" y="3873"/>
                  </a:lnTo>
                  <a:lnTo>
                    <a:pt x="7503" y="3892"/>
                  </a:lnTo>
                  <a:lnTo>
                    <a:pt x="7482" y="3909"/>
                  </a:lnTo>
                  <a:lnTo>
                    <a:pt x="7290" y="4045"/>
                  </a:lnTo>
                  <a:lnTo>
                    <a:pt x="7267" y="4060"/>
                  </a:lnTo>
                  <a:lnTo>
                    <a:pt x="7242" y="4072"/>
                  </a:lnTo>
                  <a:lnTo>
                    <a:pt x="7009" y="4171"/>
                  </a:lnTo>
                  <a:lnTo>
                    <a:pt x="6984" y="4180"/>
                  </a:lnTo>
                  <a:lnTo>
                    <a:pt x="6968" y="4184"/>
                  </a:lnTo>
                  <a:lnTo>
                    <a:pt x="6965" y="4208"/>
                  </a:lnTo>
                  <a:lnTo>
                    <a:pt x="6962" y="4229"/>
                  </a:lnTo>
                  <a:lnTo>
                    <a:pt x="6907" y="4485"/>
                  </a:lnTo>
                  <a:lnTo>
                    <a:pt x="6902" y="4507"/>
                  </a:lnTo>
                  <a:lnTo>
                    <a:pt x="6827" y="4745"/>
                  </a:lnTo>
                  <a:lnTo>
                    <a:pt x="6819" y="4768"/>
                  </a:lnTo>
                  <a:lnTo>
                    <a:pt x="6726" y="4987"/>
                  </a:lnTo>
                  <a:lnTo>
                    <a:pt x="6715" y="5010"/>
                  </a:lnTo>
                  <a:lnTo>
                    <a:pt x="6604" y="5210"/>
                  </a:lnTo>
                  <a:lnTo>
                    <a:pt x="6589" y="5233"/>
                  </a:lnTo>
                  <a:lnTo>
                    <a:pt x="6463" y="5412"/>
                  </a:lnTo>
                  <a:lnTo>
                    <a:pt x="6444" y="5435"/>
                  </a:lnTo>
                  <a:lnTo>
                    <a:pt x="6302" y="5593"/>
                  </a:lnTo>
                  <a:lnTo>
                    <a:pt x="6280" y="5614"/>
                  </a:lnTo>
                  <a:lnTo>
                    <a:pt x="6123" y="5750"/>
                  </a:lnTo>
                  <a:lnTo>
                    <a:pt x="6098" y="5769"/>
                  </a:lnTo>
                  <a:lnTo>
                    <a:pt x="5928" y="5882"/>
                  </a:lnTo>
                  <a:lnTo>
                    <a:pt x="5900" y="5899"/>
                  </a:lnTo>
                  <a:lnTo>
                    <a:pt x="5718" y="5988"/>
                  </a:lnTo>
                  <a:lnTo>
                    <a:pt x="5687" y="6000"/>
                  </a:lnTo>
                  <a:lnTo>
                    <a:pt x="5494" y="6065"/>
                  </a:lnTo>
                  <a:lnTo>
                    <a:pt x="5462" y="6074"/>
                  </a:lnTo>
                  <a:lnTo>
                    <a:pt x="5259" y="6113"/>
                  </a:lnTo>
                  <a:lnTo>
                    <a:pt x="5250" y="6114"/>
                  </a:lnTo>
                  <a:lnTo>
                    <a:pt x="5250" y="6890"/>
                  </a:lnTo>
                  <a:lnTo>
                    <a:pt x="6259" y="6890"/>
                  </a:lnTo>
                  <a:lnTo>
                    <a:pt x="6292" y="6892"/>
                  </a:lnTo>
                  <a:lnTo>
                    <a:pt x="6324" y="6899"/>
                  </a:lnTo>
                  <a:lnTo>
                    <a:pt x="6355" y="6909"/>
                  </a:lnTo>
                  <a:lnTo>
                    <a:pt x="6384" y="6923"/>
                  </a:lnTo>
                  <a:lnTo>
                    <a:pt x="6411" y="6942"/>
                  </a:lnTo>
                  <a:lnTo>
                    <a:pt x="6436" y="6963"/>
                  </a:lnTo>
                  <a:lnTo>
                    <a:pt x="6457" y="6988"/>
                  </a:lnTo>
                  <a:lnTo>
                    <a:pt x="6476" y="7015"/>
                  </a:lnTo>
                  <a:lnTo>
                    <a:pt x="6490" y="7044"/>
                  </a:lnTo>
                  <a:lnTo>
                    <a:pt x="6500" y="7075"/>
                  </a:lnTo>
                  <a:lnTo>
                    <a:pt x="6507" y="7107"/>
                  </a:lnTo>
                  <a:lnTo>
                    <a:pt x="6509" y="7140"/>
                  </a:lnTo>
                  <a:lnTo>
                    <a:pt x="6507" y="7173"/>
                  </a:lnTo>
                  <a:lnTo>
                    <a:pt x="6500" y="7205"/>
                  </a:lnTo>
                  <a:lnTo>
                    <a:pt x="6490" y="7236"/>
                  </a:lnTo>
                  <a:lnTo>
                    <a:pt x="6476" y="7265"/>
                  </a:lnTo>
                  <a:lnTo>
                    <a:pt x="6457" y="7292"/>
                  </a:lnTo>
                  <a:lnTo>
                    <a:pt x="6436" y="7317"/>
                  </a:lnTo>
                  <a:lnTo>
                    <a:pt x="6411" y="7338"/>
                  </a:lnTo>
                  <a:lnTo>
                    <a:pt x="6384" y="7357"/>
                  </a:lnTo>
                  <a:lnTo>
                    <a:pt x="6355" y="7371"/>
                  </a:lnTo>
                  <a:lnTo>
                    <a:pt x="6324" y="7381"/>
                  </a:lnTo>
                  <a:lnTo>
                    <a:pt x="6292" y="7388"/>
                  </a:lnTo>
                  <a:lnTo>
                    <a:pt x="6259" y="7390"/>
                  </a:lnTo>
                  <a:lnTo>
                    <a:pt x="6102" y="7390"/>
                  </a:lnTo>
                  <a:lnTo>
                    <a:pt x="6439" y="8400"/>
                  </a:lnTo>
                  <a:lnTo>
                    <a:pt x="6762" y="8400"/>
                  </a:lnTo>
                  <a:lnTo>
                    <a:pt x="6795" y="8402"/>
                  </a:lnTo>
                  <a:lnTo>
                    <a:pt x="6827" y="8409"/>
                  </a:lnTo>
                  <a:lnTo>
                    <a:pt x="6858" y="8419"/>
                  </a:lnTo>
                  <a:lnTo>
                    <a:pt x="6887" y="8433"/>
                  </a:lnTo>
                  <a:lnTo>
                    <a:pt x="6914" y="8452"/>
                  </a:lnTo>
                  <a:lnTo>
                    <a:pt x="6939" y="8473"/>
                  </a:lnTo>
                  <a:lnTo>
                    <a:pt x="6960" y="8498"/>
                  </a:lnTo>
                  <a:lnTo>
                    <a:pt x="6979" y="8525"/>
                  </a:lnTo>
                  <a:lnTo>
                    <a:pt x="6993" y="8554"/>
                  </a:lnTo>
                  <a:lnTo>
                    <a:pt x="7003" y="8585"/>
                  </a:lnTo>
                  <a:lnTo>
                    <a:pt x="7010" y="8617"/>
                  </a:lnTo>
                  <a:lnTo>
                    <a:pt x="7012" y="8650"/>
                  </a:lnTo>
                  <a:lnTo>
                    <a:pt x="7010" y="8683"/>
                  </a:lnTo>
                  <a:lnTo>
                    <a:pt x="7003" y="8715"/>
                  </a:lnTo>
                  <a:lnTo>
                    <a:pt x="6993" y="8746"/>
                  </a:lnTo>
                  <a:lnTo>
                    <a:pt x="6979" y="8775"/>
                  </a:lnTo>
                  <a:lnTo>
                    <a:pt x="6960" y="8802"/>
                  </a:lnTo>
                  <a:lnTo>
                    <a:pt x="6939" y="8827"/>
                  </a:lnTo>
                  <a:lnTo>
                    <a:pt x="6914" y="8848"/>
                  </a:lnTo>
                  <a:lnTo>
                    <a:pt x="6887" y="8867"/>
                  </a:lnTo>
                  <a:lnTo>
                    <a:pt x="6858" y="8881"/>
                  </a:lnTo>
                  <a:lnTo>
                    <a:pt x="6827" y="8891"/>
                  </a:lnTo>
                  <a:lnTo>
                    <a:pt x="6795" y="8898"/>
                  </a:lnTo>
                  <a:lnTo>
                    <a:pt x="6762" y="8900"/>
                  </a:lnTo>
                  <a:lnTo>
                    <a:pt x="3238" y="8900"/>
                  </a:lnTo>
                  <a:lnTo>
                    <a:pt x="3205" y="8898"/>
                  </a:lnTo>
                  <a:lnTo>
                    <a:pt x="3173" y="8891"/>
                  </a:lnTo>
                  <a:lnTo>
                    <a:pt x="3142" y="8881"/>
                  </a:lnTo>
                  <a:lnTo>
                    <a:pt x="3113" y="8867"/>
                  </a:lnTo>
                  <a:lnTo>
                    <a:pt x="3086" y="8848"/>
                  </a:lnTo>
                  <a:lnTo>
                    <a:pt x="3061" y="8827"/>
                  </a:lnTo>
                  <a:lnTo>
                    <a:pt x="3040" y="8802"/>
                  </a:lnTo>
                  <a:lnTo>
                    <a:pt x="3021" y="8775"/>
                  </a:lnTo>
                  <a:lnTo>
                    <a:pt x="3007" y="8746"/>
                  </a:lnTo>
                  <a:lnTo>
                    <a:pt x="2997" y="8715"/>
                  </a:lnTo>
                  <a:lnTo>
                    <a:pt x="2990" y="8683"/>
                  </a:lnTo>
                  <a:lnTo>
                    <a:pt x="2988" y="8650"/>
                  </a:lnTo>
                  <a:lnTo>
                    <a:pt x="2990" y="8617"/>
                  </a:lnTo>
                  <a:lnTo>
                    <a:pt x="2997" y="8585"/>
                  </a:lnTo>
                  <a:lnTo>
                    <a:pt x="3007" y="8554"/>
                  </a:lnTo>
                  <a:lnTo>
                    <a:pt x="3021" y="8525"/>
                  </a:lnTo>
                  <a:lnTo>
                    <a:pt x="3040" y="8498"/>
                  </a:lnTo>
                  <a:lnTo>
                    <a:pt x="3061" y="8473"/>
                  </a:lnTo>
                  <a:lnTo>
                    <a:pt x="3086" y="8452"/>
                  </a:lnTo>
                  <a:lnTo>
                    <a:pt x="3113" y="8433"/>
                  </a:lnTo>
                  <a:lnTo>
                    <a:pt x="3142" y="8419"/>
                  </a:lnTo>
                  <a:lnTo>
                    <a:pt x="3173" y="8409"/>
                  </a:lnTo>
                  <a:lnTo>
                    <a:pt x="3205" y="8402"/>
                  </a:lnTo>
                  <a:lnTo>
                    <a:pt x="3238" y="8400"/>
                  </a:lnTo>
                  <a:lnTo>
                    <a:pt x="3561" y="8400"/>
                  </a:lnTo>
                  <a:lnTo>
                    <a:pt x="3898" y="7390"/>
                  </a:lnTo>
                  <a:lnTo>
                    <a:pt x="3741" y="7390"/>
                  </a:lnTo>
                  <a:lnTo>
                    <a:pt x="3708" y="7388"/>
                  </a:lnTo>
                  <a:lnTo>
                    <a:pt x="3676" y="7381"/>
                  </a:lnTo>
                  <a:lnTo>
                    <a:pt x="3645" y="7371"/>
                  </a:lnTo>
                  <a:lnTo>
                    <a:pt x="3616" y="7357"/>
                  </a:lnTo>
                  <a:lnTo>
                    <a:pt x="3589" y="7338"/>
                  </a:lnTo>
                  <a:lnTo>
                    <a:pt x="3564" y="7317"/>
                  </a:lnTo>
                  <a:lnTo>
                    <a:pt x="3543" y="7292"/>
                  </a:lnTo>
                  <a:lnTo>
                    <a:pt x="3524" y="7265"/>
                  </a:lnTo>
                  <a:lnTo>
                    <a:pt x="3510" y="7236"/>
                  </a:lnTo>
                  <a:lnTo>
                    <a:pt x="3500" y="7205"/>
                  </a:lnTo>
                  <a:lnTo>
                    <a:pt x="3493" y="7173"/>
                  </a:lnTo>
                  <a:lnTo>
                    <a:pt x="3491" y="7140"/>
                  </a:lnTo>
                  <a:lnTo>
                    <a:pt x="3493" y="7107"/>
                  </a:lnTo>
                  <a:lnTo>
                    <a:pt x="3500" y="7075"/>
                  </a:lnTo>
                  <a:lnTo>
                    <a:pt x="3510" y="7044"/>
                  </a:lnTo>
                  <a:lnTo>
                    <a:pt x="3524" y="7015"/>
                  </a:lnTo>
                  <a:lnTo>
                    <a:pt x="3543" y="6988"/>
                  </a:lnTo>
                  <a:lnTo>
                    <a:pt x="3564" y="6963"/>
                  </a:lnTo>
                  <a:lnTo>
                    <a:pt x="3589" y="6942"/>
                  </a:lnTo>
                  <a:lnTo>
                    <a:pt x="3616" y="6923"/>
                  </a:lnTo>
                  <a:lnTo>
                    <a:pt x="3645" y="6909"/>
                  </a:lnTo>
                  <a:lnTo>
                    <a:pt x="3676" y="6899"/>
                  </a:lnTo>
                  <a:lnTo>
                    <a:pt x="3708" y="6892"/>
                  </a:lnTo>
                  <a:lnTo>
                    <a:pt x="3741" y="6890"/>
                  </a:lnTo>
                  <a:lnTo>
                    <a:pt x="4750" y="6890"/>
                  </a:lnTo>
                  <a:lnTo>
                    <a:pt x="4750" y="6114"/>
                  </a:lnTo>
                  <a:lnTo>
                    <a:pt x="4741" y="6113"/>
                  </a:lnTo>
                  <a:lnTo>
                    <a:pt x="4538" y="6074"/>
                  </a:lnTo>
                  <a:lnTo>
                    <a:pt x="4506" y="6065"/>
                  </a:lnTo>
                  <a:lnTo>
                    <a:pt x="4313" y="6000"/>
                  </a:lnTo>
                  <a:lnTo>
                    <a:pt x="4282" y="5988"/>
                  </a:lnTo>
                  <a:lnTo>
                    <a:pt x="4100" y="5899"/>
                  </a:lnTo>
                  <a:lnTo>
                    <a:pt x="4072" y="5882"/>
                  </a:lnTo>
                  <a:lnTo>
                    <a:pt x="3902" y="5769"/>
                  </a:lnTo>
                  <a:lnTo>
                    <a:pt x="3877" y="5750"/>
                  </a:lnTo>
                  <a:lnTo>
                    <a:pt x="3720" y="5614"/>
                  </a:lnTo>
                  <a:lnTo>
                    <a:pt x="3698" y="5593"/>
                  </a:lnTo>
                  <a:lnTo>
                    <a:pt x="3556" y="5435"/>
                  </a:lnTo>
                  <a:lnTo>
                    <a:pt x="3537" y="5412"/>
                  </a:lnTo>
                  <a:lnTo>
                    <a:pt x="3411" y="5233"/>
                  </a:lnTo>
                  <a:lnTo>
                    <a:pt x="3396" y="5210"/>
                  </a:lnTo>
                  <a:lnTo>
                    <a:pt x="3285" y="5010"/>
                  </a:lnTo>
                  <a:lnTo>
                    <a:pt x="3274" y="4987"/>
                  </a:lnTo>
                  <a:lnTo>
                    <a:pt x="3181" y="4768"/>
                  </a:lnTo>
                  <a:lnTo>
                    <a:pt x="3173" y="4745"/>
                  </a:lnTo>
                  <a:lnTo>
                    <a:pt x="3098" y="4507"/>
                  </a:lnTo>
                  <a:lnTo>
                    <a:pt x="3093" y="4485"/>
                  </a:lnTo>
                  <a:lnTo>
                    <a:pt x="3038" y="4229"/>
                  </a:lnTo>
                  <a:lnTo>
                    <a:pt x="3035" y="4208"/>
                  </a:lnTo>
                  <a:lnTo>
                    <a:pt x="3032" y="4184"/>
                  </a:lnTo>
                  <a:lnTo>
                    <a:pt x="3016" y="4180"/>
                  </a:lnTo>
                  <a:lnTo>
                    <a:pt x="2991" y="4171"/>
                  </a:lnTo>
                  <a:lnTo>
                    <a:pt x="2758" y="4072"/>
                  </a:lnTo>
                  <a:lnTo>
                    <a:pt x="2733" y="4060"/>
                  </a:lnTo>
                  <a:lnTo>
                    <a:pt x="2710" y="4045"/>
                  </a:lnTo>
                  <a:lnTo>
                    <a:pt x="2518" y="3909"/>
                  </a:lnTo>
                  <a:lnTo>
                    <a:pt x="2497" y="3892"/>
                  </a:lnTo>
                  <a:lnTo>
                    <a:pt x="2477" y="3873"/>
                  </a:lnTo>
                  <a:lnTo>
                    <a:pt x="2327" y="3706"/>
                  </a:lnTo>
                  <a:lnTo>
                    <a:pt x="2311" y="3686"/>
                  </a:lnTo>
                  <a:lnTo>
                    <a:pt x="2297" y="3664"/>
                  </a:lnTo>
                  <a:lnTo>
                    <a:pt x="2188" y="3475"/>
                  </a:lnTo>
                  <a:lnTo>
                    <a:pt x="2176" y="3453"/>
                  </a:lnTo>
                  <a:lnTo>
                    <a:pt x="2167" y="3429"/>
                  </a:lnTo>
                  <a:lnTo>
                    <a:pt x="2099" y="3227"/>
                  </a:lnTo>
                  <a:lnTo>
                    <a:pt x="2089" y="3180"/>
                  </a:lnTo>
                  <a:lnTo>
                    <a:pt x="2062" y="2971"/>
                  </a:lnTo>
                  <a:lnTo>
                    <a:pt x="2060" y="2923"/>
                  </a:lnTo>
                  <a:lnTo>
                    <a:pt x="2073" y="2716"/>
                  </a:lnTo>
                  <a:lnTo>
                    <a:pt x="2076" y="2691"/>
                  </a:lnTo>
                  <a:lnTo>
                    <a:pt x="2082" y="2666"/>
                  </a:lnTo>
                  <a:lnTo>
                    <a:pt x="2135" y="2469"/>
                  </a:lnTo>
                  <a:lnTo>
                    <a:pt x="2144" y="2444"/>
                  </a:lnTo>
                  <a:lnTo>
                    <a:pt x="2155" y="2419"/>
                  </a:lnTo>
                  <a:lnTo>
                    <a:pt x="2249" y="2240"/>
                  </a:lnTo>
                  <a:lnTo>
                    <a:pt x="2264" y="2215"/>
                  </a:lnTo>
                  <a:lnTo>
                    <a:pt x="2282" y="2192"/>
                  </a:lnTo>
                  <a:lnTo>
                    <a:pt x="2415" y="2039"/>
                  </a:lnTo>
                  <a:lnTo>
                    <a:pt x="2437" y="2017"/>
                  </a:lnTo>
                  <a:lnTo>
                    <a:pt x="2461" y="1997"/>
                  </a:lnTo>
                  <a:lnTo>
                    <a:pt x="2634" y="1878"/>
                  </a:lnTo>
                  <a:lnTo>
                    <a:pt x="2661" y="1862"/>
                  </a:lnTo>
                  <a:lnTo>
                    <a:pt x="2690" y="1849"/>
                  </a:lnTo>
                  <a:close/>
                  <a:moveTo>
                    <a:pt x="7322" y="2498"/>
                  </a:moveTo>
                  <a:lnTo>
                    <a:pt x="7229" y="2391"/>
                  </a:lnTo>
                  <a:lnTo>
                    <a:pt x="7108" y="2308"/>
                  </a:lnTo>
                  <a:lnTo>
                    <a:pt x="7012" y="2273"/>
                  </a:lnTo>
                  <a:lnTo>
                    <a:pt x="7012" y="3616"/>
                  </a:lnTo>
                  <a:lnTo>
                    <a:pt x="7012" y="3626"/>
                  </a:lnTo>
                  <a:lnTo>
                    <a:pt x="7012" y="3627"/>
                  </a:lnTo>
                  <a:lnTo>
                    <a:pt x="7023" y="3622"/>
                  </a:lnTo>
                  <a:lnTo>
                    <a:pt x="7169" y="3517"/>
                  </a:lnTo>
                  <a:lnTo>
                    <a:pt x="7284" y="3391"/>
                  </a:lnTo>
                  <a:lnTo>
                    <a:pt x="7367" y="3247"/>
                  </a:lnTo>
                  <a:lnTo>
                    <a:pt x="7419" y="3091"/>
                  </a:lnTo>
                  <a:lnTo>
                    <a:pt x="7439" y="2931"/>
                  </a:lnTo>
                  <a:lnTo>
                    <a:pt x="7429" y="2773"/>
                  </a:lnTo>
                  <a:lnTo>
                    <a:pt x="7389" y="2627"/>
                  </a:lnTo>
                  <a:lnTo>
                    <a:pt x="7322" y="2498"/>
                  </a:lnTo>
                  <a:close/>
                  <a:moveTo>
                    <a:pt x="3573" y="4130"/>
                  </a:moveTo>
                  <a:lnTo>
                    <a:pt x="3553" y="4156"/>
                  </a:lnTo>
                  <a:lnTo>
                    <a:pt x="3537" y="4173"/>
                  </a:lnTo>
                  <a:lnTo>
                    <a:pt x="3579" y="4369"/>
                  </a:lnTo>
                  <a:lnTo>
                    <a:pt x="3646" y="4584"/>
                  </a:lnTo>
                  <a:lnTo>
                    <a:pt x="3729" y="4779"/>
                  </a:lnTo>
                  <a:lnTo>
                    <a:pt x="3826" y="4955"/>
                  </a:lnTo>
                  <a:lnTo>
                    <a:pt x="3937" y="5111"/>
                  </a:lnTo>
                  <a:lnTo>
                    <a:pt x="4059" y="5246"/>
                  </a:lnTo>
                  <a:lnTo>
                    <a:pt x="4192" y="5362"/>
                  </a:lnTo>
                  <a:lnTo>
                    <a:pt x="4335" y="5457"/>
                  </a:lnTo>
                  <a:lnTo>
                    <a:pt x="4488" y="5532"/>
                  </a:lnTo>
                  <a:lnTo>
                    <a:pt x="4649" y="5586"/>
                  </a:lnTo>
                  <a:lnTo>
                    <a:pt x="4820" y="5619"/>
                  </a:lnTo>
                  <a:lnTo>
                    <a:pt x="5000" y="5631"/>
                  </a:lnTo>
                  <a:lnTo>
                    <a:pt x="5180" y="5619"/>
                  </a:lnTo>
                  <a:lnTo>
                    <a:pt x="5351" y="5586"/>
                  </a:lnTo>
                  <a:lnTo>
                    <a:pt x="5512" y="5532"/>
                  </a:lnTo>
                  <a:lnTo>
                    <a:pt x="5665" y="5457"/>
                  </a:lnTo>
                  <a:lnTo>
                    <a:pt x="5808" y="5362"/>
                  </a:lnTo>
                  <a:lnTo>
                    <a:pt x="5941" y="5246"/>
                  </a:lnTo>
                  <a:lnTo>
                    <a:pt x="6063" y="5111"/>
                  </a:lnTo>
                  <a:lnTo>
                    <a:pt x="6174" y="4955"/>
                  </a:lnTo>
                  <a:lnTo>
                    <a:pt x="6271" y="4779"/>
                  </a:lnTo>
                  <a:lnTo>
                    <a:pt x="6354" y="4584"/>
                  </a:lnTo>
                  <a:lnTo>
                    <a:pt x="6421" y="4369"/>
                  </a:lnTo>
                  <a:lnTo>
                    <a:pt x="6463" y="4173"/>
                  </a:lnTo>
                  <a:lnTo>
                    <a:pt x="6447" y="4156"/>
                  </a:lnTo>
                  <a:lnTo>
                    <a:pt x="6427" y="4130"/>
                  </a:lnTo>
                  <a:lnTo>
                    <a:pt x="6411" y="4102"/>
                  </a:lnTo>
                  <a:lnTo>
                    <a:pt x="6399" y="4072"/>
                  </a:lnTo>
                  <a:lnTo>
                    <a:pt x="6390" y="4040"/>
                  </a:lnTo>
                  <a:lnTo>
                    <a:pt x="6386" y="4007"/>
                  </a:lnTo>
                  <a:lnTo>
                    <a:pt x="6387" y="3975"/>
                  </a:lnTo>
                  <a:lnTo>
                    <a:pt x="6391" y="3942"/>
                  </a:lnTo>
                  <a:lnTo>
                    <a:pt x="6400" y="3911"/>
                  </a:lnTo>
                  <a:lnTo>
                    <a:pt x="6413" y="3881"/>
                  </a:lnTo>
                  <a:lnTo>
                    <a:pt x="6429" y="3853"/>
                  </a:lnTo>
                  <a:lnTo>
                    <a:pt x="6449" y="3827"/>
                  </a:lnTo>
                  <a:lnTo>
                    <a:pt x="6473" y="3804"/>
                  </a:lnTo>
                  <a:lnTo>
                    <a:pt x="6499" y="3784"/>
                  </a:lnTo>
                  <a:lnTo>
                    <a:pt x="6505" y="3780"/>
                  </a:lnTo>
                  <a:lnTo>
                    <a:pt x="6512" y="3611"/>
                  </a:lnTo>
                  <a:lnTo>
                    <a:pt x="6512" y="1600"/>
                  </a:lnTo>
                  <a:lnTo>
                    <a:pt x="3488" y="1600"/>
                  </a:lnTo>
                  <a:lnTo>
                    <a:pt x="3488" y="3611"/>
                  </a:lnTo>
                  <a:lnTo>
                    <a:pt x="3495" y="3780"/>
                  </a:lnTo>
                  <a:lnTo>
                    <a:pt x="3501" y="3784"/>
                  </a:lnTo>
                  <a:lnTo>
                    <a:pt x="3527" y="3804"/>
                  </a:lnTo>
                  <a:lnTo>
                    <a:pt x="3551" y="3827"/>
                  </a:lnTo>
                  <a:lnTo>
                    <a:pt x="3571" y="3853"/>
                  </a:lnTo>
                  <a:lnTo>
                    <a:pt x="3587" y="3881"/>
                  </a:lnTo>
                  <a:lnTo>
                    <a:pt x="3600" y="3911"/>
                  </a:lnTo>
                  <a:lnTo>
                    <a:pt x="3609" y="3942"/>
                  </a:lnTo>
                  <a:lnTo>
                    <a:pt x="3613" y="3975"/>
                  </a:lnTo>
                  <a:lnTo>
                    <a:pt x="3614" y="4007"/>
                  </a:lnTo>
                  <a:lnTo>
                    <a:pt x="3610" y="4040"/>
                  </a:lnTo>
                  <a:lnTo>
                    <a:pt x="3601" y="4072"/>
                  </a:lnTo>
                  <a:lnTo>
                    <a:pt x="3589" y="4102"/>
                  </a:lnTo>
                  <a:lnTo>
                    <a:pt x="3573" y="4130"/>
                  </a:lnTo>
                  <a:close/>
                  <a:moveTo>
                    <a:pt x="5000" y="7390"/>
                  </a:moveTo>
                  <a:lnTo>
                    <a:pt x="4425" y="7390"/>
                  </a:lnTo>
                  <a:lnTo>
                    <a:pt x="4088" y="8400"/>
                  </a:lnTo>
                  <a:lnTo>
                    <a:pt x="5912" y="8400"/>
                  </a:lnTo>
                  <a:lnTo>
                    <a:pt x="5575" y="7390"/>
                  </a:lnTo>
                  <a:lnTo>
                    <a:pt x="5000" y="7390"/>
                  </a:lnTo>
                  <a:close/>
                  <a:moveTo>
                    <a:pt x="2831" y="3517"/>
                  </a:moveTo>
                  <a:lnTo>
                    <a:pt x="2977" y="3622"/>
                  </a:lnTo>
                  <a:lnTo>
                    <a:pt x="2988" y="3627"/>
                  </a:lnTo>
                  <a:lnTo>
                    <a:pt x="2988" y="3626"/>
                  </a:lnTo>
                  <a:lnTo>
                    <a:pt x="2988" y="3616"/>
                  </a:lnTo>
                  <a:lnTo>
                    <a:pt x="2988" y="2273"/>
                  </a:lnTo>
                  <a:lnTo>
                    <a:pt x="2892" y="2308"/>
                  </a:lnTo>
                  <a:lnTo>
                    <a:pt x="2771" y="2391"/>
                  </a:lnTo>
                  <a:lnTo>
                    <a:pt x="2678" y="2498"/>
                  </a:lnTo>
                  <a:lnTo>
                    <a:pt x="2611" y="2627"/>
                  </a:lnTo>
                  <a:lnTo>
                    <a:pt x="2571" y="2773"/>
                  </a:lnTo>
                  <a:lnTo>
                    <a:pt x="2561" y="2931"/>
                  </a:lnTo>
                  <a:lnTo>
                    <a:pt x="2581" y="3091"/>
                  </a:lnTo>
                  <a:lnTo>
                    <a:pt x="2633" y="3247"/>
                  </a:lnTo>
                  <a:lnTo>
                    <a:pt x="2716" y="3391"/>
                  </a:lnTo>
                  <a:lnTo>
                    <a:pt x="2831" y="3517"/>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1284" name="Google Shape;1284;p39"/>
          <p:cNvGrpSpPr/>
          <p:nvPr/>
        </p:nvGrpSpPr>
        <p:grpSpPr>
          <a:xfrm>
            <a:off x="6281539" y="1996879"/>
            <a:ext cx="785710" cy="785710"/>
            <a:chOff x="4308995" y="3235960"/>
            <a:chExt cx="914400" cy="914400"/>
          </a:xfrm>
        </p:grpSpPr>
        <p:sp>
          <p:nvSpPr>
            <p:cNvPr id="1285" name="Google Shape;1285;p39"/>
            <p:cNvSpPr/>
            <p:nvPr/>
          </p:nvSpPr>
          <p:spPr>
            <a:xfrm>
              <a:off x="4308995" y="3235960"/>
              <a:ext cx="914400" cy="914400"/>
            </a:xfrm>
            <a:custGeom>
              <a:rect b="b" l="l" r="r" t="t"/>
              <a:pathLst>
                <a:path extrusionOk="0" h="10000" w="10000">
                  <a:moveTo>
                    <a:pt x="4352" y="6694"/>
                  </a:moveTo>
                  <a:lnTo>
                    <a:pt x="4322" y="6667"/>
                  </a:lnTo>
                  <a:lnTo>
                    <a:pt x="3275" y="5619"/>
                  </a:lnTo>
                  <a:lnTo>
                    <a:pt x="3249" y="5590"/>
                  </a:lnTo>
                  <a:lnTo>
                    <a:pt x="3227" y="5557"/>
                  </a:lnTo>
                  <a:lnTo>
                    <a:pt x="3210" y="5522"/>
                  </a:lnTo>
                  <a:lnTo>
                    <a:pt x="3197" y="5485"/>
                  </a:lnTo>
                  <a:lnTo>
                    <a:pt x="3190" y="5446"/>
                  </a:lnTo>
                  <a:lnTo>
                    <a:pt x="3187" y="5407"/>
                  </a:lnTo>
                  <a:lnTo>
                    <a:pt x="3190" y="5368"/>
                  </a:lnTo>
                  <a:lnTo>
                    <a:pt x="3197" y="5329"/>
                  </a:lnTo>
                  <a:lnTo>
                    <a:pt x="3210" y="5292"/>
                  </a:lnTo>
                  <a:lnTo>
                    <a:pt x="3227" y="5257"/>
                  </a:lnTo>
                  <a:lnTo>
                    <a:pt x="3249" y="5224"/>
                  </a:lnTo>
                  <a:lnTo>
                    <a:pt x="3275" y="5195"/>
                  </a:lnTo>
                  <a:lnTo>
                    <a:pt x="3304" y="5169"/>
                  </a:lnTo>
                  <a:lnTo>
                    <a:pt x="3337" y="5147"/>
                  </a:lnTo>
                  <a:lnTo>
                    <a:pt x="3372" y="5130"/>
                  </a:lnTo>
                  <a:lnTo>
                    <a:pt x="3409" y="5117"/>
                  </a:lnTo>
                  <a:lnTo>
                    <a:pt x="3448" y="5110"/>
                  </a:lnTo>
                  <a:lnTo>
                    <a:pt x="3487" y="5107"/>
                  </a:lnTo>
                  <a:lnTo>
                    <a:pt x="3526" y="5110"/>
                  </a:lnTo>
                  <a:lnTo>
                    <a:pt x="3565" y="5117"/>
                  </a:lnTo>
                  <a:lnTo>
                    <a:pt x="3602" y="5130"/>
                  </a:lnTo>
                  <a:lnTo>
                    <a:pt x="3637" y="5147"/>
                  </a:lnTo>
                  <a:lnTo>
                    <a:pt x="3670" y="5169"/>
                  </a:lnTo>
                  <a:lnTo>
                    <a:pt x="3699" y="5195"/>
                  </a:lnTo>
                  <a:lnTo>
                    <a:pt x="4522" y="6019"/>
                  </a:lnTo>
                  <a:lnTo>
                    <a:pt x="6289" y="4043"/>
                  </a:lnTo>
                  <a:lnTo>
                    <a:pt x="6317" y="4015"/>
                  </a:lnTo>
                  <a:lnTo>
                    <a:pt x="6349" y="3992"/>
                  </a:lnTo>
                  <a:lnTo>
                    <a:pt x="6383" y="3973"/>
                  </a:lnTo>
                  <a:lnTo>
                    <a:pt x="6419" y="3958"/>
                  </a:lnTo>
                  <a:lnTo>
                    <a:pt x="6457" y="3948"/>
                  </a:lnTo>
                  <a:lnTo>
                    <a:pt x="6496" y="3943"/>
                  </a:lnTo>
                  <a:lnTo>
                    <a:pt x="6536" y="3944"/>
                  </a:lnTo>
                  <a:lnTo>
                    <a:pt x="6574" y="3949"/>
                  </a:lnTo>
                  <a:lnTo>
                    <a:pt x="6612" y="3960"/>
                  </a:lnTo>
                  <a:lnTo>
                    <a:pt x="6648" y="3975"/>
                  </a:lnTo>
                  <a:lnTo>
                    <a:pt x="6682" y="3995"/>
                  </a:lnTo>
                  <a:lnTo>
                    <a:pt x="6713" y="4019"/>
                  </a:lnTo>
                  <a:lnTo>
                    <a:pt x="6741" y="4047"/>
                  </a:lnTo>
                  <a:lnTo>
                    <a:pt x="6764" y="4079"/>
                  </a:lnTo>
                  <a:lnTo>
                    <a:pt x="6783" y="4113"/>
                  </a:lnTo>
                  <a:lnTo>
                    <a:pt x="6798" y="4149"/>
                  </a:lnTo>
                  <a:lnTo>
                    <a:pt x="6808" y="4187"/>
                  </a:lnTo>
                  <a:lnTo>
                    <a:pt x="6813" y="4226"/>
                  </a:lnTo>
                  <a:lnTo>
                    <a:pt x="6812" y="4266"/>
                  </a:lnTo>
                  <a:lnTo>
                    <a:pt x="6807" y="4304"/>
                  </a:lnTo>
                  <a:lnTo>
                    <a:pt x="6796" y="4342"/>
                  </a:lnTo>
                  <a:lnTo>
                    <a:pt x="6781" y="4378"/>
                  </a:lnTo>
                  <a:lnTo>
                    <a:pt x="6761" y="4412"/>
                  </a:lnTo>
                  <a:lnTo>
                    <a:pt x="6737" y="4443"/>
                  </a:lnTo>
                  <a:lnTo>
                    <a:pt x="4758" y="6655"/>
                  </a:lnTo>
                  <a:lnTo>
                    <a:pt x="4728" y="6683"/>
                  </a:lnTo>
                  <a:lnTo>
                    <a:pt x="4696" y="6708"/>
                  </a:lnTo>
                  <a:lnTo>
                    <a:pt x="4660" y="6727"/>
                  </a:lnTo>
                  <a:lnTo>
                    <a:pt x="4622" y="6742"/>
                  </a:lnTo>
                  <a:lnTo>
                    <a:pt x="4583" y="6751"/>
                  </a:lnTo>
                  <a:lnTo>
                    <a:pt x="4542" y="6755"/>
                  </a:lnTo>
                  <a:lnTo>
                    <a:pt x="4502" y="6753"/>
                  </a:lnTo>
                  <a:lnTo>
                    <a:pt x="4462" y="6746"/>
                  </a:lnTo>
                  <a:lnTo>
                    <a:pt x="4423" y="6734"/>
                  </a:lnTo>
                  <a:lnTo>
                    <a:pt x="4386" y="6716"/>
                  </a:lnTo>
                  <a:lnTo>
                    <a:pt x="4352" y="6694"/>
                  </a:lnTo>
                  <a:close/>
                  <a:moveTo>
                    <a:pt x="3939" y="1100"/>
                  </a:moveTo>
                  <a:lnTo>
                    <a:pt x="3952" y="1100"/>
                  </a:lnTo>
                  <a:lnTo>
                    <a:pt x="6048" y="1100"/>
                  </a:lnTo>
                  <a:lnTo>
                    <a:pt x="6061" y="1100"/>
                  </a:lnTo>
                  <a:lnTo>
                    <a:pt x="6074" y="1101"/>
                  </a:lnTo>
                  <a:lnTo>
                    <a:pt x="6087" y="1102"/>
                  </a:lnTo>
                  <a:lnTo>
                    <a:pt x="6100" y="1104"/>
                  </a:lnTo>
                  <a:lnTo>
                    <a:pt x="6113" y="1106"/>
                  </a:lnTo>
                  <a:lnTo>
                    <a:pt x="6125" y="1109"/>
                  </a:lnTo>
                  <a:lnTo>
                    <a:pt x="6138" y="1112"/>
                  </a:lnTo>
                  <a:lnTo>
                    <a:pt x="6150" y="1115"/>
                  </a:lnTo>
                  <a:lnTo>
                    <a:pt x="6163" y="1120"/>
                  </a:lnTo>
                  <a:lnTo>
                    <a:pt x="6175" y="1124"/>
                  </a:lnTo>
                  <a:lnTo>
                    <a:pt x="6187" y="1129"/>
                  </a:lnTo>
                  <a:lnTo>
                    <a:pt x="6199" y="1135"/>
                  </a:lnTo>
                  <a:lnTo>
                    <a:pt x="6211" y="1141"/>
                  </a:lnTo>
                  <a:lnTo>
                    <a:pt x="6222" y="1147"/>
                  </a:lnTo>
                  <a:lnTo>
                    <a:pt x="6233" y="1154"/>
                  </a:lnTo>
                  <a:lnTo>
                    <a:pt x="6244" y="1161"/>
                  </a:lnTo>
                  <a:lnTo>
                    <a:pt x="6255" y="1168"/>
                  </a:lnTo>
                  <a:lnTo>
                    <a:pt x="6265" y="1176"/>
                  </a:lnTo>
                  <a:lnTo>
                    <a:pt x="6275" y="1185"/>
                  </a:lnTo>
                  <a:lnTo>
                    <a:pt x="6285" y="1193"/>
                  </a:lnTo>
                  <a:lnTo>
                    <a:pt x="6295" y="1202"/>
                  </a:lnTo>
                  <a:lnTo>
                    <a:pt x="6304" y="1212"/>
                  </a:lnTo>
                  <a:lnTo>
                    <a:pt x="6312" y="1222"/>
                  </a:lnTo>
                  <a:lnTo>
                    <a:pt x="6321" y="1232"/>
                  </a:lnTo>
                  <a:lnTo>
                    <a:pt x="6329" y="1242"/>
                  </a:lnTo>
                  <a:lnTo>
                    <a:pt x="6336" y="1253"/>
                  </a:lnTo>
                  <a:lnTo>
                    <a:pt x="6343" y="1264"/>
                  </a:lnTo>
                  <a:lnTo>
                    <a:pt x="6350" y="1275"/>
                  </a:lnTo>
                  <a:lnTo>
                    <a:pt x="6356" y="1286"/>
                  </a:lnTo>
                  <a:lnTo>
                    <a:pt x="6362" y="1298"/>
                  </a:lnTo>
                  <a:lnTo>
                    <a:pt x="6368" y="1310"/>
                  </a:lnTo>
                  <a:lnTo>
                    <a:pt x="6373" y="1322"/>
                  </a:lnTo>
                  <a:lnTo>
                    <a:pt x="6377" y="1334"/>
                  </a:lnTo>
                  <a:lnTo>
                    <a:pt x="6382" y="1347"/>
                  </a:lnTo>
                  <a:lnTo>
                    <a:pt x="6385" y="1359"/>
                  </a:lnTo>
                  <a:lnTo>
                    <a:pt x="6388" y="1372"/>
                  </a:lnTo>
                  <a:lnTo>
                    <a:pt x="6391" y="1384"/>
                  </a:lnTo>
                  <a:lnTo>
                    <a:pt x="6393" y="1397"/>
                  </a:lnTo>
                  <a:lnTo>
                    <a:pt x="6395" y="1410"/>
                  </a:lnTo>
                  <a:lnTo>
                    <a:pt x="6396" y="1423"/>
                  </a:lnTo>
                  <a:lnTo>
                    <a:pt x="6397" y="1436"/>
                  </a:lnTo>
                  <a:lnTo>
                    <a:pt x="6397" y="1449"/>
                  </a:lnTo>
                  <a:lnTo>
                    <a:pt x="6397" y="2264"/>
                  </a:lnTo>
                  <a:lnTo>
                    <a:pt x="6397" y="2277"/>
                  </a:lnTo>
                  <a:lnTo>
                    <a:pt x="6396" y="2290"/>
                  </a:lnTo>
                  <a:lnTo>
                    <a:pt x="6395" y="2303"/>
                  </a:lnTo>
                  <a:lnTo>
                    <a:pt x="6393" y="2316"/>
                  </a:lnTo>
                  <a:lnTo>
                    <a:pt x="6391" y="2329"/>
                  </a:lnTo>
                  <a:lnTo>
                    <a:pt x="6388" y="2342"/>
                  </a:lnTo>
                  <a:lnTo>
                    <a:pt x="6385" y="2354"/>
                  </a:lnTo>
                  <a:lnTo>
                    <a:pt x="6382" y="2367"/>
                  </a:lnTo>
                  <a:lnTo>
                    <a:pt x="6377" y="2380"/>
                  </a:lnTo>
                  <a:lnTo>
                    <a:pt x="6373" y="2392"/>
                  </a:lnTo>
                  <a:lnTo>
                    <a:pt x="6368" y="2404"/>
                  </a:lnTo>
                  <a:lnTo>
                    <a:pt x="6362" y="2416"/>
                  </a:lnTo>
                  <a:lnTo>
                    <a:pt x="6356" y="2428"/>
                  </a:lnTo>
                  <a:lnTo>
                    <a:pt x="6350" y="2439"/>
                  </a:lnTo>
                  <a:lnTo>
                    <a:pt x="6343" y="2450"/>
                  </a:lnTo>
                  <a:lnTo>
                    <a:pt x="6336" y="2461"/>
                  </a:lnTo>
                  <a:lnTo>
                    <a:pt x="6329" y="2472"/>
                  </a:lnTo>
                  <a:lnTo>
                    <a:pt x="6321" y="2482"/>
                  </a:lnTo>
                  <a:lnTo>
                    <a:pt x="6312" y="2492"/>
                  </a:lnTo>
                  <a:lnTo>
                    <a:pt x="6304" y="2502"/>
                  </a:lnTo>
                  <a:lnTo>
                    <a:pt x="6295" y="2511"/>
                  </a:lnTo>
                  <a:lnTo>
                    <a:pt x="6285" y="2520"/>
                  </a:lnTo>
                  <a:lnTo>
                    <a:pt x="6275" y="2529"/>
                  </a:lnTo>
                  <a:lnTo>
                    <a:pt x="6265" y="2537"/>
                  </a:lnTo>
                  <a:lnTo>
                    <a:pt x="6255" y="2545"/>
                  </a:lnTo>
                  <a:lnTo>
                    <a:pt x="6244" y="2553"/>
                  </a:lnTo>
                  <a:lnTo>
                    <a:pt x="6233" y="2560"/>
                  </a:lnTo>
                  <a:lnTo>
                    <a:pt x="6222" y="2567"/>
                  </a:lnTo>
                  <a:lnTo>
                    <a:pt x="6211" y="2573"/>
                  </a:lnTo>
                  <a:lnTo>
                    <a:pt x="6199" y="2579"/>
                  </a:lnTo>
                  <a:lnTo>
                    <a:pt x="6187" y="2584"/>
                  </a:lnTo>
                  <a:lnTo>
                    <a:pt x="6175" y="2589"/>
                  </a:lnTo>
                  <a:lnTo>
                    <a:pt x="6163" y="2594"/>
                  </a:lnTo>
                  <a:lnTo>
                    <a:pt x="6150" y="2598"/>
                  </a:lnTo>
                  <a:lnTo>
                    <a:pt x="6138" y="2601"/>
                  </a:lnTo>
                  <a:lnTo>
                    <a:pt x="6125" y="2604"/>
                  </a:lnTo>
                  <a:lnTo>
                    <a:pt x="6113" y="2607"/>
                  </a:lnTo>
                  <a:lnTo>
                    <a:pt x="6100" y="2609"/>
                  </a:lnTo>
                  <a:lnTo>
                    <a:pt x="6087" y="2611"/>
                  </a:lnTo>
                  <a:lnTo>
                    <a:pt x="6074" y="2612"/>
                  </a:lnTo>
                  <a:lnTo>
                    <a:pt x="6061" y="2613"/>
                  </a:lnTo>
                  <a:lnTo>
                    <a:pt x="6048" y="2613"/>
                  </a:lnTo>
                  <a:lnTo>
                    <a:pt x="3952" y="2613"/>
                  </a:lnTo>
                  <a:lnTo>
                    <a:pt x="3939" y="2613"/>
                  </a:lnTo>
                  <a:lnTo>
                    <a:pt x="3926" y="2612"/>
                  </a:lnTo>
                  <a:lnTo>
                    <a:pt x="3913" y="2611"/>
                  </a:lnTo>
                  <a:lnTo>
                    <a:pt x="3900" y="2609"/>
                  </a:lnTo>
                  <a:lnTo>
                    <a:pt x="3887" y="2607"/>
                  </a:lnTo>
                  <a:lnTo>
                    <a:pt x="3875" y="2604"/>
                  </a:lnTo>
                  <a:lnTo>
                    <a:pt x="3862" y="2601"/>
                  </a:lnTo>
                  <a:lnTo>
                    <a:pt x="3850" y="2598"/>
                  </a:lnTo>
                  <a:lnTo>
                    <a:pt x="3837" y="2594"/>
                  </a:lnTo>
                  <a:lnTo>
                    <a:pt x="3825" y="2589"/>
                  </a:lnTo>
                  <a:lnTo>
                    <a:pt x="3813" y="2584"/>
                  </a:lnTo>
                  <a:lnTo>
                    <a:pt x="3801" y="2579"/>
                  </a:lnTo>
                  <a:lnTo>
                    <a:pt x="3789" y="2573"/>
                  </a:lnTo>
                  <a:lnTo>
                    <a:pt x="3778" y="2567"/>
                  </a:lnTo>
                  <a:lnTo>
                    <a:pt x="3767" y="2560"/>
                  </a:lnTo>
                  <a:lnTo>
                    <a:pt x="3756" y="2553"/>
                  </a:lnTo>
                  <a:lnTo>
                    <a:pt x="3745" y="2545"/>
                  </a:lnTo>
                  <a:lnTo>
                    <a:pt x="3735" y="2537"/>
                  </a:lnTo>
                  <a:lnTo>
                    <a:pt x="3725" y="2529"/>
                  </a:lnTo>
                  <a:lnTo>
                    <a:pt x="3715" y="2520"/>
                  </a:lnTo>
                  <a:lnTo>
                    <a:pt x="3705" y="2511"/>
                  </a:lnTo>
                  <a:lnTo>
                    <a:pt x="3696" y="2502"/>
                  </a:lnTo>
                  <a:lnTo>
                    <a:pt x="3688" y="2492"/>
                  </a:lnTo>
                  <a:lnTo>
                    <a:pt x="3679" y="2482"/>
                  </a:lnTo>
                  <a:lnTo>
                    <a:pt x="3671" y="2472"/>
                  </a:lnTo>
                  <a:lnTo>
                    <a:pt x="3664" y="2461"/>
                  </a:lnTo>
                  <a:lnTo>
                    <a:pt x="3657" y="2450"/>
                  </a:lnTo>
                  <a:lnTo>
                    <a:pt x="3650" y="2439"/>
                  </a:lnTo>
                  <a:lnTo>
                    <a:pt x="3644" y="2428"/>
                  </a:lnTo>
                  <a:lnTo>
                    <a:pt x="3638" y="2416"/>
                  </a:lnTo>
                  <a:lnTo>
                    <a:pt x="3632" y="2404"/>
                  </a:lnTo>
                  <a:lnTo>
                    <a:pt x="3627" y="2392"/>
                  </a:lnTo>
                  <a:lnTo>
                    <a:pt x="3623" y="2380"/>
                  </a:lnTo>
                  <a:lnTo>
                    <a:pt x="3618" y="2367"/>
                  </a:lnTo>
                  <a:lnTo>
                    <a:pt x="3615" y="2354"/>
                  </a:lnTo>
                  <a:lnTo>
                    <a:pt x="3612" y="2342"/>
                  </a:lnTo>
                  <a:lnTo>
                    <a:pt x="3609" y="2329"/>
                  </a:lnTo>
                  <a:lnTo>
                    <a:pt x="3607" y="2316"/>
                  </a:lnTo>
                  <a:lnTo>
                    <a:pt x="3605" y="2303"/>
                  </a:lnTo>
                  <a:lnTo>
                    <a:pt x="3604" y="2290"/>
                  </a:lnTo>
                  <a:lnTo>
                    <a:pt x="3603" y="2277"/>
                  </a:lnTo>
                  <a:lnTo>
                    <a:pt x="3603" y="2264"/>
                  </a:lnTo>
                  <a:lnTo>
                    <a:pt x="3603" y="1449"/>
                  </a:lnTo>
                  <a:lnTo>
                    <a:pt x="3603" y="1436"/>
                  </a:lnTo>
                  <a:lnTo>
                    <a:pt x="3604" y="1423"/>
                  </a:lnTo>
                  <a:lnTo>
                    <a:pt x="3605" y="1410"/>
                  </a:lnTo>
                  <a:lnTo>
                    <a:pt x="3607" y="1397"/>
                  </a:lnTo>
                  <a:lnTo>
                    <a:pt x="3609" y="1384"/>
                  </a:lnTo>
                  <a:lnTo>
                    <a:pt x="3612" y="1372"/>
                  </a:lnTo>
                  <a:lnTo>
                    <a:pt x="3615" y="1359"/>
                  </a:lnTo>
                  <a:lnTo>
                    <a:pt x="3618" y="1347"/>
                  </a:lnTo>
                  <a:lnTo>
                    <a:pt x="3623" y="1334"/>
                  </a:lnTo>
                  <a:lnTo>
                    <a:pt x="3627" y="1322"/>
                  </a:lnTo>
                  <a:lnTo>
                    <a:pt x="3632" y="1310"/>
                  </a:lnTo>
                  <a:lnTo>
                    <a:pt x="3638" y="1298"/>
                  </a:lnTo>
                  <a:lnTo>
                    <a:pt x="3644" y="1286"/>
                  </a:lnTo>
                  <a:lnTo>
                    <a:pt x="3650" y="1275"/>
                  </a:lnTo>
                  <a:lnTo>
                    <a:pt x="3657" y="1264"/>
                  </a:lnTo>
                  <a:lnTo>
                    <a:pt x="3664" y="1253"/>
                  </a:lnTo>
                  <a:lnTo>
                    <a:pt x="3671" y="1242"/>
                  </a:lnTo>
                  <a:lnTo>
                    <a:pt x="3679" y="1232"/>
                  </a:lnTo>
                  <a:lnTo>
                    <a:pt x="3688" y="1222"/>
                  </a:lnTo>
                  <a:lnTo>
                    <a:pt x="3696" y="1212"/>
                  </a:lnTo>
                  <a:lnTo>
                    <a:pt x="3705" y="1202"/>
                  </a:lnTo>
                  <a:lnTo>
                    <a:pt x="3715" y="1193"/>
                  </a:lnTo>
                  <a:lnTo>
                    <a:pt x="3725" y="1185"/>
                  </a:lnTo>
                  <a:lnTo>
                    <a:pt x="3735" y="1176"/>
                  </a:lnTo>
                  <a:lnTo>
                    <a:pt x="3745" y="1168"/>
                  </a:lnTo>
                  <a:lnTo>
                    <a:pt x="3756" y="1161"/>
                  </a:lnTo>
                  <a:lnTo>
                    <a:pt x="3767" y="1154"/>
                  </a:lnTo>
                  <a:lnTo>
                    <a:pt x="3778" y="1147"/>
                  </a:lnTo>
                  <a:lnTo>
                    <a:pt x="3789" y="1141"/>
                  </a:lnTo>
                  <a:lnTo>
                    <a:pt x="3801" y="1135"/>
                  </a:lnTo>
                  <a:lnTo>
                    <a:pt x="3813" y="1129"/>
                  </a:lnTo>
                  <a:lnTo>
                    <a:pt x="3825" y="1124"/>
                  </a:lnTo>
                  <a:lnTo>
                    <a:pt x="3837" y="1120"/>
                  </a:lnTo>
                  <a:lnTo>
                    <a:pt x="3850" y="1115"/>
                  </a:lnTo>
                  <a:lnTo>
                    <a:pt x="3862" y="1112"/>
                  </a:lnTo>
                  <a:lnTo>
                    <a:pt x="3875" y="1109"/>
                  </a:lnTo>
                  <a:lnTo>
                    <a:pt x="3887" y="1106"/>
                  </a:lnTo>
                  <a:lnTo>
                    <a:pt x="3900" y="1104"/>
                  </a:lnTo>
                  <a:lnTo>
                    <a:pt x="3913" y="1102"/>
                  </a:lnTo>
                  <a:lnTo>
                    <a:pt x="3926" y="1101"/>
                  </a:lnTo>
                  <a:lnTo>
                    <a:pt x="3939" y="1100"/>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86" name="Google Shape;1286;p39"/>
            <p:cNvSpPr/>
            <p:nvPr/>
          </p:nvSpPr>
          <p:spPr>
            <a:xfrm>
              <a:off x="4308995" y="3235960"/>
              <a:ext cx="914400" cy="914400"/>
            </a:xfrm>
            <a:custGeom>
              <a:rect b="b" l="l" r="r" t="t"/>
              <a:pathLst>
                <a:path extrusionOk="0" h="10000" w="10000">
                  <a:moveTo>
                    <a:pt x="3934" y="850"/>
                  </a:moveTo>
                  <a:lnTo>
                    <a:pt x="3947" y="850"/>
                  </a:lnTo>
                  <a:lnTo>
                    <a:pt x="3952" y="850"/>
                  </a:lnTo>
                  <a:lnTo>
                    <a:pt x="6048" y="850"/>
                  </a:lnTo>
                  <a:lnTo>
                    <a:pt x="6053" y="850"/>
                  </a:lnTo>
                  <a:lnTo>
                    <a:pt x="6066" y="850"/>
                  </a:lnTo>
                  <a:lnTo>
                    <a:pt x="6075" y="851"/>
                  </a:lnTo>
                  <a:lnTo>
                    <a:pt x="6088" y="851"/>
                  </a:lnTo>
                  <a:lnTo>
                    <a:pt x="6097" y="852"/>
                  </a:lnTo>
                  <a:lnTo>
                    <a:pt x="6110" y="853"/>
                  </a:lnTo>
                  <a:lnTo>
                    <a:pt x="6120" y="854"/>
                  </a:lnTo>
                  <a:lnTo>
                    <a:pt x="6133" y="856"/>
                  </a:lnTo>
                  <a:lnTo>
                    <a:pt x="6142" y="857"/>
                  </a:lnTo>
                  <a:lnTo>
                    <a:pt x="6155" y="860"/>
                  </a:lnTo>
                  <a:lnTo>
                    <a:pt x="6164" y="861"/>
                  </a:lnTo>
                  <a:lnTo>
                    <a:pt x="6177" y="864"/>
                  </a:lnTo>
                  <a:lnTo>
                    <a:pt x="6186" y="866"/>
                  </a:lnTo>
                  <a:lnTo>
                    <a:pt x="6198" y="869"/>
                  </a:lnTo>
                  <a:lnTo>
                    <a:pt x="6208" y="872"/>
                  </a:lnTo>
                  <a:lnTo>
                    <a:pt x="6220" y="875"/>
                  </a:lnTo>
                  <a:lnTo>
                    <a:pt x="6229" y="878"/>
                  </a:lnTo>
                  <a:lnTo>
                    <a:pt x="6241" y="882"/>
                  </a:lnTo>
                  <a:lnTo>
                    <a:pt x="6250" y="885"/>
                  </a:lnTo>
                  <a:lnTo>
                    <a:pt x="6263" y="890"/>
                  </a:lnTo>
                  <a:lnTo>
                    <a:pt x="6271" y="893"/>
                  </a:lnTo>
                  <a:lnTo>
                    <a:pt x="6283" y="898"/>
                  </a:lnTo>
                  <a:lnTo>
                    <a:pt x="6292" y="902"/>
                  </a:lnTo>
                  <a:lnTo>
                    <a:pt x="6304" y="908"/>
                  </a:lnTo>
                  <a:lnTo>
                    <a:pt x="6313" y="912"/>
                  </a:lnTo>
                  <a:lnTo>
                    <a:pt x="6324" y="918"/>
                  </a:lnTo>
                  <a:lnTo>
                    <a:pt x="6333" y="922"/>
                  </a:lnTo>
                  <a:lnTo>
                    <a:pt x="6344" y="929"/>
                  </a:lnTo>
                  <a:lnTo>
                    <a:pt x="6349" y="932"/>
                  </a:lnTo>
                  <a:lnTo>
                    <a:pt x="6361" y="939"/>
                  </a:lnTo>
                  <a:lnTo>
                    <a:pt x="6369" y="944"/>
                  </a:lnTo>
                  <a:lnTo>
                    <a:pt x="6380" y="951"/>
                  </a:lnTo>
                  <a:lnTo>
                    <a:pt x="6388" y="956"/>
                  </a:lnTo>
                  <a:lnTo>
                    <a:pt x="6399" y="964"/>
                  </a:lnTo>
                  <a:lnTo>
                    <a:pt x="6407" y="970"/>
                  </a:lnTo>
                  <a:lnTo>
                    <a:pt x="6417" y="977"/>
                  </a:lnTo>
                  <a:lnTo>
                    <a:pt x="6424" y="983"/>
                  </a:lnTo>
                  <a:lnTo>
                    <a:pt x="6435" y="992"/>
                  </a:lnTo>
                  <a:lnTo>
                    <a:pt x="6442" y="998"/>
                  </a:lnTo>
                  <a:lnTo>
                    <a:pt x="6452" y="1007"/>
                  </a:lnTo>
                  <a:lnTo>
                    <a:pt x="6459" y="1013"/>
                  </a:lnTo>
                  <a:lnTo>
                    <a:pt x="6468" y="1022"/>
                  </a:lnTo>
                  <a:lnTo>
                    <a:pt x="6475" y="1029"/>
                  </a:lnTo>
                  <a:lnTo>
                    <a:pt x="6484" y="1038"/>
                  </a:lnTo>
                  <a:lnTo>
                    <a:pt x="6490" y="1045"/>
                  </a:lnTo>
                  <a:lnTo>
                    <a:pt x="6499" y="1055"/>
                  </a:lnTo>
                  <a:lnTo>
                    <a:pt x="6505" y="1062"/>
                  </a:lnTo>
                  <a:lnTo>
                    <a:pt x="6514" y="1073"/>
                  </a:lnTo>
                  <a:lnTo>
                    <a:pt x="6520" y="1080"/>
                  </a:lnTo>
                  <a:lnTo>
                    <a:pt x="6527" y="1090"/>
                  </a:lnTo>
                  <a:lnTo>
                    <a:pt x="6533" y="1098"/>
                  </a:lnTo>
                  <a:lnTo>
                    <a:pt x="6541" y="1109"/>
                  </a:lnTo>
                  <a:lnTo>
                    <a:pt x="6546" y="1117"/>
                  </a:lnTo>
                  <a:lnTo>
                    <a:pt x="6553" y="1128"/>
                  </a:lnTo>
                  <a:lnTo>
                    <a:pt x="6558" y="1136"/>
                  </a:lnTo>
                  <a:lnTo>
                    <a:pt x="6565" y="1148"/>
                  </a:lnTo>
                  <a:lnTo>
                    <a:pt x="6568" y="1153"/>
                  </a:lnTo>
                  <a:lnTo>
                    <a:pt x="6575" y="1164"/>
                  </a:lnTo>
                  <a:lnTo>
                    <a:pt x="6579" y="1173"/>
                  </a:lnTo>
                  <a:lnTo>
                    <a:pt x="6585" y="1184"/>
                  </a:lnTo>
                  <a:lnTo>
                    <a:pt x="6589" y="1193"/>
                  </a:lnTo>
                  <a:lnTo>
                    <a:pt x="6595" y="1205"/>
                  </a:lnTo>
                  <a:lnTo>
                    <a:pt x="6599" y="1214"/>
                  </a:lnTo>
                  <a:lnTo>
                    <a:pt x="6604" y="1226"/>
                  </a:lnTo>
                  <a:lnTo>
                    <a:pt x="6607" y="1234"/>
                  </a:lnTo>
                  <a:lnTo>
                    <a:pt x="6612" y="1247"/>
                  </a:lnTo>
                  <a:lnTo>
                    <a:pt x="6615" y="1256"/>
                  </a:lnTo>
                  <a:lnTo>
                    <a:pt x="6619" y="1268"/>
                  </a:lnTo>
                  <a:lnTo>
                    <a:pt x="6622" y="1277"/>
                  </a:lnTo>
                  <a:lnTo>
                    <a:pt x="6625" y="1289"/>
                  </a:lnTo>
                  <a:lnTo>
                    <a:pt x="6628" y="1299"/>
                  </a:lnTo>
                  <a:lnTo>
                    <a:pt x="6631" y="1311"/>
                  </a:lnTo>
                  <a:lnTo>
                    <a:pt x="6633" y="1320"/>
                  </a:lnTo>
                  <a:lnTo>
                    <a:pt x="6636" y="1333"/>
                  </a:lnTo>
                  <a:lnTo>
                    <a:pt x="6637" y="1342"/>
                  </a:lnTo>
                  <a:lnTo>
                    <a:pt x="6640" y="1355"/>
                  </a:lnTo>
                  <a:lnTo>
                    <a:pt x="6641" y="1364"/>
                  </a:lnTo>
                  <a:lnTo>
                    <a:pt x="6643" y="1377"/>
                  </a:lnTo>
                  <a:lnTo>
                    <a:pt x="6644" y="1387"/>
                  </a:lnTo>
                  <a:lnTo>
                    <a:pt x="6645" y="1400"/>
                  </a:lnTo>
                  <a:lnTo>
                    <a:pt x="6646" y="1409"/>
                  </a:lnTo>
                  <a:lnTo>
                    <a:pt x="6646" y="1422"/>
                  </a:lnTo>
                  <a:lnTo>
                    <a:pt x="6647" y="1431"/>
                  </a:lnTo>
                  <a:lnTo>
                    <a:pt x="6647" y="1444"/>
                  </a:lnTo>
                  <a:lnTo>
                    <a:pt x="6647" y="1449"/>
                  </a:lnTo>
                  <a:lnTo>
                    <a:pt x="6647" y="1665"/>
                  </a:lnTo>
                  <a:lnTo>
                    <a:pt x="7096" y="1665"/>
                  </a:lnTo>
                  <a:lnTo>
                    <a:pt x="7101" y="1665"/>
                  </a:lnTo>
                  <a:lnTo>
                    <a:pt x="7127" y="1666"/>
                  </a:lnTo>
                  <a:lnTo>
                    <a:pt x="7136" y="1666"/>
                  </a:lnTo>
                  <a:lnTo>
                    <a:pt x="7162" y="1667"/>
                  </a:lnTo>
                  <a:lnTo>
                    <a:pt x="7172" y="1668"/>
                  </a:lnTo>
                  <a:lnTo>
                    <a:pt x="7197" y="1670"/>
                  </a:lnTo>
                  <a:lnTo>
                    <a:pt x="7207" y="1672"/>
                  </a:lnTo>
                  <a:lnTo>
                    <a:pt x="7233" y="1675"/>
                  </a:lnTo>
                  <a:lnTo>
                    <a:pt x="7242" y="1676"/>
                  </a:lnTo>
                  <a:lnTo>
                    <a:pt x="7268" y="1681"/>
                  </a:lnTo>
                  <a:lnTo>
                    <a:pt x="7277" y="1682"/>
                  </a:lnTo>
                  <a:lnTo>
                    <a:pt x="7302" y="1688"/>
                  </a:lnTo>
                  <a:lnTo>
                    <a:pt x="7311" y="1690"/>
                  </a:lnTo>
                  <a:lnTo>
                    <a:pt x="7337" y="1696"/>
                  </a:lnTo>
                  <a:lnTo>
                    <a:pt x="7346" y="1699"/>
                  </a:lnTo>
                  <a:lnTo>
                    <a:pt x="7371" y="1706"/>
                  </a:lnTo>
                  <a:lnTo>
                    <a:pt x="7380" y="1709"/>
                  </a:lnTo>
                  <a:lnTo>
                    <a:pt x="7405" y="1717"/>
                  </a:lnTo>
                  <a:lnTo>
                    <a:pt x="7414" y="1720"/>
                  </a:lnTo>
                  <a:lnTo>
                    <a:pt x="7438" y="1729"/>
                  </a:lnTo>
                  <a:lnTo>
                    <a:pt x="7447" y="1732"/>
                  </a:lnTo>
                  <a:lnTo>
                    <a:pt x="7471" y="1742"/>
                  </a:lnTo>
                  <a:lnTo>
                    <a:pt x="7480" y="1746"/>
                  </a:lnTo>
                  <a:lnTo>
                    <a:pt x="7504" y="1757"/>
                  </a:lnTo>
                  <a:lnTo>
                    <a:pt x="7512" y="1762"/>
                  </a:lnTo>
                  <a:lnTo>
                    <a:pt x="7536" y="1773"/>
                  </a:lnTo>
                  <a:lnTo>
                    <a:pt x="7544" y="1778"/>
                  </a:lnTo>
                  <a:lnTo>
                    <a:pt x="7567" y="1791"/>
                  </a:lnTo>
                  <a:lnTo>
                    <a:pt x="7574" y="1795"/>
                  </a:lnTo>
                  <a:lnTo>
                    <a:pt x="7596" y="1808"/>
                  </a:lnTo>
                  <a:lnTo>
                    <a:pt x="7604" y="1813"/>
                  </a:lnTo>
                  <a:lnTo>
                    <a:pt x="7626" y="1827"/>
                  </a:lnTo>
                  <a:lnTo>
                    <a:pt x="7634" y="1833"/>
                  </a:lnTo>
                  <a:lnTo>
                    <a:pt x="7655" y="1848"/>
                  </a:lnTo>
                  <a:lnTo>
                    <a:pt x="7663" y="1853"/>
                  </a:lnTo>
                  <a:lnTo>
                    <a:pt x="7683" y="1869"/>
                  </a:lnTo>
                  <a:lnTo>
                    <a:pt x="7691" y="1875"/>
                  </a:lnTo>
                  <a:lnTo>
                    <a:pt x="7711" y="1892"/>
                  </a:lnTo>
                  <a:lnTo>
                    <a:pt x="7718" y="1898"/>
                  </a:lnTo>
                  <a:lnTo>
                    <a:pt x="7737" y="1915"/>
                  </a:lnTo>
                  <a:lnTo>
                    <a:pt x="7744" y="1922"/>
                  </a:lnTo>
                  <a:lnTo>
                    <a:pt x="7763" y="1940"/>
                  </a:lnTo>
                  <a:lnTo>
                    <a:pt x="7769" y="1946"/>
                  </a:lnTo>
                  <a:lnTo>
                    <a:pt x="7787" y="1965"/>
                  </a:lnTo>
                  <a:lnTo>
                    <a:pt x="7794" y="1972"/>
                  </a:lnTo>
                  <a:lnTo>
                    <a:pt x="7811" y="1991"/>
                  </a:lnTo>
                  <a:lnTo>
                    <a:pt x="7817" y="1998"/>
                  </a:lnTo>
                  <a:lnTo>
                    <a:pt x="7834" y="2018"/>
                  </a:lnTo>
                  <a:lnTo>
                    <a:pt x="7840" y="2026"/>
                  </a:lnTo>
                  <a:lnTo>
                    <a:pt x="7856" y="2046"/>
                  </a:lnTo>
                  <a:lnTo>
                    <a:pt x="7861" y="2054"/>
                  </a:lnTo>
                  <a:lnTo>
                    <a:pt x="7876" y="2075"/>
                  </a:lnTo>
                  <a:lnTo>
                    <a:pt x="7882" y="2083"/>
                  </a:lnTo>
                  <a:lnTo>
                    <a:pt x="7896" y="2105"/>
                  </a:lnTo>
                  <a:lnTo>
                    <a:pt x="7901" y="2113"/>
                  </a:lnTo>
                  <a:lnTo>
                    <a:pt x="7914" y="2135"/>
                  </a:lnTo>
                  <a:lnTo>
                    <a:pt x="7918" y="2142"/>
                  </a:lnTo>
                  <a:lnTo>
                    <a:pt x="7931" y="2165"/>
                  </a:lnTo>
                  <a:lnTo>
                    <a:pt x="7936" y="2173"/>
                  </a:lnTo>
                  <a:lnTo>
                    <a:pt x="7947" y="2197"/>
                  </a:lnTo>
                  <a:lnTo>
                    <a:pt x="7952" y="2205"/>
                  </a:lnTo>
                  <a:lnTo>
                    <a:pt x="7963" y="2229"/>
                  </a:lnTo>
                  <a:lnTo>
                    <a:pt x="7967" y="2238"/>
                  </a:lnTo>
                  <a:lnTo>
                    <a:pt x="7977" y="2262"/>
                  </a:lnTo>
                  <a:lnTo>
                    <a:pt x="7980" y="2271"/>
                  </a:lnTo>
                  <a:lnTo>
                    <a:pt x="7989" y="2295"/>
                  </a:lnTo>
                  <a:lnTo>
                    <a:pt x="7992" y="2304"/>
                  </a:lnTo>
                  <a:lnTo>
                    <a:pt x="8000" y="2329"/>
                  </a:lnTo>
                  <a:lnTo>
                    <a:pt x="8003" y="2338"/>
                  </a:lnTo>
                  <a:lnTo>
                    <a:pt x="8010" y="2363"/>
                  </a:lnTo>
                  <a:lnTo>
                    <a:pt x="8013" y="2372"/>
                  </a:lnTo>
                  <a:lnTo>
                    <a:pt x="8019" y="2398"/>
                  </a:lnTo>
                  <a:lnTo>
                    <a:pt x="8021" y="2407"/>
                  </a:lnTo>
                  <a:lnTo>
                    <a:pt x="8027" y="2432"/>
                  </a:lnTo>
                  <a:lnTo>
                    <a:pt x="8028" y="2441"/>
                  </a:lnTo>
                  <a:lnTo>
                    <a:pt x="8033" y="2467"/>
                  </a:lnTo>
                  <a:lnTo>
                    <a:pt x="8034" y="2476"/>
                  </a:lnTo>
                  <a:lnTo>
                    <a:pt x="8037" y="2502"/>
                  </a:lnTo>
                  <a:lnTo>
                    <a:pt x="8039" y="2512"/>
                  </a:lnTo>
                  <a:lnTo>
                    <a:pt x="8041" y="2537"/>
                  </a:lnTo>
                  <a:lnTo>
                    <a:pt x="8042" y="2547"/>
                  </a:lnTo>
                  <a:lnTo>
                    <a:pt x="8043" y="2573"/>
                  </a:lnTo>
                  <a:lnTo>
                    <a:pt x="8043" y="2582"/>
                  </a:lnTo>
                  <a:lnTo>
                    <a:pt x="8044" y="2608"/>
                  </a:lnTo>
                  <a:lnTo>
                    <a:pt x="8044" y="2613"/>
                  </a:lnTo>
                  <a:lnTo>
                    <a:pt x="8044" y="8201"/>
                  </a:lnTo>
                  <a:lnTo>
                    <a:pt x="8044" y="8206"/>
                  </a:lnTo>
                  <a:lnTo>
                    <a:pt x="8043" y="8232"/>
                  </a:lnTo>
                  <a:lnTo>
                    <a:pt x="8043" y="8241"/>
                  </a:lnTo>
                  <a:lnTo>
                    <a:pt x="8042" y="8267"/>
                  </a:lnTo>
                  <a:lnTo>
                    <a:pt x="8041" y="8277"/>
                  </a:lnTo>
                  <a:lnTo>
                    <a:pt x="8039" y="8303"/>
                  </a:lnTo>
                  <a:lnTo>
                    <a:pt x="8037" y="8312"/>
                  </a:lnTo>
                  <a:lnTo>
                    <a:pt x="8034" y="8338"/>
                  </a:lnTo>
                  <a:lnTo>
                    <a:pt x="8033" y="8347"/>
                  </a:lnTo>
                  <a:lnTo>
                    <a:pt x="8028" y="8373"/>
                  </a:lnTo>
                  <a:lnTo>
                    <a:pt x="8027" y="8382"/>
                  </a:lnTo>
                  <a:lnTo>
                    <a:pt x="8021" y="8408"/>
                  </a:lnTo>
                  <a:lnTo>
                    <a:pt x="8019" y="8417"/>
                  </a:lnTo>
                  <a:lnTo>
                    <a:pt x="8013" y="8442"/>
                  </a:lnTo>
                  <a:lnTo>
                    <a:pt x="8010" y="8452"/>
                  </a:lnTo>
                  <a:lnTo>
                    <a:pt x="8003" y="8477"/>
                  </a:lnTo>
                  <a:lnTo>
                    <a:pt x="8000" y="8486"/>
                  </a:lnTo>
                  <a:lnTo>
                    <a:pt x="7992" y="8510"/>
                  </a:lnTo>
                  <a:lnTo>
                    <a:pt x="7989" y="8519"/>
                  </a:lnTo>
                  <a:lnTo>
                    <a:pt x="7980" y="8544"/>
                  </a:lnTo>
                  <a:lnTo>
                    <a:pt x="7977" y="8553"/>
                  </a:lnTo>
                  <a:lnTo>
                    <a:pt x="7967" y="8577"/>
                  </a:lnTo>
                  <a:lnTo>
                    <a:pt x="7963" y="8586"/>
                  </a:lnTo>
                  <a:lnTo>
                    <a:pt x="7952" y="8609"/>
                  </a:lnTo>
                  <a:lnTo>
                    <a:pt x="7947" y="8618"/>
                  </a:lnTo>
                  <a:lnTo>
                    <a:pt x="7936" y="8642"/>
                  </a:lnTo>
                  <a:lnTo>
                    <a:pt x="7931" y="8650"/>
                  </a:lnTo>
                  <a:lnTo>
                    <a:pt x="7918" y="8673"/>
                  </a:lnTo>
                  <a:lnTo>
                    <a:pt x="7914" y="8680"/>
                  </a:lnTo>
                  <a:lnTo>
                    <a:pt x="7901" y="8702"/>
                  </a:lnTo>
                  <a:lnTo>
                    <a:pt x="7896" y="8710"/>
                  </a:lnTo>
                  <a:lnTo>
                    <a:pt x="7882" y="8732"/>
                  </a:lnTo>
                  <a:lnTo>
                    <a:pt x="7876" y="8740"/>
                  </a:lnTo>
                  <a:lnTo>
                    <a:pt x="7861" y="8761"/>
                  </a:lnTo>
                  <a:lnTo>
                    <a:pt x="7856" y="8769"/>
                  </a:lnTo>
                  <a:lnTo>
                    <a:pt x="7840" y="8789"/>
                  </a:lnTo>
                  <a:lnTo>
                    <a:pt x="7834" y="8797"/>
                  </a:lnTo>
                  <a:lnTo>
                    <a:pt x="7817" y="8817"/>
                  </a:lnTo>
                  <a:lnTo>
                    <a:pt x="7811" y="8824"/>
                  </a:lnTo>
                  <a:lnTo>
                    <a:pt x="7794" y="8843"/>
                  </a:lnTo>
                  <a:lnTo>
                    <a:pt x="7787" y="8850"/>
                  </a:lnTo>
                  <a:lnTo>
                    <a:pt x="7769" y="8869"/>
                  </a:lnTo>
                  <a:lnTo>
                    <a:pt x="7763" y="8875"/>
                  </a:lnTo>
                  <a:lnTo>
                    <a:pt x="7744" y="8893"/>
                  </a:lnTo>
                  <a:lnTo>
                    <a:pt x="7737" y="8900"/>
                  </a:lnTo>
                  <a:lnTo>
                    <a:pt x="7718" y="8917"/>
                  </a:lnTo>
                  <a:lnTo>
                    <a:pt x="7711" y="8923"/>
                  </a:lnTo>
                  <a:lnTo>
                    <a:pt x="7691" y="8940"/>
                  </a:lnTo>
                  <a:lnTo>
                    <a:pt x="7683" y="8946"/>
                  </a:lnTo>
                  <a:lnTo>
                    <a:pt x="7663" y="8962"/>
                  </a:lnTo>
                  <a:lnTo>
                    <a:pt x="7655" y="8967"/>
                  </a:lnTo>
                  <a:lnTo>
                    <a:pt x="7634" y="8982"/>
                  </a:lnTo>
                  <a:lnTo>
                    <a:pt x="7626" y="8988"/>
                  </a:lnTo>
                  <a:lnTo>
                    <a:pt x="7604" y="9002"/>
                  </a:lnTo>
                  <a:lnTo>
                    <a:pt x="7596" y="9007"/>
                  </a:lnTo>
                  <a:lnTo>
                    <a:pt x="7574" y="9020"/>
                  </a:lnTo>
                  <a:lnTo>
                    <a:pt x="7567" y="9024"/>
                  </a:lnTo>
                  <a:lnTo>
                    <a:pt x="7544" y="9037"/>
                  </a:lnTo>
                  <a:lnTo>
                    <a:pt x="7536" y="9042"/>
                  </a:lnTo>
                  <a:lnTo>
                    <a:pt x="7512" y="9053"/>
                  </a:lnTo>
                  <a:lnTo>
                    <a:pt x="7504" y="9058"/>
                  </a:lnTo>
                  <a:lnTo>
                    <a:pt x="7480" y="9069"/>
                  </a:lnTo>
                  <a:lnTo>
                    <a:pt x="7471" y="9073"/>
                  </a:lnTo>
                  <a:lnTo>
                    <a:pt x="7447" y="9083"/>
                  </a:lnTo>
                  <a:lnTo>
                    <a:pt x="7438" y="9086"/>
                  </a:lnTo>
                  <a:lnTo>
                    <a:pt x="7414" y="9095"/>
                  </a:lnTo>
                  <a:lnTo>
                    <a:pt x="7405" y="9098"/>
                  </a:lnTo>
                  <a:lnTo>
                    <a:pt x="7380" y="9106"/>
                  </a:lnTo>
                  <a:lnTo>
                    <a:pt x="7371" y="9109"/>
                  </a:lnTo>
                  <a:lnTo>
                    <a:pt x="7346" y="9116"/>
                  </a:lnTo>
                  <a:lnTo>
                    <a:pt x="7337" y="9119"/>
                  </a:lnTo>
                  <a:lnTo>
                    <a:pt x="7311" y="9125"/>
                  </a:lnTo>
                  <a:lnTo>
                    <a:pt x="7302" y="9127"/>
                  </a:lnTo>
                  <a:lnTo>
                    <a:pt x="7277" y="9133"/>
                  </a:lnTo>
                  <a:lnTo>
                    <a:pt x="7268" y="9134"/>
                  </a:lnTo>
                  <a:lnTo>
                    <a:pt x="7242" y="9139"/>
                  </a:lnTo>
                  <a:lnTo>
                    <a:pt x="7233" y="9140"/>
                  </a:lnTo>
                  <a:lnTo>
                    <a:pt x="7207" y="9143"/>
                  </a:lnTo>
                  <a:lnTo>
                    <a:pt x="7197" y="9145"/>
                  </a:lnTo>
                  <a:lnTo>
                    <a:pt x="7172" y="9147"/>
                  </a:lnTo>
                  <a:lnTo>
                    <a:pt x="7162" y="9148"/>
                  </a:lnTo>
                  <a:lnTo>
                    <a:pt x="7136" y="9149"/>
                  </a:lnTo>
                  <a:lnTo>
                    <a:pt x="7127" y="9149"/>
                  </a:lnTo>
                  <a:lnTo>
                    <a:pt x="7101" y="9150"/>
                  </a:lnTo>
                  <a:lnTo>
                    <a:pt x="7096" y="9150"/>
                  </a:lnTo>
                  <a:lnTo>
                    <a:pt x="2904" y="9150"/>
                  </a:lnTo>
                  <a:lnTo>
                    <a:pt x="2899" y="9150"/>
                  </a:lnTo>
                  <a:lnTo>
                    <a:pt x="2873" y="9149"/>
                  </a:lnTo>
                  <a:lnTo>
                    <a:pt x="2864" y="9149"/>
                  </a:lnTo>
                  <a:lnTo>
                    <a:pt x="2838" y="9148"/>
                  </a:lnTo>
                  <a:lnTo>
                    <a:pt x="2828" y="9147"/>
                  </a:lnTo>
                  <a:lnTo>
                    <a:pt x="2803" y="9145"/>
                  </a:lnTo>
                  <a:lnTo>
                    <a:pt x="2793" y="9143"/>
                  </a:lnTo>
                  <a:lnTo>
                    <a:pt x="2767" y="9140"/>
                  </a:lnTo>
                  <a:lnTo>
                    <a:pt x="2758" y="9139"/>
                  </a:lnTo>
                  <a:lnTo>
                    <a:pt x="2732" y="9134"/>
                  </a:lnTo>
                  <a:lnTo>
                    <a:pt x="2723" y="9133"/>
                  </a:lnTo>
                  <a:lnTo>
                    <a:pt x="2698" y="9127"/>
                  </a:lnTo>
                  <a:lnTo>
                    <a:pt x="2689" y="9125"/>
                  </a:lnTo>
                  <a:lnTo>
                    <a:pt x="2663" y="9119"/>
                  </a:lnTo>
                  <a:lnTo>
                    <a:pt x="2654" y="9116"/>
                  </a:lnTo>
                  <a:lnTo>
                    <a:pt x="2629" y="9109"/>
                  </a:lnTo>
                  <a:lnTo>
                    <a:pt x="2620" y="9106"/>
                  </a:lnTo>
                  <a:lnTo>
                    <a:pt x="2595" y="9098"/>
                  </a:lnTo>
                  <a:lnTo>
                    <a:pt x="2586" y="9095"/>
                  </a:lnTo>
                  <a:lnTo>
                    <a:pt x="2562" y="9086"/>
                  </a:lnTo>
                  <a:lnTo>
                    <a:pt x="2553" y="9083"/>
                  </a:lnTo>
                  <a:lnTo>
                    <a:pt x="2529" y="9073"/>
                  </a:lnTo>
                  <a:lnTo>
                    <a:pt x="2520" y="9069"/>
                  </a:lnTo>
                  <a:lnTo>
                    <a:pt x="2496" y="9058"/>
                  </a:lnTo>
                  <a:lnTo>
                    <a:pt x="2488" y="9053"/>
                  </a:lnTo>
                  <a:lnTo>
                    <a:pt x="2464" y="9042"/>
                  </a:lnTo>
                  <a:lnTo>
                    <a:pt x="2456" y="9037"/>
                  </a:lnTo>
                  <a:lnTo>
                    <a:pt x="2433" y="9024"/>
                  </a:lnTo>
                  <a:lnTo>
                    <a:pt x="2426" y="9020"/>
                  </a:lnTo>
                  <a:lnTo>
                    <a:pt x="2404" y="9007"/>
                  </a:lnTo>
                  <a:lnTo>
                    <a:pt x="2396" y="9002"/>
                  </a:lnTo>
                  <a:lnTo>
                    <a:pt x="2374" y="8988"/>
                  </a:lnTo>
                  <a:lnTo>
                    <a:pt x="2366" y="8982"/>
                  </a:lnTo>
                  <a:lnTo>
                    <a:pt x="2345" y="8967"/>
                  </a:lnTo>
                  <a:lnTo>
                    <a:pt x="2337" y="8962"/>
                  </a:lnTo>
                  <a:lnTo>
                    <a:pt x="2317" y="8946"/>
                  </a:lnTo>
                  <a:lnTo>
                    <a:pt x="2309" y="8940"/>
                  </a:lnTo>
                  <a:lnTo>
                    <a:pt x="2289" y="8923"/>
                  </a:lnTo>
                  <a:lnTo>
                    <a:pt x="2282" y="8917"/>
                  </a:lnTo>
                  <a:lnTo>
                    <a:pt x="2263" y="8900"/>
                  </a:lnTo>
                  <a:lnTo>
                    <a:pt x="2256" y="8893"/>
                  </a:lnTo>
                  <a:lnTo>
                    <a:pt x="2237" y="8875"/>
                  </a:lnTo>
                  <a:lnTo>
                    <a:pt x="2231" y="8869"/>
                  </a:lnTo>
                  <a:lnTo>
                    <a:pt x="2213" y="8850"/>
                  </a:lnTo>
                  <a:lnTo>
                    <a:pt x="2206" y="8843"/>
                  </a:lnTo>
                  <a:lnTo>
                    <a:pt x="2189" y="8824"/>
                  </a:lnTo>
                  <a:lnTo>
                    <a:pt x="2183" y="8817"/>
                  </a:lnTo>
                  <a:lnTo>
                    <a:pt x="2166" y="8797"/>
                  </a:lnTo>
                  <a:lnTo>
                    <a:pt x="2160" y="8789"/>
                  </a:lnTo>
                  <a:lnTo>
                    <a:pt x="2144" y="8769"/>
                  </a:lnTo>
                  <a:lnTo>
                    <a:pt x="2139" y="8761"/>
                  </a:lnTo>
                  <a:lnTo>
                    <a:pt x="2124" y="8740"/>
                  </a:lnTo>
                  <a:lnTo>
                    <a:pt x="2118" y="8732"/>
                  </a:lnTo>
                  <a:lnTo>
                    <a:pt x="2104" y="8710"/>
                  </a:lnTo>
                  <a:lnTo>
                    <a:pt x="2099" y="8702"/>
                  </a:lnTo>
                  <a:lnTo>
                    <a:pt x="2086" y="8680"/>
                  </a:lnTo>
                  <a:lnTo>
                    <a:pt x="2082" y="8673"/>
                  </a:lnTo>
                  <a:lnTo>
                    <a:pt x="2069" y="8650"/>
                  </a:lnTo>
                  <a:lnTo>
                    <a:pt x="2064" y="8642"/>
                  </a:lnTo>
                  <a:lnTo>
                    <a:pt x="2053" y="8618"/>
                  </a:lnTo>
                  <a:lnTo>
                    <a:pt x="2048" y="8609"/>
                  </a:lnTo>
                  <a:lnTo>
                    <a:pt x="2037" y="8586"/>
                  </a:lnTo>
                  <a:lnTo>
                    <a:pt x="2033" y="8577"/>
                  </a:lnTo>
                  <a:lnTo>
                    <a:pt x="2023" y="8553"/>
                  </a:lnTo>
                  <a:lnTo>
                    <a:pt x="2020" y="8544"/>
                  </a:lnTo>
                  <a:lnTo>
                    <a:pt x="2011" y="8519"/>
                  </a:lnTo>
                  <a:lnTo>
                    <a:pt x="2008" y="8510"/>
                  </a:lnTo>
                  <a:lnTo>
                    <a:pt x="2000" y="8486"/>
                  </a:lnTo>
                  <a:lnTo>
                    <a:pt x="1997" y="8477"/>
                  </a:lnTo>
                  <a:lnTo>
                    <a:pt x="1990" y="8452"/>
                  </a:lnTo>
                  <a:lnTo>
                    <a:pt x="1987" y="8442"/>
                  </a:lnTo>
                  <a:lnTo>
                    <a:pt x="1981" y="8417"/>
                  </a:lnTo>
                  <a:lnTo>
                    <a:pt x="1979" y="8408"/>
                  </a:lnTo>
                  <a:lnTo>
                    <a:pt x="1973" y="8382"/>
                  </a:lnTo>
                  <a:lnTo>
                    <a:pt x="1972" y="8373"/>
                  </a:lnTo>
                  <a:lnTo>
                    <a:pt x="1967" y="8347"/>
                  </a:lnTo>
                  <a:lnTo>
                    <a:pt x="1966" y="8338"/>
                  </a:lnTo>
                  <a:lnTo>
                    <a:pt x="1963" y="8312"/>
                  </a:lnTo>
                  <a:lnTo>
                    <a:pt x="1961" y="8303"/>
                  </a:lnTo>
                  <a:lnTo>
                    <a:pt x="1959" y="8277"/>
                  </a:lnTo>
                  <a:lnTo>
                    <a:pt x="1958" y="8267"/>
                  </a:lnTo>
                  <a:lnTo>
                    <a:pt x="1957" y="8241"/>
                  </a:lnTo>
                  <a:lnTo>
                    <a:pt x="1957" y="8232"/>
                  </a:lnTo>
                  <a:lnTo>
                    <a:pt x="1956" y="8206"/>
                  </a:lnTo>
                  <a:lnTo>
                    <a:pt x="1956" y="8201"/>
                  </a:lnTo>
                  <a:lnTo>
                    <a:pt x="1956" y="2613"/>
                  </a:lnTo>
                  <a:lnTo>
                    <a:pt x="1956" y="2608"/>
                  </a:lnTo>
                  <a:lnTo>
                    <a:pt x="1957" y="2582"/>
                  </a:lnTo>
                  <a:lnTo>
                    <a:pt x="1957" y="2573"/>
                  </a:lnTo>
                  <a:lnTo>
                    <a:pt x="1958" y="2547"/>
                  </a:lnTo>
                  <a:lnTo>
                    <a:pt x="1959" y="2537"/>
                  </a:lnTo>
                  <a:lnTo>
                    <a:pt x="1961" y="2512"/>
                  </a:lnTo>
                  <a:lnTo>
                    <a:pt x="1963" y="2502"/>
                  </a:lnTo>
                  <a:lnTo>
                    <a:pt x="1966" y="2476"/>
                  </a:lnTo>
                  <a:lnTo>
                    <a:pt x="1967" y="2467"/>
                  </a:lnTo>
                  <a:lnTo>
                    <a:pt x="1972" y="2441"/>
                  </a:lnTo>
                  <a:lnTo>
                    <a:pt x="1973" y="2432"/>
                  </a:lnTo>
                  <a:lnTo>
                    <a:pt x="1979" y="2407"/>
                  </a:lnTo>
                  <a:lnTo>
                    <a:pt x="1981" y="2398"/>
                  </a:lnTo>
                  <a:lnTo>
                    <a:pt x="1987" y="2372"/>
                  </a:lnTo>
                  <a:lnTo>
                    <a:pt x="1990" y="2363"/>
                  </a:lnTo>
                  <a:lnTo>
                    <a:pt x="1997" y="2338"/>
                  </a:lnTo>
                  <a:lnTo>
                    <a:pt x="2000" y="2329"/>
                  </a:lnTo>
                  <a:lnTo>
                    <a:pt x="2008" y="2304"/>
                  </a:lnTo>
                  <a:lnTo>
                    <a:pt x="2011" y="2295"/>
                  </a:lnTo>
                  <a:lnTo>
                    <a:pt x="2020" y="2271"/>
                  </a:lnTo>
                  <a:lnTo>
                    <a:pt x="2023" y="2262"/>
                  </a:lnTo>
                  <a:lnTo>
                    <a:pt x="2033" y="2238"/>
                  </a:lnTo>
                  <a:lnTo>
                    <a:pt x="2037" y="2229"/>
                  </a:lnTo>
                  <a:lnTo>
                    <a:pt x="2048" y="2205"/>
                  </a:lnTo>
                  <a:lnTo>
                    <a:pt x="2053" y="2197"/>
                  </a:lnTo>
                  <a:lnTo>
                    <a:pt x="2064" y="2173"/>
                  </a:lnTo>
                  <a:lnTo>
                    <a:pt x="2069" y="2165"/>
                  </a:lnTo>
                  <a:lnTo>
                    <a:pt x="2082" y="2142"/>
                  </a:lnTo>
                  <a:lnTo>
                    <a:pt x="2086" y="2135"/>
                  </a:lnTo>
                  <a:lnTo>
                    <a:pt x="2099" y="2113"/>
                  </a:lnTo>
                  <a:lnTo>
                    <a:pt x="2104" y="2105"/>
                  </a:lnTo>
                  <a:lnTo>
                    <a:pt x="2118" y="2083"/>
                  </a:lnTo>
                  <a:lnTo>
                    <a:pt x="2124" y="2075"/>
                  </a:lnTo>
                  <a:lnTo>
                    <a:pt x="2139" y="2054"/>
                  </a:lnTo>
                  <a:lnTo>
                    <a:pt x="2144" y="2046"/>
                  </a:lnTo>
                  <a:lnTo>
                    <a:pt x="2160" y="2026"/>
                  </a:lnTo>
                  <a:lnTo>
                    <a:pt x="2166" y="2018"/>
                  </a:lnTo>
                  <a:lnTo>
                    <a:pt x="2183" y="1998"/>
                  </a:lnTo>
                  <a:lnTo>
                    <a:pt x="2189" y="1991"/>
                  </a:lnTo>
                  <a:lnTo>
                    <a:pt x="2206" y="1972"/>
                  </a:lnTo>
                  <a:lnTo>
                    <a:pt x="2213" y="1965"/>
                  </a:lnTo>
                  <a:lnTo>
                    <a:pt x="2231" y="1946"/>
                  </a:lnTo>
                  <a:lnTo>
                    <a:pt x="2237" y="1940"/>
                  </a:lnTo>
                  <a:lnTo>
                    <a:pt x="2256" y="1922"/>
                  </a:lnTo>
                  <a:lnTo>
                    <a:pt x="2263" y="1915"/>
                  </a:lnTo>
                  <a:lnTo>
                    <a:pt x="2282" y="1898"/>
                  </a:lnTo>
                  <a:lnTo>
                    <a:pt x="2289" y="1892"/>
                  </a:lnTo>
                  <a:lnTo>
                    <a:pt x="2309" y="1875"/>
                  </a:lnTo>
                  <a:lnTo>
                    <a:pt x="2317" y="1869"/>
                  </a:lnTo>
                  <a:lnTo>
                    <a:pt x="2337" y="1853"/>
                  </a:lnTo>
                  <a:lnTo>
                    <a:pt x="2345" y="1848"/>
                  </a:lnTo>
                  <a:lnTo>
                    <a:pt x="2366" y="1833"/>
                  </a:lnTo>
                  <a:lnTo>
                    <a:pt x="2374" y="1827"/>
                  </a:lnTo>
                  <a:lnTo>
                    <a:pt x="2396" y="1813"/>
                  </a:lnTo>
                  <a:lnTo>
                    <a:pt x="2404" y="1808"/>
                  </a:lnTo>
                  <a:lnTo>
                    <a:pt x="2426" y="1795"/>
                  </a:lnTo>
                  <a:lnTo>
                    <a:pt x="2433" y="1791"/>
                  </a:lnTo>
                  <a:lnTo>
                    <a:pt x="2456" y="1778"/>
                  </a:lnTo>
                  <a:lnTo>
                    <a:pt x="2464" y="1773"/>
                  </a:lnTo>
                  <a:lnTo>
                    <a:pt x="2488" y="1762"/>
                  </a:lnTo>
                  <a:lnTo>
                    <a:pt x="2496" y="1757"/>
                  </a:lnTo>
                  <a:lnTo>
                    <a:pt x="2520" y="1746"/>
                  </a:lnTo>
                  <a:lnTo>
                    <a:pt x="2529" y="1742"/>
                  </a:lnTo>
                  <a:lnTo>
                    <a:pt x="2553" y="1732"/>
                  </a:lnTo>
                  <a:lnTo>
                    <a:pt x="2562" y="1729"/>
                  </a:lnTo>
                  <a:lnTo>
                    <a:pt x="2586" y="1720"/>
                  </a:lnTo>
                  <a:lnTo>
                    <a:pt x="2595" y="1717"/>
                  </a:lnTo>
                  <a:lnTo>
                    <a:pt x="2620" y="1709"/>
                  </a:lnTo>
                  <a:lnTo>
                    <a:pt x="2629" y="1706"/>
                  </a:lnTo>
                  <a:lnTo>
                    <a:pt x="2654" y="1699"/>
                  </a:lnTo>
                  <a:lnTo>
                    <a:pt x="2663" y="1696"/>
                  </a:lnTo>
                  <a:lnTo>
                    <a:pt x="2689" y="1690"/>
                  </a:lnTo>
                  <a:lnTo>
                    <a:pt x="2698" y="1688"/>
                  </a:lnTo>
                  <a:lnTo>
                    <a:pt x="2723" y="1682"/>
                  </a:lnTo>
                  <a:lnTo>
                    <a:pt x="2732" y="1681"/>
                  </a:lnTo>
                  <a:lnTo>
                    <a:pt x="2758" y="1676"/>
                  </a:lnTo>
                  <a:lnTo>
                    <a:pt x="2767" y="1675"/>
                  </a:lnTo>
                  <a:lnTo>
                    <a:pt x="2793" y="1672"/>
                  </a:lnTo>
                  <a:lnTo>
                    <a:pt x="2803" y="1670"/>
                  </a:lnTo>
                  <a:lnTo>
                    <a:pt x="2828" y="1668"/>
                  </a:lnTo>
                  <a:lnTo>
                    <a:pt x="2838" y="1667"/>
                  </a:lnTo>
                  <a:lnTo>
                    <a:pt x="2864" y="1666"/>
                  </a:lnTo>
                  <a:lnTo>
                    <a:pt x="2873" y="1666"/>
                  </a:lnTo>
                  <a:lnTo>
                    <a:pt x="2899" y="1665"/>
                  </a:lnTo>
                  <a:lnTo>
                    <a:pt x="2904" y="1665"/>
                  </a:lnTo>
                  <a:lnTo>
                    <a:pt x="3353" y="1665"/>
                  </a:lnTo>
                  <a:lnTo>
                    <a:pt x="3353" y="1449"/>
                  </a:lnTo>
                  <a:lnTo>
                    <a:pt x="3353" y="1444"/>
                  </a:lnTo>
                  <a:lnTo>
                    <a:pt x="3353" y="1431"/>
                  </a:lnTo>
                  <a:lnTo>
                    <a:pt x="3354" y="1422"/>
                  </a:lnTo>
                  <a:lnTo>
                    <a:pt x="3354" y="1409"/>
                  </a:lnTo>
                  <a:lnTo>
                    <a:pt x="3355" y="1400"/>
                  </a:lnTo>
                  <a:lnTo>
                    <a:pt x="3356" y="1387"/>
                  </a:lnTo>
                  <a:lnTo>
                    <a:pt x="3357" y="1377"/>
                  </a:lnTo>
                  <a:lnTo>
                    <a:pt x="3359" y="1364"/>
                  </a:lnTo>
                  <a:lnTo>
                    <a:pt x="3360" y="1355"/>
                  </a:lnTo>
                  <a:lnTo>
                    <a:pt x="3363" y="1342"/>
                  </a:lnTo>
                  <a:lnTo>
                    <a:pt x="3364" y="1333"/>
                  </a:lnTo>
                  <a:lnTo>
                    <a:pt x="3367" y="1320"/>
                  </a:lnTo>
                  <a:lnTo>
                    <a:pt x="3369" y="1311"/>
                  </a:lnTo>
                  <a:lnTo>
                    <a:pt x="3372" y="1299"/>
                  </a:lnTo>
                  <a:lnTo>
                    <a:pt x="3375" y="1289"/>
                  </a:lnTo>
                  <a:lnTo>
                    <a:pt x="3378" y="1277"/>
                  </a:lnTo>
                  <a:lnTo>
                    <a:pt x="3381" y="1268"/>
                  </a:lnTo>
                  <a:lnTo>
                    <a:pt x="3385" y="1256"/>
                  </a:lnTo>
                  <a:lnTo>
                    <a:pt x="3388" y="1247"/>
                  </a:lnTo>
                  <a:lnTo>
                    <a:pt x="3393" y="1234"/>
                  </a:lnTo>
                  <a:lnTo>
                    <a:pt x="3396" y="1226"/>
                  </a:lnTo>
                  <a:lnTo>
                    <a:pt x="3401" y="1214"/>
                  </a:lnTo>
                  <a:lnTo>
                    <a:pt x="3405" y="1205"/>
                  </a:lnTo>
                  <a:lnTo>
                    <a:pt x="3411" y="1193"/>
                  </a:lnTo>
                  <a:lnTo>
                    <a:pt x="3415" y="1184"/>
                  </a:lnTo>
                  <a:lnTo>
                    <a:pt x="3421" y="1173"/>
                  </a:lnTo>
                  <a:lnTo>
                    <a:pt x="3425" y="1164"/>
                  </a:lnTo>
                  <a:lnTo>
                    <a:pt x="3432" y="1153"/>
                  </a:lnTo>
                  <a:lnTo>
                    <a:pt x="3435" y="1148"/>
                  </a:lnTo>
                  <a:lnTo>
                    <a:pt x="3442" y="1136"/>
                  </a:lnTo>
                  <a:lnTo>
                    <a:pt x="3447" y="1128"/>
                  </a:lnTo>
                  <a:lnTo>
                    <a:pt x="3454" y="1117"/>
                  </a:lnTo>
                  <a:lnTo>
                    <a:pt x="3459" y="1109"/>
                  </a:lnTo>
                  <a:lnTo>
                    <a:pt x="3467" y="1098"/>
                  </a:lnTo>
                  <a:lnTo>
                    <a:pt x="3473" y="1090"/>
                  </a:lnTo>
                  <a:lnTo>
                    <a:pt x="3480" y="1080"/>
                  </a:lnTo>
                  <a:lnTo>
                    <a:pt x="3486" y="1073"/>
                  </a:lnTo>
                  <a:lnTo>
                    <a:pt x="3495" y="1062"/>
                  </a:lnTo>
                  <a:lnTo>
                    <a:pt x="3501" y="1055"/>
                  </a:lnTo>
                  <a:lnTo>
                    <a:pt x="3510" y="1045"/>
                  </a:lnTo>
                  <a:lnTo>
                    <a:pt x="3516" y="1038"/>
                  </a:lnTo>
                  <a:lnTo>
                    <a:pt x="3525" y="1029"/>
                  </a:lnTo>
                  <a:lnTo>
                    <a:pt x="3532" y="1022"/>
                  </a:lnTo>
                  <a:lnTo>
                    <a:pt x="3541" y="1013"/>
                  </a:lnTo>
                  <a:lnTo>
                    <a:pt x="3548" y="1007"/>
                  </a:lnTo>
                  <a:lnTo>
                    <a:pt x="3558" y="998"/>
                  </a:lnTo>
                  <a:lnTo>
                    <a:pt x="3565" y="992"/>
                  </a:lnTo>
                  <a:lnTo>
                    <a:pt x="3576" y="983"/>
                  </a:lnTo>
                  <a:lnTo>
                    <a:pt x="3583" y="977"/>
                  </a:lnTo>
                  <a:lnTo>
                    <a:pt x="3593" y="970"/>
                  </a:lnTo>
                  <a:lnTo>
                    <a:pt x="3601" y="964"/>
                  </a:lnTo>
                  <a:lnTo>
                    <a:pt x="3612" y="956"/>
                  </a:lnTo>
                  <a:lnTo>
                    <a:pt x="3620" y="951"/>
                  </a:lnTo>
                  <a:lnTo>
                    <a:pt x="3631" y="944"/>
                  </a:lnTo>
                  <a:lnTo>
                    <a:pt x="3639" y="939"/>
                  </a:lnTo>
                  <a:lnTo>
                    <a:pt x="3651" y="932"/>
                  </a:lnTo>
                  <a:lnTo>
                    <a:pt x="3656" y="929"/>
                  </a:lnTo>
                  <a:lnTo>
                    <a:pt x="3667" y="922"/>
                  </a:lnTo>
                  <a:lnTo>
                    <a:pt x="3676" y="918"/>
                  </a:lnTo>
                  <a:lnTo>
                    <a:pt x="3687" y="912"/>
                  </a:lnTo>
                  <a:lnTo>
                    <a:pt x="3696" y="908"/>
                  </a:lnTo>
                  <a:lnTo>
                    <a:pt x="3708" y="902"/>
                  </a:lnTo>
                  <a:lnTo>
                    <a:pt x="3717" y="898"/>
                  </a:lnTo>
                  <a:lnTo>
                    <a:pt x="3729" y="893"/>
                  </a:lnTo>
                  <a:lnTo>
                    <a:pt x="3737" y="890"/>
                  </a:lnTo>
                  <a:lnTo>
                    <a:pt x="3750" y="885"/>
                  </a:lnTo>
                  <a:lnTo>
                    <a:pt x="3759" y="882"/>
                  </a:lnTo>
                  <a:lnTo>
                    <a:pt x="3771" y="878"/>
                  </a:lnTo>
                  <a:lnTo>
                    <a:pt x="3780" y="875"/>
                  </a:lnTo>
                  <a:lnTo>
                    <a:pt x="3792" y="872"/>
                  </a:lnTo>
                  <a:lnTo>
                    <a:pt x="3802" y="869"/>
                  </a:lnTo>
                  <a:lnTo>
                    <a:pt x="3814" y="866"/>
                  </a:lnTo>
                  <a:lnTo>
                    <a:pt x="3823" y="864"/>
                  </a:lnTo>
                  <a:lnTo>
                    <a:pt x="3836" y="861"/>
                  </a:lnTo>
                  <a:lnTo>
                    <a:pt x="3845" y="860"/>
                  </a:lnTo>
                  <a:lnTo>
                    <a:pt x="3858" y="857"/>
                  </a:lnTo>
                  <a:lnTo>
                    <a:pt x="3867" y="856"/>
                  </a:lnTo>
                  <a:lnTo>
                    <a:pt x="3880" y="854"/>
                  </a:lnTo>
                  <a:lnTo>
                    <a:pt x="3890" y="853"/>
                  </a:lnTo>
                  <a:lnTo>
                    <a:pt x="3903" y="852"/>
                  </a:lnTo>
                  <a:lnTo>
                    <a:pt x="3912" y="851"/>
                  </a:lnTo>
                  <a:lnTo>
                    <a:pt x="3925" y="851"/>
                  </a:lnTo>
                  <a:lnTo>
                    <a:pt x="3934" y="850"/>
                  </a:lnTo>
                  <a:close/>
                  <a:moveTo>
                    <a:pt x="3353" y="2264"/>
                  </a:moveTo>
                  <a:lnTo>
                    <a:pt x="3353" y="2165"/>
                  </a:lnTo>
                  <a:lnTo>
                    <a:pt x="2906" y="2165"/>
                  </a:lnTo>
                  <a:lnTo>
                    <a:pt x="2887" y="2165"/>
                  </a:lnTo>
                  <a:lnTo>
                    <a:pt x="2871" y="2166"/>
                  </a:lnTo>
                  <a:lnTo>
                    <a:pt x="2854" y="2168"/>
                  </a:lnTo>
                  <a:lnTo>
                    <a:pt x="2837" y="2170"/>
                  </a:lnTo>
                  <a:lnTo>
                    <a:pt x="2821" y="2173"/>
                  </a:lnTo>
                  <a:lnTo>
                    <a:pt x="2804" y="2176"/>
                  </a:lnTo>
                  <a:lnTo>
                    <a:pt x="2788" y="2180"/>
                  </a:lnTo>
                  <a:lnTo>
                    <a:pt x="2772" y="2185"/>
                  </a:lnTo>
                  <a:lnTo>
                    <a:pt x="2756" y="2190"/>
                  </a:lnTo>
                  <a:lnTo>
                    <a:pt x="2741" y="2196"/>
                  </a:lnTo>
                  <a:lnTo>
                    <a:pt x="2726" y="2202"/>
                  </a:lnTo>
                  <a:lnTo>
                    <a:pt x="2710" y="2209"/>
                  </a:lnTo>
                  <a:lnTo>
                    <a:pt x="2696" y="2217"/>
                  </a:lnTo>
                  <a:lnTo>
                    <a:pt x="2680" y="2225"/>
                  </a:lnTo>
                  <a:lnTo>
                    <a:pt x="2665" y="2234"/>
                  </a:lnTo>
                  <a:lnTo>
                    <a:pt x="2651" y="2243"/>
                  </a:lnTo>
                  <a:lnTo>
                    <a:pt x="2638" y="2253"/>
                  </a:lnTo>
                  <a:lnTo>
                    <a:pt x="2625" y="2263"/>
                  </a:lnTo>
                  <a:lnTo>
                    <a:pt x="2612" y="2274"/>
                  </a:lnTo>
                  <a:lnTo>
                    <a:pt x="2599" y="2285"/>
                  </a:lnTo>
                  <a:lnTo>
                    <a:pt x="2587" y="2296"/>
                  </a:lnTo>
                  <a:lnTo>
                    <a:pt x="2576" y="2308"/>
                  </a:lnTo>
                  <a:lnTo>
                    <a:pt x="2565" y="2321"/>
                  </a:lnTo>
                  <a:lnTo>
                    <a:pt x="2554" y="2334"/>
                  </a:lnTo>
                  <a:lnTo>
                    <a:pt x="2544" y="2347"/>
                  </a:lnTo>
                  <a:lnTo>
                    <a:pt x="2534" y="2360"/>
                  </a:lnTo>
                  <a:lnTo>
                    <a:pt x="2525" y="2374"/>
                  </a:lnTo>
                  <a:lnTo>
                    <a:pt x="2516" y="2389"/>
                  </a:lnTo>
                  <a:lnTo>
                    <a:pt x="2508" y="2405"/>
                  </a:lnTo>
                  <a:lnTo>
                    <a:pt x="2500" y="2419"/>
                  </a:lnTo>
                  <a:lnTo>
                    <a:pt x="2493" y="2435"/>
                  </a:lnTo>
                  <a:lnTo>
                    <a:pt x="2487" y="2450"/>
                  </a:lnTo>
                  <a:lnTo>
                    <a:pt x="2481" y="2465"/>
                  </a:lnTo>
                  <a:lnTo>
                    <a:pt x="2476" y="2481"/>
                  </a:lnTo>
                  <a:lnTo>
                    <a:pt x="2471" y="2497"/>
                  </a:lnTo>
                  <a:lnTo>
                    <a:pt x="2467" y="2513"/>
                  </a:lnTo>
                  <a:lnTo>
                    <a:pt x="2464" y="2530"/>
                  </a:lnTo>
                  <a:lnTo>
                    <a:pt x="2461" y="2546"/>
                  </a:lnTo>
                  <a:lnTo>
                    <a:pt x="2459" y="2563"/>
                  </a:lnTo>
                  <a:lnTo>
                    <a:pt x="2457" y="2580"/>
                  </a:lnTo>
                  <a:lnTo>
                    <a:pt x="2456" y="2596"/>
                  </a:lnTo>
                  <a:lnTo>
                    <a:pt x="2456" y="2615"/>
                  </a:lnTo>
                  <a:lnTo>
                    <a:pt x="2456" y="8199"/>
                  </a:lnTo>
                  <a:lnTo>
                    <a:pt x="2456" y="8218"/>
                  </a:lnTo>
                  <a:lnTo>
                    <a:pt x="2457" y="8235"/>
                  </a:lnTo>
                  <a:lnTo>
                    <a:pt x="2459" y="8252"/>
                  </a:lnTo>
                  <a:lnTo>
                    <a:pt x="2461" y="8269"/>
                  </a:lnTo>
                  <a:lnTo>
                    <a:pt x="2464" y="8285"/>
                  </a:lnTo>
                  <a:lnTo>
                    <a:pt x="2467" y="8302"/>
                  </a:lnTo>
                  <a:lnTo>
                    <a:pt x="2471" y="8318"/>
                  </a:lnTo>
                  <a:lnTo>
                    <a:pt x="2476" y="8334"/>
                  </a:lnTo>
                  <a:lnTo>
                    <a:pt x="2481" y="8350"/>
                  </a:lnTo>
                  <a:lnTo>
                    <a:pt x="2487" y="8365"/>
                  </a:lnTo>
                  <a:lnTo>
                    <a:pt x="2493" y="8380"/>
                  </a:lnTo>
                  <a:lnTo>
                    <a:pt x="2500" y="8396"/>
                  </a:lnTo>
                  <a:lnTo>
                    <a:pt x="2508" y="8410"/>
                  </a:lnTo>
                  <a:lnTo>
                    <a:pt x="2516" y="8426"/>
                  </a:lnTo>
                  <a:lnTo>
                    <a:pt x="2525" y="8441"/>
                  </a:lnTo>
                  <a:lnTo>
                    <a:pt x="2534" y="8455"/>
                  </a:lnTo>
                  <a:lnTo>
                    <a:pt x="2544" y="8468"/>
                  </a:lnTo>
                  <a:lnTo>
                    <a:pt x="2554" y="8481"/>
                  </a:lnTo>
                  <a:lnTo>
                    <a:pt x="2565" y="8494"/>
                  </a:lnTo>
                  <a:lnTo>
                    <a:pt x="2576" y="8507"/>
                  </a:lnTo>
                  <a:lnTo>
                    <a:pt x="2587" y="8519"/>
                  </a:lnTo>
                  <a:lnTo>
                    <a:pt x="2599" y="8530"/>
                  </a:lnTo>
                  <a:lnTo>
                    <a:pt x="2612" y="8541"/>
                  </a:lnTo>
                  <a:lnTo>
                    <a:pt x="2625" y="8552"/>
                  </a:lnTo>
                  <a:lnTo>
                    <a:pt x="2638" y="8562"/>
                  </a:lnTo>
                  <a:lnTo>
                    <a:pt x="2651" y="8572"/>
                  </a:lnTo>
                  <a:lnTo>
                    <a:pt x="2665" y="8581"/>
                  </a:lnTo>
                  <a:lnTo>
                    <a:pt x="2680" y="8590"/>
                  </a:lnTo>
                  <a:lnTo>
                    <a:pt x="2696" y="8598"/>
                  </a:lnTo>
                  <a:lnTo>
                    <a:pt x="2710" y="8606"/>
                  </a:lnTo>
                  <a:lnTo>
                    <a:pt x="2726" y="8613"/>
                  </a:lnTo>
                  <a:lnTo>
                    <a:pt x="2741" y="8619"/>
                  </a:lnTo>
                  <a:lnTo>
                    <a:pt x="2756" y="8625"/>
                  </a:lnTo>
                  <a:lnTo>
                    <a:pt x="2772" y="8630"/>
                  </a:lnTo>
                  <a:lnTo>
                    <a:pt x="2788" y="8635"/>
                  </a:lnTo>
                  <a:lnTo>
                    <a:pt x="2804" y="8639"/>
                  </a:lnTo>
                  <a:lnTo>
                    <a:pt x="2821" y="8642"/>
                  </a:lnTo>
                  <a:lnTo>
                    <a:pt x="2837" y="8645"/>
                  </a:lnTo>
                  <a:lnTo>
                    <a:pt x="2854" y="8647"/>
                  </a:lnTo>
                  <a:lnTo>
                    <a:pt x="2871" y="8649"/>
                  </a:lnTo>
                  <a:lnTo>
                    <a:pt x="2887" y="8650"/>
                  </a:lnTo>
                  <a:lnTo>
                    <a:pt x="2906" y="8650"/>
                  </a:lnTo>
                  <a:lnTo>
                    <a:pt x="7094" y="8650"/>
                  </a:lnTo>
                  <a:lnTo>
                    <a:pt x="7113" y="8650"/>
                  </a:lnTo>
                  <a:lnTo>
                    <a:pt x="7129" y="8649"/>
                  </a:lnTo>
                  <a:lnTo>
                    <a:pt x="7146" y="8647"/>
                  </a:lnTo>
                  <a:lnTo>
                    <a:pt x="7163" y="8645"/>
                  </a:lnTo>
                  <a:lnTo>
                    <a:pt x="7179" y="8642"/>
                  </a:lnTo>
                  <a:lnTo>
                    <a:pt x="7196" y="8639"/>
                  </a:lnTo>
                  <a:lnTo>
                    <a:pt x="7212" y="8635"/>
                  </a:lnTo>
                  <a:lnTo>
                    <a:pt x="7228" y="8630"/>
                  </a:lnTo>
                  <a:lnTo>
                    <a:pt x="7244" y="8625"/>
                  </a:lnTo>
                  <a:lnTo>
                    <a:pt x="7259" y="8619"/>
                  </a:lnTo>
                  <a:lnTo>
                    <a:pt x="7274" y="8613"/>
                  </a:lnTo>
                  <a:lnTo>
                    <a:pt x="7290" y="8606"/>
                  </a:lnTo>
                  <a:lnTo>
                    <a:pt x="7304" y="8598"/>
                  </a:lnTo>
                  <a:lnTo>
                    <a:pt x="7320" y="8590"/>
                  </a:lnTo>
                  <a:lnTo>
                    <a:pt x="7335" y="8581"/>
                  </a:lnTo>
                  <a:lnTo>
                    <a:pt x="7349" y="8572"/>
                  </a:lnTo>
                  <a:lnTo>
                    <a:pt x="7362" y="8562"/>
                  </a:lnTo>
                  <a:lnTo>
                    <a:pt x="7375" y="8552"/>
                  </a:lnTo>
                  <a:lnTo>
                    <a:pt x="7388" y="8541"/>
                  </a:lnTo>
                  <a:lnTo>
                    <a:pt x="7401" y="8530"/>
                  </a:lnTo>
                  <a:lnTo>
                    <a:pt x="7413" y="8519"/>
                  </a:lnTo>
                  <a:lnTo>
                    <a:pt x="7424" y="8507"/>
                  </a:lnTo>
                  <a:lnTo>
                    <a:pt x="7435" y="8494"/>
                  </a:lnTo>
                  <a:lnTo>
                    <a:pt x="7446" y="8481"/>
                  </a:lnTo>
                  <a:lnTo>
                    <a:pt x="7456" y="8468"/>
                  </a:lnTo>
                  <a:lnTo>
                    <a:pt x="7466" y="8455"/>
                  </a:lnTo>
                  <a:lnTo>
                    <a:pt x="7475" y="8441"/>
                  </a:lnTo>
                  <a:lnTo>
                    <a:pt x="7484" y="8426"/>
                  </a:lnTo>
                  <a:lnTo>
                    <a:pt x="7492" y="8410"/>
                  </a:lnTo>
                  <a:lnTo>
                    <a:pt x="7500" y="8396"/>
                  </a:lnTo>
                  <a:lnTo>
                    <a:pt x="7507" y="8380"/>
                  </a:lnTo>
                  <a:lnTo>
                    <a:pt x="7513" y="8365"/>
                  </a:lnTo>
                  <a:lnTo>
                    <a:pt x="7519" y="8350"/>
                  </a:lnTo>
                  <a:lnTo>
                    <a:pt x="7524" y="8334"/>
                  </a:lnTo>
                  <a:lnTo>
                    <a:pt x="7529" y="8318"/>
                  </a:lnTo>
                  <a:lnTo>
                    <a:pt x="7533" y="8302"/>
                  </a:lnTo>
                  <a:lnTo>
                    <a:pt x="7536" y="8285"/>
                  </a:lnTo>
                  <a:lnTo>
                    <a:pt x="7539" y="8269"/>
                  </a:lnTo>
                  <a:lnTo>
                    <a:pt x="7541" y="8252"/>
                  </a:lnTo>
                  <a:lnTo>
                    <a:pt x="7543" y="8235"/>
                  </a:lnTo>
                  <a:lnTo>
                    <a:pt x="7544" y="8218"/>
                  </a:lnTo>
                  <a:lnTo>
                    <a:pt x="7544" y="8199"/>
                  </a:lnTo>
                  <a:lnTo>
                    <a:pt x="7544" y="2615"/>
                  </a:lnTo>
                  <a:lnTo>
                    <a:pt x="7544" y="2596"/>
                  </a:lnTo>
                  <a:lnTo>
                    <a:pt x="7543" y="2580"/>
                  </a:lnTo>
                  <a:lnTo>
                    <a:pt x="7541" y="2563"/>
                  </a:lnTo>
                  <a:lnTo>
                    <a:pt x="7539" y="2546"/>
                  </a:lnTo>
                  <a:lnTo>
                    <a:pt x="7536" y="2530"/>
                  </a:lnTo>
                  <a:lnTo>
                    <a:pt x="7533" y="2513"/>
                  </a:lnTo>
                  <a:lnTo>
                    <a:pt x="7529" y="2497"/>
                  </a:lnTo>
                  <a:lnTo>
                    <a:pt x="7524" y="2481"/>
                  </a:lnTo>
                  <a:lnTo>
                    <a:pt x="7519" y="2465"/>
                  </a:lnTo>
                  <a:lnTo>
                    <a:pt x="7513" y="2450"/>
                  </a:lnTo>
                  <a:lnTo>
                    <a:pt x="7507" y="2435"/>
                  </a:lnTo>
                  <a:lnTo>
                    <a:pt x="7500" y="2419"/>
                  </a:lnTo>
                  <a:lnTo>
                    <a:pt x="7492" y="2405"/>
                  </a:lnTo>
                  <a:lnTo>
                    <a:pt x="7484" y="2389"/>
                  </a:lnTo>
                  <a:lnTo>
                    <a:pt x="7475" y="2374"/>
                  </a:lnTo>
                  <a:lnTo>
                    <a:pt x="7466" y="2360"/>
                  </a:lnTo>
                  <a:lnTo>
                    <a:pt x="7456" y="2347"/>
                  </a:lnTo>
                  <a:lnTo>
                    <a:pt x="7446" y="2334"/>
                  </a:lnTo>
                  <a:lnTo>
                    <a:pt x="7435" y="2321"/>
                  </a:lnTo>
                  <a:lnTo>
                    <a:pt x="7424" y="2308"/>
                  </a:lnTo>
                  <a:lnTo>
                    <a:pt x="7413" y="2296"/>
                  </a:lnTo>
                  <a:lnTo>
                    <a:pt x="7401" y="2285"/>
                  </a:lnTo>
                  <a:lnTo>
                    <a:pt x="7388" y="2274"/>
                  </a:lnTo>
                  <a:lnTo>
                    <a:pt x="7375" y="2263"/>
                  </a:lnTo>
                  <a:lnTo>
                    <a:pt x="7362" y="2253"/>
                  </a:lnTo>
                  <a:lnTo>
                    <a:pt x="7349" y="2243"/>
                  </a:lnTo>
                  <a:lnTo>
                    <a:pt x="7335" y="2234"/>
                  </a:lnTo>
                  <a:lnTo>
                    <a:pt x="7320" y="2225"/>
                  </a:lnTo>
                  <a:lnTo>
                    <a:pt x="7304" y="2217"/>
                  </a:lnTo>
                  <a:lnTo>
                    <a:pt x="7290" y="2209"/>
                  </a:lnTo>
                  <a:lnTo>
                    <a:pt x="7274" y="2202"/>
                  </a:lnTo>
                  <a:lnTo>
                    <a:pt x="7259" y="2196"/>
                  </a:lnTo>
                  <a:lnTo>
                    <a:pt x="7244" y="2190"/>
                  </a:lnTo>
                  <a:lnTo>
                    <a:pt x="7228" y="2185"/>
                  </a:lnTo>
                  <a:lnTo>
                    <a:pt x="7212" y="2180"/>
                  </a:lnTo>
                  <a:lnTo>
                    <a:pt x="7196" y="2176"/>
                  </a:lnTo>
                  <a:lnTo>
                    <a:pt x="7179" y="2173"/>
                  </a:lnTo>
                  <a:lnTo>
                    <a:pt x="7163" y="2170"/>
                  </a:lnTo>
                  <a:lnTo>
                    <a:pt x="7146" y="2168"/>
                  </a:lnTo>
                  <a:lnTo>
                    <a:pt x="7129" y="2166"/>
                  </a:lnTo>
                  <a:lnTo>
                    <a:pt x="7113" y="2165"/>
                  </a:lnTo>
                  <a:lnTo>
                    <a:pt x="7094" y="2165"/>
                  </a:lnTo>
                  <a:lnTo>
                    <a:pt x="6647" y="2165"/>
                  </a:lnTo>
                  <a:lnTo>
                    <a:pt x="6647" y="2264"/>
                  </a:lnTo>
                  <a:lnTo>
                    <a:pt x="6647" y="2269"/>
                  </a:lnTo>
                  <a:lnTo>
                    <a:pt x="6647" y="2282"/>
                  </a:lnTo>
                  <a:lnTo>
                    <a:pt x="6646" y="2291"/>
                  </a:lnTo>
                  <a:lnTo>
                    <a:pt x="6646" y="2304"/>
                  </a:lnTo>
                  <a:lnTo>
                    <a:pt x="6645" y="2313"/>
                  </a:lnTo>
                  <a:lnTo>
                    <a:pt x="6644" y="2326"/>
                  </a:lnTo>
                  <a:lnTo>
                    <a:pt x="6643" y="2336"/>
                  </a:lnTo>
                  <a:lnTo>
                    <a:pt x="6641" y="2349"/>
                  </a:lnTo>
                  <a:lnTo>
                    <a:pt x="6640" y="2358"/>
                  </a:lnTo>
                  <a:lnTo>
                    <a:pt x="6637" y="2371"/>
                  </a:lnTo>
                  <a:lnTo>
                    <a:pt x="6636" y="2380"/>
                  </a:lnTo>
                  <a:lnTo>
                    <a:pt x="6633" y="2393"/>
                  </a:lnTo>
                  <a:lnTo>
                    <a:pt x="6631" y="2402"/>
                  </a:lnTo>
                  <a:lnTo>
                    <a:pt x="6628" y="2414"/>
                  </a:lnTo>
                  <a:lnTo>
                    <a:pt x="6625" y="2423"/>
                  </a:lnTo>
                  <a:lnTo>
                    <a:pt x="6622" y="2436"/>
                  </a:lnTo>
                  <a:lnTo>
                    <a:pt x="6619" y="2445"/>
                  </a:lnTo>
                  <a:lnTo>
                    <a:pt x="6615" y="2458"/>
                  </a:lnTo>
                  <a:lnTo>
                    <a:pt x="6612" y="2466"/>
                  </a:lnTo>
                  <a:lnTo>
                    <a:pt x="6607" y="2479"/>
                  </a:lnTo>
                  <a:lnTo>
                    <a:pt x="6604" y="2488"/>
                  </a:lnTo>
                  <a:lnTo>
                    <a:pt x="6599" y="2500"/>
                  </a:lnTo>
                  <a:lnTo>
                    <a:pt x="6595" y="2509"/>
                  </a:lnTo>
                  <a:lnTo>
                    <a:pt x="6589" y="2520"/>
                  </a:lnTo>
                  <a:lnTo>
                    <a:pt x="6585" y="2529"/>
                  </a:lnTo>
                  <a:lnTo>
                    <a:pt x="6579" y="2541"/>
                  </a:lnTo>
                  <a:lnTo>
                    <a:pt x="6575" y="2549"/>
                  </a:lnTo>
                  <a:lnTo>
                    <a:pt x="6568" y="2561"/>
                  </a:lnTo>
                  <a:lnTo>
                    <a:pt x="6565" y="2567"/>
                  </a:lnTo>
                  <a:lnTo>
                    <a:pt x="6558" y="2578"/>
                  </a:lnTo>
                  <a:lnTo>
                    <a:pt x="6553" y="2586"/>
                  </a:lnTo>
                  <a:lnTo>
                    <a:pt x="6546" y="2597"/>
                  </a:lnTo>
                  <a:lnTo>
                    <a:pt x="6540" y="2606"/>
                  </a:lnTo>
                  <a:lnTo>
                    <a:pt x="6533" y="2616"/>
                  </a:lnTo>
                  <a:lnTo>
                    <a:pt x="6527" y="2624"/>
                  </a:lnTo>
                  <a:lnTo>
                    <a:pt x="6519" y="2634"/>
                  </a:lnTo>
                  <a:lnTo>
                    <a:pt x="6513" y="2642"/>
                  </a:lnTo>
                  <a:lnTo>
                    <a:pt x="6505" y="2652"/>
                  </a:lnTo>
                  <a:lnTo>
                    <a:pt x="6498" y="2659"/>
                  </a:lnTo>
                  <a:lnTo>
                    <a:pt x="6490" y="2669"/>
                  </a:lnTo>
                  <a:lnTo>
                    <a:pt x="6483" y="2676"/>
                  </a:lnTo>
                  <a:lnTo>
                    <a:pt x="6474" y="2685"/>
                  </a:lnTo>
                  <a:lnTo>
                    <a:pt x="6468" y="2692"/>
                  </a:lnTo>
                  <a:lnTo>
                    <a:pt x="6458" y="2701"/>
                  </a:lnTo>
                  <a:lnTo>
                    <a:pt x="6451" y="2707"/>
                  </a:lnTo>
                  <a:lnTo>
                    <a:pt x="6442" y="2716"/>
                  </a:lnTo>
                  <a:lnTo>
                    <a:pt x="6435" y="2722"/>
                  </a:lnTo>
                  <a:lnTo>
                    <a:pt x="6425" y="2730"/>
                  </a:lnTo>
                  <a:lnTo>
                    <a:pt x="6417" y="2736"/>
                  </a:lnTo>
                  <a:lnTo>
                    <a:pt x="6407" y="2744"/>
                  </a:lnTo>
                  <a:lnTo>
                    <a:pt x="6400" y="2749"/>
                  </a:lnTo>
                  <a:lnTo>
                    <a:pt x="6389" y="2757"/>
                  </a:lnTo>
                  <a:lnTo>
                    <a:pt x="6382" y="2762"/>
                  </a:lnTo>
                  <a:lnTo>
                    <a:pt x="6371" y="2769"/>
                  </a:lnTo>
                  <a:lnTo>
                    <a:pt x="6363" y="2774"/>
                  </a:lnTo>
                  <a:lnTo>
                    <a:pt x="6352" y="2781"/>
                  </a:lnTo>
                  <a:lnTo>
                    <a:pt x="6341" y="2787"/>
                  </a:lnTo>
                  <a:lnTo>
                    <a:pt x="6330" y="2793"/>
                  </a:lnTo>
                  <a:lnTo>
                    <a:pt x="6322" y="2797"/>
                  </a:lnTo>
                  <a:lnTo>
                    <a:pt x="6310" y="2803"/>
                  </a:lnTo>
                  <a:lnTo>
                    <a:pt x="6302" y="2807"/>
                  </a:lnTo>
                  <a:lnTo>
                    <a:pt x="6290" y="2812"/>
                  </a:lnTo>
                  <a:lnTo>
                    <a:pt x="6281" y="2816"/>
                  </a:lnTo>
                  <a:lnTo>
                    <a:pt x="6269" y="2821"/>
                  </a:lnTo>
                  <a:lnTo>
                    <a:pt x="6261" y="2824"/>
                  </a:lnTo>
                  <a:lnTo>
                    <a:pt x="6249" y="2828"/>
                  </a:lnTo>
                  <a:lnTo>
                    <a:pt x="6240" y="2831"/>
                  </a:lnTo>
                  <a:lnTo>
                    <a:pt x="6228" y="2835"/>
                  </a:lnTo>
                  <a:lnTo>
                    <a:pt x="6219" y="2838"/>
                  </a:lnTo>
                  <a:lnTo>
                    <a:pt x="6206" y="2842"/>
                  </a:lnTo>
                  <a:lnTo>
                    <a:pt x="6198" y="2844"/>
                  </a:lnTo>
                  <a:lnTo>
                    <a:pt x="6185" y="2847"/>
                  </a:lnTo>
                  <a:lnTo>
                    <a:pt x="6176" y="2849"/>
                  </a:lnTo>
                  <a:lnTo>
                    <a:pt x="6163" y="2852"/>
                  </a:lnTo>
                  <a:lnTo>
                    <a:pt x="6154" y="2853"/>
                  </a:lnTo>
                  <a:lnTo>
                    <a:pt x="6141" y="2856"/>
                  </a:lnTo>
                  <a:lnTo>
                    <a:pt x="6132" y="2857"/>
                  </a:lnTo>
                  <a:lnTo>
                    <a:pt x="6119" y="2859"/>
                  </a:lnTo>
                  <a:lnTo>
                    <a:pt x="6110" y="2860"/>
                  </a:lnTo>
                  <a:lnTo>
                    <a:pt x="6097" y="2861"/>
                  </a:lnTo>
                  <a:lnTo>
                    <a:pt x="6088" y="2862"/>
                  </a:lnTo>
                  <a:lnTo>
                    <a:pt x="6075" y="2862"/>
                  </a:lnTo>
                  <a:lnTo>
                    <a:pt x="6066" y="2863"/>
                  </a:lnTo>
                  <a:lnTo>
                    <a:pt x="6053" y="2863"/>
                  </a:lnTo>
                  <a:lnTo>
                    <a:pt x="6048" y="2863"/>
                  </a:lnTo>
                  <a:lnTo>
                    <a:pt x="3952" y="2863"/>
                  </a:lnTo>
                  <a:lnTo>
                    <a:pt x="3947" y="2863"/>
                  </a:lnTo>
                  <a:lnTo>
                    <a:pt x="3934" y="2863"/>
                  </a:lnTo>
                  <a:lnTo>
                    <a:pt x="3925" y="2862"/>
                  </a:lnTo>
                  <a:lnTo>
                    <a:pt x="3912" y="2862"/>
                  </a:lnTo>
                  <a:lnTo>
                    <a:pt x="3903" y="2861"/>
                  </a:lnTo>
                  <a:lnTo>
                    <a:pt x="3890" y="2860"/>
                  </a:lnTo>
                  <a:lnTo>
                    <a:pt x="3881" y="2859"/>
                  </a:lnTo>
                  <a:lnTo>
                    <a:pt x="3868" y="2857"/>
                  </a:lnTo>
                  <a:lnTo>
                    <a:pt x="3859" y="2856"/>
                  </a:lnTo>
                  <a:lnTo>
                    <a:pt x="3846" y="2853"/>
                  </a:lnTo>
                  <a:lnTo>
                    <a:pt x="3837" y="2852"/>
                  </a:lnTo>
                  <a:lnTo>
                    <a:pt x="3824" y="2849"/>
                  </a:lnTo>
                  <a:lnTo>
                    <a:pt x="3815" y="2847"/>
                  </a:lnTo>
                  <a:lnTo>
                    <a:pt x="3802" y="2844"/>
                  </a:lnTo>
                  <a:lnTo>
                    <a:pt x="3794" y="2842"/>
                  </a:lnTo>
                  <a:lnTo>
                    <a:pt x="3781" y="2838"/>
                  </a:lnTo>
                  <a:lnTo>
                    <a:pt x="3772" y="2835"/>
                  </a:lnTo>
                  <a:lnTo>
                    <a:pt x="3760" y="2831"/>
                  </a:lnTo>
                  <a:lnTo>
                    <a:pt x="3751" y="2828"/>
                  </a:lnTo>
                  <a:lnTo>
                    <a:pt x="3739" y="2824"/>
                  </a:lnTo>
                  <a:lnTo>
                    <a:pt x="3731" y="2821"/>
                  </a:lnTo>
                  <a:lnTo>
                    <a:pt x="3719" y="2816"/>
                  </a:lnTo>
                  <a:lnTo>
                    <a:pt x="3710" y="2812"/>
                  </a:lnTo>
                  <a:lnTo>
                    <a:pt x="3698" y="2807"/>
                  </a:lnTo>
                  <a:lnTo>
                    <a:pt x="3690" y="2803"/>
                  </a:lnTo>
                  <a:lnTo>
                    <a:pt x="3678" y="2797"/>
                  </a:lnTo>
                  <a:lnTo>
                    <a:pt x="3670" y="2793"/>
                  </a:lnTo>
                  <a:lnTo>
                    <a:pt x="3659" y="2787"/>
                  </a:lnTo>
                  <a:lnTo>
                    <a:pt x="3648" y="2781"/>
                  </a:lnTo>
                  <a:lnTo>
                    <a:pt x="3637" y="2774"/>
                  </a:lnTo>
                  <a:lnTo>
                    <a:pt x="3629" y="2769"/>
                  </a:lnTo>
                  <a:lnTo>
                    <a:pt x="3618" y="2762"/>
                  </a:lnTo>
                  <a:lnTo>
                    <a:pt x="3611" y="2757"/>
                  </a:lnTo>
                  <a:lnTo>
                    <a:pt x="3600" y="2749"/>
                  </a:lnTo>
                  <a:lnTo>
                    <a:pt x="3593" y="2744"/>
                  </a:lnTo>
                  <a:lnTo>
                    <a:pt x="3583" y="2736"/>
                  </a:lnTo>
                  <a:lnTo>
                    <a:pt x="3575" y="2730"/>
                  </a:lnTo>
                  <a:lnTo>
                    <a:pt x="3565" y="2722"/>
                  </a:lnTo>
                  <a:lnTo>
                    <a:pt x="3558" y="2716"/>
                  </a:lnTo>
                  <a:lnTo>
                    <a:pt x="3549" y="2707"/>
                  </a:lnTo>
                  <a:lnTo>
                    <a:pt x="3542" y="2701"/>
                  </a:lnTo>
                  <a:lnTo>
                    <a:pt x="3532" y="2692"/>
                  </a:lnTo>
                  <a:lnTo>
                    <a:pt x="3526" y="2685"/>
                  </a:lnTo>
                  <a:lnTo>
                    <a:pt x="3517" y="2676"/>
                  </a:lnTo>
                  <a:lnTo>
                    <a:pt x="3510" y="2669"/>
                  </a:lnTo>
                  <a:lnTo>
                    <a:pt x="3502" y="2659"/>
                  </a:lnTo>
                  <a:lnTo>
                    <a:pt x="3495" y="2652"/>
                  </a:lnTo>
                  <a:lnTo>
                    <a:pt x="3487" y="2642"/>
                  </a:lnTo>
                  <a:lnTo>
                    <a:pt x="3481" y="2634"/>
                  </a:lnTo>
                  <a:lnTo>
                    <a:pt x="3473" y="2624"/>
                  </a:lnTo>
                  <a:lnTo>
                    <a:pt x="3467" y="2616"/>
                  </a:lnTo>
                  <a:lnTo>
                    <a:pt x="3460" y="2606"/>
                  </a:lnTo>
                  <a:lnTo>
                    <a:pt x="3454" y="2597"/>
                  </a:lnTo>
                  <a:lnTo>
                    <a:pt x="3447" y="2586"/>
                  </a:lnTo>
                  <a:lnTo>
                    <a:pt x="3442" y="2578"/>
                  </a:lnTo>
                  <a:lnTo>
                    <a:pt x="3435" y="2567"/>
                  </a:lnTo>
                  <a:lnTo>
                    <a:pt x="3432" y="2561"/>
                  </a:lnTo>
                  <a:lnTo>
                    <a:pt x="3425" y="2549"/>
                  </a:lnTo>
                  <a:lnTo>
                    <a:pt x="3421" y="2541"/>
                  </a:lnTo>
                  <a:lnTo>
                    <a:pt x="3415" y="2529"/>
                  </a:lnTo>
                  <a:lnTo>
                    <a:pt x="3411" y="2520"/>
                  </a:lnTo>
                  <a:lnTo>
                    <a:pt x="3405" y="2509"/>
                  </a:lnTo>
                  <a:lnTo>
                    <a:pt x="3401" y="2500"/>
                  </a:lnTo>
                  <a:lnTo>
                    <a:pt x="3396" y="2488"/>
                  </a:lnTo>
                  <a:lnTo>
                    <a:pt x="3393" y="2479"/>
                  </a:lnTo>
                  <a:lnTo>
                    <a:pt x="3388" y="2466"/>
                  </a:lnTo>
                  <a:lnTo>
                    <a:pt x="3385" y="2458"/>
                  </a:lnTo>
                  <a:lnTo>
                    <a:pt x="3381" y="2445"/>
                  </a:lnTo>
                  <a:lnTo>
                    <a:pt x="3378" y="2436"/>
                  </a:lnTo>
                  <a:lnTo>
                    <a:pt x="3375" y="2423"/>
                  </a:lnTo>
                  <a:lnTo>
                    <a:pt x="3372" y="2414"/>
                  </a:lnTo>
                  <a:lnTo>
                    <a:pt x="3369" y="2402"/>
                  </a:lnTo>
                  <a:lnTo>
                    <a:pt x="3367" y="2393"/>
                  </a:lnTo>
                  <a:lnTo>
                    <a:pt x="3364" y="2380"/>
                  </a:lnTo>
                  <a:lnTo>
                    <a:pt x="3363" y="2371"/>
                  </a:lnTo>
                  <a:lnTo>
                    <a:pt x="3360" y="2358"/>
                  </a:lnTo>
                  <a:lnTo>
                    <a:pt x="3359" y="2349"/>
                  </a:lnTo>
                  <a:lnTo>
                    <a:pt x="3357" y="2336"/>
                  </a:lnTo>
                  <a:lnTo>
                    <a:pt x="3356" y="2326"/>
                  </a:lnTo>
                  <a:lnTo>
                    <a:pt x="3355" y="2313"/>
                  </a:lnTo>
                  <a:lnTo>
                    <a:pt x="3354" y="2304"/>
                  </a:lnTo>
                  <a:lnTo>
                    <a:pt x="3354" y="2291"/>
                  </a:lnTo>
                  <a:lnTo>
                    <a:pt x="3353" y="2282"/>
                  </a:lnTo>
                  <a:lnTo>
                    <a:pt x="3353" y="2269"/>
                  </a:lnTo>
                  <a:lnTo>
                    <a:pt x="3353" y="2264"/>
                  </a:lnTo>
                  <a:close/>
                  <a:moveTo>
                    <a:pt x="6046" y="1350"/>
                  </a:moveTo>
                  <a:lnTo>
                    <a:pt x="3954" y="1350"/>
                  </a:lnTo>
                  <a:lnTo>
                    <a:pt x="3948" y="1350"/>
                  </a:lnTo>
                  <a:lnTo>
                    <a:pt x="3945" y="1350"/>
                  </a:lnTo>
                  <a:lnTo>
                    <a:pt x="3941" y="1351"/>
                  </a:lnTo>
                  <a:lnTo>
                    <a:pt x="3937" y="1351"/>
                  </a:lnTo>
                  <a:lnTo>
                    <a:pt x="3934" y="1352"/>
                  </a:lnTo>
                  <a:lnTo>
                    <a:pt x="3930" y="1352"/>
                  </a:lnTo>
                  <a:lnTo>
                    <a:pt x="3927" y="1353"/>
                  </a:lnTo>
                  <a:lnTo>
                    <a:pt x="3924" y="1354"/>
                  </a:lnTo>
                  <a:lnTo>
                    <a:pt x="3920" y="1355"/>
                  </a:lnTo>
                  <a:lnTo>
                    <a:pt x="3917" y="1357"/>
                  </a:lnTo>
                  <a:lnTo>
                    <a:pt x="3914" y="1358"/>
                  </a:lnTo>
                  <a:lnTo>
                    <a:pt x="3911" y="1359"/>
                  </a:lnTo>
                  <a:lnTo>
                    <a:pt x="3907" y="1361"/>
                  </a:lnTo>
                  <a:lnTo>
                    <a:pt x="3903" y="1364"/>
                  </a:lnTo>
                  <a:lnTo>
                    <a:pt x="3898" y="1366"/>
                  </a:lnTo>
                  <a:lnTo>
                    <a:pt x="3896" y="1368"/>
                  </a:lnTo>
                  <a:lnTo>
                    <a:pt x="3893" y="1370"/>
                  </a:lnTo>
                  <a:lnTo>
                    <a:pt x="3890" y="1372"/>
                  </a:lnTo>
                  <a:lnTo>
                    <a:pt x="3887" y="1374"/>
                  </a:lnTo>
                  <a:lnTo>
                    <a:pt x="3885" y="1377"/>
                  </a:lnTo>
                  <a:lnTo>
                    <a:pt x="3882" y="1379"/>
                  </a:lnTo>
                  <a:lnTo>
                    <a:pt x="3880" y="1382"/>
                  </a:lnTo>
                  <a:lnTo>
                    <a:pt x="3877" y="1384"/>
                  </a:lnTo>
                  <a:lnTo>
                    <a:pt x="3875" y="1387"/>
                  </a:lnTo>
                  <a:lnTo>
                    <a:pt x="3873" y="1390"/>
                  </a:lnTo>
                  <a:lnTo>
                    <a:pt x="3871" y="1393"/>
                  </a:lnTo>
                  <a:lnTo>
                    <a:pt x="3869" y="1395"/>
                  </a:lnTo>
                  <a:lnTo>
                    <a:pt x="3867" y="1400"/>
                  </a:lnTo>
                  <a:lnTo>
                    <a:pt x="3864" y="1404"/>
                  </a:lnTo>
                  <a:lnTo>
                    <a:pt x="3862" y="1408"/>
                  </a:lnTo>
                  <a:lnTo>
                    <a:pt x="3861" y="1411"/>
                  </a:lnTo>
                  <a:lnTo>
                    <a:pt x="3860" y="1414"/>
                  </a:lnTo>
                  <a:lnTo>
                    <a:pt x="3858" y="1417"/>
                  </a:lnTo>
                  <a:lnTo>
                    <a:pt x="3857" y="1421"/>
                  </a:lnTo>
                  <a:lnTo>
                    <a:pt x="3856" y="1424"/>
                  </a:lnTo>
                  <a:lnTo>
                    <a:pt x="3855" y="1427"/>
                  </a:lnTo>
                  <a:lnTo>
                    <a:pt x="3855" y="1431"/>
                  </a:lnTo>
                  <a:lnTo>
                    <a:pt x="3854" y="1434"/>
                  </a:lnTo>
                  <a:lnTo>
                    <a:pt x="3854" y="1438"/>
                  </a:lnTo>
                  <a:lnTo>
                    <a:pt x="3853" y="1442"/>
                  </a:lnTo>
                  <a:lnTo>
                    <a:pt x="3853" y="1445"/>
                  </a:lnTo>
                  <a:lnTo>
                    <a:pt x="3853" y="1451"/>
                  </a:lnTo>
                  <a:lnTo>
                    <a:pt x="3853" y="1665"/>
                  </a:lnTo>
                  <a:lnTo>
                    <a:pt x="6147" y="1665"/>
                  </a:lnTo>
                  <a:lnTo>
                    <a:pt x="6147" y="1451"/>
                  </a:lnTo>
                  <a:lnTo>
                    <a:pt x="6147" y="1445"/>
                  </a:lnTo>
                  <a:lnTo>
                    <a:pt x="6147" y="1442"/>
                  </a:lnTo>
                  <a:lnTo>
                    <a:pt x="6146" y="1438"/>
                  </a:lnTo>
                  <a:lnTo>
                    <a:pt x="6146" y="1434"/>
                  </a:lnTo>
                  <a:lnTo>
                    <a:pt x="6145" y="1431"/>
                  </a:lnTo>
                  <a:lnTo>
                    <a:pt x="6145" y="1427"/>
                  </a:lnTo>
                  <a:lnTo>
                    <a:pt x="6144" y="1424"/>
                  </a:lnTo>
                  <a:lnTo>
                    <a:pt x="6143" y="1421"/>
                  </a:lnTo>
                  <a:lnTo>
                    <a:pt x="6142" y="1417"/>
                  </a:lnTo>
                  <a:lnTo>
                    <a:pt x="6140" y="1414"/>
                  </a:lnTo>
                  <a:lnTo>
                    <a:pt x="6139" y="1411"/>
                  </a:lnTo>
                  <a:lnTo>
                    <a:pt x="6138" y="1408"/>
                  </a:lnTo>
                  <a:lnTo>
                    <a:pt x="6136" y="1404"/>
                  </a:lnTo>
                  <a:lnTo>
                    <a:pt x="6133" y="1400"/>
                  </a:lnTo>
                  <a:lnTo>
                    <a:pt x="6131" y="1395"/>
                  </a:lnTo>
                  <a:lnTo>
                    <a:pt x="6129" y="1393"/>
                  </a:lnTo>
                  <a:lnTo>
                    <a:pt x="6127" y="1390"/>
                  </a:lnTo>
                  <a:lnTo>
                    <a:pt x="6125" y="1387"/>
                  </a:lnTo>
                  <a:lnTo>
                    <a:pt x="6123" y="1384"/>
                  </a:lnTo>
                  <a:lnTo>
                    <a:pt x="6120" y="1382"/>
                  </a:lnTo>
                  <a:lnTo>
                    <a:pt x="6118" y="1379"/>
                  </a:lnTo>
                  <a:lnTo>
                    <a:pt x="6115" y="1377"/>
                  </a:lnTo>
                  <a:lnTo>
                    <a:pt x="6113" y="1374"/>
                  </a:lnTo>
                  <a:lnTo>
                    <a:pt x="6110" y="1372"/>
                  </a:lnTo>
                  <a:lnTo>
                    <a:pt x="6107" y="1370"/>
                  </a:lnTo>
                  <a:lnTo>
                    <a:pt x="6104" y="1368"/>
                  </a:lnTo>
                  <a:lnTo>
                    <a:pt x="6102" y="1366"/>
                  </a:lnTo>
                  <a:lnTo>
                    <a:pt x="6097" y="1364"/>
                  </a:lnTo>
                  <a:lnTo>
                    <a:pt x="6093" y="1361"/>
                  </a:lnTo>
                  <a:lnTo>
                    <a:pt x="6089" y="1359"/>
                  </a:lnTo>
                  <a:lnTo>
                    <a:pt x="6086" y="1358"/>
                  </a:lnTo>
                  <a:lnTo>
                    <a:pt x="6083" y="1357"/>
                  </a:lnTo>
                  <a:lnTo>
                    <a:pt x="6080" y="1355"/>
                  </a:lnTo>
                  <a:lnTo>
                    <a:pt x="6076" y="1354"/>
                  </a:lnTo>
                  <a:lnTo>
                    <a:pt x="6073" y="1353"/>
                  </a:lnTo>
                  <a:lnTo>
                    <a:pt x="6070" y="1352"/>
                  </a:lnTo>
                  <a:lnTo>
                    <a:pt x="6066" y="1352"/>
                  </a:lnTo>
                  <a:lnTo>
                    <a:pt x="6063" y="1351"/>
                  </a:lnTo>
                  <a:lnTo>
                    <a:pt x="6059" y="1351"/>
                  </a:lnTo>
                  <a:lnTo>
                    <a:pt x="6055" y="1350"/>
                  </a:lnTo>
                  <a:lnTo>
                    <a:pt x="6052" y="1350"/>
                  </a:lnTo>
                  <a:lnTo>
                    <a:pt x="6046" y="1350"/>
                  </a:lnTo>
                  <a:close/>
                  <a:moveTo>
                    <a:pt x="6147" y="2262"/>
                  </a:moveTo>
                  <a:lnTo>
                    <a:pt x="6147" y="2165"/>
                  </a:lnTo>
                  <a:lnTo>
                    <a:pt x="3853" y="2165"/>
                  </a:lnTo>
                  <a:lnTo>
                    <a:pt x="3853" y="2262"/>
                  </a:lnTo>
                  <a:lnTo>
                    <a:pt x="3853" y="2268"/>
                  </a:lnTo>
                  <a:lnTo>
                    <a:pt x="3853" y="2271"/>
                  </a:lnTo>
                  <a:lnTo>
                    <a:pt x="3854" y="2275"/>
                  </a:lnTo>
                  <a:lnTo>
                    <a:pt x="3854" y="2279"/>
                  </a:lnTo>
                  <a:lnTo>
                    <a:pt x="3855" y="2283"/>
                  </a:lnTo>
                  <a:lnTo>
                    <a:pt x="3856" y="2286"/>
                  </a:lnTo>
                  <a:lnTo>
                    <a:pt x="3856" y="2290"/>
                  </a:lnTo>
                  <a:lnTo>
                    <a:pt x="3857" y="2294"/>
                  </a:lnTo>
                  <a:lnTo>
                    <a:pt x="3859" y="2297"/>
                  </a:lnTo>
                  <a:lnTo>
                    <a:pt x="3860" y="2300"/>
                  </a:lnTo>
                  <a:lnTo>
                    <a:pt x="3861" y="2304"/>
                  </a:lnTo>
                  <a:lnTo>
                    <a:pt x="3863" y="2307"/>
                  </a:lnTo>
                  <a:lnTo>
                    <a:pt x="3864" y="2310"/>
                  </a:lnTo>
                  <a:lnTo>
                    <a:pt x="3867" y="2314"/>
                  </a:lnTo>
                  <a:lnTo>
                    <a:pt x="3869" y="2318"/>
                  </a:lnTo>
                  <a:lnTo>
                    <a:pt x="3871" y="2321"/>
                  </a:lnTo>
                  <a:lnTo>
                    <a:pt x="3873" y="2323"/>
                  </a:lnTo>
                  <a:lnTo>
                    <a:pt x="3875" y="2326"/>
                  </a:lnTo>
                  <a:lnTo>
                    <a:pt x="3877" y="2329"/>
                  </a:lnTo>
                  <a:lnTo>
                    <a:pt x="3879" y="2331"/>
                  </a:lnTo>
                  <a:lnTo>
                    <a:pt x="3882" y="2334"/>
                  </a:lnTo>
                  <a:lnTo>
                    <a:pt x="3884" y="2337"/>
                  </a:lnTo>
                  <a:lnTo>
                    <a:pt x="3887" y="2339"/>
                  </a:lnTo>
                  <a:lnTo>
                    <a:pt x="3890" y="2342"/>
                  </a:lnTo>
                  <a:lnTo>
                    <a:pt x="3894" y="2344"/>
                  </a:lnTo>
                  <a:lnTo>
                    <a:pt x="3897" y="2347"/>
                  </a:lnTo>
                  <a:lnTo>
                    <a:pt x="3901" y="2349"/>
                  </a:lnTo>
                  <a:lnTo>
                    <a:pt x="3903" y="2350"/>
                  </a:lnTo>
                  <a:lnTo>
                    <a:pt x="3905" y="2351"/>
                  </a:lnTo>
                  <a:lnTo>
                    <a:pt x="3908" y="2353"/>
                  </a:lnTo>
                  <a:lnTo>
                    <a:pt x="3912" y="2355"/>
                  </a:lnTo>
                  <a:lnTo>
                    <a:pt x="3915" y="2356"/>
                  </a:lnTo>
                  <a:lnTo>
                    <a:pt x="3919" y="2357"/>
                  </a:lnTo>
                  <a:lnTo>
                    <a:pt x="3922" y="2359"/>
                  </a:lnTo>
                  <a:lnTo>
                    <a:pt x="3926" y="2360"/>
                  </a:lnTo>
                  <a:lnTo>
                    <a:pt x="3930" y="2360"/>
                  </a:lnTo>
                  <a:lnTo>
                    <a:pt x="3933" y="2361"/>
                  </a:lnTo>
                  <a:lnTo>
                    <a:pt x="3937" y="2362"/>
                  </a:lnTo>
                  <a:lnTo>
                    <a:pt x="3941" y="2362"/>
                  </a:lnTo>
                  <a:lnTo>
                    <a:pt x="3945" y="2363"/>
                  </a:lnTo>
                  <a:lnTo>
                    <a:pt x="3948" y="2363"/>
                  </a:lnTo>
                  <a:lnTo>
                    <a:pt x="3954" y="2363"/>
                  </a:lnTo>
                  <a:lnTo>
                    <a:pt x="6046" y="2363"/>
                  </a:lnTo>
                  <a:lnTo>
                    <a:pt x="6052" y="2363"/>
                  </a:lnTo>
                  <a:lnTo>
                    <a:pt x="6055" y="2363"/>
                  </a:lnTo>
                  <a:lnTo>
                    <a:pt x="6059" y="2362"/>
                  </a:lnTo>
                  <a:lnTo>
                    <a:pt x="6063" y="2362"/>
                  </a:lnTo>
                  <a:lnTo>
                    <a:pt x="6067" y="2361"/>
                  </a:lnTo>
                  <a:lnTo>
                    <a:pt x="6070" y="2360"/>
                  </a:lnTo>
                  <a:lnTo>
                    <a:pt x="6074" y="2360"/>
                  </a:lnTo>
                  <a:lnTo>
                    <a:pt x="6078" y="2359"/>
                  </a:lnTo>
                  <a:lnTo>
                    <a:pt x="6081" y="2357"/>
                  </a:lnTo>
                  <a:lnTo>
                    <a:pt x="6085" y="2356"/>
                  </a:lnTo>
                  <a:lnTo>
                    <a:pt x="6088" y="2355"/>
                  </a:lnTo>
                  <a:lnTo>
                    <a:pt x="6092" y="2353"/>
                  </a:lnTo>
                  <a:lnTo>
                    <a:pt x="6095" y="2351"/>
                  </a:lnTo>
                  <a:lnTo>
                    <a:pt x="6097" y="2350"/>
                  </a:lnTo>
                  <a:lnTo>
                    <a:pt x="6099" y="2349"/>
                  </a:lnTo>
                  <a:lnTo>
                    <a:pt x="6103" y="2347"/>
                  </a:lnTo>
                  <a:lnTo>
                    <a:pt x="6106" y="2344"/>
                  </a:lnTo>
                  <a:lnTo>
                    <a:pt x="6110" y="2342"/>
                  </a:lnTo>
                  <a:lnTo>
                    <a:pt x="6113" y="2339"/>
                  </a:lnTo>
                  <a:lnTo>
                    <a:pt x="6116" y="2337"/>
                  </a:lnTo>
                  <a:lnTo>
                    <a:pt x="6118" y="2334"/>
                  </a:lnTo>
                  <a:lnTo>
                    <a:pt x="6121" y="2331"/>
                  </a:lnTo>
                  <a:lnTo>
                    <a:pt x="6123" y="2329"/>
                  </a:lnTo>
                  <a:lnTo>
                    <a:pt x="6125" y="2326"/>
                  </a:lnTo>
                  <a:lnTo>
                    <a:pt x="6127" y="2323"/>
                  </a:lnTo>
                  <a:lnTo>
                    <a:pt x="6129" y="2321"/>
                  </a:lnTo>
                  <a:lnTo>
                    <a:pt x="6131" y="2318"/>
                  </a:lnTo>
                  <a:lnTo>
                    <a:pt x="6133" y="2314"/>
                  </a:lnTo>
                  <a:lnTo>
                    <a:pt x="6136" y="2310"/>
                  </a:lnTo>
                  <a:lnTo>
                    <a:pt x="6137" y="2307"/>
                  </a:lnTo>
                  <a:lnTo>
                    <a:pt x="6139" y="2304"/>
                  </a:lnTo>
                  <a:lnTo>
                    <a:pt x="6140" y="2300"/>
                  </a:lnTo>
                  <a:lnTo>
                    <a:pt x="6141" y="2297"/>
                  </a:lnTo>
                  <a:lnTo>
                    <a:pt x="6143" y="2294"/>
                  </a:lnTo>
                  <a:lnTo>
                    <a:pt x="6144" y="2290"/>
                  </a:lnTo>
                  <a:lnTo>
                    <a:pt x="6144" y="2286"/>
                  </a:lnTo>
                  <a:lnTo>
                    <a:pt x="6145" y="2283"/>
                  </a:lnTo>
                  <a:lnTo>
                    <a:pt x="6146" y="2279"/>
                  </a:lnTo>
                  <a:lnTo>
                    <a:pt x="6146" y="2275"/>
                  </a:lnTo>
                  <a:lnTo>
                    <a:pt x="6147" y="2271"/>
                  </a:lnTo>
                  <a:lnTo>
                    <a:pt x="6147" y="2268"/>
                  </a:lnTo>
                  <a:lnTo>
                    <a:pt x="6147" y="2262"/>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1287" name="Google Shape;1287;p39"/>
          <p:cNvGrpSpPr/>
          <p:nvPr/>
        </p:nvGrpSpPr>
        <p:grpSpPr>
          <a:xfrm>
            <a:off x="639444" y="3033199"/>
            <a:ext cx="785710" cy="785710"/>
            <a:chOff x="4308995" y="4876800"/>
            <a:chExt cx="914400" cy="914400"/>
          </a:xfrm>
        </p:grpSpPr>
        <p:sp>
          <p:nvSpPr>
            <p:cNvPr id="1288" name="Google Shape;1288;p39"/>
            <p:cNvSpPr/>
            <p:nvPr/>
          </p:nvSpPr>
          <p:spPr>
            <a:xfrm>
              <a:off x="4308995" y="4876800"/>
              <a:ext cx="914400" cy="914400"/>
            </a:xfrm>
            <a:custGeom>
              <a:rect b="b" l="l" r="r" t="t"/>
              <a:pathLst>
                <a:path extrusionOk="0" h="10000" w="10000">
                  <a:moveTo>
                    <a:pt x="8800" y="4220"/>
                  </a:moveTo>
                  <a:lnTo>
                    <a:pt x="8800" y="3779"/>
                  </a:lnTo>
                  <a:lnTo>
                    <a:pt x="7599" y="5380"/>
                  </a:lnTo>
                  <a:lnTo>
                    <a:pt x="7582" y="5400"/>
                  </a:lnTo>
                  <a:lnTo>
                    <a:pt x="7562" y="5417"/>
                  </a:lnTo>
                  <a:lnTo>
                    <a:pt x="7541" y="5432"/>
                  </a:lnTo>
                  <a:lnTo>
                    <a:pt x="7518" y="5444"/>
                  </a:lnTo>
                  <a:lnTo>
                    <a:pt x="7493" y="5453"/>
                  </a:lnTo>
                  <a:lnTo>
                    <a:pt x="7467" y="5458"/>
                  </a:lnTo>
                  <a:lnTo>
                    <a:pt x="7441" y="5460"/>
                  </a:lnTo>
                  <a:lnTo>
                    <a:pt x="7415" y="5459"/>
                  </a:lnTo>
                  <a:lnTo>
                    <a:pt x="7389" y="5454"/>
                  </a:lnTo>
                  <a:lnTo>
                    <a:pt x="7365" y="5446"/>
                  </a:lnTo>
                  <a:lnTo>
                    <a:pt x="7341" y="5434"/>
                  </a:lnTo>
                  <a:lnTo>
                    <a:pt x="7319" y="5420"/>
                  </a:lnTo>
                  <a:lnTo>
                    <a:pt x="6430" y="4754"/>
                  </a:lnTo>
                  <a:lnTo>
                    <a:pt x="5252" y="6169"/>
                  </a:lnTo>
                  <a:lnTo>
                    <a:pt x="5234" y="6188"/>
                  </a:lnTo>
                  <a:lnTo>
                    <a:pt x="5213" y="6204"/>
                  </a:lnTo>
                  <a:lnTo>
                    <a:pt x="5191" y="6218"/>
                  </a:lnTo>
                  <a:lnTo>
                    <a:pt x="5167" y="6229"/>
                  </a:lnTo>
                  <a:lnTo>
                    <a:pt x="5142" y="6236"/>
                  </a:lnTo>
                  <a:lnTo>
                    <a:pt x="5116" y="6240"/>
                  </a:lnTo>
                  <a:lnTo>
                    <a:pt x="5090" y="6241"/>
                  </a:lnTo>
                  <a:lnTo>
                    <a:pt x="5064" y="6238"/>
                  </a:lnTo>
                  <a:lnTo>
                    <a:pt x="5039" y="6232"/>
                  </a:lnTo>
                  <a:lnTo>
                    <a:pt x="5014" y="6223"/>
                  </a:lnTo>
                  <a:lnTo>
                    <a:pt x="4991" y="6210"/>
                  </a:lnTo>
                  <a:lnTo>
                    <a:pt x="4970" y="6195"/>
                  </a:lnTo>
                  <a:lnTo>
                    <a:pt x="4951" y="6177"/>
                  </a:lnTo>
                  <a:lnTo>
                    <a:pt x="4935" y="6156"/>
                  </a:lnTo>
                  <a:lnTo>
                    <a:pt x="4921" y="6134"/>
                  </a:lnTo>
                  <a:lnTo>
                    <a:pt x="4910" y="6110"/>
                  </a:lnTo>
                  <a:lnTo>
                    <a:pt x="4903" y="6085"/>
                  </a:lnTo>
                  <a:lnTo>
                    <a:pt x="4899" y="6059"/>
                  </a:lnTo>
                  <a:lnTo>
                    <a:pt x="4898" y="6033"/>
                  </a:lnTo>
                  <a:lnTo>
                    <a:pt x="4901" y="6007"/>
                  </a:lnTo>
                  <a:lnTo>
                    <a:pt x="4907" y="5982"/>
                  </a:lnTo>
                  <a:lnTo>
                    <a:pt x="4916" y="5957"/>
                  </a:lnTo>
                  <a:lnTo>
                    <a:pt x="4929" y="5934"/>
                  </a:lnTo>
                  <a:lnTo>
                    <a:pt x="4944" y="5913"/>
                  </a:lnTo>
                  <a:lnTo>
                    <a:pt x="6244" y="4352"/>
                  </a:lnTo>
                  <a:lnTo>
                    <a:pt x="6262" y="4334"/>
                  </a:lnTo>
                  <a:lnTo>
                    <a:pt x="6281" y="4318"/>
                  </a:lnTo>
                  <a:lnTo>
                    <a:pt x="6303" y="4304"/>
                  </a:lnTo>
                  <a:lnTo>
                    <a:pt x="6326" y="4294"/>
                  </a:lnTo>
                  <a:lnTo>
                    <a:pt x="6350" y="4286"/>
                  </a:lnTo>
                  <a:lnTo>
                    <a:pt x="6375" y="4281"/>
                  </a:lnTo>
                  <a:lnTo>
                    <a:pt x="6400" y="4280"/>
                  </a:lnTo>
                  <a:lnTo>
                    <a:pt x="6425" y="4282"/>
                  </a:lnTo>
                  <a:lnTo>
                    <a:pt x="6450" y="4287"/>
                  </a:lnTo>
                  <a:lnTo>
                    <a:pt x="6474" y="4295"/>
                  </a:lnTo>
                  <a:lnTo>
                    <a:pt x="6497" y="4306"/>
                  </a:lnTo>
                  <a:lnTo>
                    <a:pt x="6518" y="4320"/>
                  </a:lnTo>
                  <a:lnTo>
                    <a:pt x="7399" y="4980"/>
                  </a:lnTo>
                  <a:lnTo>
                    <a:pt x="8600" y="3379"/>
                  </a:lnTo>
                  <a:lnTo>
                    <a:pt x="7959" y="3379"/>
                  </a:lnTo>
                  <a:lnTo>
                    <a:pt x="7933" y="3377"/>
                  </a:lnTo>
                  <a:lnTo>
                    <a:pt x="7907" y="3372"/>
                  </a:lnTo>
                  <a:lnTo>
                    <a:pt x="7882" y="3364"/>
                  </a:lnTo>
                  <a:lnTo>
                    <a:pt x="7859" y="3352"/>
                  </a:lnTo>
                  <a:lnTo>
                    <a:pt x="7837" y="3338"/>
                  </a:lnTo>
                  <a:lnTo>
                    <a:pt x="7818" y="3320"/>
                  </a:lnTo>
                  <a:lnTo>
                    <a:pt x="7800" y="3301"/>
                  </a:lnTo>
                  <a:lnTo>
                    <a:pt x="7786" y="3279"/>
                  </a:lnTo>
                  <a:lnTo>
                    <a:pt x="7774" y="3256"/>
                  </a:lnTo>
                  <a:lnTo>
                    <a:pt x="7766" y="3231"/>
                  </a:lnTo>
                  <a:lnTo>
                    <a:pt x="7761" y="3205"/>
                  </a:lnTo>
                  <a:lnTo>
                    <a:pt x="7759" y="3179"/>
                  </a:lnTo>
                  <a:lnTo>
                    <a:pt x="7761" y="3153"/>
                  </a:lnTo>
                  <a:lnTo>
                    <a:pt x="7766" y="3127"/>
                  </a:lnTo>
                  <a:lnTo>
                    <a:pt x="7774" y="3102"/>
                  </a:lnTo>
                  <a:lnTo>
                    <a:pt x="7786" y="3079"/>
                  </a:lnTo>
                  <a:lnTo>
                    <a:pt x="7800" y="3057"/>
                  </a:lnTo>
                  <a:lnTo>
                    <a:pt x="7818" y="3038"/>
                  </a:lnTo>
                  <a:lnTo>
                    <a:pt x="7837" y="3020"/>
                  </a:lnTo>
                  <a:lnTo>
                    <a:pt x="7859" y="3006"/>
                  </a:lnTo>
                  <a:lnTo>
                    <a:pt x="7882" y="2994"/>
                  </a:lnTo>
                  <a:lnTo>
                    <a:pt x="7907" y="2986"/>
                  </a:lnTo>
                  <a:lnTo>
                    <a:pt x="7933" y="2981"/>
                  </a:lnTo>
                  <a:lnTo>
                    <a:pt x="7959" y="2979"/>
                  </a:lnTo>
                  <a:lnTo>
                    <a:pt x="9000" y="2979"/>
                  </a:lnTo>
                  <a:lnTo>
                    <a:pt x="9012" y="2980"/>
                  </a:lnTo>
                  <a:lnTo>
                    <a:pt x="9024" y="2980"/>
                  </a:lnTo>
                  <a:lnTo>
                    <a:pt x="9025" y="2981"/>
                  </a:lnTo>
                  <a:lnTo>
                    <a:pt x="9026" y="2981"/>
                  </a:lnTo>
                  <a:lnTo>
                    <a:pt x="9038" y="2983"/>
                  </a:lnTo>
                  <a:lnTo>
                    <a:pt x="9050" y="2985"/>
                  </a:lnTo>
                  <a:lnTo>
                    <a:pt x="9051" y="2986"/>
                  </a:lnTo>
                  <a:lnTo>
                    <a:pt x="9052" y="2986"/>
                  </a:lnTo>
                  <a:lnTo>
                    <a:pt x="9063" y="2990"/>
                  </a:lnTo>
                  <a:lnTo>
                    <a:pt x="9075" y="2993"/>
                  </a:lnTo>
                  <a:lnTo>
                    <a:pt x="9076" y="2994"/>
                  </a:lnTo>
                  <a:lnTo>
                    <a:pt x="9077" y="2994"/>
                  </a:lnTo>
                  <a:lnTo>
                    <a:pt x="9087" y="3000"/>
                  </a:lnTo>
                  <a:lnTo>
                    <a:pt x="9098" y="3005"/>
                  </a:lnTo>
                  <a:lnTo>
                    <a:pt x="9099" y="3005"/>
                  </a:lnTo>
                  <a:lnTo>
                    <a:pt x="9100" y="3006"/>
                  </a:lnTo>
                  <a:lnTo>
                    <a:pt x="9110" y="3012"/>
                  </a:lnTo>
                  <a:lnTo>
                    <a:pt x="9120" y="3019"/>
                  </a:lnTo>
                  <a:lnTo>
                    <a:pt x="9121" y="3020"/>
                  </a:lnTo>
                  <a:lnTo>
                    <a:pt x="9122" y="3020"/>
                  </a:lnTo>
                  <a:lnTo>
                    <a:pt x="9131" y="3028"/>
                  </a:lnTo>
                  <a:lnTo>
                    <a:pt x="9140" y="3036"/>
                  </a:lnTo>
                  <a:lnTo>
                    <a:pt x="9141" y="3037"/>
                  </a:lnTo>
                  <a:lnTo>
                    <a:pt x="9141" y="3038"/>
                  </a:lnTo>
                  <a:lnTo>
                    <a:pt x="9149" y="3047"/>
                  </a:lnTo>
                  <a:lnTo>
                    <a:pt x="9157" y="3056"/>
                  </a:lnTo>
                  <a:lnTo>
                    <a:pt x="9158" y="3056"/>
                  </a:lnTo>
                  <a:lnTo>
                    <a:pt x="9159" y="3057"/>
                  </a:lnTo>
                  <a:lnTo>
                    <a:pt x="9165" y="3067"/>
                  </a:lnTo>
                  <a:lnTo>
                    <a:pt x="9172" y="3077"/>
                  </a:lnTo>
                  <a:lnTo>
                    <a:pt x="9173" y="3078"/>
                  </a:lnTo>
                  <a:lnTo>
                    <a:pt x="9173" y="3079"/>
                  </a:lnTo>
                  <a:lnTo>
                    <a:pt x="9179" y="3090"/>
                  </a:lnTo>
                  <a:lnTo>
                    <a:pt x="9184" y="3100"/>
                  </a:lnTo>
                  <a:lnTo>
                    <a:pt x="9184" y="3101"/>
                  </a:lnTo>
                  <a:lnTo>
                    <a:pt x="9185" y="3102"/>
                  </a:lnTo>
                  <a:lnTo>
                    <a:pt x="9189" y="3114"/>
                  </a:lnTo>
                  <a:lnTo>
                    <a:pt x="9193" y="3125"/>
                  </a:lnTo>
                  <a:lnTo>
                    <a:pt x="9193" y="3126"/>
                  </a:lnTo>
                  <a:lnTo>
                    <a:pt x="9193" y="3127"/>
                  </a:lnTo>
                  <a:lnTo>
                    <a:pt x="9196" y="3139"/>
                  </a:lnTo>
                  <a:lnTo>
                    <a:pt x="9198" y="3151"/>
                  </a:lnTo>
                  <a:lnTo>
                    <a:pt x="9198" y="3152"/>
                  </a:lnTo>
                  <a:lnTo>
                    <a:pt x="9198" y="3153"/>
                  </a:lnTo>
                  <a:lnTo>
                    <a:pt x="9199" y="3165"/>
                  </a:lnTo>
                  <a:lnTo>
                    <a:pt x="9200" y="3177"/>
                  </a:lnTo>
                  <a:lnTo>
                    <a:pt x="9200" y="3178"/>
                  </a:lnTo>
                  <a:lnTo>
                    <a:pt x="9200" y="3179"/>
                  </a:lnTo>
                  <a:lnTo>
                    <a:pt x="9200" y="4220"/>
                  </a:lnTo>
                  <a:lnTo>
                    <a:pt x="9198" y="4246"/>
                  </a:lnTo>
                  <a:lnTo>
                    <a:pt x="9193" y="4272"/>
                  </a:lnTo>
                  <a:lnTo>
                    <a:pt x="9185" y="4297"/>
                  </a:lnTo>
                  <a:lnTo>
                    <a:pt x="9173" y="4320"/>
                  </a:lnTo>
                  <a:lnTo>
                    <a:pt x="9159" y="4342"/>
                  </a:lnTo>
                  <a:lnTo>
                    <a:pt x="9141" y="4361"/>
                  </a:lnTo>
                  <a:lnTo>
                    <a:pt x="9122" y="4379"/>
                  </a:lnTo>
                  <a:lnTo>
                    <a:pt x="9100" y="4393"/>
                  </a:lnTo>
                  <a:lnTo>
                    <a:pt x="9077" y="4405"/>
                  </a:lnTo>
                  <a:lnTo>
                    <a:pt x="9052" y="4413"/>
                  </a:lnTo>
                  <a:lnTo>
                    <a:pt x="9026" y="4418"/>
                  </a:lnTo>
                  <a:lnTo>
                    <a:pt x="9000" y="4420"/>
                  </a:lnTo>
                  <a:lnTo>
                    <a:pt x="8974" y="4418"/>
                  </a:lnTo>
                  <a:lnTo>
                    <a:pt x="8948" y="4413"/>
                  </a:lnTo>
                  <a:lnTo>
                    <a:pt x="8923" y="4405"/>
                  </a:lnTo>
                  <a:lnTo>
                    <a:pt x="8900" y="4393"/>
                  </a:lnTo>
                  <a:lnTo>
                    <a:pt x="8878" y="4379"/>
                  </a:lnTo>
                  <a:lnTo>
                    <a:pt x="8859" y="4361"/>
                  </a:lnTo>
                  <a:lnTo>
                    <a:pt x="8841" y="4342"/>
                  </a:lnTo>
                  <a:lnTo>
                    <a:pt x="8827" y="4320"/>
                  </a:lnTo>
                  <a:lnTo>
                    <a:pt x="8815" y="4297"/>
                  </a:lnTo>
                  <a:lnTo>
                    <a:pt x="8807" y="4272"/>
                  </a:lnTo>
                  <a:lnTo>
                    <a:pt x="8802" y="4246"/>
                  </a:lnTo>
                  <a:lnTo>
                    <a:pt x="8800" y="4220"/>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289" name="Google Shape;1289;p39"/>
            <p:cNvSpPr/>
            <p:nvPr/>
          </p:nvSpPr>
          <p:spPr>
            <a:xfrm>
              <a:off x="4308995" y="4876800"/>
              <a:ext cx="914400" cy="914400"/>
            </a:xfrm>
            <a:custGeom>
              <a:rect b="b" l="l" r="r" t="t"/>
              <a:pathLst>
                <a:path extrusionOk="0" h="10000" w="10000">
                  <a:moveTo>
                    <a:pt x="5672" y="4627"/>
                  </a:moveTo>
                  <a:lnTo>
                    <a:pt x="5172" y="5000"/>
                  </a:lnTo>
                  <a:lnTo>
                    <a:pt x="5672" y="5373"/>
                  </a:lnTo>
                  <a:lnTo>
                    <a:pt x="5692" y="5390"/>
                  </a:lnTo>
                  <a:lnTo>
                    <a:pt x="5710" y="5409"/>
                  </a:lnTo>
                  <a:lnTo>
                    <a:pt x="5725" y="5431"/>
                  </a:lnTo>
                  <a:lnTo>
                    <a:pt x="5737" y="5454"/>
                  </a:lnTo>
                  <a:lnTo>
                    <a:pt x="5746" y="5479"/>
                  </a:lnTo>
                  <a:lnTo>
                    <a:pt x="5751" y="5505"/>
                  </a:lnTo>
                  <a:lnTo>
                    <a:pt x="5753" y="5531"/>
                  </a:lnTo>
                  <a:lnTo>
                    <a:pt x="5751" y="5558"/>
                  </a:lnTo>
                  <a:lnTo>
                    <a:pt x="5747" y="5583"/>
                  </a:lnTo>
                  <a:lnTo>
                    <a:pt x="5738" y="5608"/>
                  </a:lnTo>
                  <a:lnTo>
                    <a:pt x="5452" y="6311"/>
                  </a:lnTo>
                  <a:lnTo>
                    <a:pt x="5441" y="6335"/>
                  </a:lnTo>
                  <a:lnTo>
                    <a:pt x="5426" y="6357"/>
                  </a:lnTo>
                  <a:lnTo>
                    <a:pt x="5408" y="6377"/>
                  </a:lnTo>
                  <a:lnTo>
                    <a:pt x="5388" y="6395"/>
                  </a:lnTo>
                  <a:lnTo>
                    <a:pt x="5366" y="6410"/>
                  </a:lnTo>
                  <a:lnTo>
                    <a:pt x="5342" y="6421"/>
                  </a:lnTo>
                  <a:lnTo>
                    <a:pt x="5317" y="6430"/>
                  </a:lnTo>
                  <a:lnTo>
                    <a:pt x="5291" y="6435"/>
                  </a:lnTo>
                  <a:lnTo>
                    <a:pt x="5264" y="6436"/>
                  </a:lnTo>
                  <a:lnTo>
                    <a:pt x="5238" y="6434"/>
                  </a:lnTo>
                  <a:lnTo>
                    <a:pt x="4619" y="6343"/>
                  </a:lnTo>
                  <a:lnTo>
                    <a:pt x="4710" y="6961"/>
                  </a:lnTo>
                  <a:lnTo>
                    <a:pt x="4712" y="6987"/>
                  </a:lnTo>
                  <a:lnTo>
                    <a:pt x="4711" y="7014"/>
                  </a:lnTo>
                  <a:lnTo>
                    <a:pt x="4706" y="7040"/>
                  </a:lnTo>
                  <a:lnTo>
                    <a:pt x="4697" y="7065"/>
                  </a:lnTo>
                  <a:lnTo>
                    <a:pt x="4686" y="7089"/>
                  </a:lnTo>
                  <a:lnTo>
                    <a:pt x="4671" y="7111"/>
                  </a:lnTo>
                  <a:lnTo>
                    <a:pt x="4653" y="7131"/>
                  </a:lnTo>
                  <a:lnTo>
                    <a:pt x="4633" y="7149"/>
                  </a:lnTo>
                  <a:lnTo>
                    <a:pt x="4611" y="7164"/>
                  </a:lnTo>
                  <a:lnTo>
                    <a:pt x="4587" y="7175"/>
                  </a:lnTo>
                  <a:lnTo>
                    <a:pt x="3885" y="7461"/>
                  </a:lnTo>
                  <a:lnTo>
                    <a:pt x="3860" y="7470"/>
                  </a:lnTo>
                  <a:lnTo>
                    <a:pt x="3835" y="7474"/>
                  </a:lnTo>
                  <a:lnTo>
                    <a:pt x="3808" y="7476"/>
                  </a:lnTo>
                  <a:lnTo>
                    <a:pt x="3782" y="7474"/>
                  </a:lnTo>
                  <a:lnTo>
                    <a:pt x="3756" y="7469"/>
                  </a:lnTo>
                  <a:lnTo>
                    <a:pt x="3732" y="7460"/>
                  </a:lnTo>
                  <a:lnTo>
                    <a:pt x="3708" y="7448"/>
                  </a:lnTo>
                  <a:lnTo>
                    <a:pt x="3686" y="7433"/>
                  </a:lnTo>
                  <a:lnTo>
                    <a:pt x="3667" y="7416"/>
                  </a:lnTo>
                  <a:lnTo>
                    <a:pt x="3650" y="7396"/>
                  </a:lnTo>
                  <a:lnTo>
                    <a:pt x="3276" y="6895"/>
                  </a:lnTo>
                  <a:lnTo>
                    <a:pt x="2903" y="7396"/>
                  </a:lnTo>
                  <a:lnTo>
                    <a:pt x="2886" y="7416"/>
                  </a:lnTo>
                  <a:lnTo>
                    <a:pt x="2867" y="7433"/>
                  </a:lnTo>
                  <a:lnTo>
                    <a:pt x="2845" y="7448"/>
                  </a:lnTo>
                  <a:lnTo>
                    <a:pt x="2822" y="7460"/>
                  </a:lnTo>
                  <a:lnTo>
                    <a:pt x="2797" y="7469"/>
                  </a:lnTo>
                  <a:lnTo>
                    <a:pt x="2771" y="7474"/>
                  </a:lnTo>
                  <a:lnTo>
                    <a:pt x="2745" y="7476"/>
                  </a:lnTo>
                  <a:lnTo>
                    <a:pt x="2718" y="7474"/>
                  </a:lnTo>
                  <a:lnTo>
                    <a:pt x="2693" y="7470"/>
                  </a:lnTo>
                  <a:lnTo>
                    <a:pt x="2668" y="7461"/>
                  </a:lnTo>
                  <a:lnTo>
                    <a:pt x="1966" y="7175"/>
                  </a:lnTo>
                  <a:lnTo>
                    <a:pt x="1942" y="7164"/>
                  </a:lnTo>
                  <a:lnTo>
                    <a:pt x="1920" y="7149"/>
                  </a:lnTo>
                  <a:lnTo>
                    <a:pt x="1900" y="7131"/>
                  </a:lnTo>
                  <a:lnTo>
                    <a:pt x="1882" y="7111"/>
                  </a:lnTo>
                  <a:lnTo>
                    <a:pt x="1867" y="7089"/>
                  </a:lnTo>
                  <a:lnTo>
                    <a:pt x="1856" y="7065"/>
                  </a:lnTo>
                  <a:lnTo>
                    <a:pt x="1847" y="7040"/>
                  </a:lnTo>
                  <a:lnTo>
                    <a:pt x="1842" y="7014"/>
                  </a:lnTo>
                  <a:lnTo>
                    <a:pt x="1841" y="6987"/>
                  </a:lnTo>
                  <a:lnTo>
                    <a:pt x="1843" y="6961"/>
                  </a:lnTo>
                  <a:lnTo>
                    <a:pt x="1934" y="6343"/>
                  </a:lnTo>
                  <a:lnTo>
                    <a:pt x="1315" y="6434"/>
                  </a:lnTo>
                  <a:lnTo>
                    <a:pt x="1289" y="6436"/>
                  </a:lnTo>
                  <a:lnTo>
                    <a:pt x="1262" y="6435"/>
                  </a:lnTo>
                  <a:lnTo>
                    <a:pt x="1236" y="6430"/>
                  </a:lnTo>
                  <a:lnTo>
                    <a:pt x="1211" y="6421"/>
                  </a:lnTo>
                  <a:lnTo>
                    <a:pt x="1187" y="6410"/>
                  </a:lnTo>
                  <a:lnTo>
                    <a:pt x="1165" y="6395"/>
                  </a:lnTo>
                  <a:lnTo>
                    <a:pt x="1145" y="6377"/>
                  </a:lnTo>
                  <a:lnTo>
                    <a:pt x="1127" y="6357"/>
                  </a:lnTo>
                  <a:lnTo>
                    <a:pt x="1112" y="6335"/>
                  </a:lnTo>
                  <a:lnTo>
                    <a:pt x="1101" y="6311"/>
                  </a:lnTo>
                  <a:lnTo>
                    <a:pt x="815" y="5608"/>
                  </a:lnTo>
                  <a:lnTo>
                    <a:pt x="806" y="5583"/>
                  </a:lnTo>
                  <a:lnTo>
                    <a:pt x="802" y="5558"/>
                  </a:lnTo>
                  <a:lnTo>
                    <a:pt x="800" y="5531"/>
                  </a:lnTo>
                  <a:lnTo>
                    <a:pt x="802" y="5505"/>
                  </a:lnTo>
                  <a:lnTo>
                    <a:pt x="807" y="5479"/>
                  </a:lnTo>
                  <a:lnTo>
                    <a:pt x="816" y="5454"/>
                  </a:lnTo>
                  <a:lnTo>
                    <a:pt x="828" y="5431"/>
                  </a:lnTo>
                  <a:lnTo>
                    <a:pt x="843" y="5409"/>
                  </a:lnTo>
                  <a:lnTo>
                    <a:pt x="860" y="5390"/>
                  </a:lnTo>
                  <a:lnTo>
                    <a:pt x="880" y="5373"/>
                  </a:lnTo>
                  <a:lnTo>
                    <a:pt x="1380" y="5000"/>
                  </a:lnTo>
                  <a:lnTo>
                    <a:pt x="880" y="4627"/>
                  </a:lnTo>
                  <a:lnTo>
                    <a:pt x="860" y="4610"/>
                  </a:lnTo>
                  <a:lnTo>
                    <a:pt x="843" y="4591"/>
                  </a:lnTo>
                  <a:lnTo>
                    <a:pt x="828" y="4569"/>
                  </a:lnTo>
                  <a:lnTo>
                    <a:pt x="816" y="4546"/>
                  </a:lnTo>
                  <a:lnTo>
                    <a:pt x="807" y="4521"/>
                  </a:lnTo>
                  <a:lnTo>
                    <a:pt x="802" y="4495"/>
                  </a:lnTo>
                  <a:lnTo>
                    <a:pt x="800" y="4469"/>
                  </a:lnTo>
                  <a:lnTo>
                    <a:pt x="802" y="4442"/>
                  </a:lnTo>
                  <a:lnTo>
                    <a:pt x="806" y="4417"/>
                  </a:lnTo>
                  <a:lnTo>
                    <a:pt x="815" y="4392"/>
                  </a:lnTo>
                  <a:lnTo>
                    <a:pt x="1101" y="3689"/>
                  </a:lnTo>
                  <a:lnTo>
                    <a:pt x="1112" y="3665"/>
                  </a:lnTo>
                  <a:lnTo>
                    <a:pt x="1127" y="3643"/>
                  </a:lnTo>
                  <a:lnTo>
                    <a:pt x="1145" y="3623"/>
                  </a:lnTo>
                  <a:lnTo>
                    <a:pt x="1165" y="3605"/>
                  </a:lnTo>
                  <a:lnTo>
                    <a:pt x="1187" y="3590"/>
                  </a:lnTo>
                  <a:lnTo>
                    <a:pt x="1211" y="3579"/>
                  </a:lnTo>
                  <a:lnTo>
                    <a:pt x="1236" y="3570"/>
                  </a:lnTo>
                  <a:lnTo>
                    <a:pt x="1262" y="3565"/>
                  </a:lnTo>
                  <a:lnTo>
                    <a:pt x="1289" y="3564"/>
                  </a:lnTo>
                  <a:lnTo>
                    <a:pt x="1315" y="3566"/>
                  </a:lnTo>
                  <a:lnTo>
                    <a:pt x="1934" y="3657"/>
                  </a:lnTo>
                  <a:lnTo>
                    <a:pt x="1843" y="3039"/>
                  </a:lnTo>
                  <a:lnTo>
                    <a:pt x="1841" y="3013"/>
                  </a:lnTo>
                  <a:lnTo>
                    <a:pt x="1842" y="2986"/>
                  </a:lnTo>
                  <a:lnTo>
                    <a:pt x="1847" y="2960"/>
                  </a:lnTo>
                  <a:lnTo>
                    <a:pt x="1856" y="2935"/>
                  </a:lnTo>
                  <a:lnTo>
                    <a:pt x="1867" y="2911"/>
                  </a:lnTo>
                  <a:lnTo>
                    <a:pt x="1882" y="2889"/>
                  </a:lnTo>
                  <a:lnTo>
                    <a:pt x="1900" y="2869"/>
                  </a:lnTo>
                  <a:lnTo>
                    <a:pt x="1920" y="2851"/>
                  </a:lnTo>
                  <a:lnTo>
                    <a:pt x="1942" y="2836"/>
                  </a:lnTo>
                  <a:lnTo>
                    <a:pt x="1966" y="2825"/>
                  </a:lnTo>
                  <a:lnTo>
                    <a:pt x="2668" y="2539"/>
                  </a:lnTo>
                  <a:lnTo>
                    <a:pt x="2693" y="2530"/>
                  </a:lnTo>
                  <a:lnTo>
                    <a:pt x="2718" y="2526"/>
                  </a:lnTo>
                  <a:lnTo>
                    <a:pt x="2745" y="2524"/>
                  </a:lnTo>
                  <a:lnTo>
                    <a:pt x="2771" y="2526"/>
                  </a:lnTo>
                  <a:lnTo>
                    <a:pt x="2797" y="2531"/>
                  </a:lnTo>
                  <a:lnTo>
                    <a:pt x="2822" y="2540"/>
                  </a:lnTo>
                  <a:lnTo>
                    <a:pt x="2845" y="2552"/>
                  </a:lnTo>
                  <a:lnTo>
                    <a:pt x="2867" y="2567"/>
                  </a:lnTo>
                  <a:lnTo>
                    <a:pt x="2886" y="2584"/>
                  </a:lnTo>
                  <a:lnTo>
                    <a:pt x="2903" y="2604"/>
                  </a:lnTo>
                  <a:lnTo>
                    <a:pt x="3276" y="3105"/>
                  </a:lnTo>
                  <a:lnTo>
                    <a:pt x="3650" y="2604"/>
                  </a:lnTo>
                  <a:lnTo>
                    <a:pt x="3667" y="2584"/>
                  </a:lnTo>
                  <a:lnTo>
                    <a:pt x="3686" y="2567"/>
                  </a:lnTo>
                  <a:lnTo>
                    <a:pt x="3708" y="2552"/>
                  </a:lnTo>
                  <a:lnTo>
                    <a:pt x="3732" y="2540"/>
                  </a:lnTo>
                  <a:lnTo>
                    <a:pt x="3756" y="2531"/>
                  </a:lnTo>
                  <a:lnTo>
                    <a:pt x="3782" y="2526"/>
                  </a:lnTo>
                  <a:lnTo>
                    <a:pt x="3808" y="2524"/>
                  </a:lnTo>
                  <a:lnTo>
                    <a:pt x="3835" y="2526"/>
                  </a:lnTo>
                  <a:lnTo>
                    <a:pt x="3860" y="2530"/>
                  </a:lnTo>
                  <a:lnTo>
                    <a:pt x="3885" y="2539"/>
                  </a:lnTo>
                  <a:lnTo>
                    <a:pt x="4587" y="2825"/>
                  </a:lnTo>
                  <a:lnTo>
                    <a:pt x="4611" y="2836"/>
                  </a:lnTo>
                  <a:lnTo>
                    <a:pt x="4633" y="2851"/>
                  </a:lnTo>
                  <a:lnTo>
                    <a:pt x="4653" y="2869"/>
                  </a:lnTo>
                  <a:lnTo>
                    <a:pt x="4671" y="2889"/>
                  </a:lnTo>
                  <a:lnTo>
                    <a:pt x="4686" y="2911"/>
                  </a:lnTo>
                  <a:lnTo>
                    <a:pt x="4697" y="2935"/>
                  </a:lnTo>
                  <a:lnTo>
                    <a:pt x="4706" y="2960"/>
                  </a:lnTo>
                  <a:lnTo>
                    <a:pt x="4711" y="2986"/>
                  </a:lnTo>
                  <a:lnTo>
                    <a:pt x="4712" y="3013"/>
                  </a:lnTo>
                  <a:lnTo>
                    <a:pt x="4710" y="3039"/>
                  </a:lnTo>
                  <a:lnTo>
                    <a:pt x="4619" y="3657"/>
                  </a:lnTo>
                  <a:lnTo>
                    <a:pt x="5238" y="3566"/>
                  </a:lnTo>
                  <a:lnTo>
                    <a:pt x="5264" y="3564"/>
                  </a:lnTo>
                  <a:lnTo>
                    <a:pt x="5291" y="3565"/>
                  </a:lnTo>
                  <a:lnTo>
                    <a:pt x="5317" y="3570"/>
                  </a:lnTo>
                  <a:lnTo>
                    <a:pt x="5342" y="3579"/>
                  </a:lnTo>
                  <a:lnTo>
                    <a:pt x="5366" y="3590"/>
                  </a:lnTo>
                  <a:lnTo>
                    <a:pt x="5388" y="3605"/>
                  </a:lnTo>
                  <a:lnTo>
                    <a:pt x="5408" y="3623"/>
                  </a:lnTo>
                  <a:lnTo>
                    <a:pt x="5426" y="3643"/>
                  </a:lnTo>
                  <a:lnTo>
                    <a:pt x="5441" y="3665"/>
                  </a:lnTo>
                  <a:lnTo>
                    <a:pt x="5452" y="3689"/>
                  </a:lnTo>
                  <a:lnTo>
                    <a:pt x="5738" y="4392"/>
                  </a:lnTo>
                  <a:lnTo>
                    <a:pt x="5747" y="4417"/>
                  </a:lnTo>
                  <a:lnTo>
                    <a:pt x="5751" y="4442"/>
                  </a:lnTo>
                  <a:lnTo>
                    <a:pt x="5753" y="4469"/>
                  </a:lnTo>
                  <a:lnTo>
                    <a:pt x="5751" y="4495"/>
                  </a:lnTo>
                  <a:lnTo>
                    <a:pt x="5746" y="4521"/>
                  </a:lnTo>
                  <a:lnTo>
                    <a:pt x="5737" y="4546"/>
                  </a:lnTo>
                  <a:lnTo>
                    <a:pt x="5725" y="4569"/>
                  </a:lnTo>
                  <a:lnTo>
                    <a:pt x="5710" y="4591"/>
                  </a:lnTo>
                  <a:lnTo>
                    <a:pt x="5692" y="4610"/>
                  </a:lnTo>
                  <a:lnTo>
                    <a:pt x="5672" y="4627"/>
                  </a:lnTo>
                  <a:close/>
                  <a:moveTo>
                    <a:pt x="4697" y="4857"/>
                  </a:moveTo>
                  <a:lnTo>
                    <a:pt x="4718" y="4840"/>
                  </a:lnTo>
                  <a:lnTo>
                    <a:pt x="5309" y="4399"/>
                  </a:lnTo>
                  <a:lnTo>
                    <a:pt x="5141" y="3985"/>
                  </a:lnTo>
                  <a:lnTo>
                    <a:pt x="4411" y="4092"/>
                  </a:lnTo>
                  <a:lnTo>
                    <a:pt x="4385" y="4094"/>
                  </a:lnTo>
                  <a:lnTo>
                    <a:pt x="4358" y="4093"/>
                  </a:lnTo>
                  <a:lnTo>
                    <a:pt x="4332" y="4088"/>
                  </a:lnTo>
                  <a:lnTo>
                    <a:pt x="4307" y="4079"/>
                  </a:lnTo>
                  <a:lnTo>
                    <a:pt x="4283" y="4068"/>
                  </a:lnTo>
                  <a:lnTo>
                    <a:pt x="4261" y="4053"/>
                  </a:lnTo>
                  <a:lnTo>
                    <a:pt x="4241" y="4035"/>
                  </a:lnTo>
                  <a:lnTo>
                    <a:pt x="4223" y="4015"/>
                  </a:lnTo>
                  <a:lnTo>
                    <a:pt x="4208" y="3993"/>
                  </a:lnTo>
                  <a:lnTo>
                    <a:pt x="4197" y="3969"/>
                  </a:lnTo>
                  <a:lnTo>
                    <a:pt x="4188" y="3944"/>
                  </a:lnTo>
                  <a:lnTo>
                    <a:pt x="4183" y="3918"/>
                  </a:lnTo>
                  <a:lnTo>
                    <a:pt x="4182" y="3891"/>
                  </a:lnTo>
                  <a:lnTo>
                    <a:pt x="4184" y="3865"/>
                  </a:lnTo>
                  <a:lnTo>
                    <a:pt x="4291" y="3136"/>
                  </a:lnTo>
                  <a:lnTo>
                    <a:pt x="3878" y="2968"/>
                  </a:lnTo>
                  <a:lnTo>
                    <a:pt x="3436" y="3559"/>
                  </a:lnTo>
                  <a:lnTo>
                    <a:pt x="3419" y="3579"/>
                  </a:lnTo>
                  <a:lnTo>
                    <a:pt x="3399" y="3597"/>
                  </a:lnTo>
                  <a:lnTo>
                    <a:pt x="3377" y="3611"/>
                  </a:lnTo>
                  <a:lnTo>
                    <a:pt x="3354" y="3623"/>
                  </a:lnTo>
                  <a:lnTo>
                    <a:pt x="3328" y="3632"/>
                  </a:lnTo>
                  <a:lnTo>
                    <a:pt x="3302" y="3637"/>
                  </a:lnTo>
                  <a:lnTo>
                    <a:pt x="3276" y="3639"/>
                  </a:lnTo>
                  <a:lnTo>
                    <a:pt x="3249" y="3637"/>
                  </a:lnTo>
                  <a:lnTo>
                    <a:pt x="3223" y="3632"/>
                  </a:lnTo>
                  <a:lnTo>
                    <a:pt x="3198" y="3623"/>
                  </a:lnTo>
                  <a:lnTo>
                    <a:pt x="3175" y="3611"/>
                  </a:lnTo>
                  <a:lnTo>
                    <a:pt x="3153" y="3596"/>
                  </a:lnTo>
                  <a:lnTo>
                    <a:pt x="3133" y="3579"/>
                  </a:lnTo>
                  <a:lnTo>
                    <a:pt x="3116" y="3559"/>
                  </a:lnTo>
                  <a:lnTo>
                    <a:pt x="2675" y="2968"/>
                  </a:lnTo>
                  <a:lnTo>
                    <a:pt x="2262" y="3136"/>
                  </a:lnTo>
                  <a:lnTo>
                    <a:pt x="2369" y="3865"/>
                  </a:lnTo>
                  <a:lnTo>
                    <a:pt x="2371" y="3891"/>
                  </a:lnTo>
                  <a:lnTo>
                    <a:pt x="2370" y="3918"/>
                  </a:lnTo>
                  <a:lnTo>
                    <a:pt x="2365" y="3944"/>
                  </a:lnTo>
                  <a:lnTo>
                    <a:pt x="2356" y="3969"/>
                  </a:lnTo>
                  <a:lnTo>
                    <a:pt x="2345" y="3993"/>
                  </a:lnTo>
                  <a:lnTo>
                    <a:pt x="2330" y="4015"/>
                  </a:lnTo>
                  <a:lnTo>
                    <a:pt x="2312" y="4035"/>
                  </a:lnTo>
                  <a:lnTo>
                    <a:pt x="2292" y="4053"/>
                  </a:lnTo>
                  <a:lnTo>
                    <a:pt x="2270" y="4068"/>
                  </a:lnTo>
                  <a:lnTo>
                    <a:pt x="2246" y="4079"/>
                  </a:lnTo>
                  <a:lnTo>
                    <a:pt x="2221" y="4088"/>
                  </a:lnTo>
                  <a:lnTo>
                    <a:pt x="2195" y="4093"/>
                  </a:lnTo>
                  <a:lnTo>
                    <a:pt x="2168" y="4094"/>
                  </a:lnTo>
                  <a:lnTo>
                    <a:pt x="2142" y="4092"/>
                  </a:lnTo>
                  <a:lnTo>
                    <a:pt x="1412" y="3985"/>
                  </a:lnTo>
                  <a:lnTo>
                    <a:pt x="1244" y="4399"/>
                  </a:lnTo>
                  <a:lnTo>
                    <a:pt x="1835" y="4840"/>
                  </a:lnTo>
                  <a:lnTo>
                    <a:pt x="1855" y="4857"/>
                  </a:lnTo>
                  <a:lnTo>
                    <a:pt x="1872" y="4877"/>
                  </a:lnTo>
                  <a:lnTo>
                    <a:pt x="1887" y="4899"/>
                  </a:lnTo>
                  <a:lnTo>
                    <a:pt x="1899" y="4922"/>
                  </a:lnTo>
                  <a:lnTo>
                    <a:pt x="1908" y="4947"/>
                  </a:lnTo>
                  <a:lnTo>
                    <a:pt x="1913" y="4974"/>
                  </a:lnTo>
                  <a:lnTo>
                    <a:pt x="1915" y="5000"/>
                  </a:lnTo>
                  <a:lnTo>
                    <a:pt x="1913" y="5026"/>
                  </a:lnTo>
                  <a:lnTo>
                    <a:pt x="1908" y="5053"/>
                  </a:lnTo>
                  <a:lnTo>
                    <a:pt x="1899" y="5078"/>
                  </a:lnTo>
                  <a:lnTo>
                    <a:pt x="1887" y="5101"/>
                  </a:lnTo>
                  <a:lnTo>
                    <a:pt x="1872" y="5123"/>
                  </a:lnTo>
                  <a:lnTo>
                    <a:pt x="1855" y="5143"/>
                  </a:lnTo>
                  <a:lnTo>
                    <a:pt x="1835" y="5160"/>
                  </a:lnTo>
                  <a:lnTo>
                    <a:pt x="1244" y="5601"/>
                  </a:lnTo>
                  <a:lnTo>
                    <a:pt x="1412" y="6015"/>
                  </a:lnTo>
                  <a:lnTo>
                    <a:pt x="2142" y="5908"/>
                  </a:lnTo>
                  <a:lnTo>
                    <a:pt x="2168" y="5906"/>
                  </a:lnTo>
                  <a:lnTo>
                    <a:pt x="2195" y="5907"/>
                  </a:lnTo>
                  <a:lnTo>
                    <a:pt x="2221" y="5912"/>
                  </a:lnTo>
                  <a:lnTo>
                    <a:pt x="2246" y="5921"/>
                  </a:lnTo>
                  <a:lnTo>
                    <a:pt x="2270" y="5932"/>
                  </a:lnTo>
                  <a:lnTo>
                    <a:pt x="2292" y="5947"/>
                  </a:lnTo>
                  <a:lnTo>
                    <a:pt x="2312" y="5965"/>
                  </a:lnTo>
                  <a:lnTo>
                    <a:pt x="2330" y="5985"/>
                  </a:lnTo>
                  <a:lnTo>
                    <a:pt x="2345" y="6007"/>
                  </a:lnTo>
                  <a:lnTo>
                    <a:pt x="2356" y="6031"/>
                  </a:lnTo>
                  <a:lnTo>
                    <a:pt x="2365" y="6056"/>
                  </a:lnTo>
                  <a:lnTo>
                    <a:pt x="2370" y="6082"/>
                  </a:lnTo>
                  <a:lnTo>
                    <a:pt x="2371" y="6109"/>
                  </a:lnTo>
                  <a:lnTo>
                    <a:pt x="2369" y="6135"/>
                  </a:lnTo>
                  <a:lnTo>
                    <a:pt x="2262" y="6864"/>
                  </a:lnTo>
                  <a:lnTo>
                    <a:pt x="2675" y="7032"/>
                  </a:lnTo>
                  <a:lnTo>
                    <a:pt x="3116" y="6441"/>
                  </a:lnTo>
                  <a:lnTo>
                    <a:pt x="3133" y="6421"/>
                  </a:lnTo>
                  <a:lnTo>
                    <a:pt x="3153" y="6404"/>
                  </a:lnTo>
                  <a:lnTo>
                    <a:pt x="3175" y="6389"/>
                  </a:lnTo>
                  <a:lnTo>
                    <a:pt x="3198" y="6377"/>
                  </a:lnTo>
                  <a:lnTo>
                    <a:pt x="3223" y="6368"/>
                  </a:lnTo>
                  <a:lnTo>
                    <a:pt x="3249" y="6363"/>
                  </a:lnTo>
                  <a:lnTo>
                    <a:pt x="3276" y="6361"/>
                  </a:lnTo>
                  <a:lnTo>
                    <a:pt x="3302" y="6363"/>
                  </a:lnTo>
                  <a:lnTo>
                    <a:pt x="3328" y="6368"/>
                  </a:lnTo>
                  <a:lnTo>
                    <a:pt x="3354" y="6377"/>
                  </a:lnTo>
                  <a:lnTo>
                    <a:pt x="3377" y="6389"/>
                  </a:lnTo>
                  <a:lnTo>
                    <a:pt x="3399" y="6403"/>
                  </a:lnTo>
                  <a:lnTo>
                    <a:pt x="3419" y="6421"/>
                  </a:lnTo>
                  <a:lnTo>
                    <a:pt x="3436" y="6441"/>
                  </a:lnTo>
                  <a:lnTo>
                    <a:pt x="3878" y="7032"/>
                  </a:lnTo>
                  <a:lnTo>
                    <a:pt x="4291" y="6864"/>
                  </a:lnTo>
                  <a:lnTo>
                    <a:pt x="4184" y="6135"/>
                  </a:lnTo>
                  <a:lnTo>
                    <a:pt x="4182" y="6109"/>
                  </a:lnTo>
                  <a:lnTo>
                    <a:pt x="4183" y="6082"/>
                  </a:lnTo>
                  <a:lnTo>
                    <a:pt x="4188" y="6056"/>
                  </a:lnTo>
                  <a:lnTo>
                    <a:pt x="4197" y="6031"/>
                  </a:lnTo>
                  <a:lnTo>
                    <a:pt x="4208" y="6007"/>
                  </a:lnTo>
                  <a:lnTo>
                    <a:pt x="4223" y="5985"/>
                  </a:lnTo>
                  <a:lnTo>
                    <a:pt x="4241" y="5965"/>
                  </a:lnTo>
                  <a:lnTo>
                    <a:pt x="4261" y="5947"/>
                  </a:lnTo>
                  <a:lnTo>
                    <a:pt x="4283" y="5932"/>
                  </a:lnTo>
                  <a:lnTo>
                    <a:pt x="4307" y="5921"/>
                  </a:lnTo>
                  <a:lnTo>
                    <a:pt x="4332" y="5912"/>
                  </a:lnTo>
                  <a:lnTo>
                    <a:pt x="4358" y="5907"/>
                  </a:lnTo>
                  <a:lnTo>
                    <a:pt x="4385" y="5906"/>
                  </a:lnTo>
                  <a:lnTo>
                    <a:pt x="4411" y="5908"/>
                  </a:lnTo>
                  <a:lnTo>
                    <a:pt x="5141" y="6015"/>
                  </a:lnTo>
                  <a:lnTo>
                    <a:pt x="5309" y="5601"/>
                  </a:lnTo>
                  <a:lnTo>
                    <a:pt x="4718" y="5160"/>
                  </a:lnTo>
                  <a:lnTo>
                    <a:pt x="4697" y="5143"/>
                  </a:lnTo>
                  <a:lnTo>
                    <a:pt x="4680" y="5123"/>
                  </a:lnTo>
                  <a:lnTo>
                    <a:pt x="4665" y="5101"/>
                  </a:lnTo>
                  <a:lnTo>
                    <a:pt x="4653" y="5078"/>
                  </a:lnTo>
                  <a:lnTo>
                    <a:pt x="4644" y="5053"/>
                  </a:lnTo>
                  <a:lnTo>
                    <a:pt x="4639" y="5027"/>
                  </a:lnTo>
                  <a:lnTo>
                    <a:pt x="4637" y="5000"/>
                  </a:lnTo>
                  <a:lnTo>
                    <a:pt x="4639" y="4973"/>
                  </a:lnTo>
                  <a:lnTo>
                    <a:pt x="4644" y="4947"/>
                  </a:lnTo>
                  <a:lnTo>
                    <a:pt x="4653" y="4922"/>
                  </a:lnTo>
                  <a:lnTo>
                    <a:pt x="4665" y="4899"/>
                  </a:lnTo>
                  <a:lnTo>
                    <a:pt x="4680" y="4877"/>
                  </a:lnTo>
                  <a:lnTo>
                    <a:pt x="4697" y="4857"/>
                  </a:lnTo>
                  <a:close/>
                  <a:moveTo>
                    <a:pt x="4256" y="4967"/>
                  </a:moveTo>
                  <a:lnTo>
                    <a:pt x="4257" y="4996"/>
                  </a:lnTo>
                  <a:lnTo>
                    <a:pt x="4257" y="5004"/>
                  </a:lnTo>
                  <a:lnTo>
                    <a:pt x="4256" y="5033"/>
                  </a:lnTo>
                  <a:lnTo>
                    <a:pt x="4256" y="5041"/>
                  </a:lnTo>
                  <a:lnTo>
                    <a:pt x="4254" y="5070"/>
                  </a:lnTo>
                  <a:lnTo>
                    <a:pt x="4254" y="5077"/>
                  </a:lnTo>
                  <a:lnTo>
                    <a:pt x="4251" y="5106"/>
                  </a:lnTo>
                  <a:lnTo>
                    <a:pt x="4250" y="5114"/>
                  </a:lnTo>
                  <a:lnTo>
                    <a:pt x="4247" y="5143"/>
                  </a:lnTo>
                  <a:lnTo>
                    <a:pt x="4245" y="5150"/>
                  </a:lnTo>
                  <a:lnTo>
                    <a:pt x="4241" y="5179"/>
                  </a:lnTo>
                  <a:lnTo>
                    <a:pt x="4239" y="5186"/>
                  </a:lnTo>
                  <a:lnTo>
                    <a:pt x="4233" y="5215"/>
                  </a:lnTo>
                  <a:lnTo>
                    <a:pt x="4231" y="5222"/>
                  </a:lnTo>
                  <a:lnTo>
                    <a:pt x="4224" y="5250"/>
                  </a:lnTo>
                  <a:lnTo>
                    <a:pt x="4223" y="5258"/>
                  </a:lnTo>
                  <a:lnTo>
                    <a:pt x="4214" y="5286"/>
                  </a:lnTo>
                  <a:lnTo>
                    <a:pt x="4212" y="5293"/>
                  </a:lnTo>
                  <a:lnTo>
                    <a:pt x="4203" y="5320"/>
                  </a:lnTo>
                  <a:lnTo>
                    <a:pt x="4201" y="5328"/>
                  </a:lnTo>
                  <a:lnTo>
                    <a:pt x="4190" y="5355"/>
                  </a:lnTo>
                  <a:lnTo>
                    <a:pt x="4188" y="5362"/>
                  </a:lnTo>
                  <a:lnTo>
                    <a:pt x="4176" y="5389"/>
                  </a:lnTo>
                  <a:lnTo>
                    <a:pt x="4173" y="5396"/>
                  </a:lnTo>
                  <a:lnTo>
                    <a:pt x="4161" y="5422"/>
                  </a:lnTo>
                  <a:lnTo>
                    <a:pt x="4158" y="5429"/>
                  </a:lnTo>
                  <a:lnTo>
                    <a:pt x="4144" y="5455"/>
                  </a:lnTo>
                  <a:lnTo>
                    <a:pt x="4141" y="5462"/>
                  </a:lnTo>
                  <a:lnTo>
                    <a:pt x="4127" y="5488"/>
                  </a:lnTo>
                  <a:lnTo>
                    <a:pt x="4124" y="5493"/>
                  </a:lnTo>
                  <a:lnTo>
                    <a:pt x="4109" y="5518"/>
                  </a:lnTo>
                  <a:lnTo>
                    <a:pt x="4105" y="5524"/>
                  </a:lnTo>
                  <a:lnTo>
                    <a:pt x="4089" y="5549"/>
                  </a:lnTo>
                  <a:lnTo>
                    <a:pt x="4084" y="5555"/>
                  </a:lnTo>
                  <a:lnTo>
                    <a:pt x="4067" y="5579"/>
                  </a:lnTo>
                  <a:lnTo>
                    <a:pt x="4063" y="5585"/>
                  </a:lnTo>
                  <a:lnTo>
                    <a:pt x="4045" y="5608"/>
                  </a:lnTo>
                  <a:lnTo>
                    <a:pt x="4040" y="5614"/>
                  </a:lnTo>
                  <a:lnTo>
                    <a:pt x="4022" y="5637"/>
                  </a:lnTo>
                  <a:lnTo>
                    <a:pt x="4017" y="5642"/>
                  </a:lnTo>
                  <a:lnTo>
                    <a:pt x="3998" y="5664"/>
                  </a:lnTo>
                  <a:lnTo>
                    <a:pt x="3992" y="5670"/>
                  </a:lnTo>
                  <a:lnTo>
                    <a:pt x="3972" y="5691"/>
                  </a:lnTo>
                  <a:lnTo>
                    <a:pt x="3967" y="5696"/>
                  </a:lnTo>
                  <a:lnTo>
                    <a:pt x="3946" y="5716"/>
                  </a:lnTo>
                  <a:lnTo>
                    <a:pt x="3941" y="5721"/>
                  </a:lnTo>
                  <a:lnTo>
                    <a:pt x="3919" y="5740"/>
                  </a:lnTo>
                  <a:lnTo>
                    <a:pt x="3913" y="5745"/>
                  </a:lnTo>
                  <a:lnTo>
                    <a:pt x="3891" y="5764"/>
                  </a:lnTo>
                  <a:lnTo>
                    <a:pt x="3885" y="5768"/>
                  </a:lnTo>
                  <a:lnTo>
                    <a:pt x="3862" y="5786"/>
                  </a:lnTo>
                  <a:lnTo>
                    <a:pt x="3856" y="5791"/>
                  </a:lnTo>
                  <a:lnTo>
                    <a:pt x="3833" y="5807"/>
                  </a:lnTo>
                  <a:lnTo>
                    <a:pt x="3827" y="5812"/>
                  </a:lnTo>
                  <a:lnTo>
                    <a:pt x="3802" y="5828"/>
                  </a:lnTo>
                  <a:lnTo>
                    <a:pt x="3796" y="5832"/>
                  </a:lnTo>
                  <a:lnTo>
                    <a:pt x="3771" y="5847"/>
                  </a:lnTo>
                  <a:lnTo>
                    <a:pt x="3763" y="5851"/>
                  </a:lnTo>
                  <a:lnTo>
                    <a:pt x="3737" y="5866"/>
                  </a:lnTo>
                  <a:lnTo>
                    <a:pt x="3731" y="5869"/>
                  </a:lnTo>
                  <a:lnTo>
                    <a:pt x="3704" y="5882"/>
                  </a:lnTo>
                  <a:lnTo>
                    <a:pt x="3698" y="5885"/>
                  </a:lnTo>
                  <a:lnTo>
                    <a:pt x="3671" y="5897"/>
                  </a:lnTo>
                  <a:lnTo>
                    <a:pt x="3664" y="5900"/>
                  </a:lnTo>
                  <a:lnTo>
                    <a:pt x="3637" y="5911"/>
                  </a:lnTo>
                  <a:lnTo>
                    <a:pt x="3630" y="5914"/>
                  </a:lnTo>
                  <a:lnTo>
                    <a:pt x="3603" y="5924"/>
                  </a:lnTo>
                  <a:lnTo>
                    <a:pt x="3596" y="5927"/>
                  </a:lnTo>
                  <a:lnTo>
                    <a:pt x="3568" y="5936"/>
                  </a:lnTo>
                  <a:lnTo>
                    <a:pt x="3561" y="5938"/>
                  </a:lnTo>
                  <a:lnTo>
                    <a:pt x="3533" y="5946"/>
                  </a:lnTo>
                  <a:lnTo>
                    <a:pt x="3526" y="5948"/>
                  </a:lnTo>
                  <a:lnTo>
                    <a:pt x="3498" y="5955"/>
                  </a:lnTo>
                  <a:lnTo>
                    <a:pt x="3491" y="5956"/>
                  </a:lnTo>
                  <a:lnTo>
                    <a:pt x="3462" y="5962"/>
                  </a:lnTo>
                  <a:lnTo>
                    <a:pt x="3455" y="5964"/>
                  </a:lnTo>
                  <a:lnTo>
                    <a:pt x="3426" y="5968"/>
                  </a:lnTo>
                  <a:lnTo>
                    <a:pt x="3419" y="5970"/>
                  </a:lnTo>
                  <a:lnTo>
                    <a:pt x="3390" y="5973"/>
                  </a:lnTo>
                  <a:lnTo>
                    <a:pt x="3382" y="5974"/>
                  </a:lnTo>
                  <a:lnTo>
                    <a:pt x="3353" y="5977"/>
                  </a:lnTo>
                  <a:lnTo>
                    <a:pt x="3346" y="5977"/>
                  </a:lnTo>
                  <a:lnTo>
                    <a:pt x="3317" y="5979"/>
                  </a:lnTo>
                  <a:lnTo>
                    <a:pt x="3309" y="5979"/>
                  </a:lnTo>
                  <a:lnTo>
                    <a:pt x="3280" y="5980"/>
                  </a:lnTo>
                  <a:lnTo>
                    <a:pt x="3272" y="5980"/>
                  </a:lnTo>
                  <a:lnTo>
                    <a:pt x="3243" y="5979"/>
                  </a:lnTo>
                  <a:lnTo>
                    <a:pt x="3235" y="5979"/>
                  </a:lnTo>
                  <a:lnTo>
                    <a:pt x="3206" y="5977"/>
                  </a:lnTo>
                  <a:lnTo>
                    <a:pt x="3199" y="5977"/>
                  </a:lnTo>
                  <a:lnTo>
                    <a:pt x="3170" y="5974"/>
                  </a:lnTo>
                  <a:lnTo>
                    <a:pt x="3162" y="5973"/>
                  </a:lnTo>
                  <a:lnTo>
                    <a:pt x="3133" y="5970"/>
                  </a:lnTo>
                  <a:lnTo>
                    <a:pt x="3126" y="5968"/>
                  </a:lnTo>
                  <a:lnTo>
                    <a:pt x="3097" y="5964"/>
                  </a:lnTo>
                  <a:lnTo>
                    <a:pt x="3090" y="5962"/>
                  </a:lnTo>
                  <a:lnTo>
                    <a:pt x="3062" y="5956"/>
                  </a:lnTo>
                  <a:lnTo>
                    <a:pt x="3054" y="5955"/>
                  </a:lnTo>
                  <a:lnTo>
                    <a:pt x="3026" y="5948"/>
                  </a:lnTo>
                  <a:lnTo>
                    <a:pt x="3019" y="5946"/>
                  </a:lnTo>
                  <a:lnTo>
                    <a:pt x="2991" y="5938"/>
                  </a:lnTo>
                  <a:lnTo>
                    <a:pt x="2984" y="5936"/>
                  </a:lnTo>
                  <a:lnTo>
                    <a:pt x="2956" y="5926"/>
                  </a:lnTo>
                  <a:lnTo>
                    <a:pt x="2949" y="5924"/>
                  </a:lnTo>
                  <a:lnTo>
                    <a:pt x="2922" y="5914"/>
                  </a:lnTo>
                  <a:lnTo>
                    <a:pt x="2915" y="5911"/>
                  </a:lnTo>
                  <a:lnTo>
                    <a:pt x="2888" y="5900"/>
                  </a:lnTo>
                  <a:lnTo>
                    <a:pt x="2882" y="5897"/>
                  </a:lnTo>
                  <a:lnTo>
                    <a:pt x="2855" y="5885"/>
                  </a:lnTo>
                  <a:lnTo>
                    <a:pt x="2848" y="5882"/>
                  </a:lnTo>
                  <a:lnTo>
                    <a:pt x="2822" y="5869"/>
                  </a:lnTo>
                  <a:lnTo>
                    <a:pt x="2816" y="5866"/>
                  </a:lnTo>
                  <a:lnTo>
                    <a:pt x="2790" y="5851"/>
                  </a:lnTo>
                  <a:lnTo>
                    <a:pt x="2782" y="5847"/>
                  </a:lnTo>
                  <a:lnTo>
                    <a:pt x="2757" y="5832"/>
                  </a:lnTo>
                  <a:lnTo>
                    <a:pt x="2751" y="5828"/>
                  </a:lnTo>
                  <a:lnTo>
                    <a:pt x="2726" y="5812"/>
                  </a:lnTo>
                  <a:lnTo>
                    <a:pt x="2720" y="5807"/>
                  </a:lnTo>
                  <a:lnTo>
                    <a:pt x="2697" y="5791"/>
                  </a:lnTo>
                  <a:lnTo>
                    <a:pt x="2691" y="5786"/>
                  </a:lnTo>
                  <a:lnTo>
                    <a:pt x="2668" y="5768"/>
                  </a:lnTo>
                  <a:lnTo>
                    <a:pt x="2662" y="5764"/>
                  </a:lnTo>
                  <a:lnTo>
                    <a:pt x="2640" y="5745"/>
                  </a:lnTo>
                  <a:lnTo>
                    <a:pt x="2634" y="5740"/>
                  </a:lnTo>
                  <a:lnTo>
                    <a:pt x="2612" y="5721"/>
                  </a:lnTo>
                  <a:lnTo>
                    <a:pt x="2607" y="5716"/>
                  </a:lnTo>
                  <a:lnTo>
                    <a:pt x="2586" y="5696"/>
                  </a:lnTo>
                  <a:lnTo>
                    <a:pt x="2581" y="5691"/>
                  </a:lnTo>
                  <a:lnTo>
                    <a:pt x="2561" y="5670"/>
                  </a:lnTo>
                  <a:lnTo>
                    <a:pt x="2555" y="5664"/>
                  </a:lnTo>
                  <a:lnTo>
                    <a:pt x="2536" y="5642"/>
                  </a:lnTo>
                  <a:lnTo>
                    <a:pt x="2531" y="5637"/>
                  </a:lnTo>
                  <a:lnTo>
                    <a:pt x="2513" y="5614"/>
                  </a:lnTo>
                  <a:lnTo>
                    <a:pt x="2508" y="5608"/>
                  </a:lnTo>
                  <a:lnTo>
                    <a:pt x="2490" y="5585"/>
                  </a:lnTo>
                  <a:lnTo>
                    <a:pt x="2486" y="5579"/>
                  </a:lnTo>
                  <a:lnTo>
                    <a:pt x="2469" y="5555"/>
                  </a:lnTo>
                  <a:lnTo>
                    <a:pt x="2464" y="5549"/>
                  </a:lnTo>
                  <a:lnTo>
                    <a:pt x="2448" y="5524"/>
                  </a:lnTo>
                  <a:lnTo>
                    <a:pt x="2444" y="5518"/>
                  </a:lnTo>
                  <a:lnTo>
                    <a:pt x="2429" y="5493"/>
                  </a:lnTo>
                  <a:lnTo>
                    <a:pt x="2426" y="5488"/>
                  </a:lnTo>
                  <a:lnTo>
                    <a:pt x="2412" y="5462"/>
                  </a:lnTo>
                  <a:lnTo>
                    <a:pt x="2409" y="5455"/>
                  </a:lnTo>
                  <a:lnTo>
                    <a:pt x="2395" y="5429"/>
                  </a:lnTo>
                  <a:lnTo>
                    <a:pt x="2392" y="5422"/>
                  </a:lnTo>
                  <a:lnTo>
                    <a:pt x="2380" y="5396"/>
                  </a:lnTo>
                  <a:lnTo>
                    <a:pt x="2377" y="5389"/>
                  </a:lnTo>
                  <a:lnTo>
                    <a:pt x="2365" y="5362"/>
                  </a:lnTo>
                  <a:lnTo>
                    <a:pt x="2363" y="5355"/>
                  </a:lnTo>
                  <a:lnTo>
                    <a:pt x="2352" y="5328"/>
                  </a:lnTo>
                  <a:lnTo>
                    <a:pt x="2350" y="5320"/>
                  </a:lnTo>
                  <a:lnTo>
                    <a:pt x="2341" y="5293"/>
                  </a:lnTo>
                  <a:lnTo>
                    <a:pt x="2339" y="5286"/>
                  </a:lnTo>
                  <a:lnTo>
                    <a:pt x="2330" y="5258"/>
                  </a:lnTo>
                  <a:lnTo>
                    <a:pt x="2329" y="5250"/>
                  </a:lnTo>
                  <a:lnTo>
                    <a:pt x="2322" y="5222"/>
                  </a:lnTo>
                  <a:lnTo>
                    <a:pt x="2320" y="5215"/>
                  </a:lnTo>
                  <a:lnTo>
                    <a:pt x="2314" y="5186"/>
                  </a:lnTo>
                  <a:lnTo>
                    <a:pt x="2312" y="5179"/>
                  </a:lnTo>
                  <a:lnTo>
                    <a:pt x="2308" y="5150"/>
                  </a:lnTo>
                  <a:lnTo>
                    <a:pt x="2306" y="5143"/>
                  </a:lnTo>
                  <a:lnTo>
                    <a:pt x="2303" y="5114"/>
                  </a:lnTo>
                  <a:lnTo>
                    <a:pt x="2302" y="5106"/>
                  </a:lnTo>
                  <a:lnTo>
                    <a:pt x="2299" y="5077"/>
                  </a:lnTo>
                  <a:lnTo>
                    <a:pt x="2299" y="5070"/>
                  </a:lnTo>
                  <a:lnTo>
                    <a:pt x="2297" y="5041"/>
                  </a:lnTo>
                  <a:lnTo>
                    <a:pt x="2297" y="5033"/>
                  </a:lnTo>
                  <a:lnTo>
                    <a:pt x="2296" y="5004"/>
                  </a:lnTo>
                  <a:lnTo>
                    <a:pt x="2296" y="4996"/>
                  </a:lnTo>
                  <a:lnTo>
                    <a:pt x="2297" y="4967"/>
                  </a:lnTo>
                  <a:lnTo>
                    <a:pt x="2297" y="4959"/>
                  </a:lnTo>
                  <a:lnTo>
                    <a:pt x="2299" y="4930"/>
                  </a:lnTo>
                  <a:lnTo>
                    <a:pt x="2299" y="4923"/>
                  </a:lnTo>
                  <a:lnTo>
                    <a:pt x="2302" y="4894"/>
                  </a:lnTo>
                  <a:lnTo>
                    <a:pt x="2303" y="4886"/>
                  </a:lnTo>
                  <a:lnTo>
                    <a:pt x="2306" y="4857"/>
                  </a:lnTo>
                  <a:lnTo>
                    <a:pt x="2308" y="4850"/>
                  </a:lnTo>
                  <a:lnTo>
                    <a:pt x="2312" y="4821"/>
                  </a:lnTo>
                  <a:lnTo>
                    <a:pt x="2314" y="4814"/>
                  </a:lnTo>
                  <a:lnTo>
                    <a:pt x="2320" y="4785"/>
                  </a:lnTo>
                  <a:lnTo>
                    <a:pt x="2322" y="4778"/>
                  </a:lnTo>
                  <a:lnTo>
                    <a:pt x="2329" y="4750"/>
                  </a:lnTo>
                  <a:lnTo>
                    <a:pt x="2330" y="4742"/>
                  </a:lnTo>
                  <a:lnTo>
                    <a:pt x="2339" y="4714"/>
                  </a:lnTo>
                  <a:lnTo>
                    <a:pt x="2341" y="4707"/>
                  </a:lnTo>
                  <a:lnTo>
                    <a:pt x="2350" y="4680"/>
                  </a:lnTo>
                  <a:lnTo>
                    <a:pt x="2352" y="4672"/>
                  </a:lnTo>
                  <a:lnTo>
                    <a:pt x="2363" y="4645"/>
                  </a:lnTo>
                  <a:lnTo>
                    <a:pt x="2365" y="4638"/>
                  </a:lnTo>
                  <a:lnTo>
                    <a:pt x="2377" y="4611"/>
                  </a:lnTo>
                  <a:lnTo>
                    <a:pt x="2380" y="4604"/>
                  </a:lnTo>
                  <a:lnTo>
                    <a:pt x="2392" y="4578"/>
                  </a:lnTo>
                  <a:lnTo>
                    <a:pt x="2395" y="4571"/>
                  </a:lnTo>
                  <a:lnTo>
                    <a:pt x="2409" y="4545"/>
                  </a:lnTo>
                  <a:lnTo>
                    <a:pt x="2412" y="4538"/>
                  </a:lnTo>
                  <a:lnTo>
                    <a:pt x="2426" y="4512"/>
                  </a:lnTo>
                  <a:lnTo>
                    <a:pt x="2429" y="4507"/>
                  </a:lnTo>
                  <a:lnTo>
                    <a:pt x="2444" y="4482"/>
                  </a:lnTo>
                  <a:lnTo>
                    <a:pt x="2448" y="4476"/>
                  </a:lnTo>
                  <a:lnTo>
                    <a:pt x="2464" y="4451"/>
                  </a:lnTo>
                  <a:lnTo>
                    <a:pt x="2469" y="4445"/>
                  </a:lnTo>
                  <a:lnTo>
                    <a:pt x="2486" y="4421"/>
                  </a:lnTo>
                  <a:lnTo>
                    <a:pt x="2490" y="4415"/>
                  </a:lnTo>
                  <a:lnTo>
                    <a:pt x="2508" y="4392"/>
                  </a:lnTo>
                  <a:lnTo>
                    <a:pt x="2513" y="4386"/>
                  </a:lnTo>
                  <a:lnTo>
                    <a:pt x="2531" y="4363"/>
                  </a:lnTo>
                  <a:lnTo>
                    <a:pt x="2536" y="4358"/>
                  </a:lnTo>
                  <a:lnTo>
                    <a:pt x="2555" y="4336"/>
                  </a:lnTo>
                  <a:lnTo>
                    <a:pt x="2561" y="4330"/>
                  </a:lnTo>
                  <a:lnTo>
                    <a:pt x="2581" y="4309"/>
                  </a:lnTo>
                  <a:lnTo>
                    <a:pt x="2586" y="4304"/>
                  </a:lnTo>
                  <a:lnTo>
                    <a:pt x="2607" y="4284"/>
                  </a:lnTo>
                  <a:lnTo>
                    <a:pt x="2612" y="4279"/>
                  </a:lnTo>
                  <a:lnTo>
                    <a:pt x="2634" y="4260"/>
                  </a:lnTo>
                  <a:lnTo>
                    <a:pt x="2640" y="4255"/>
                  </a:lnTo>
                  <a:lnTo>
                    <a:pt x="2662" y="4236"/>
                  </a:lnTo>
                  <a:lnTo>
                    <a:pt x="2668" y="4232"/>
                  </a:lnTo>
                  <a:lnTo>
                    <a:pt x="2691" y="4214"/>
                  </a:lnTo>
                  <a:lnTo>
                    <a:pt x="2697" y="4209"/>
                  </a:lnTo>
                  <a:lnTo>
                    <a:pt x="2720" y="4193"/>
                  </a:lnTo>
                  <a:lnTo>
                    <a:pt x="2726" y="4188"/>
                  </a:lnTo>
                  <a:lnTo>
                    <a:pt x="2751" y="4172"/>
                  </a:lnTo>
                  <a:lnTo>
                    <a:pt x="2757" y="4168"/>
                  </a:lnTo>
                  <a:lnTo>
                    <a:pt x="2782" y="4153"/>
                  </a:lnTo>
                  <a:lnTo>
                    <a:pt x="2790" y="4149"/>
                  </a:lnTo>
                  <a:lnTo>
                    <a:pt x="2816" y="4134"/>
                  </a:lnTo>
                  <a:lnTo>
                    <a:pt x="2822" y="4131"/>
                  </a:lnTo>
                  <a:lnTo>
                    <a:pt x="2848" y="4118"/>
                  </a:lnTo>
                  <a:lnTo>
                    <a:pt x="2855" y="4115"/>
                  </a:lnTo>
                  <a:lnTo>
                    <a:pt x="2882" y="4103"/>
                  </a:lnTo>
                  <a:lnTo>
                    <a:pt x="2888" y="4100"/>
                  </a:lnTo>
                  <a:lnTo>
                    <a:pt x="2915" y="4089"/>
                  </a:lnTo>
                  <a:lnTo>
                    <a:pt x="2922" y="4086"/>
                  </a:lnTo>
                  <a:lnTo>
                    <a:pt x="2949" y="4076"/>
                  </a:lnTo>
                  <a:lnTo>
                    <a:pt x="2956" y="4074"/>
                  </a:lnTo>
                  <a:lnTo>
                    <a:pt x="2984" y="4064"/>
                  </a:lnTo>
                  <a:lnTo>
                    <a:pt x="2991" y="4062"/>
                  </a:lnTo>
                  <a:lnTo>
                    <a:pt x="3019" y="4054"/>
                  </a:lnTo>
                  <a:lnTo>
                    <a:pt x="3026" y="4052"/>
                  </a:lnTo>
                  <a:lnTo>
                    <a:pt x="3054" y="4045"/>
                  </a:lnTo>
                  <a:lnTo>
                    <a:pt x="3062" y="4044"/>
                  </a:lnTo>
                  <a:lnTo>
                    <a:pt x="3090" y="4038"/>
                  </a:lnTo>
                  <a:lnTo>
                    <a:pt x="3097" y="4036"/>
                  </a:lnTo>
                  <a:lnTo>
                    <a:pt x="3126" y="4032"/>
                  </a:lnTo>
                  <a:lnTo>
                    <a:pt x="3133" y="4030"/>
                  </a:lnTo>
                  <a:lnTo>
                    <a:pt x="3162" y="4027"/>
                  </a:lnTo>
                  <a:lnTo>
                    <a:pt x="3170" y="4026"/>
                  </a:lnTo>
                  <a:lnTo>
                    <a:pt x="3199" y="4023"/>
                  </a:lnTo>
                  <a:lnTo>
                    <a:pt x="3206" y="4023"/>
                  </a:lnTo>
                  <a:lnTo>
                    <a:pt x="3235" y="4021"/>
                  </a:lnTo>
                  <a:lnTo>
                    <a:pt x="3243" y="4021"/>
                  </a:lnTo>
                  <a:lnTo>
                    <a:pt x="3272" y="4020"/>
                  </a:lnTo>
                  <a:lnTo>
                    <a:pt x="3280" y="4020"/>
                  </a:lnTo>
                  <a:lnTo>
                    <a:pt x="3309" y="4021"/>
                  </a:lnTo>
                  <a:lnTo>
                    <a:pt x="3317" y="4021"/>
                  </a:lnTo>
                  <a:lnTo>
                    <a:pt x="3346" y="4023"/>
                  </a:lnTo>
                  <a:lnTo>
                    <a:pt x="3353" y="4023"/>
                  </a:lnTo>
                  <a:lnTo>
                    <a:pt x="3382" y="4026"/>
                  </a:lnTo>
                  <a:lnTo>
                    <a:pt x="3390" y="4027"/>
                  </a:lnTo>
                  <a:lnTo>
                    <a:pt x="3419" y="4030"/>
                  </a:lnTo>
                  <a:lnTo>
                    <a:pt x="3426" y="4032"/>
                  </a:lnTo>
                  <a:lnTo>
                    <a:pt x="3455" y="4036"/>
                  </a:lnTo>
                  <a:lnTo>
                    <a:pt x="3462" y="4038"/>
                  </a:lnTo>
                  <a:lnTo>
                    <a:pt x="3491" y="4044"/>
                  </a:lnTo>
                  <a:lnTo>
                    <a:pt x="3498" y="4045"/>
                  </a:lnTo>
                  <a:lnTo>
                    <a:pt x="3526" y="4052"/>
                  </a:lnTo>
                  <a:lnTo>
                    <a:pt x="3533" y="4054"/>
                  </a:lnTo>
                  <a:lnTo>
                    <a:pt x="3561" y="4062"/>
                  </a:lnTo>
                  <a:lnTo>
                    <a:pt x="3568" y="4064"/>
                  </a:lnTo>
                  <a:lnTo>
                    <a:pt x="3596" y="4073"/>
                  </a:lnTo>
                  <a:lnTo>
                    <a:pt x="3603" y="4076"/>
                  </a:lnTo>
                  <a:lnTo>
                    <a:pt x="3630" y="4086"/>
                  </a:lnTo>
                  <a:lnTo>
                    <a:pt x="3637" y="4089"/>
                  </a:lnTo>
                  <a:lnTo>
                    <a:pt x="3664" y="4100"/>
                  </a:lnTo>
                  <a:lnTo>
                    <a:pt x="3671" y="4103"/>
                  </a:lnTo>
                  <a:lnTo>
                    <a:pt x="3698" y="4115"/>
                  </a:lnTo>
                  <a:lnTo>
                    <a:pt x="3704" y="4118"/>
                  </a:lnTo>
                  <a:lnTo>
                    <a:pt x="3731" y="4131"/>
                  </a:lnTo>
                  <a:lnTo>
                    <a:pt x="3737" y="4134"/>
                  </a:lnTo>
                  <a:lnTo>
                    <a:pt x="3763" y="4149"/>
                  </a:lnTo>
                  <a:lnTo>
                    <a:pt x="3771" y="4153"/>
                  </a:lnTo>
                  <a:lnTo>
                    <a:pt x="3796" y="4168"/>
                  </a:lnTo>
                  <a:lnTo>
                    <a:pt x="3802" y="4172"/>
                  </a:lnTo>
                  <a:lnTo>
                    <a:pt x="3827" y="4188"/>
                  </a:lnTo>
                  <a:lnTo>
                    <a:pt x="3833" y="4193"/>
                  </a:lnTo>
                  <a:lnTo>
                    <a:pt x="3856" y="4209"/>
                  </a:lnTo>
                  <a:lnTo>
                    <a:pt x="3862" y="4214"/>
                  </a:lnTo>
                  <a:lnTo>
                    <a:pt x="3885" y="4232"/>
                  </a:lnTo>
                  <a:lnTo>
                    <a:pt x="3891" y="4236"/>
                  </a:lnTo>
                  <a:lnTo>
                    <a:pt x="3913" y="4255"/>
                  </a:lnTo>
                  <a:lnTo>
                    <a:pt x="3919" y="4260"/>
                  </a:lnTo>
                  <a:lnTo>
                    <a:pt x="3941" y="4279"/>
                  </a:lnTo>
                  <a:lnTo>
                    <a:pt x="3946" y="4284"/>
                  </a:lnTo>
                  <a:lnTo>
                    <a:pt x="3967" y="4304"/>
                  </a:lnTo>
                  <a:lnTo>
                    <a:pt x="3972" y="4309"/>
                  </a:lnTo>
                  <a:lnTo>
                    <a:pt x="3992" y="4330"/>
                  </a:lnTo>
                  <a:lnTo>
                    <a:pt x="3998" y="4336"/>
                  </a:lnTo>
                  <a:lnTo>
                    <a:pt x="4017" y="4358"/>
                  </a:lnTo>
                  <a:lnTo>
                    <a:pt x="4022" y="4363"/>
                  </a:lnTo>
                  <a:lnTo>
                    <a:pt x="4040" y="4386"/>
                  </a:lnTo>
                  <a:lnTo>
                    <a:pt x="4045" y="4392"/>
                  </a:lnTo>
                  <a:lnTo>
                    <a:pt x="4063" y="4415"/>
                  </a:lnTo>
                  <a:lnTo>
                    <a:pt x="4067" y="4421"/>
                  </a:lnTo>
                  <a:lnTo>
                    <a:pt x="4084" y="4445"/>
                  </a:lnTo>
                  <a:lnTo>
                    <a:pt x="4089" y="4451"/>
                  </a:lnTo>
                  <a:lnTo>
                    <a:pt x="4105" y="4476"/>
                  </a:lnTo>
                  <a:lnTo>
                    <a:pt x="4109" y="4482"/>
                  </a:lnTo>
                  <a:lnTo>
                    <a:pt x="4124" y="4507"/>
                  </a:lnTo>
                  <a:lnTo>
                    <a:pt x="4127" y="4512"/>
                  </a:lnTo>
                  <a:lnTo>
                    <a:pt x="4141" y="4538"/>
                  </a:lnTo>
                  <a:lnTo>
                    <a:pt x="4144" y="4545"/>
                  </a:lnTo>
                  <a:lnTo>
                    <a:pt x="4158" y="4571"/>
                  </a:lnTo>
                  <a:lnTo>
                    <a:pt x="4161" y="4578"/>
                  </a:lnTo>
                  <a:lnTo>
                    <a:pt x="4173" y="4604"/>
                  </a:lnTo>
                  <a:lnTo>
                    <a:pt x="4176" y="4611"/>
                  </a:lnTo>
                  <a:lnTo>
                    <a:pt x="4188" y="4638"/>
                  </a:lnTo>
                  <a:lnTo>
                    <a:pt x="4190" y="4645"/>
                  </a:lnTo>
                  <a:lnTo>
                    <a:pt x="4201" y="4672"/>
                  </a:lnTo>
                  <a:lnTo>
                    <a:pt x="4203" y="4680"/>
                  </a:lnTo>
                  <a:lnTo>
                    <a:pt x="4212" y="4707"/>
                  </a:lnTo>
                  <a:lnTo>
                    <a:pt x="4214" y="4714"/>
                  </a:lnTo>
                  <a:lnTo>
                    <a:pt x="4223" y="4742"/>
                  </a:lnTo>
                  <a:lnTo>
                    <a:pt x="4224" y="4750"/>
                  </a:lnTo>
                  <a:lnTo>
                    <a:pt x="4231" y="4778"/>
                  </a:lnTo>
                  <a:lnTo>
                    <a:pt x="4233" y="4785"/>
                  </a:lnTo>
                  <a:lnTo>
                    <a:pt x="4239" y="4814"/>
                  </a:lnTo>
                  <a:lnTo>
                    <a:pt x="4241" y="4821"/>
                  </a:lnTo>
                  <a:lnTo>
                    <a:pt x="4245" y="4850"/>
                  </a:lnTo>
                  <a:lnTo>
                    <a:pt x="4247" y="4857"/>
                  </a:lnTo>
                  <a:lnTo>
                    <a:pt x="4250" y="4886"/>
                  </a:lnTo>
                  <a:lnTo>
                    <a:pt x="4251" y="4894"/>
                  </a:lnTo>
                  <a:lnTo>
                    <a:pt x="4254" y="4923"/>
                  </a:lnTo>
                  <a:lnTo>
                    <a:pt x="4254" y="4930"/>
                  </a:lnTo>
                  <a:lnTo>
                    <a:pt x="4256" y="4959"/>
                  </a:lnTo>
                  <a:lnTo>
                    <a:pt x="4256" y="4967"/>
                  </a:lnTo>
                  <a:close/>
                  <a:moveTo>
                    <a:pt x="3857" y="5022"/>
                  </a:moveTo>
                  <a:lnTo>
                    <a:pt x="3857" y="5000"/>
                  </a:lnTo>
                  <a:lnTo>
                    <a:pt x="3857" y="4978"/>
                  </a:lnTo>
                  <a:lnTo>
                    <a:pt x="3855" y="4956"/>
                  </a:lnTo>
                  <a:lnTo>
                    <a:pt x="3853" y="4935"/>
                  </a:lnTo>
                  <a:lnTo>
                    <a:pt x="3850" y="4913"/>
                  </a:lnTo>
                  <a:lnTo>
                    <a:pt x="3847" y="4892"/>
                  </a:lnTo>
                  <a:lnTo>
                    <a:pt x="3842" y="4871"/>
                  </a:lnTo>
                  <a:lnTo>
                    <a:pt x="3837" y="4850"/>
                  </a:lnTo>
                  <a:lnTo>
                    <a:pt x="3831" y="4829"/>
                  </a:lnTo>
                  <a:lnTo>
                    <a:pt x="3824" y="4809"/>
                  </a:lnTo>
                  <a:lnTo>
                    <a:pt x="3817" y="4788"/>
                  </a:lnTo>
                  <a:lnTo>
                    <a:pt x="3809" y="4768"/>
                  </a:lnTo>
                  <a:lnTo>
                    <a:pt x="3800" y="4749"/>
                  </a:lnTo>
                  <a:lnTo>
                    <a:pt x="3790" y="4730"/>
                  </a:lnTo>
                  <a:lnTo>
                    <a:pt x="3779" y="4710"/>
                  </a:lnTo>
                  <a:lnTo>
                    <a:pt x="3767" y="4691"/>
                  </a:lnTo>
                  <a:lnTo>
                    <a:pt x="3755" y="4673"/>
                  </a:lnTo>
                  <a:lnTo>
                    <a:pt x="3743" y="4655"/>
                  </a:lnTo>
                  <a:lnTo>
                    <a:pt x="3730" y="4638"/>
                  </a:lnTo>
                  <a:lnTo>
                    <a:pt x="3716" y="4621"/>
                  </a:lnTo>
                  <a:lnTo>
                    <a:pt x="3702" y="4605"/>
                  </a:lnTo>
                  <a:lnTo>
                    <a:pt x="3687" y="4590"/>
                  </a:lnTo>
                  <a:lnTo>
                    <a:pt x="3671" y="4575"/>
                  </a:lnTo>
                  <a:lnTo>
                    <a:pt x="3655" y="4560"/>
                  </a:lnTo>
                  <a:lnTo>
                    <a:pt x="3638" y="4546"/>
                  </a:lnTo>
                  <a:lnTo>
                    <a:pt x="3621" y="4533"/>
                  </a:lnTo>
                  <a:lnTo>
                    <a:pt x="3603" y="4520"/>
                  </a:lnTo>
                  <a:lnTo>
                    <a:pt x="3585" y="4508"/>
                  </a:lnTo>
                  <a:lnTo>
                    <a:pt x="3567" y="4497"/>
                  </a:lnTo>
                  <a:lnTo>
                    <a:pt x="3549" y="4487"/>
                  </a:lnTo>
                  <a:lnTo>
                    <a:pt x="3529" y="4477"/>
                  </a:lnTo>
                  <a:lnTo>
                    <a:pt x="3509" y="4468"/>
                  </a:lnTo>
                  <a:lnTo>
                    <a:pt x="3489" y="4460"/>
                  </a:lnTo>
                  <a:lnTo>
                    <a:pt x="3468" y="4453"/>
                  </a:lnTo>
                  <a:lnTo>
                    <a:pt x="3448" y="4446"/>
                  </a:lnTo>
                  <a:lnTo>
                    <a:pt x="3427" y="4440"/>
                  </a:lnTo>
                  <a:lnTo>
                    <a:pt x="3406" y="4435"/>
                  </a:lnTo>
                  <a:lnTo>
                    <a:pt x="3384" y="4430"/>
                  </a:lnTo>
                  <a:lnTo>
                    <a:pt x="3363" y="4427"/>
                  </a:lnTo>
                  <a:lnTo>
                    <a:pt x="3341" y="4424"/>
                  </a:lnTo>
                  <a:lnTo>
                    <a:pt x="3320" y="4422"/>
                  </a:lnTo>
                  <a:lnTo>
                    <a:pt x="3298" y="4420"/>
                  </a:lnTo>
                  <a:lnTo>
                    <a:pt x="3276" y="4420"/>
                  </a:lnTo>
                  <a:lnTo>
                    <a:pt x="3254" y="4420"/>
                  </a:lnTo>
                  <a:lnTo>
                    <a:pt x="3232" y="4422"/>
                  </a:lnTo>
                  <a:lnTo>
                    <a:pt x="3211" y="4424"/>
                  </a:lnTo>
                  <a:lnTo>
                    <a:pt x="3189" y="4427"/>
                  </a:lnTo>
                  <a:lnTo>
                    <a:pt x="3168" y="4430"/>
                  </a:lnTo>
                  <a:lnTo>
                    <a:pt x="3147" y="4435"/>
                  </a:lnTo>
                  <a:lnTo>
                    <a:pt x="3126" y="4440"/>
                  </a:lnTo>
                  <a:lnTo>
                    <a:pt x="3105" y="4446"/>
                  </a:lnTo>
                  <a:lnTo>
                    <a:pt x="3084" y="4452"/>
                  </a:lnTo>
                  <a:lnTo>
                    <a:pt x="3064" y="4460"/>
                  </a:lnTo>
                  <a:lnTo>
                    <a:pt x="3044" y="4468"/>
                  </a:lnTo>
                  <a:lnTo>
                    <a:pt x="3024" y="4477"/>
                  </a:lnTo>
                  <a:lnTo>
                    <a:pt x="3005" y="4487"/>
                  </a:lnTo>
                  <a:lnTo>
                    <a:pt x="2986" y="4497"/>
                  </a:lnTo>
                  <a:lnTo>
                    <a:pt x="2968" y="4508"/>
                  </a:lnTo>
                  <a:lnTo>
                    <a:pt x="2950" y="4520"/>
                  </a:lnTo>
                  <a:lnTo>
                    <a:pt x="2932" y="4533"/>
                  </a:lnTo>
                  <a:lnTo>
                    <a:pt x="2915" y="4546"/>
                  </a:lnTo>
                  <a:lnTo>
                    <a:pt x="2898" y="4560"/>
                  </a:lnTo>
                  <a:lnTo>
                    <a:pt x="2882" y="4575"/>
                  </a:lnTo>
                  <a:lnTo>
                    <a:pt x="2866" y="4590"/>
                  </a:lnTo>
                  <a:lnTo>
                    <a:pt x="2851" y="4605"/>
                  </a:lnTo>
                  <a:lnTo>
                    <a:pt x="2837" y="4621"/>
                  </a:lnTo>
                  <a:lnTo>
                    <a:pt x="2823" y="4638"/>
                  </a:lnTo>
                  <a:lnTo>
                    <a:pt x="2810" y="4655"/>
                  </a:lnTo>
                  <a:lnTo>
                    <a:pt x="2798" y="4673"/>
                  </a:lnTo>
                  <a:lnTo>
                    <a:pt x="2786" y="4691"/>
                  </a:lnTo>
                  <a:lnTo>
                    <a:pt x="2774" y="4710"/>
                  </a:lnTo>
                  <a:lnTo>
                    <a:pt x="2763" y="4730"/>
                  </a:lnTo>
                  <a:lnTo>
                    <a:pt x="2753" y="4749"/>
                  </a:lnTo>
                  <a:lnTo>
                    <a:pt x="2744" y="4768"/>
                  </a:lnTo>
                  <a:lnTo>
                    <a:pt x="2736" y="4788"/>
                  </a:lnTo>
                  <a:lnTo>
                    <a:pt x="2729" y="4809"/>
                  </a:lnTo>
                  <a:lnTo>
                    <a:pt x="2722" y="4829"/>
                  </a:lnTo>
                  <a:lnTo>
                    <a:pt x="2716" y="4850"/>
                  </a:lnTo>
                  <a:lnTo>
                    <a:pt x="2711" y="4871"/>
                  </a:lnTo>
                  <a:lnTo>
                    <a:pt x="2706" y="4892"/>
                  </a:lnTo>
                  <a:lnTo>
                    <a:pt x="2703" y="4913"/>
                  </a:lnTo>
                  <a:lnTo>
                    <a:pt x="2700" y="4935"/>
                  </a:lnTo>
                  <a:lnTo>
                    <a:pt x="2698" y="4956"/>
                  </a:lnTo>
                  <a:lnTo>
                    <a:pt x="2696" y="4978"/>
                  </a:lnTo>
                  <a:lnTo>
                    <a:pt x="2696" y="5000"/>
                  </a:lnTo>
                  <a:lnTo>
                    <a:pt x="2696" y="5022"/>
                  </a:lnTo>
                  <a:lnTo>
                    <a:pt x="2698" y="5044"/>
                  </a:lnTo>
                  <a:lnTo>
                    <a:pt x="2700" y="5065"/>
                  </a:lnTo>
                  <a:lnTo>
                    <a:pt x="2703" y="5087"/>
                  </a:lnTo>
                  <a:lnTo>
                    <a:pt x="2706" y="5108"/>
                  </a:lnTo>
                  <a:lnTo>
                    <a:pt x="2711" y="5129"/>
                  </a:lnTo>
                  <a:lnTo>
                    <a:pt x="2716" y="5150"/>
                  </a:lnTo>
                  <a:lnTo>
                    <a:pt x="2722" y="5171"/>
                  </a:lnTo>
                  <a:lnTo>
                    <a:pt x="2729" y="5191"/>
                  </a:lnTo>
                  <a:lnTo>
                    <a:pt x="2736" y="5212"/>
                  </a:lnTo>
                  <a:lnTo>
                    <a:pt x="2744" y="5232"/>
                  </a:lnTo>
                  <a:lnTo>
                    <a:pt x="2753" y="5251"/>
                  </a:lnTo>
                  <a:lnTo>
                    <a:pt x="2763" y="5270"/>
                  </a:lnTo>
                  <a:lnTo>
                    <a:pt x="2774" y="5290"/>
                  </a:lnTo>
                  <a:lnTo>
                    <a:pt x="2786" y="5309"/>
                  </a:lnTo>
                  <a:lnTo>
                    <a:pt x="2798" y="5327"/>
                  </a:lnTo>
                  <a:lnTo>
                    <a:pt x="2810" y="5345"/>
                  </a:lnTo>
                  <a:lnTo>
                    <a:pt x="2823" y="5362"/>
                  </a:lnTo>
                  <a:lnTo>
                    <a:pt x="2837" y="5379"/>
                  </a:lnTo>
                  <a:lnTo>
                    <a:pt x="2851" y="5395"/>
                  </a:lnTo>
                  <a:lnTo>
                    <a:pt x="2866" y="5410"/>
                  </a:lnTo>
                  <a:lnTo>
                    <a:pt x="2882" y="5425"/>
                  </a:lnTo>
                  <a:lnTo>
                    <a:pt x="2898" y="5440"/>
                  </a:lnTo>
                  <a:lnTo>
                    <a:pt x="2915" y="5454"/>
                  </a:lnTo>
                  <a:lnTo>
                    <a:pt x="2932" y="5467"/>
                  </a:lnTo>
                  <a:lnTo>
                    <a:pt x="2950" y="5480"/>
                  </a:lnTo>
                  <a:lnTo>
                    <a:pt x="2968" y="5492"/>
                  </a:lnTo>
                  <a:lnTo>
                    <a:pt x="2986" y="5503"/>
                  </a:lnTo>
                  <a:lnTo>
                    <a:pt x="3005" y="5513"/>
                  </a:lnTo>
                  <a:lnTo>
                    <a:pt x="3024" y="5523"/>
                  </a:lnTo>
                  <a:lnTo>
                    <a:pt x="3044" y="5532"/>
                  </a:lnTo>
                  <a:lnTo>
                    <a:pt x="3064" y="5540"/>
                  </a:lnTo>
                  <a:lnTo>
                    <a:pt x="3084" y="5548"/>
                  </a:lnTo>
                  <a:lnTo>
                    <a:pt x="3105" y="5554"/>
                  </a:lnTo>
                  <a:lnTo>
                    <a:pt x="3126" y="5560"/>
                  </a:lnTo>
                  <a:lnTo>
                    <a:pt x="3147" y="5565"/>
                  </a:lnTo>
                  <a:lnTo>
                    <a:pt x="3168" y="5570"/>
                  </a:lnTo>
                  <a:lnTo>
                    <a:pt x="3189" y="5573"/>
                  </a:lnTo>
                  <a:lnTo>
                    <a:pt x="3211" y="5576"/>
                  </a:lnTo>
                  <a:lnTo>
                    <a:pt x="3232" y="5578"/>
                  </a:lnTo>
                  <a:lnTo>
                    <a:pt x="3254" y="5580"/>
                  </a:lnTo>
                  <a:lnTo>
                    <a:pt x="3276" y="5580"/>
                  </a:lnTo>
                  <a:lnTo>
                    <a:pt x="3298" y="5580"/>
                  </a:lnTo>
                  <a:lnTo>
                    <a:pt x="3320" y="5578"/>
                  </a:lnTo>
                  <a:lnTo>
                    <a:pt x="3341" y="5576"/>
                  </a:lnTo>
                  <a:lnTo>
                    <a:pt x="3363" y="5573"/>
                  </a:lnTo>
                  <a:lnTo>
                    <a:pt x="3384" y="5570"/>
                  </a:lnTo>
                  <a:lnTo>
                    <a:pt x="3406" y="5565"/>
                  </a:lnTo>
                  <a:lnTo>
                    <a:pt x="3427" y="5560"/>
                  </a:lnTo>
                  <a:lnTo>
                    <a:pt x="3448" y="5554"/>
                  </a:lnTo>
                  <a:lnTo>
                    <a:pt x="3468" y="5547"/>
                  </a:lnTo>
                  <a:lnTo>
                    <a:pt x="3489" y="5540"/>
                  </a:lnTo>
                  <a:lnTo>
                    <a:pt x="3509" y="5532"/>
                  </a:lnTo>
                  <a:lnTo>
                    <a:pt x="3529" y="5523"/>
                  </a:lnTo>
                  <a:lnTo>
                    <a:pt x="3549" y="5513"/>
                  </a:lnTo>
                  <a:lnTo>
                    <a:pt x="3567" y="5503"/>
                  </a:lnTo>
                  <a:lnTo>
                    <a:pt x="3585" y="5492"/>
                  </a:lnTo>
                  <a:lnTo>
                    <a:pt x="3603" y="5480"/>
                  </a:lnTo>
                  <a:lnTo>
                    <a:pt x="3621" y="5467"/>
                  </a:lnTo>
                  <a:lnTo>
                    <a:pt x="3638" y="5454"/>
                  </a:lnTo>
                  <a:lnTo>
                    <a:pt x="3655" y="5440"/>
                  </a:lnTo>
                  <a:lnTo>
                    <a:pt x="3671" y="5425"/>
                  </a:lnTo>
                  <a:lnTo>
                    <a:pt x="3687" y="5410"/>
                  </a:lnTo>
                  <a:lnTo>
                    <a:pt x="3702" y="5395"/>
                  </a:lnTo>
                  <a:lnTo>
                    <a:pt x="3716" y="5379"/>
                  </a:lnTo>
                  <a:lnTo>
                    <a:pt x="3730" y="5362"/>
                  </a:lnTo>
                  <a:lnTo>
                    <a:pt x="3743" y="5345"/>
                  </a:lnTo>
                  <a:lnTo>
                    <a:pt x="3755" y="5327"/>
                  </a:lnTo>
                  <a:lnTo>
                    <a:pt x="3767" y="5309"/>
                  </a:lnTo>
                  <a:lnTo>
                    <a:pt x="3779" y="5290"/>
                  </a:lnTo>
                  <a:lnTo>
                    <a:pt x="3790" y="5270"/>
                  </a:lnTo>
                  <a:lnTo>
                    <a:pt x="3800" y="5251"/>
                  </a:lnTo>
                  <a:lnTo>
                    <a:pt x="3809" y="5232"/>
                  </a:lnTo>
                  <a:lnTo>
                    <a:pt x="3817" y="5212"/>
                  </a:lnTo>
                  <a:lnTo>
                    <a:pt x="3824" y="5191"/>
                  </a:lnTo>
                  <a:lnTo>
                    <a:pt x="3831" y="5171"/>
                  </a:lnTo>
                  <a:lnTo>
                    <a:pt x="3837" y="5150"/>
                  </a:lnTo>
                  <a:lnTo>
                    <a:pt x="3842" y="5129"/>
                  </a:lnTo>
                  <a:lnTo>
                    <a:pt x="3847" y="5108"/>
                  </a:lnTo>
                  <a:lnTo>
                    <a:pt x="3850" y="5087"/>
                  </a:lnTo>
                  <a:lnTo>
                    <a:pt x="3853" y="5065"/>
                  </a:lnTo>
                  <a:lnTo>
                    <a:pt x="3855" y="5044"/>
                  </a:lnTo>
                  <a:lnTo>
                    <a:pt x="3857" y="5022"/>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cxnSp>
        <p:nvCxnSpPr>
          <p:cNvPr id="1290" name="Google Shape;1290;p39"/>
          <p:cNvCxnSpPr/>
          <p:nvPr/>
        </p:nvCxnSpPr>
        <p:spPr>
          <a:xfrm>
            <a:off x="3330333" y="3707130"/>
            <a:ext cx="0" cy="560070"/>
          </a:xfrm>
          <a:prstGeom prst="straightConnector1">
            <a:avLst/>
          </a:prstGeom>
          <a:noFill/>
          <a:ln cap="flat" cmpd="sng" w="41275">
            <a:solidFill>
              <a:schemeClr val="accent2"/>
            </a:solidFill>
            <a:prstDash val="solid"/>
            <a:miter lim="8000"/>
            <a:headEnd len="sm" w="sm" type="none"/>
            <a:tailEnd len="sm" w="sm" type="none"/>
          </a:ln>
        </p:spPr>
      </p:cxnSp>
      <p:cxnSp>
        <p:nvCxnSpPr>
          <p:cNvPr id="1291" name="Google Shape;1291;p39"/>
          <p:cNvCxnSpPr/>
          <p:nvPr/>
        </p:nvCxnSpPr>
        <p:spPr>
          <a:xfrm>
            <a:off x="509285" y="4247169"/>
            <a:ext cx="2821048" cy="0"/>
          </a:xfrm>
          <a:prstGeom prst="straightConnector1">
            <a:avLst/>
          </a:prstGeom>
          <a:noFill/>
          <a:ln cap="flat" cmpd="sng" w="41275">
            <a:solidFill>
              <a:schemeClr val="accent2"/>
            </a:solidFill>
            <a:prstDash val="solid"/>
            <a:miter lim="8000"/>
            <a:headEnd len="sm" w="sm" type="none"/>
            <a:tailEnd len="sm" w="sm" type="none"/>
          </a:ln>
        </p:spPr>
      </p:cxnSp>
      <p:cxnSp>
        <p:nvCxnSpPr>
          <p:cNvPr id="1292" name="Google Shape;1292;p39"/>
          <p:cNvCxnSpPr/>
          <p:nvPr/>
        </p:nvCxnSpPr>
        <p:spPr>
          <a:xfrm>
            <a:off x="3330333" y="3729009"/>
            <a:ext cx="2821048" cy="0"/>
          </a:xfrm>
          <a:prstGeom prst="straightConnector1">
            <a:avLst/>
          </a:prstGeom>
          <a:noFill/>
          <a:ln cap="flat" cmpd="sng" w="41275">
            <a:solidFill>
              <a:schemeClr val="accent2"/>
            </a:solidFill>
            <a:prstDash val="solid"/>
            <a:miter lim="8000"/>
            <a:headEnd len="sm" w="sm" type="none"/>
            <a:tailEnd len="sm" w="sm" type="none"/>
          </a:ln>
        </p:spPr>
      </p:cxnSp>
      <p:sp>
        <p:nvSpPr>
          <p:cNvPr id="1293" name="Google Shape;1293;p39"/>
          <p:cNvSpPr txBox="1"/>
          <p:nvPr/>
        </p:nvSpPr>
        <p:spPr>
          <a:xfrm>
            <a:off x="639444" y="4409217"/>
            <a:ext cx="2507704" cy="1632227"/>
          </a:xfrm>
          <a:prstGeom prst="rect">
            <a:avLst/>
          </a:prstGeom>
          <a:noFill/>
          <a:ln>
            <a:noFill/>
          </a:ln>
        </p:spPr>
        <p:txBody>
          <a:bodyPr anchorCtr="0" anchor="t" bIns="27425" lIns="27425" spcFirstLastPara="1" rIns="27425" wrap="square" tIns="27425">
            <a:normAutofit/>
          </a:bodyPr>
          <a:lstStyle/>
          <a:p>
            <a:pPr indent="-101600" lvl="0" marL="0" marR="0" rtl="0" algn="l">
              <a:spcBef>
                <a:spcPts val="0"/>
              </a:spcBef>
              <a:spcAft>
                <a:spcPts val="0"/>
              </a:spcAft>
              <a:buClr>
                <a:schemeClr val="dk1"/>
              </a:buClr>
              <a:buSzPts val="1600"/>
              <a:buFont typeface="Trebuchet MS"/>
              <a:buChar char="​"/>
            </a:pPr>
            <a:r>
              <a:rPr lang="en-US" sz="1600">
                <a:solidFill>
                  <a:schemeClr val="dk1"/>
                </a:solidFill>
                <a:latin typeface="Arial"/>
                <a:ea typeface="Arial"/>
                <a:cs typeface="Arial"/>
                <a:sym typeface="Arial"/>
              </a:rPr>
              <a:t>Launch differentiating use cases and AI-enabled products that build durable competitive advantage as data and platform maturity increase.</a:t>
            </a:r>
            <a:endParaRPr sz="1600">
              <a:solidFill>
                <a:schemeClr val="dk1"/>
              </a:solidFill>
              <a:latin typeface="Arial"/>
              <a:ea typeface="Arial"/>
              <a:cs typeface="Arial"/>
              <a:sym typeface="Arial"/>
            </a:endParaRPr>
          </a:p>
        </p:txBody>
      </p:sp>
      <p:sp>
        <p:nvSpPr>
          <p:cNvPr id="1294" name="Google Shape;1294;p39"/>
          <p:cNvSpPr txBox="1"/>
          <p:nvPr/>
        </p:nvSpPr>
        <p:spPr>
          <a:xfrm>
            <a:off x="3460492" y="3891057"/>
            <a:ext cx="2507704" cy="1632227"/>
          </a:xfrm>
          <a:prstGeom prst="rect">
            <a:avLst/>
          </a:prstGeom>
          <a:noFill/>
          <a:ln>
            <a:noFill/>
          </a:ln>
        </p:spPr>
        <p:txBody>
          <a:bodyPr anchorCtr="0" anchor="t" bIns="27425" lIns="27425" spcFirstLastPara="1" rIns="27425" wrap="square" tIns="27425">
            <a:normAutofit/>
          </a:bodyPr>
          <a:lstStyle/>
          <a:p>
            <a:pPr indent="-101600" lvl="0" marL="0" marR="0" rtl="0" algn="l">
              <a:spcBef>
                <a:spcPts val="0"/>
              </a:spcBef>
              <a:spcAft>
                <a:spcPts val="0"/>
              </a:spcAft>
              <a:buClr>
                <a:schemeClr val="dk1"/>
              </a:buClr>
              <a:buSzPts val="1600"/>
              <a:buFont typeface="Trebuchet MS"/>
              <a:buChar char="​"/>
            </a:pPr>
            <a:r>
              <a:rPr lang="en-US" sz="1600">
                <a:solidFill>
                  <a:schemeClr val="dk1"/>
                </a:solidFill>
                <a:latin typeface="Arial"/>
                <a:ea typeface="Arial"/>
                <a:cs typeface="Arial"/>
                <a:sym typeface="Arial"/>
              </a:rPr>
              <a:t>Pursue ambitious Wave 4 bets, autonomous workflows, and new AI-native business models from a proven position of strength.</a:t>
            </a:r>
            <a:endParaRPr sz="1600">
              <a:solidFill>
                <a:schemeClr val="dk1"/>
              </a:solidFill>
              <a:latin typeface="Arial"/>
              <a:ea typeface="Arial"/>
              <a:cs typeface="Arial"/>
              <a:sym typeface="Arial"/>
            </a:endParaRPr>
          </a:p>
        </p:txBody>
      </p:sp>
      <p:sp>
        <p:nvSpPr>
          <p:cNvPr id="1295" name="Google Shape;1295;p39"/>
          <p:cNvSpPr txBox="1"/>
          <p:nvPr/>
        </p:nvSpPr>
        <p:spPr>
          <a:xfrm>
            <a:off x="639444" y="3818909"/>
            <a:ext cx="2507704" cy="396240"/>
          </a:xfrm>
          <a:prstGeom prst="rect">
            <a:avLst/>
          </a:prstGeom>
          <a:noFill/>
          <a:ln>
            <a:noFill/>
          </a:ln>
        </p:spPr>
        <p:txBody>
          <a:bodyPr anchorCtr="0" anchor="t" bIns="27425" lIns="27425" spcFirstLastPara="1" rIns="27425" wrap="square" tIns="27425">
            <a:normAutofit/>
          </a:bodyPr>
          <a:lstStyle/>
          <a:p>
            <a:pPr indent="-114300" lvl="0" marL="0" marR="0" rtl="0" algn="l">
              <a:spcBef>
                <a:spcPts val="0"/>
              </a:spcBef>
              <a:spcAft>
                <a:spcPts val="0"/>
              </a:spcAft>
              <a:buClr>
                <a:schemeClr val="dk1"/>
              </a:buClr>
              <a:buSzPts val="1800"/>
              <a:buFont typeface="Trebuchet MS"/>
              <a:buChar char="​"/>
            </a:pPr>
            <a:r>
              <a:rPr b="1" lang="en-US" sz="1800">
                <a:solidFill>
                  <a:schemeClr val="dk1"/>
                </a:solidFill>
                <a:latin typeface="Georgia"/>
                <a:ea typeface="Georgia"/>
                <a:cs typeface="Georgia"/>
                <a:sym typeface="Georgia"/>
              </a:rPr>
              <a:t>Wave 2: Scale</a:t>
            </a:r>
            <a:endParaRPr b="1" sz="1800">
              <a:solidFill>
                <a:schemeClr val="dk1"/>
              </a:solidFill>
              <a:latin typeface="Georgia"/>
              <a:ea typeface="Georgia"/>
              <a:cs typeface="Georgia"/>
              <a:sym typeface="Georgia"/>
            </a:endParaRPr>
          </a:p>
        </p:txBody>
      </p:sp>
      <p:sp>
        <p:nvSpPr>
          <p:cNvPr id="1296" name="Google Shape;1296;p39"/>
          <p:cNvSpPr txBox="1"/>
          <p:nvPr/>
        </p:nvSpPr>
        <p:spPr>
          <a:xfrm>
            <a:off x="3460490" y="3300749"/>
            <a:ext cx="2507704" cy="396240"/>
          </a:xfrm>
          <a:prstGeom prst="rect">
            <a:avLst/>
          </a:prstGeom>
          <a:noFill/>
          <a:ln>
            <a:noFill/>
          </a:ln>
        </p:spPr>
        <p:txBody>
          <a:bodyPr anchorCtr="0" anchor="t" bIns="27425" lIns="27425" spcFirstLastPara="1" rIns="27425" wrap="square" tIns="27425">
            <a:normAutofit/>
          </a:bodyPr>
          <a:lstStyle/>
          <a:p>
            <a:pPr indent="-114300" lvl="0" marL="0" marR="0" rtl="0" algn="l">
              <a:spcBef>
                <a:spcPts val="0"/>
              </a:spcBef>
              <a:spcAft>
                <a:spcPts val="0"/>
              </a:spcAft>
              <a:buClr>
                <a:schemeClr val="dk1"/>
              </a:buClr>
              <a:buSzPts val="1800"/>
              <a:buFont typeface="Trebuchet MS"/>
              <a:buChar char="​"/>
            </a:pPr>
            <a:r>
              <a:rPr b="1" lang="en-US" sz="1800">
                <a:solidFill>
                  <a:schemeClr val="dk1"/>
                </a:solidFill>
                <a:latin typeface="Georgia"/>
                <a:ea typeface="Georgia"/>
                <a:cs typeface="Georgia"/>
                <a:sym typeface="Georgia"/>
              </a:rPr>
              <a:t>Wave 3: Lead</a:t>
            </a:r>
            <a:endParaRPr b="1" sz="1800">
              <a:solidFill>
                <a:schemeClr val="dk1"/>
              </a:solidFill>
              <a:latin typeface="Georgia"/>
              <a:ea typeface="Georgia"/>
              <a:cs typeface="Georgia"/>
              <a:sym typeface="Georgia"/>
            </a:endParaRPr>
          </a:p>
        </p:txBody>
      </p:sp>
      <p:cxnSp>
        <p:nvCxnSpPr>
          <p:cNvPr id="1297" name="Google Shape;1297;p39"/>
          <p:cNvCxnSpPr/>
          <p:nvPr/>
        </p:nvCxnSpPr>
        <p:spPr>
          <a:xfrm>
            <a:off x="509285" y="4224674"/>
            <a:ext cx="0" cy="560070"/>
          </a:xfrm>
          <a:prstGeom prst="straightConnector1">
            <a:avLst/>
          </a:prstGeom>
          <a:noFill/>
          <a:ln cap="flat" cmpd="sng" w="41275">
            <a:solidFill>
              <a:schemeClr val="accent2"/>
            </a:solidFill>
            <a:prstDash val="solid"/>
            <a:miter lim="8000"/>
            <a:headEnd len="sm" w="sm" type="none"/>
            <a:tailEnd len="sm" w="sm" type="none"/>
          </a:ln>
        </p:spPr>
      </p:cxnSp>
      <p:sp>
        <p:nvSpPr>
          <p:cNvPr id="1298" name="Google Shape;1298;p39"/>
          <p:cNvSpPr txBox="1"/>
          <p:nvPr/>
        </p:nvSpPr>
        <p:spPr>
          <a:xfrm>
            <a:off x="9107574" y="2264531"/>
            <a:ext cx="2507704" cy="396240"/>
          </a:xfrm>
          <a:prstGeom prst="rect">
            <a:avLst/>
          </a:prstGeom>
          <a:noFill/>
          <a:ln>
            <a:noFill/>
          </a:ln>
        </p:spPr>
        <p:txBody>
          <a:bodyPr anchorCtr="0" anchor="t" bIns="27425" lIns="27425" spcFirstLastPara="1" rIns="27425" wrap="square" tIns="27425">
            <a:normAutofit/>
          </a:bodyPr>
          <a:lstStyle/>
          <a:p>
            <a:pPr indent="-114300" lvl="0" marL="0" marR="0" rtl="0" algn="l">
              <a:spcBef>
                <a:spcPts val="0"/>
              </a:spcBef>
              <a:spcAft>
                <a:spcPts val="0"/>
              </a:spcAft>
              <a:buClr>
                <a:schemeClr val="dk1"/>
              </a:buClr>
              <a:buSzPts val="1800"/>
              <a:buFont typeface="Trebuchet MS"/>
              <a:buChar char="​"/>
            </a:pPr>
            <a:r>
              <a:rPr b="1" lang="en-US" sz="1800">
                <a:solidFill>
                  <a:schemeClr val="dk1"/>
                </a:solidFill>
                <a:latin typeface="Georgia"/>
                <a:ea typeface="Georgia"/>
                <a:cs typeface="Georgia"/>
                <a:sym typeface="Georgia"/>
              </a:rPr>
              <a:t>Wave 4: Reinvent</a:t>
            </a:r>
            <a:endParaRPr b="1" sz="1800">
              <a:solidFill>
                <a:schemeClr val="dk1"/>
              </a:solidFill>
              <a:latin typeface="Georgia"/>
              <a:ea typeface="Georgia"/>
              <a:cs typeface="Georgia"/>
              <a:sym typeface="Georgia"/>
            </a:endParaRPr>
          </a:p>
        </p:txBody>
      </p:sp>
      <p:grpSp>
        <p:nvGrpSpPr>
          <p:cNvPr id="1299" name="Google Shape;1299;p39"/>
          <p:cNvGrpSpPr/>
          <p:nvPr/>
        </p:nvGrpSpPr>
        <p:grpSpPr>
          <a:xfrm>
            <a:off x="9107574" y="1478821"/>
            <a:ext cx="785710" cy="785710"/>
            <a:chOff x="1649691" y="4834938"/>
            <a:chExt cx="914400" cy="914400"/>
          </a:xfrm>
        </p:grpSpPr>
        <p:sp>
          <p:nvSpPr>
            <p:cNvPr id="1300" name="Google Shape;1300;p39"/>
            <p:cNvSpPr/>
            <p:nvPr/>
          </p:nvSpPr>
          <p:spPr>
            <a:xfrm>
              <a:off x="1649691" y="4834938"/>
              <a:ext cx="914400" cy="914400"/>
            </a:xfrm>
            <a:custGeom>
              <a:rect b="b" l="l" r="r" t="t"/>
              <a:pathLst>
                <a:path extrusionOk="0" h="10000" w="10000">
                  <a:moveTo>
                    <a:pt x="6241" y="4154"/>
                  </a:moveTo>
                  <a:lnTo>
                    <a:pt x="5705" y="4436"/>
                  </a:lnTo>
                  <a:lnTo>
                    <a:pt x="6241" y="4718"/>
                  </a:lnTo>
                  <a:lnTo>
                    <a:pt x="6072" y="5113"/>
                  </a:lnTo>
                  <a:lnTo>
                    <a:pt x="5494" y="4929"/>
                  </a:lnTo>
                  <a:lnTo>
                    <a:pt x="5677" y="5508"/>
                  </a:lnTo>
                  <a:lnTo>
                    <a:pt x="5282" y="5677"/>
                  </a:lnTo>
                  <a:lnTo>
                    <a:pt x="5000" y="5141"/>
                  </a:lnTo>
                  <a:lnTo>
                    <a:pt x="4718" y="5677"/>
                  </a:lnTo>
                  <a:lnTo>
                    <a:pt x="4323" y="5508"/>
                  </a:lnTo>
                  <a:lnTo>
                    <a:pt x="4506" y="4929"/>
                  </a:lnTo>
                  <a:lnTo>
                    <a:pt x="3928" y="5113"/>
                  </a:lnTo>
                  <a:lnTo>
                    <a:pt x="3759" y="4718"/>
                  </a:lnTo>
                  <a:lnTo>
                    <a:pt x="4295" y="4436"/>
                  </a:lnTo>
                  <a:lnTo>
                    <a:pt x="3759" y="4154"/>
                  </a:lnTo>
                  <a:lnTo>
                    <a:pt x="3928" y="3759"/>
                  </a:lnTo>
                  <a:lnTo>
                    <a:pt x="4506" y="3942"/>
                  </a:lnTo>
                  <a:lnTo>
                    <a:pt x="4323" y="3364"/>
                  </a:lnTo>
                  <a:lnTo>
                    <a:pt x="4718" y="3194"/>
                  </a:lnTo>
                  <a:lnTo>
                    <a:pt x="5000" y="3730"/>
                  </a:lnTo>
                  <a:lnTo>
                    <a:pt x="5282" y="3194"/>
                  </a:lnTo>
                  <a:lnTo>
                    <a:pt x="5677" y="3364"/>
                  </a:lnTo>
                  <a:lnTo>
                    <a:pt x="5494" y="3942"/>
                  </a:lnTo>
                  <a:lnTo>
                    <a:pt x="6072" y="3759"/>
                  </a:lnTo>
                  <a:lnTo>
                    <a:pt x="6241" y="4154"/>
                  </a:lnTo>
                  <a:close/>
                  <a:moveTo>
                    <a:pt x="5367" y="4450"/>
                  </a:moveTo>
                  <a:lnTo>
                    <a:pt x="5367" y="4436"/>
                  </a:lnTo>
                  <a:lnTo>
                    <a:pt x="5367" y="4422"/>
                  </a:lnTo>
                  <a:lnTo>
                    <a:pt x="5366" y="4408"/>
                  </a:lnTo>
                  <a:lnTo>
                    <a:pt x="5365" y="4395"/>
                  </a:lnTo>
                  <a:lnTo>
                    <a:pt x="5363" y="4381"/>
                  </a:lnTo>
                  <a:lnTo>
                    <a:pt x="5361" y="4367"/>
                  </a:lnTo>
                  <a:lnTo>
                    <a:pt x="5358" y="4354"/>
                  </a:lnTo>
                  <a:lnTo>
                    <a:pt x="5354" y="4341"/>
                  </a:lnTo>
                  <a:lnTo>
                    <a:pt x="5351" y="4327"/>
                  </a:lnTo>
                  <a:lnTo>
                    <a:pt x="5346" y="4314"/>
                  </a:lnTo>
                  <a:lnTo>
                    <a:pt x="5342" y="4302"/>
                  </a:lnTo>
                  <a:lnTo>
                    <a:pt x="5336" y="4289"/>
                  </a:lnTo>
                  <a:lnTo>
                    <a:pt x="5331" y="4276"/>
                  </a:lnTo>
                  <a:lnTo>
                    <a:pt x="5325" y="4264"/>
                  </a:lnTo>
                  <a:lnTo>
                    <a:pt x="5318" y="4252"/>
                  </a:lnTo>
                  <a:lnTo>
                    <a:pt x="5311" y="4240"/>
                  </a:lnTo>
                  <a:lnTo>
                    <a:pt x="5303" y="4229"/>
                  </a:lnTo>
                  <a:lnTo>
                    <a:pt x="5295" y="4218"/>
                  </a:lnTo>
                  <a:lnTo>
                    <a:pt x="5287" y="4207"/>
                  </a:lnTo>
                  <a:lnTo>
                    <a:pt x="5278" y="4196"/>
                  </a:lnTo>
                  <a:lnTo>
                    <a:pt x="5269" y="4186"/>
                  </a:lnTo>
                  <a:lnTo>
                    <a:pt x="5259" y="4176"/>
                  </a:lnTo>
                  <a:lnTo>
                    <a:pt x="5249" y="4167"/>
                  </a:lnTo>
                  <a:lnTo>
                    <a:pt x="5239" y="4158"/>
                  </a:lnTo>
                  <a:lnTo>
                    <a:pt x="5228" y="4149"/>
                  </a:lnTo>
                  <a:lnTo>
                    <a:pt x="5218" y="4141"/>
                  </a:lnTo>
                  <a:lnTo>
                    <a:pt x="5206" y="4133"/>
                  </a:lnTo>
                  <a:lnTo>
                    <a:pt x="5195" y="4125"/>
                  </a:lnTo>
                  <a:lnTo>
                    <a:pt x="5183" y="4118"/>
                  </a:lnTo>
                  <a:lnTo>
                    <a:pt x="5171" y="4111"/>
                  </a:lnTo>
                  <a:lnTo>
                    <a:pt x="5159" y="4105"/>
                  </a:lnTo>
                  <a:lnTo>
                    <a:pt x="5146" y="4100"/>
                  </a:lnTo>
                  <a:lnTo>
                    <a:pt x="5134" y="4094"/>
                  </a:lnTo>
                  <a:lnTo>
                    <a:pt x="5121" y="4090"/>
                  </a:lnTo>
                  <a:lnTo>
                    <a:pt x="5108" y="4085"/>
                  </a:lnTo>
                  <a:lnTo>
                    <a:pt x="5095" y="4082"/>
                  </a:lnTo>
                  <a:lnTo>
                    <a:pt x="5082" y="4078"/>
                  </a:lnTo>
                  <a:lnTo>
                    <a:pt x="5068" y="4075"/>
                  </a:lnTo>
                  <a:lnTo>
                    <a:pt x="5055" y="4073"/>
                  </a:lnTo>
                  <a:lnTo>
                    <a:pt x="5041" y="4071"/>
                  </a:lnTo>
                  <a:lnTo>
                    <a:pt x="5027" y="4070"/>
                  </a:lnTo>
                  <a:lnTo>
                    <a:pt x="5014" y="4069"/>
                  </a:lnTo>
                  <a:lnTo>
                    <a:pt x="5000" y="4069"/>
                  </a:lnTo>
                  <a:lnTo>
                    <a:pt x="4986" y="4069"/>
                  </a:lnTo>
                  <a:lnTo>
                    <a:pt x="4973" y="4070"/>
                  </a:lnTo>
                  <a:lnTo>
                    <a:pt x="4959" y="4071"/>
                  </a:lnTo>
                  <a:lnTo>
                    <a:pt x="4945" y="4073"/>
                  </a:lnTo>
                  <a:lnTo>
                    <a:pt x="4932" y="4075"/>
                  </a:lnTo>
                  <a:lnTo>
                    <a:pt x="4918" y="4078"/>
                  </a:lnTo>
                  <a:lnTo>
                    <a:pt x="4905" y="4082"/>
                  </a:lnTo>
                  <a:lnTo>
                    <a:pt x="4892" y="4085"/>
                  </a:lnTo>
                  <a:lnTo>
                    <a:pt x="4879" y="4090"/>
                  </a:lnTo>
                  <a:lnTo>
                    <a:pt x="4866" y="4094"/>
                  </a:lnTo>
                  <a:lnTo>
                    <a:pt x="4854" y="4100"/>
                  </a:lnTo>
                  <a:lnTo>
                    <a:pt x="4841" y="4105"/>
                  </a:lnTo>
                  <a:lnTo>
                    <a:pt x="4829" y="4111"/>
                  </a:lnTo>
                  <a:lnTo>
                    <a:pt x="4817" y="4118"/>
                  </a:lnTo>
                  <a:lnTo>
                    <a:pt x="4805" y="4125"/>
                  </a:lnTo>
                  <a:lnTo>
                    <a:pt x="4794" y="4133"/>
                  </a:lnTo>
                  <a:lnTo>
                    <a:pt x="4782" y="4141"/>
                  </a:lnTo>
                  <a:lnTo>
                    <a:pt x="4772" y="4149"/>
                  </a:lnTo>
                  <a:lnTo>
                    <a:pt x="4761" y="4158"/>
                  </a:lnTo>
                  <a:lnTo>
                    <a:pt x="4751" y="4167"/>
                  </a:lnTo>
                  <a:lnTo>
                    <a:pt x="4741" y="4176"/>
                  </a:lnTo>
                  <a:lnTo>
                    <a:pt x="4731" y="4186"/>
                  </a:lnTo>
                  <a:lnTo>
                    <a:pt x="4722" y="4196"/>
                  </a:lnTo>
                  <a:lnTo>
                    <a:pt x="4713" y="4207"/>
                  </a:lnTo>
                  <a:lnTo>
                    <a:pt x="4705" y="4218"/>
                  </a:lnTo>
                  <a:lnTo>
                    <a:pt x="4697" y="4229"/>
                  </a:lnTo>
                  <a:lnTo>
                    <a:pt x="4689" y="4240"/>
                  </a:lnTo>
                  <a:lnTo>
                    <a:pt x="4682" y="4252"/>
                  </a:lnTo>
                  <a:lnTo>
                    <a:pt x="4675" y="4264"/>
                  </a:lnTo>
                  <a:lnTo>
                    <a:pt x="4669" y="4276"/>
                  </a:lnTo>
                  <a:lnTo>
                    <a:pt x="4664" y="4289"/>
                  </a:lnTo>
                  <a:lnTo>
                    <a:pt x="4658" y="4302"/>
                  </a:lnTo>
                  <a:lnTo>
                    <a:pt x="4654" y="4314"/>
                  </a:lnTo>
                  <a:lnTo>
                    <a:pt x="4649" y="4327"/>
                  </a:lnTo>
                  <a:lnTo>
                    <a:pt x="4646" y="4341"/>
                  </a:lnTo>
                  <a:lnTo>
                    <a:pt x="4642" y="4354"/>
                  </a:lnTo>
                  <a:lnTo>
                    <a:pt x="4639" y="4367"/>
                  </a:lnTo>
                  <a:lnTo>
                    <a:pt x="4637" y="4381"/>
                  </a:lnTo>
                  <a:lnTo>
                    <a:pt x="4635" y="4395"/>
                  </a:lnTo>
                  <a:lnTo>
                    <a:pt x="4634" y="4408"/>
                  </a:lnTo>
                  <a:lnTo>
                    <a:pt x="4633" y="4422"/>
                  </a:lnTo>
                  <a:lnTo>
                    <a:pt x="4633" y="4436"/>
                  </a:lnTo>
                  <a:lnTo>
                    <a:pt x="4633" y="4450"/>
                  </a:lnTo>
                  <a:lnTo>
                    <a:pt x="4634" y="4463"/>
                  </a:lnTo>
                  <a:lnTo>
                    <a:pt x="4635" y="4477"/>
                  </a:lnTo>
                  <a:lnTo>
                    <a:pt x="4637" y="4490"/>
                  </a:lnTo>
                  <a:lnTo>
                    <a:pt x="4639" y="4504"/>
                  </a:lnTo>
                  <a:lnTo>
                    <a:pt x="4642" y="4517"/>
                  </a:lnTo>
                  <a:lnTo>
                    <a:pt x="4646" y="4531"/>
                  </a:lnTo>
                  <a:lnTo>
                    <a:pt x="4649" y="4544"/>
                  </a:lnTo>
                  <a:lnTo>
                    <a:pt x="4654" y="4557"/>
                  </a:lnTo>
                  <a:lnTo>
                    <a:pt x="4658" y="4569"/>
                  </a:lnTo>
                  <a:lnTo>
                    <a:pt x="4664" y="4582"/>
                  </a:lnTo>
                  <a:lnTo>
                    <a:pt x="4669" y="4595"/>
                  </a:lnTo>
                  <a:lnTo>
                    <a:pt x="4675" y="4607"/>
                  </a:lnTo>
                  <a:lnTo>
                    <a:pt x="4682" y="4619"/>
                  </a:lnTo>
                  <a:lnTo>
                    <a:pt x="4689" y="4631"/>
                  </a:lnTo>
                  <a:lnTo>
                    <a:pt x="4697" y="4642"/>
                  </a:lnTo>
                  <a:lnTo>
                    <a:pt x="4705" y="4654"/>
                  </a:lnTo>
                  <a:lnTo>
                    <a:pt x="4713" y="4664"/>
                  </a:lnTo>
                  <a:lnTo>
                    <a:pt x="4722" y="4675"/>
                  </a:lnTo>
                  <a:lnTo>
                    <a:pt x="4731" y="4685"/>
                  </a:lnTo>
                  <a:lnTo>
                    <a:pt x="4741" y="4695"/>
                  </a:lnTo>
                  <a:lnTo>
                    <a:pt x="4751" y="4704"/>
                  </a:lnTo>
                  <a:lnTo>
                    <a:pt x="4761" y="4714"/>
                  </a:lnTo>
                  <a:lnTo>
                    <a:pt x="4772" y="4722"/>
                  </a:lnTo>
                  <a:lnTo>
                    <a:pt x="4782" y="4731"/>
                  </a:lnTo>
                  <a:lnTo>
                    <a:pt x="4794" y="4738"/>
                  </a:lnTo>
                  <a:lnTo>
                    <a:pt x="4805" y="4746"/>
                  </a:lnTo>
                  <a:lnTo>
                    <a:pt x="4817" y="4753"/>
                  </a:lnTo>
                  <a:lnTo>
                    <a:pt x="4829" y="4760"/>
                  </a:lnTo>
                  <a:lnTo>
                    <a:pt x="4841" y="4766"/>
                  </a:lnTo>
                  <a:lnTo>
                    <a:pt x="4854" y="4772"/>
                  </a:lnTo>
                  <a:lnTo>
                    <a:pt x="4866" y="4777"/>
                  </a:lnTo>
                  <a:lnTo>
                    <a:pt x="4879" y="4782"/>
                  </a:lnTo>
                  <a:lnTo>
                    <a:pt x="4892" y="4786"/>
                  </a:lnTo>
                  <a:lnTo>
                    <a:pt x="4905" y="4790"/>
                  </a:lnTo>
                  <a:lnTo>
                    <a:pt x="4918" y="4793"/>
                  </a:lnTo>
                  <a:lnTo>
                    <a:pt x="4932" y="4796"/>
                  </a:lnTo>
                  <a:lnTo>
                    <a:pt x="4945" y="4798"/>
                  </a:lnTo>
                  <a:lnTo>
                    <a:pt x="4959" y="4800"/>
                  </a:lnTo>
                  <a:lnTo>
                    <a:pt x="4973" y="4801"/>
                  </a:lnTo>
                  <a:lnTo>
                    <a:pt x="4986" y="4802"/>
                  </a:lnTo>
                  <a:lnTo>
                    <a:pt x="5000" y="4802"/>
                  </a:lnTo>
                  <a:lnTo>
                    <a:pt x="5014" y="4802"/>
                  </a:lnTo>
                  <a:lnTo>
                    <a:pt x="5027" y="4801"/>
                  </a:lnTo>
                  <a:lnTo>
                    <a:pt x="5041" y="4800"/>
                  </a:lnTo>
                  <a:lnTo>
                    <a:pt x="5055" y="4798"/>
                  </a:lnTo>
                  <a:lnTo>
                    <a:pt x="5068" y="4796"/>
                  </a:lnTo>
                  <a:lnTo>
                    <a:pt x="5082" y="4793"/>
                  </a:lnTo>
                  <a:lnTo>
                    <a:pt x="5095" y="4790"/>
                  </a:lnTo>
                  <a:lnTo>
                    <a:pt x="5108" y="4786"/>
                  </a:lnTo>
                  <a:lnTo>
                    <a:pt x="5121" y="4782"/>
                  </a:lnTo>
                  <a:lnTo>
                    <a:pt x="5134" y="4777"/>
                  </a:lnTo>
                  <a:lnTo>
                    <a:pt x="5146" y="4772"/>
                  </a:lnTo>
                  <a:lnTo>
                    <a:pt x="5159" y="4766"/>
                  </a:lnTo>
                  <a:lnTo>
                    <a:pt x="5171" y="4760"/>
                  </a:lnTo>
                  <a:lnTo>
                    <a:pt x="5183" y="4753"/>
                  </a:lnTo>
                  <a:lnTo>
                    <a:pt x="5195" y="4746"/>
                  </a:lnTo>
                  <a:lnTo>
                    <a:pt x="5206" y="4738"/>
                  </a:lnTo>
                  <a:lnTo>
                    <a:pt x="5218" y="4731"/>
                  </a:lnTo>
                  <a:lnTo>
                    <a:pt x="5228" y="4722"/>
                  </a:lnTo>
                  <a:lnTo>
                    <a:pt x="5239" y="4714"/>
                  </a:lnTo>
                  <a:lnTo>
                    <a:pt x="5249" y="4704"/>
                  </a:lnTo>
                  <a:lnTo>
                    <a:pt x="5259" y="4695"/>
                  </a:lnTo>
                  <a:lnTo>
                    <a:pt x="5269" y="4685"/>
                  </a:lnTo>
                  <a:lnTo>
                    <a:pt x="5278" y="4675"/>
                  </a:lnTo>
                  <a:lnTo>
                    <a:pt x="5287" y="4664"/>
                  </a:lnTo>
                  <a:lnTo>
                    <a:pt x="5295" y="4654"/>
                  </a:lnTo>
                  <a:lnTo>
                    <a:pt x="5303" y="4642"/>
                  </a:lnTo>
                  <a:lnTo>
                    <a:pt x="5311" y="4631"/>
                  </a:lnTo>
                  <a:lnTo>
                    <a:pt x="5318" y="4619"/>
                  </a:lnTo>
                  <a:lnTo>
                    <a:pt x="5325" y="4607"/>
                  </a:lnTo>
                  <a:lnTo>
                    <a:pt x="5331" y="4595"/>
                  </a:lnTo>
                  <a:lnTo>
                    <a:pt x="5336" y="4582"/>
                  </a:lnTo>
                  <a:lnTo>
                    <a:pt x="5342" y="4569"/>
                  </a:lnTo>
                  <a:lnTo>
                    <a:pt x="5346" y="4557"/>
                  </a:lnTo>
                  <a:lnTo>
                    <a:pt x="5351" y="4544"/>
                  </a:lnTo>
                  <a:lnTo>
                    <a:pt x="5354" y="4530"/>
                  </a:lnTo>
                  <a:lnTo>
                    <a:pt x="5358" y="4517"/>
                  </a:lnTo>
                  <a:lnTo>
                    <a:pt x="5361" y="4504"/>
                  </a:lnTo>
                  <a:lnTo>
                    <a:pt x="5363" y="4490"/>
                  </a:lnTo>
                  <a:lnTo>
                    <a:pt x="5365" y="4477"/>
                  </a:lnTo>
                  <a:lnTo>
                    <a:pt x="5366" y="4463"/>
                  </a:lnTo>
                  <a:lnTo>
                    <a:pt x="5367" y="4450"/>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301" name="Google Shape;1301;p39"/>
            <p:cNvSpPr/>
            <p:nvPr/>
          </p:nvSpPr>
          <p:spPr>
            <a:xfrm>
              <a:off x="1649691" y="4834938"/>
              <a:ext cx="914400" cy="914400"/>
            </a:xfrm>
            <a:custGeom>
              <a:rect b="b" l="l" r="r" t="t"/>
              <a:pathLst>
                <a:path extrusionOk="0" h="10000" w="10000">
                  <a:moveTo>
                    <a:pt x="4805" y="810"/>
                  </a:moveTo>
                  <a:lnTo>
                    <a:pt x="4894" y="804"/>
                  </a:lnTo>
                  <a:lnTo>
                    <a:pt x="4902" y="803"/>
                  </a:lnTo>
                  <a:lnTo>
                    <a:pt x="4991" y="800"/>
                  </a:lnTo>
                  <a:lnTo>
                    <a:pt x="5009" y="800"/>
                  </a:lnTo>
                  <a:lnTo>
                    <a:pt x="5098" y="803"/>
                  </a:lnTo>
                  <a:lnTo>
                    <a:pt x="5106" y="804"/>
                  </a:lnTo>
                  <a:lnTo>
                    <a:pt x="5195" y="810"/>
                  </a:lnTo>
                  <a:lnTo>
                    <a:pt x="5204" y="811"/>
                  </a:lnTo>
                  <a:lnTo>
                    <a:pt x="5292" y="820"/>
                  </a:lnTo>
                  <a:lnTo>
                    <a:pt x="5301" y="821"/>
                  </a:lnTo>
                  <a:lnTo>
                    <a:pt x="5388" y="833"/>
                  </a:lnTo>
                  <a:lnTo>
                    <a:pt x="5397" y="835"/>
                  </a:lnTo>
                  <a:lnTo>
                    <a:pt x="5484" y="850"/>
                  </a:lnTo>
                  <a:lnTo>
                    <a:pt x="5493" y="852"/>
                  </a:lnTo>
                  <a:lnTo>
                    <a:pt x="5579" y="870"/>
                  </a:lnTo>
                  <a:lnTo>
                    <a:pt x="5588" y="872"/>
                  </a:lnTo>
                  <a:lnTo>
                    <a:pt x="5674" y="893"/>
                  </a:lnTo>
                  <a:lnTo>
                    <a:pt x="5682" y="896"/>
                  </a:lnTo>
                  <a:lnTo>
                    <a:pt x="5767" y="920"/>
                  </a:lnTo>
                  <a:lnTo>
                    <a:pt x="5776" y="922"/>
                  </a:lnTo>
                  <a:lnTo>
                    <a:pt x="5860" y="950"/>
                  </a:lnTo>
                  <a:lnTo>
                    <a:pt x="5868" y="953"/>
                  </a:lnTo>
                  <a:lnTo>
                    <a:pt x="5951" y="983"/>
                  </a:lnTo>
                  <a:lnTo>
                    <a:pt x="5959" y="986"/>
                  </a:lnTo>
                  <a:lnTo>
                    <a:pt x="6042" y="1019"/>
                  </a:lnTo>
                  <a:lnTo>
                    <a:pt x="6050" y="1023"/>
                  </a:lnTo>
                  <a:lnTo>
                    <a:pt x="6131" y="1059"/>
                  </a:lnTo>
                  <a:lnTo>
                    <a:pt x="6139" y="1063"/>
                  </a:lnTo>
                  <a:lnTo>
                    <a:pt x="6218" y="1102"/>
                  </a:lnTo>
                  <a:lnTo>
                    <a:pt x="6226" y="1106"/>
                  </a:lnTo>
                  <a:lnTo>
                    <a:pt x="6305" y="1147"/>
                  </a:lnTo>
                  <a:lnTo>
                    <a:pt x="6312" y="1152"/>
                  </a:lnTo>
                  <a:lnTo>
                    <a:pt x="6389" y="1196"/>
                  </a:lnTo>
                  <a:lnTo>
                    <a:pt x="6397" y="1201"/>
                  </a:lnTo>
                  <a:lnTo>
                    <a:pt x="6472" y="1248"/>
                  </a:lnTo>
                  <a:lnTo>
                    <a:pt x="6479" y="1253"/>
                  </a:lnTo>
                  <a:lnTo>
                    <a:pt x="6553" y="1302"/>
                  </a:lnTo>
                  <a:lnTo>
                    <a:pt x="6560" y="1307"/>
                  </a:lnTo>
                  <a:lnTo>
                    <a:pt x="6632" y="1359"/>
                  </a:lnTo>
                  <a:lnTo>
                    <a:pt x="6639" y="1365"/>
                  </a:lnTo>
                  <a:lnTo>
                    <a:pt x="6709" y="1419"/>
                  </a:lnTo>
                  <a:lnTo>
                    <a:pt x="6715" y="1425"/>
                  </a:lnTo>
                  <a:lnTo>
                    <a:pt x="6783" y="1482"/>
                  </a:lnTo>
                  <a:lnTo>
                    <a:pt x="6790" y="1487"/>
                  </a:lnTo>
                  <a:lnTo>
                    <a:pt x="6856" y="1547"/>
                  </a:lnTo>
                  <a:lnTo>
                    <a:pt x="6862" y="1553"/>
                  </a:lnTo>
                  <a:lnTo>
                    <a:pt x="6926" y="1614"/>
                  </a:lnTo>
                  <a:lnTo>
                    <a:pt x="6932" y="1620"/>
                  </a:lnTo>
                  <a:lnTo>
                    <a:pt x="6993" y="1684"/>
                  </a:lnTo>
                  <a:lnTo>
                    <a:pt x="6999" y="1690"/>
                  </a:lnTo>
                  <a:lnTo>
                    <a:pt x="7058" y="1756"/>
                  </a:lnTo>
                  <a:lnTo>
                    <a:pt x="7064" y="1763"/>
                  </a:lnTo>
                  <a:lnTo>
                    <a:pt x="7121" y="1831"/>
                  </a:lnTo>
                  <a:lnTo>
                    <a:pt x="7127" y="1837"/>
                  </a:lnTo>
                  <a:lnTo>
                    <a:pt x="7181" y="1907"/>
                  </a:lnTo>
                  <a:lnTo>
                    <a:pt x="7187" y="1914"/>
                  </a:lnTo>
                  <a:lnTo>
                    <a:pt x="7239" y="1986"/>
                  </a:lnTo>
                  <a:lnTo>
                    <a:pt x="7244" y="1994"/>
                  </a:lnTo>
                  <a:lnTo>
                    <a:pt x="7293" y="2067"/>
                  </a:lnTo>
                  <a:lnTo>
                    <a:pt x="7298" y="2074"/>
                  </a:lnTo>
                  <a:lnTo>
                    <a:pt x="7345" y="2150"/>
                  </a:lnTo>
                  <a:lnTo>
                    <a:pt x="7350" y="2157"/>
                  </a:lnTo>
                  <a:lnTo>
                    <a:pt x="7394" y="2234"/>
                  </a:lnTo>
                  <a:lnTo>
                    <a:pt x="7398" y="2242"/>
                  </a:lnTo>
                  <a:lnTo>
                    <a:pt x="7440" y="2321"/>
                  </a:lnTo>
                  <a:lnTo>
                    <a:pt x="7444" y="2328"/>
                  </a:lnTo>
                  <a:lnTo>
                    <a:pt x="7483" y="2408"/>
                  </a:lnTo>
                  <a:lnTo>
                    <a:pt x="7487" y="2416"/>
                  </a:lnTo>
                  <a:lnTo>
                    <a:pt x="7523" y="2497"/>
                  </a:lnTo>
                  <a:lnTo>
                    <a:pt x="7526" y="2505"/>
                  </a:lnTo>
                  <a:lnTo>
                    <a:pt x="7559" y="2587"/>
                  </a:lnTo>
                  <a:lnTo>
                    <a:pt x="7562" y="2595"/>
                  </a:lnTo>
                  <a:lnTo>
                    <a:pt x="7593" y="2678"/>
                  </a:lnTo>
                  <a:lnTo>
                    <a:pt x="7595" y="2686"/>
                  </a:lnTo>
                  <a:lnTo>
                    <a:pt x="7623" y="2771"/>
                  </a:lnTo>
                  <a:lnTo>
                    <a:pt x="7625" y="2779"/>
                  </a:lnTo>
                  <a:lnTo>
                    <a:pt x="7650" y="2864"/>
                  </a:lnTo>
                  <a:lnTo>
                    <a:pt x="7652" y="2872"/>
                  </a:lnTo>
                  <a:lnTo>
                    <a:pt x="7673" y="2958"/>
                  </a:lnTo>
                  <a:lnTo>
                    <a:pt x="7675" y="2967"/>
                  </a:lnTo>
                  <a:lnTo>
                    <a:pt x="7694" y="3053"/>
                  </a:lnTo>
                  <a:lnTo>
                    <a:pt x="7695" y="3062"/>
                  </a:lnTo>
                  <a:lnTo>
                    <a:pt x="7711" y="3149"/>
                  </a:lnTo>
                  <a:lnTo>
                    <a:pt x="7712" y="3158"/>
                  </a:lnTo>
                  <a:lnTo>
                    <a:pt x="7724" y="3246"/>
                  </a:lnTo>
                  <a:lnTo>
                    <a:pt x="7725" y="3255"/>
                  </a:lnTo>
                  <a:lnTo>
                    <a:pt x="7735" y="3343"/>
                  </a:lnTo>
                  <a:lnTo>
                    <a:pt x="7735" y="3352"/>
                  </a:lnTo>
                  <a:lnTo>
                    <a:pt x="7742" y="3441"/>
                  </a:lnTo>
                  <a:lnTo>
                    <a:pt x="7742" y="3449"/>
                  </a:lnTo>
                  <a:lnTo>
                    <a:pt x="7745" y="3538"/>
                  </a:lnTo>
                  <a:lnTo>
                    <a:pt x="7745" y="3547"/>
                  </a:lnTo>
                  <a:lnTo>
                    <a:pt x="7745" y="3636"/>
                  </a:lnTo>
                  <a:lnTo>
                    <a:pt x="7745" y="3645"/>
                  </a:lnTo>
                  <a:lnTo>
                    <a:pt x="7742" y="3733"/>
                  </a:lnTo>
                  <a:lnTo>
                    <a:pt x="7741" y="3742"/>
                  </a:lnTo>
                  <a:lnTo>
                    <a:pt x="7735" y="3830"/>
                  </a:lnTo>
                  <a:lnTo>
                    <a:pt x="7734" y="3839"/>
                  </a:lnTo>
                  <a:lnTo>
                    <a:pt x="7725" y="3927"/>
                  </a:lnTo>
                  <a:lnTo>
                    <a:pt x="7724" y="3936"/>
                  </a:lnTo>
                  <a:lnTo>
                    <a:pt x="7712" y="4023"/>
                  </a:lnTo>
                  <a:lnTo>
                    <a:pt x="7710" y="4032"/>
                  </a:lnTo>
                  <a:lnTo>
                    <a:pt x="7695" y="4119"/>
                  </a:lnTo>
                  <a:lnTo>
                    <a:pt x="7693" y="4128"/>
                  </a:lnTo>
                  <a:lnTo>
                    <a:pt x="7675" y="4214"/>
                  </a:lnTo>
                  <a:lnTo>
                    <a:pt x="7673" y="4223"/>
                  </a:lnTo>
                  <a:lnTo>
                    <a:pt x="7651" y="4308"/>
                  </a:lnTo>
                  <a:lnTo>
                    <a:pt x="7649" y="4317"/>
                  </a:lnTo>
                  <a:lnTo>
                    <a:pt x="7625" y="4402"/>
                  </a:lnTo>
                  <a:lnTo>
                    <a:pt x="7622" y="4410"/>
                  </a:lnTo>
                  <a:lnTo>
                    <a:pt x="7595" y="4495"/>
                  </a:lnTo>
                  <a:lnTo>
                    <a:pt x="7592" y="4503"/>
                  </a:lnTo>
                  <a:lnTo>
                    <a:pt x="7561" y="4586"/>
                  </a:lnTo>
                  <a:lnTo>
                    <a:pt x="7558" y="4595"/>
                  </a:lnTo>
                  <a:lnTo>
                    <a:pt x="7525" y="4677"/>
                  </a:lnTo>
                  <a:lnTo>
                    <a:pt x="7521" y="4685"/>
                  </a:lnTo>
                  <a:lnTo>
                    <a:pt x="7485" y="4766"/>
                  </a:lnTo>
                  <a:lnTo>
                    <a:pt x="7481" y="4774"/>
                  </a:lnTo>
                  <a:lnTo>
                    <a:pt x="7442" y="4854"/>
                  </a:lnTo>
                  <a:lnTo>
                    <a:pt x="7438" y="4862"/>
                  </a:lnTo>
                  <a:lnTo>
                    <a:pt x="7396" y="4940"/>
                  </a:lnTo>
                  <a:lnTo>
                    <a:pt x="7392" y="4948"/>
                  </a:lnTo>
                  <a:lnTo>
                    <a:pt x="7348" y="5025"/>
                  </a:lnTo>
                  <a:lnTo>
                    <a:pt x="7343" y="5032"/>
                  </a:lnTo>
                  <a:lnTo>
                    <a:pt x="7296" y="5107"/>
                  </a:lnTo>
                  <a:lnTo>
                    <a:pt x="7291" y="5114"/>
                  </a:lnTo>
                  <a:lnTo>
                    <a:pt x="7242" y="5188"/>
                  </a:lnTo>
                  <a:lnTo>
                    <a:pt x="7237" y="5195"/>
                  </a:lnTo>
                  <a:lnTo>
                    <a:pt x="7185" y="5266"/>
                  </a:lnTo>
                  <a:lnTo>
                    <a:pt x="7179" y="5273"/>
                  </a:lnTo>
                  <a:lnTo>
                    <a:pt x="7125" y="5343"/>
                  </a:lnTo>
                  <a:lnTo>
                    <a:pt x="7119" y="5350"/>
                  </a:lnTo>
                  <a:lnTo>
                    <a:pt x="7062" y="5418"/>
                  </a:lnTo>
                  <a:lnTo>
                    <a:pt x="7057" y="5424"/>
                  </a:lnTo>
                  <a:lnTo>
                    <a:pt x="6997" y="5490"/>
                  </a:lnTo>
                  <a:lnTo>
                    <a:pt x="6991" y="5496"/>
                  </a:lnTo>
                  <a:lnTo>
                    <a:pt x="6930" y="5560"/>
                  </a:lnTo>
                  <a:lnTo>
                    <a:pt x="6924" y="5566"/>
                  </a:lnTo>
                  <a:lnTo>
                    <a:pt x="6860" y="5628"/>
                  </a:lnTo>
                  <a:lnTo>
                    <a:pt x="6853" y="5634"/>
                  </a:lnTo>
                  <a:lnTo>
                    <a:pt x="6787" y="5693"/>
                  </a:lnTo>
                  <a:lnTo>
                    <a:pt x="6781" y="5699"/>
                  </a:lnTo>
                  <a:lnTo>
                    <a:pt x="6725" y="5746"/>
                  </a:lnTo>
                  <a:lnTo>
                    <a:pt x="6655" y="5821"/>
                  </a:lnTo>
                  <a:lnTo>
                    <a:pt x="6588" y="5904"/>
                  </a:lnTo>
                  <a:lnTo>
                    <a:pt x="6528" y="5991"/>
                  </a:lnTo>
                  <a:lnTo>
                    <a:pt x="6475" y="6081"/>
                  </a:lnTo>
                  <a:lnTo>
                    <a:pt x="6427" y="6176"/>
                  </a:lnTo>
                  <a:lnTo>
                    <a:pt x="6386" y="6276"/>
                  </a:lnTo>
                  <a:lnTo>
                    <a:pt x="6350" y="6380"/>
                  </a:lnTo>
                  <a:lnTo>
                    <a:pt x="6319" y="6489"/>
                  </a:lnTo>
                  <a:lnTo>
                    <a:pt x="6293" y="6604"/>
                  </a:lnTo>
                  <a:lnTo>
                    <a:pt x="6272" y="6724"/>
                  </a:lnTo>
                  <a:lnTo>
                    <a:pt x="6257" y="6849"/>
                  </a:lnTo>
                  <a:lnTo>
                    <a:pt x="6246" y="6980"/>
                  </a:lnTo>
                  <a:lnTo>
                    <a:pt x="6239" y="7116"/>
                  </a:lnTo>
                  <a:lnTo>
                    <a:pt x="6237" y="7261"/>
                  </a:lnTo>
                  <a:lnTo>
                    <a:pt x="6234" y="7293"/>
                  </a:lnTo>
                  <a:lnTo>
                    <a:pt x="6228" y="7325"/>
                  </a:lnTo>
                  <a:lnTo>
                    <a:pt x="6217" y="7355"/>
                  </a:lnTo>
                  <a:lnTo>
                    <a:pt x="6202" y="7384"/>
                  </a:lnTo>
                  <a:lnTo>
                    <a:pt x="6184" y="7411"/>
                  </a:lnTo>
                  <a:lnTo>
                    <a:pt x="6162" y="7435"/>
                  </a:lnTo>
                  <a:lnTo>
                    <a:pt x="6138" y="7456"/>
                  </a:lnTo>
                  <a:lnTo>
                    <a:pt x="6111" y="7474"/>
                  </a:lnTo>
                  <a:lnTo>
                    <a:pt x="6082" y="7488"/>
                  </a:lnTo>
                  <a:lnTo>
                    <a:pt x="6051" y="7499"/>
                  </a:lnTo>
                  <a:lnTo>
                    <a:pt x="6019" y="7505"/>
                  </a:lnTo>
                  <a:lnTo>
                    <a:pt x="5987" y="7507"/>
                  </a:lnTo>
                  <a:lnTo>
                    <a:pt x="4012" y="7507"/>
                  </a:lnTo>
                  <a:lnTo>
                    <a:pt x="3980" y="7505"/>
                  </a:lnTo>
                  <a:lnTo>
                    <a:pt x="3948" y="7499"/>
                  </a:lnTo>
                  <a:lnTo>
                    <a:pt x="3917" y="7488"/>
                  </a:lnTo>
                  <a:lnTo>
                    <a:pt x="3888" y="7474"/>
                  </a:lnTo>
                  <a:lnTo>
                    <a:pt x="3861" y="7456"/>
                  </a:lnTo>
                  <a:lnTo>
                    <a:pt x="3837" y="7435"/>
                  </a:lnTo>
                  <a:lnTo>
                    <a:pt x="3815" y="7411"/>
                  </a:lnTo>
                  <a:lnTo>
                    <a:pt x="3797" y="7384"/>
                  </a:lnTo>
                  <a:lnTo>
                    <a:pt x="3782" y="7355"/>
                  </a:lnTo>
                  <a:lnTo>
                    <a:pt x="3771" y="7325"/>
                  </a:lnTo>
                  <a:lnTo>
                    <a:pt x="3765" y="7293"/>
                  </a:lnTo>
                  <a:lnTo>
                    <a:pt x="3762" y="7261"/>
                  </a:lnTo>
                  <a:lnTo>
                    <a:pt x="3760" y="7116"/>
                  </a:lnTo>
                  <a:lnTo>
                    <a:pt x="3753" y="6980"/>
                  </a:lnTo>
                  <a:lnTo>
                    <a:pt x="3742" y="6849"/>
                  </a:lnTo>
                  <a:lnTo>
                    <a:pt x="3727" y="6724"/>
                  </a:lnTo>
                  <a:lnTo>
                    <a:pt x="3706" y="6604"/>
                  </a:lnTo>
                  <a:lnTo>
                    <a:pt x="3681" y="6489"/>
                  </a:lnTo>
                  <a:lnTo>
                    <a:pt x="3650" y="6380"/>
                  </a:lnTo>
                  <a:lnTo>
                    <a:pt x="3614" y="6275"/>
                  </a:lnTo>
                  <a:lnTo>
                    <a:pt x="3572" y="6176"/>
                  </a:lnTo>
                  <a:lnTo>
                    <a:pt x="3525" y="6081"/>
                  </a:lnTo>
                  <a:lnTo>
                    <a:pt x="3472" y="5990"/>
                  </a:lnTo>
                  <a:lnTo>
                    <a:pt x="3412" y="5904"/>
                  </a:lnTo>
                  <a:lnTo>
                    <a:pt x="3345" y="5821"/>
                  </a:lnTo>
                  <a:lnTo>
                    <a:pt x="3275" y="5746"/>
                  </a:lnTo>
                  <a:lnTo>
                    <a:pt x="3219" y="5699"/>
                  </a:lnTo>
                  <a:lnTo>
                    <a:pt x="3213" y="5693"/>
                  </a:lnTo>
                  <a:lnTo>
                    <a:pt x="3147" y="5634"/>
                  </a:lnTo>
                  <a:lnTo>
                    <a:pt x="3140" y="5628"/>
                  </a:lnTo>
                  <a:lnTo>
                    <a:pt x="3076" y="5566"/>
                  </a:lnTo>
                  <a:lnTo>
                    <a:pt x="3070" y="5560"/>
                  </a:lnTo>
                  <a:lnTo>
                    <a:pt x="3009" y="5496"/>
                  </a:lnTo>
                  <a:lnTo>
                    <a:pt x="3003" y="5490"/>
                  </a:lnTo>
                  <a:lnTo>
                    <a:pt x="2943" y="5424"/>
                  </a:lnTo>
                  <a:lnTo>
                    <a:pt x="2938" y="5418"/>
                  </a:lnTo>
                  <a:lnTo>
                    <a:pt x="2881" y="5350"/>
                  </a:lnTo>
                  <a:lnTo>
                    <a:pt x="2875" y="5343"/>
                  </a:lnTo>
                  <a:lnTo>
                    <a:pt x="2821" y="5273"/>
                  </a:lnTo>
                  <a:lnTo>
                    <a:pt x="2815" y="5266"/>
                  </a:lnTo>
                  <a:lnTo>
                    <a:pt x="2763" y="5195"/>
                  </a:lnTo>
                  <a:lnTo>
                    <a:pt x="2758" y="5188"/>
                  </a:lnTo>
                  <a:lnTo>
                    <a:pt x="2709" y="5114"/>
                  </a:lnTo>
                  <a:lnTo>
                    <a:pt x="2704" y="5107"/>
                  </a:lnTo>
                  <a:lnTo>
                    <a:pt x="2657" y="5032"/>
                  </a:lnTo>
                  <a:lnTo>
                    <a:pt x="2652" y="5025"/>
                  </a:lnTo>
                  <a:lnTo>
                    <a:pt x="2608" y="4948"/>
                  </a:lnTo>
                  <a:lnTo>
                    <a:pt x="2604" y="4940"/>
                  </a:lnTo>
                  <a:lnTo>
                    <a:pt x="2562" y="4862"/>
                  </a:lnTo>
                  <a:lnTo>
                    <a:pt x="2558" y="4854"/>
                  </a:lnTo>
                  <a:lnTo>
                    <a:pt x="2519" y="4774"/>
                  </a:lnTo>
                  <a:lnTo>
                    <a:pt x="2515" y="4766"/>
                  </a:lnTo>
                  <a:lnTo>
                    <a:pt x="2479" y="4685"/>
                  </a:lnTo>
                  <a:lnTo>
                    <a:pt x="2475" y="4677"/>
                  </a:lnTo>
                  <a:lnTo>
                    <a:pt x="2442" y="4595"/>
                  </a:lnTo>
                  <a:lnTo>
                    <a:pt x="2439" y="4586"/>
                  </a:lnTo>
                  <a:lnTo>
                    <a:pt x="2408" y="4503"/>
                  </a:lnTo>
                  <a:lnTo>
                    <a:pt x="2405" y="4495"/>
                  </a:lnTo>
                  <a:lnTo>
                    <a:pt x="2378" y="4410"/>
                  </a:lnTo>
                  <a:lnTo>
                    <a:pt x="2375" y="4402"/>
                  </a:lnTo>
                  <a:lnTo>
                    <a:pt x="2351" y="4317"/>
                  </a:lnTo>
                  <a:lnTo>
                    <a:pt x="2349" y="4308"/>
                  </a:lnTo>
                  <a:lnTo>
                    <a:pt x="2327" y="4223"/>
                  </a:lnTo>
                  <a:lnTo>
                    <a:pt x="2325" y="4214"/>
                  </a:lnTo>
                  <a:lnTo>
                    <a:pt x="2307" y="4128"/>
                  </a:lnTo>
                  <a:lnTo>
                    <a:pt x="2305" y="4119"/>
                  </a:lnTo>
                  <a:lnTo>
                    <a:pt x="2290" y="4032"/>
                  </a:lnTo>
                  <a:lnTo>
                    <a:pt x="2288" y="4023"/>
                  </a:lnTo>
                  <a:lnTo>
                    <a:pt x="2276" y="3936"/>
                  </a:lnTo>
                  <a:lnTo>
                    <a:pt x="2275" y="3927"/>
                  </a:lnTo>
                  <a:lnTo>
                    <a:pt x="2266" y="3839"/>
                  </a:lnTo>
                  <a:lnTo>
                    <a:pt x="2265" y="3830"/>
                  </a:lnTo>
                  <a:lnTo>
                    <a:pt x="2259" y="3742"/>
                  </a:lnTo>
                  <a:lnTo>
                    <a:pt x="2258" y="3733"/>
                  </a:lnTo>
                  <a:lnTo>
                    <a:pt x="2255" y="3645"/>
                  </a:lnTo>
                  <a:lnTo>
                    <a:pt x="2255" y="3636"/>
                  </a:lnTo>
                  <a:lnTo>
                    <a:pt x="2255" y="3547"/>
                  </a:lnTo>
                  <a:lnTo>
                    <a:pt x="2255" y="3538"/>
                  </a:lnTo>
                  <a:lnTo>
                    <a:pt x="2258" y="3449"/>
                  </a:lnTo>
                  <a:lnTo>
                    <a:pt x="2258" y="3441"/>
                  </a:lnTo>
                  <a:lnTo>
                    <a:pt x="2265" y="3352"/>
                  </a:lnTo>
                  <a:lnTo>
                    <a:pt x="2265" y="3343"/>
                  </a:lnTo>
                  <a:lnTo>
                    <a:pt x="2275" y="3255"/>
                  </a:lnTo>
                  <a:lnTo>
                    <a:pt x="2276" y="3246"/>
                  </a:lnTo>
                  <a:lnTo>
                    <a:pt x="2288" y="3158"/>
                  </a:lnTo>
                  <a:lnTo>
                    <a:pt x="2289" y="3149"/>
                  </a:lnTo>
                  <a:lnTo>
                    <a:pt x="2305" y="3062"/>
                  </a:lnTo>
                  <a:lnTo>
                    <a:pt x="2306" y="3053"/>
                  </a:lnTo>
                  <a:lnTo>
                    <a:pt x="2325" y="2967"/>
                  </a:lnTo>
                  <a:lnTo>
                    <a:pt x="2327" y="2958"/>
                  </a:lnTo>
                  <a:lnTo>
                    <a:pt x="2348" y="2872"/>
                  </a:lnTo>
                  <a:lnTo>
                    <a:pt x="2350" y="2864"/>
                  </a:lnTo>
                  <a:lnTo>
                    <a:pt x="2375" y="2779"/>
                  </a:lnTo>
                  <a:lnTo>
                    <a:pt x="2377" y="2771"/>
                  </a:lnTo>
                  <a:lnTo>
                    <a:pt x="2405" y="2686"/>
                  </a:lnTo>
                  <a:lnTo>
                    <a:pt x="2407" y="2678"/>
                  </a:lnTo>
                  <a:lnTo>
                    <a:pt x="2438" y="2595"/>
                  </a:lnTo>
                  <a:lnTo>
                    <a:pt x="2441" y="2587"/>
                  </a:lnTo>
                  <a:lnTo>
                    <a:pt x="2474" y="2505"/>
                  </a:lnTo>
                  <a:lnTo>
                    <a:pt x="2477" y="2497"/>
                  </a:lnTo>
                  <a:lnTo>
                    <a:pt x="2513" y="2416"/>
                  </a:lnTo>
                  <a:lnTo>
                    <a:pt x="2517" y="2408"/>
                  </a:lnTo>
                  <a:lnTo>
                    <a:pt x="2556" y="2328"/>
                  </a:lnTo>
                  <a:lnTo>
                    <a:pt x="2560" y="2321"/>
                  </a:lnTo>
                  <a:lnTo>
                    <a:pt x="2602" y="2242"/>
                  </a:lnTo>
                  <a:lnTo>
                    <a:pt x="2606" y="2234"/>
                  </a:lnTo>
                  <a:lnTo>
                    <a:pt x="2650" y="2157"/>
                  </a:lnTo>
                  <a:lnTo>
                    <a:pt x="2655" y="2150"/>
                  </a:lnTo>
                  <a:lnTo>
                    <a:pt x="2702" y="2074"/>
                  </a:lnTo>
                  <a:lnTo>
                    <a:pt x="2707" y="2067"/>
                  </a:lnTo>
                  <a:lnTo>
                    <a:pt x="2756" y="1994"/>
                  </a:lnTo>
                  <a:lnTo>
                    <a:pt x="2761" y="1986"/>
                  </a:lnTo>
                  <a:lnTo>
                    <a:pt x="2813" y="1914"/>
                  </a:lnTo>
                  <a:lnTo>
                    <a:pt x="2819" y="1907"/>
                  </a:lnTo>
                  <a:lnTo>
                    <a:pt x="2873" y="1837"/>
                  </a:lnTo>
                  <a:lnTo>
                    <a:pt x="2879" y="1831"/>
                  </a:lnTo>
                  <a:lnTo>
                    <a:pt x="2936" y="1763"/>
                  </a:lnTo>
                  <a:lnTo>
                    <a:pt x="2942" y="1756"/>
                  </a:lnTo>
                  <a:lnTo>
                    <a:pt x="3001" y="1690"/>
                  </a:lnTo>
                  <a:lnTo>
                    <a:pt x="3007" y="1684"/>
                  </a:lnTo>
                  <a:lnTo>
                    <a:pt x="3068" y="1620"/>
                  </a:lnTo>
                  <a:lnTo>
                    <a:pt x="3074" y="1614"/>
                  </a:lnTo>
                  <a:lnTo>
                    <a:pt x="3138" y="1553"/>
                  </a:lnTo>
                  <a:lnTo>
                    <a:pt x="3144" y="1547"/>
                  </a:lnTo>
                  <a:lnTo>
                    <a:pt x="3210" y="1487"/>
                  </a:lnTo>
                  <a:lnTo>
                    <a:pt x="3217" y="1482"/>
                  </a:lnTo>
                  <a:lnTo>
                    <a:pt x="3285" y="1425"/>
                  </a:lnTo>
                  <a:lnTo>
                    <a:pt x="3291" y="1419"/>
                  </a:lnTo>
                  <a:lnTo>
                    <a:pt x="3361" y="1365"/>
                  </a:lnTo>
                  <a:lnTo>
                    <a:pt x="3368" y="1359"/>
                  </a:lnTo>
                  <a:lnTo>
                    <a:pt x="3440" y="1307"/>
                  </a:lnTo>
                  <a:lnTo>
                    <a:pt x="3447" y="1302"/>
                  </a:lnTo>
                  <a:lnTo>
                    <a:pt x="3521" y="1253"/>
                  </a:lnTo>
                  <a:lnTo>
                    <a:pt x="3528" y="1248"/>
                  </a:lnTo>
                  <a:lnTo>
                    <a:pt x="3603" y="1201"/>
                  </a:lnTo>
                  <a:lnTo>
                    <a:pt x="3611" y="1196"/>
                  </a:lnTo>
                  <a:lnTo>
                    <a:pt x="3688" y="1152"/>
                  </a:lnTo>
                  <a:lnTo>
                    <a:pt x="3695" y="1147"/>
                  </a:lnTo>
                  <a:lnTo>
                    <a:pt x="3774" y="1106"/>
                  </a:lnTo>
                  <a:lnTo>
                    <a:pt x="3782" y="1102"/>
                  </a:lnTo>
                  <a:lnTo>
                    <a:pt x="3861" y="1063"/>
                  </a:lnTo>
                  <a:lnTo>
                    <a:pt x="3869" y="1059"/>
                  </a:lnTo>
                  <a:lnTo>
                    <a:pt x="3950" y="1023"/>
                  </a:lnTo>
                  <a:lnTo>
                    <a:pt x="3958" y="1019"/>
                  </a:lnTo>
                  <a:lnTo>
                    <a:pt x="4041" y="986"/>
                  </a:lnTo>
                  <a:lnTo>
                    <a:pt x="4049" y="983"/>
                  </a:lnTo>
                  <a:lnTo>
                    <a:pt x="4132" y="953"/>
                  </a:lnTo>
                  <a:lnTo>
                    <a:pt x="4140" y="950"/>
                  </a:lnTo>
                  <a:lnTo>
                    <a:pt x="4224" y="922"/>
                  </a:lnTo>
                  <a:lnTo>
                    <a:pt x="4233" y="920"/>
                  </a:lnTo>
                  <a:lnTo>
                    <a:pt x="4318" y="896"/>
                  </a:lnTo>
                  <a:lnTo>
                    <a:pt x="4326" y="893"/>
                  </a:lnTo>
                  <a:lnTo>
                    <a:pt x="4412" y="872"/>
                  </a:lnTo>
                  <a:lnTo>
                    <a:pt x="4421" y="870"/>
                  </a:lnTo>
                  <a:lnTo>
                    <a:pt x="4507" y="852"/>
                  </a:lnTo>
                  <a:lnTo>
                    <a:pt x="4516" y="850"/>
                  </a:lnTo>
                  <a:lnTo>
                    <a:pt x="4603" y="835"/>
                  </a:lnTo>
                  <a:lnTo>
                    <a:pt x="4612" y="833"/>
                  </a:lnTo>
                  <a:lnTo>
                    <a:pt x="4699" y="821"/>
                  </a:lnTo>
                  <a:lnTo>
                    <a:pt x="4708" y="820"/>
                  </a:lnTo>
                  <a:lnTo>
                    <a:pt x="4796" y="811"/>
                  </a:lnTo>
                  <a:lnTo>
                    <a:pt x="4805" y="810"/>
                  </a:lnTo>
                  <a:close/>
                  <a:moveTo>
                    <a:pt x="4240" y="6802"/>
                  </a:moveTo>
                  <a:lnTo>
                    <a:pt x="4252" y="6943"/>
                  </a:lnTo>
                  <a:lnTo>
                    <a:pt x="4253" y="6952"/>
                  </a:lnTo>
                  <a:lnTo>
                    <a:pt x="4255" y="7007"/>
                  </a:lnTo>
                  <a:lnTo>
                    <a:pt x="5744" y="7007"/>
                  </a:lnTo>
                  <a:lnTo>
                    <a:pt x="5746" y="6952"/>
                  </a:lnTo>
                  <a:lnTo>
                    <a:pt x="5747" y="6942"/>
                  </a:lnTo>
                  <a:lnTo>
                    <a:pt x="5759" y="6802"/>
                  </a:lnTo>
                  <a:lnTo>
                    <a:pt x="5760" y="6792"/>
                  </a:lnTo>
                  <a:lnTo>
                    <a:pt x="5777" y="6656"/>
                  </a:lnTo>
                  <a:lnTo>
                    <a:pt x="5779" y="6645"/>
                  </a:lnTo>
                  <a:lnTo>
                    <a:pt x="5801" y="6513"/>
                  </a:lnTo>
                  <a:lnTo>
                    <a:pt x="5804" y="6501"/>
                  </a:lnTo>
                  <a:lnTo>
                    <a:pt x="5832" y="6374"/>
                  </a:lnTo>
                  <a:lnTo>
                    <a:pt x="5836" y="6360"/>
                  </a:lnTo>
                  <a:lnTo>
                    <a:pt x="5870" y="6237"/>
                  </a:lnTo>
                  <a:lnTo>
                    <a:pt x="5875" y="6223"/>
                  </a:lnTo>
                  <a:lnTo>
                    <a:pt x="5916" y="6104"/>
                  </a:lnTo>
                  <a:lnTo>
                    <a:pt x="5921" y="6090"/>
                  </a:lnTo>
                  <a:lnTo>
                    <a:pt x="5969" y="5975"/>
                  </a:lnTo>
                  <a:lnTo>
                    <a:pt x="5976" y="5960"/>
                  </a:lnTo>
                  <a:lnTo>
                    <a:pt x="6031" y="5850"/>
                  </a:lnTo>
                  <a:lnTo>
                    <a:pt x="6040" y="5835"/>
                  </a:lnTo>
                  <a:lnTo>
                    <a:pt x="6102" y="5729"/>
                  </a:lnTo>
                  <a:lnTo>
                    <a:pt x="6112" y="5714"/>
                  </a:lnTo>
                  <a:lnTo>
                    <a:pt x="6182" y="5612"/>
                  </a:lnTo>
                  <a:lnTo>
                    <a:pt x="6193" y="5598"/>
                  </a:lnTo>
                  <a:lnTo>
                    <a:pt x="6271" y="5501"/>
                  </a:lnTo>
                  <a:lnTo>
                    <a:pt x="6282" y="5487"/>
                  </a:lnTo>
                  <a:lnTo>
                    <a:pt x="6369" y="5394"/>
                  </a:lnTo>
                  <a:lnTo>
                    <a:pt x="6391" y="5372"/>
                  </a:lnTo>
                  <a:lnTo>
                    <a:pt x="6456" y="5318"/>
                  </a:lnTo>
                  <a:lnTo>
                    <a:pt x="6516" y="5265"/>
                  </a:lnTo>
                  <a:lnTo>
                    <a:pt x="6573" y="5209"/>
                  </a:lnTo>
                  <a:lnTo>
                    <a:pt x="6629" y="5152"/>
                  </a:lnTo>
                  <a:lnTo>
                    <a:pt x="6682" y="5092"/>
                  </a:lnTo>
                  <a:lnTo>
                    <a:pt x="6734" y="5031"/>
                  </a:lnTo>
                  <a:lnTo>
                    <a:pt x="6783" y="4969"/>
                  </a:lnTo>
                  <a:lnTo>
                    <a:pt x="6830" y="4904"/>
                  </a:lnTo>
                  <a:lnTo>
                    <a:pt x="6875" y="4838"/>
                  </a:lnTo>
                  <a:lnTo>
                    <a:pt x="6917" y="4770"/>
                  </a:lnTo>
                  <a:lnTo>
                    <a:pt x="6957" y="4701"/>
                  </a:lnTo>
                  <a:lnTo>
                    <a:pt x="6995" y="4630"/>
                  </a:lnTo>
                  <a:lnTo>
                    <a:pt x="7030" y="4558"/>
                  </a:lnTo>
                  <a:lnTo>
                    <a:pt x="7063" y="4485"/>
                  </a:lnTo>
                  <a:lnTo>
                    <a:pt x="7093" y="4411"/>
                  </a:lnTo>
                  <a:lnTo>
                    <a:pt x="7121" y="4336"/>
                  </a:lnTo>
                  <a:lnTo>
                    <a:pt x="7145" y="4260"/>
                  </a:lnTo>
                  <a:lnTo>
                    <a:pt x="7167" y="4183"/>
                  </a:lnTo>
                  <a:lnTo>
                    <a:pt x="7187" y="4106"/>
                  </a:lnTo>
                  <a:lnTo>
                    <a:pt x="7203" y="4028"/>
                  </a:lnTo>
                  <a:lnTo>
                    <a:pt x="7217" y="3949"/>
                  </a:lnTo>
                  <a:lnTo>
                    <a:pt x="7228" y="3870"/>
                  </a:lnTo>
                  <a:lnTo>
                    <a:pt x="7237" y="3791"/>
                  </a:lnTo>
                  <a:lnTo>
                    <a:pt x="7242" y="3711"/>
                  </a:lnTo>
                  <a:lnTo>
                    <a:pt x="7245" y="3631"/>
                  </a:lnTo>
                  <a:lnTo>
                    <a:pt x="7245" y="3551"/>
                  </a:lnTo>
                  <a:lnTo>
                    <a:pt x="7242" y="3471"/>
                  </a:lnTo>
                  <a:lnTo>
                    <a:pt x="7237" y="3391"/>
                  </a:lnTo>
                  <a:lnTo>
                    <a:pt x="7229" y="3311"/>
                  </a:lnTo>
                  <a:lnTo>
                    <a:pt x="7217" y="3232"/>
                  </a:lnTo>
                  <a:lnTo>
                    <a:pt x="7204" y="3153"/>
                  </a:lnTo>
                  <a:lnTo>
                    <a:pt x="7187" y="3075"/>
                  </a:lnTo>
                  <a:lnTo>
                    <a:pt x="7168" y="2997"/>
                  </a:lnTo>
                  <a:lnTo>
                    <a:pt x="7146" y="2921"/>
                  </a:lnTo>
                  <a:lnTo>
                    <a:pt x="7121" y="2845"/>
                  </a:lnTo>
                  <a:lnTo>
                    <a:pt x="7094" y="2770"/>
                  </a:lnTo>
                  <a:lnTo>
                    <a:pt x="7064" y="2696"/>
                  </a:lnTo>
                  <a:lnTo>
                    <a:pt x="7032" y="2623"/>
                  </a:lnTo>
                  <a:lnTo>
                    <a:pt x="6997" y="2551"/>
                  </a:lnTo>
                  <a:lnTo>
                    <a:pt x="6959" y="2481"/>
                  </a:lnTo>
                  <a:lnTo>
                    <a:pt x="6919" y="2411"/>
                  </a:lnTo>
                  <a:lnTo>
                    <a:pt x="6876" y="2343"/>
                  </a:lnTo>
                  <a:lnTo>
                    <a:pt x="6831" y="2276"/>
                  </a:lnTo>
                  <a:lnTo>
                    <a:pt x="6784" y="2212"/>
                  </a:lnTo>
                  <a:lnTo>
                    <a:pt x="6735" y="2149"/>
                  </a:lnTo>
                  <a:lnTo>
                    <a:pt x="6684" y="2087"/>
                  </a:lnTo>
                  <a:lnTo>
                    <a:pt x="6630" y="2028"/>
                  </a:lnTo>
                  <a:lnTo>
                    <a:pt x="6575" y="1971"/>
                  </a:lnTo>
                  <a:lnTo>
                    <a:pt x="6518" y="1915"/>
                  </a:lnTo>
                  <a:lnTo>
                    <a:pt x="6458" y="1862"/>
                  </a:lnTo>
                  <a:lnTo>
                    <a:pt x="6397" y="1810"/>
                  </a:lnTo>
                  <a:lnTo>
                    <a:pt x="6334" y="1761"/>
                  </a:lnTo>
                  <a:lnTo>
                    <a:pt x="6270" y="1714"/>
                  </a:lnTo>
                  <a:lnTo>
                    <a:pt x="6203" y="1669"/>
                  </a:lnTo>
                  <a:lnTo>
                    <a:pt x="6135" y="1627"/>
                  </a:lnTo>
                  <a:lnTo>
                    <a:pt x="6066" y="1587"/>
                  </a:lnTo>
                  <a:lnTo>
                    <a:pt x="5995" y="1549"/>
                  </a:lnTo>
                  <a:lnTo>
                    <a:pt x="5923" y="1514"/>
                  </a:lnTo>
                  <a:lnTo>
                    <a:pt x="5850" y="1481"/>
                  </a:lnTo>
                  <a:lnTo>
                    <a:pt x="5776" y="1451"/>
                  </a:lnTo>
                  <a:lnTo>
                    <a:pt x="5701" y="1424"/>
                  </a:lnTo>
                  <a:lnTo>
                    <a:pt x="5625" y="1399"/>
                  </a:lnTo>
                  <a:lnTo>
                    <a:pt x="5549" y="1377"/>
                  </a:lnTo>
                  <a:lnTo>
                    <a:pt x="5471" y="1358"/>
                  </a:lnTo>
                  <a:lnTo>
                    <a:pt x="5393" y="1342"/>
                  </a:lnTo>
                  <a:lnTo>
                    <a:pt x="5315" y="1328"/>
                  </a:lnTo>
                  <a:lnTo>
                    <a:pt x="5236" y="1317"/>
                  </a:lnTo>
                  <a:lnTo>
                    <a:pt x="5156" y="1308"/>
                  </a:lnTo>
                  <a:lnTo>
                    <a:pt x="5076" y="1303"/>
                  </a:lnTo>
                  <a:lnTo>
                    <a:pt x="5000" y="1300"/>
                  </a:lnTo>
                  <a:lnTo>
                    <a:pt x="4924" y="1303"/>
                  </a:lnTo>
                  <a:lnTo>
                    <a:pt x="4844" y="1308"/>
                  </a:lnTo>
                  <a:lnTo>
                    <a:pt x="4764" y="1317"/>
                  </a:lnTo>
                  <a:lnTo>
                    <a:pt x="4685" y="1328"/>
                  </a:lnTo>
                  <a:lnTo>
                    <a:pt x="4607" y="1342"/>
                  </a:lnTo>
                  <a:lnTo>
                    <a:pt x="4529" y="1358"/>
                  </a:lnTo>
                  <a:lnTo>
                    <a:pt x="4451" y="1377"/>
                  </a:lnTo>
                  <a:lnTo>
                    <a:pt x="4375" y="1399"/>
                  </a:lnTo>
                  <a:lnTo>
                    <a:pt x="4299" y="1424"/>
                  </a:lnTo>
                  <a:lnTo>
                    <a:pt x="4224" y="1451"/>
                  </a:lnTo>
                  <a:lnTo>
                    <a:pt x="4150" y="1481"/>
                  </a:lnTo>
                  <a:lnTo>
                    <a:pt x="4077" y="1514"/>
                  </a:lnTo>
                  <a:lnTo>
                    <a:pt x="4005" y="1549"/>
                  </a:lnTo>
                  <a:lnTo>
                    <a:pt x="3934" y="1587"/>
                  </a:lnTo>
                  <a:lnTo>
                    <a:pt x="3865" y="1627"/>
                  </a:lnTo>
                  <a:lnTo>
                    <a:pt x="3797" y="1669"/>
                  </a:lnTo>
                  <a:lnTo>
                    <a:pt x="3730" y="1714"/>
                  </a:lnTo>
                  <a:lnTo>
                    <a:pt x="3666" y="1761"/>
                  </a:lnTo>
                  <a:lnTo>
                    <a:pt x="3603" y="1810"/>
                  </a:lnTo>
                  <a:lnTo>
                    <a:pt x="3542" y="1862"/>
                  </a:lnTo>
                  <a:lnTo>
                    <a:pt x="3482" y="1915"/>
                  </a:lnTo>
                  <a:lnTo>
                    <a:pt x="3425" y="1971"/>
                  </a:lnTo>
                  <a:lnTo>
                    <a:pt x="3370" y="2028"/>
                  </a:lnTo>
                  <a:lnTo>
                    <a:pt x="3316" y="2087"/>
                  </a:lnTo>
                  <a:lnTo>
                    <a:pt x="3265" y="2149"/>
                  </a:lnTo>
                  <a:lnTo>
                    <a:pt x="3216" y="2212"/>
                  </a:lnTo>
                  <a:lnTo>
                    <a:pt x="3169" y="2276"/>
                  </a:lnTo>
                  <a:lnTo>
                    <a:pt x="3124" y="2343"/>
                  </a:lnTo>
                  <a:lnTo>
                    <a:pt x="3081" y="2411"/>
                  </a:lnTo>
                  <a:lnTo>
                    <a:pt x="3041" y="2481"/>
                  </a:lnTo>
                  <a:lnTo>
                    <a:pt x="3003" y="2551"/>
                  </a:lnTo>
                  <a:lnTo>
                    <a:pt x="2968" y="2623"/>
                  </a:lnTo>
                  <a:lnTo>
                    <a:pt x="2936" y="2696"/>
                  </a:lnTo>
                  <a:lnTo>
                    <a:pt x="2906" y="2770"/>
                  </a:lnTo>
                  <a:lnTo>
                    <a:pt x="2879" y="2845"/>
                  </a:lnTo>
                  <a:lnTo>
                    <a:pt x="2854" y="2921"/>
                  </a:lnTo>
                  <a:lnTo>
                    <a:pt x="2832" y="2997"/>
                  </a:lnTo>
                  <a:lnTo>
                    <a:pt x="2813" y="3075"/>
                  </a:lnTo>
                  <a:lnTo>
                    <a:pt x="2796" y="3153"/>
                  </a:lnTo>
                  <a:lnTo>
                    <a:pt x="2783" y="3232"/>
                  </a:lnTo>
                  <a:lnTo>
                    <a:pt x="2771" y="3311"/>
                  </a:lnTo>
                  <a:lnTo>
                    <a:pt x="2763" y="3391"/>
                  </a:lnTo>
                  <a:lnTo>
                    <a:pt x="2758" y="3471"/>
                  </a:lnTo>
                  <a:lnTo>
                    <a:pt x="2755" y="3551"/>
                  </a:lnTo>
                  <a:lnTo>
                    <a:pt x="2755" y="3631"/>
                  </a:lnTo>
                  <a:lnTo>
                    <a:pt x="2758" y="3711"/>
                  </a:lnTo>
                  <a:lnTo>
                    <a:pt x="2763" y="3791"/>
                  </a:lnTo>
                  <a:lnTo>
                    <a:pt x="2772" y="3870"/>
                  </a:lnTo>
                  <a:lnTo>
                    <a:pt x="2783" y="3949"/>
                  </a:lnTo>
                  <a:lnTo>
                    <a:pt x="2797" y="4028"/>
                  </a:lnTo>
                  <a:lnTo>
                    <a:pt x="2813" y="4106"/>
                  </a:lnTo>
                  <a:lnTo>
                    <a:pt x="2833" y="4183"/>
                  </a:lnTo>
                  <a:lnTo>
                    <a:pt x="2855" y="4260"/>
                  </a:lnTo>
                  <a:lnTo>
                    <a:pt x="2879" y="4336"/>
                  </a:lnTo>
                  <a:lnTo>
                    <a:pt x="2907" y="4411"/>
                  </a:lnTo>
                  <a:lnTo>
                    <a:pt x="2937" y="4485"/>
                  </a:lnTo>
                  <a:lnTo>
                    <a:pt x="2970" y="4558"/>
                  </a:lnTo>
                  <a:lnTo>
                    <a:pt x="3005" y="4630"/>
                  </a:lnTo>
                  <a:lnTo>
                    <a:pt x="3043" y="4701"/>
                  </a:lnTo>
                  <a:lnTo>
                    <a:pt x="3083" y="4770"/>
                  </a:lnTo>
                  <a:lnTo>
                    <a:pt x="3125" y="4838"/>
                  </a:lnTo>
                  <a:lnTo>
                    <a:pt x="3170" y="4904"/>
                  </a:lnTo>
                  <a:lnTo>
                    <a:pt x="3217" y="4969"/>
                  </a:lnTo>
                  <a:lnTo>
                    <a:pt x="3266" y="5031"/>
                  </a:lnTo>
                  <a:lnTo>
                    <a:pt x="3318" y="5092"/>
                  </a:lnTo>
                  <a:lnTo>
                    <a:pt x="3371" y="5152"/>
                  </a:lnTo>
                  <a:lnTo>
                    <a:pt x="3427" y="5209"/>
                  </a:lnTo>
                  <a:lnTo>
                    <a:pt x="3484" y="5265"/>
                  </a:lnTo>
                  <a:lnTo>
                    <a:pt x="3544" y="5318"/>
                  </a:lnTo>
                  <a:lnTo>
                    <a:pt x="3609" y="5372"/>
                  </a:lnTo>
                  <a:lnTo>
                    <a:pt x="3631" y="5394"/>
                  </a:lnTo>
                  <a:lnTo>
                    <a:pt x="3718" y="5487"/>
                  </a:lnTo>
                  <a:lnTo>
                    <a:pt x="3729" y="5501"/>
                  </a:lnTo>
                  <a:lnTo>
                    <a:pt x="3807" y="5598"/>
                  </a:lnTo>
                  <a:lnTo>
                    <a:pt x="3818" y="5612"/>
                  </a:lnTo>
                  <a:lnTo>
                    <a:pt x="3888" y="5714"/>
                  </a:lnTo>
                  <a:lnTo>
                    <a:pt x="3898" y="5729"/>
                  </a:lnTo>
                  <a:lnTo>
                    <a:pt x="3960" y="5835"/>
                  </a:lnTo>
                  <a:lnTo>
                    <a:pt x="3969" y="5850"/>
                  </a:lnTo>
                  <a:lnTo>
                    <a:pt x="4023" y="5960"/>
                  </a:lnTo>
                  <a:lnTo>
                    <a:pt x="4030" y="5975"/>
                  </a:lnTo>
                  <a:lnTo>
                    <a:pt x="4078" y="6090"/>
                  </a:lnTo>
                  <a:lnTo>
                    <a:pt x="4084" y="6105"/>
                  </a:lnTo>
                  <a:lnTo>
                    <a:pt x="4125" y="6223"/>
                  </a:lnTo>
                  <a:lnTo>
                    <a:pt x="4129" y="6237"/>
                  </a:lnTo>
                  <a:lnTo>
                    <a:pt x="4164" y="6361"/>
                  </a:lnTo>
                  <a:lnTo>
                    <a:pt x="4167" y="6374"/>
                  </a:lnTo>
                  <a:lnTo>
                    <a:pt x="4196" y="6501"/>
                  </a:lnTo>
                  <a:lnTo>
                    <a:pt x="4198" y="6513"/>
                  </a:lnTo>
                  <a:lnTo>
                    <a:pt x="4221" y="6645"/>
                  </a:lnTo>
                  <a:lnTo>
                    <a:pt x="4222" y="6656"/>
                  </a:lnTo>
                  <a:lnTo>
                    <a:pt x="4239" y="6792"/>
                  </a:lnTo>
                  <a:lnTo>
                    <a:pt x="4240" y="6802"/>
                  </a:lnTo>
                  <a:close/>
                  <a:moveTo>
                    <a:pt x="6296" y="4212"/>
                  </a:moveTo>
                  <a:lnTo>
                    <a:pt x="6287" y="4219"/>
                  </a:lnTo>
                  <a:lnTo>
                    <a:pt x="6278" y="4225"/>
                  </a:lnTo>
                  <a:lnTo>
                    <a:pt x="5877" y="4436"/>
                  </a:lnTo>
                  <a:lnTo>
                    <a:pt x="6278" y="4647"/>
                  </a:lnTo>
                  <a:lnTo>
                    <a:pt x="6287" y="4653"/>
                  </a:lnTo>
                  <a:lnTo>
                    <a:pt x="6296" y="4660"/>
                  </a:lnTo>
                  <a:lnTo>
                    <a:pt x="6303" y="4668"/>
                  </a:lnTo>
                  <a:lnTo>
                    <a:pt x="6309" y="4677"/>
                  </a:lnTo>
                  <a:lnTo>
                    <a:pt x="6314" y="4686"/>
                  </a:lnTo>
                  <a:lnTo>
                    <a:pt x="6318" y="4696"/>
                  </a:lnTo>
                  <a:lnTo>
                    <a:pt x="6320" y="4707"/>
                  </a:lnTo>
                  <a:lnTo>
                    <a:pt x="6321" y="4718"/>
                  </a:lnTo>
                  <a:lnTo>
                    <a:pt x="6320" y="4729"/>
                  </a:lnTo>
                  <a:lnTo>
                    <a:pt x="6318" y="4739"/>
                  </a:lnTo>
                  <a:lnTo>
                    <a:pt x="6315" y="4749"/>
                  </a:lnTo>
                  <a:lnTo>
                    <a:pt x="6146" y="5144"/>
                  </a:lnTo>
                  <a:lnTo>
                    <a:pt x="6141" y="5154"/>
                  </a:lnTo>
                  <a:lnTo>
                    <a:pt x="6135" y="5163"/>
                  </a:lnTo>
                  <a:lnTo>
                    <a:pt x="6127" y="5171"/>
                  </a:lnTo>
                  <a:lnTo>
                    <a:pt x="6119" y="5178"/>
                  </a:lnTo>
                  <a:lnTo>
                    <a:pt x="6110" y="5183"/>
                  </a:lnTo>
                  <a:lnTo>
                    <a:pt x="6100" y="5188"/>
                  </a:lnTo>
                  <a:lnTo>
                    <a:pt x="6090" y="5191"/>
                  </a:lnTo>
                  <a:lnTo>
                    <a:pt x="6080" y="5193"/>
                  </a:lnTo>
                  <a:lnTo>
                    <a:pt x="6069" y="5193"/>
                  </a:lnTo>
                  <a:lnTo>
                    <a:pt x="6058" y="5192"/>
                  </a:lnTo>
                  <a:lnTo>
                    <a:pt x="6048" y="5189"/>
                  </a:lnTo>
                  <a:lnTo>
                    <a:pt x="5617" y="5052"/>
                  </a:lnTo>
                  <a:lnTo>
                    <a:pt x="5753" y="5484"/>
                  </a:lnTo>
                  <a:lnTo>
                    <a:pt x="5756" y="5494"/>
                  </a:lnTo>
                  <a:lnTo>
                    <a:pt x="5757" y="5505"/>
                  </a:lnTo>
                  <a:lnTo>
                    <a:pt x="5757" y="5516"/>
                  </a:lnTo>
                  <a:lnTo>
                    <a:pt x="5755" y="5526"/>
                  </a:lnTo>
                  <a:lnTo>
                    <a:pt x="5752" y="5536"/>
                  </a:lnTo>
                  <a:lnTo>
                    <a:pt x="5747" y="5546"/>
                  </a:lnTo>
                  <a:lnTo>
                    <a:pt x="5742" y="5555"/>
                  </a:lnTo>
                  <a:lnTo>
                    <a:pt x="5735" y="5563"/>
                  </a:lnTo>
                  <a:lnTo>
                    <a:pt x="5727" y="5571"/>
                  </a:lnTo>
                  <a:lnTo>
                    <a:pt x="5718" y="5577"/>
                  </a:lnTo>
                  <a:lnTo>
                    <a:pt x="5708" y="5582"/>
                  </a:lnTo>
                  <a:lnTo>
                    <a:pt x="5313" y="5751"/>
                  </a:lnTo>
                  <a:lnTo>
                    <a:pt x="5303" y="5754"/>
                  </a:lnTo>
                  <a:lnTo>
                    <a:pt x="5293" y="5756"/>
                  </a:lnTo>
                  <a:lnTo>
                    <a:pt x="5282" y="5757"/>
                  </a:lnTo>
                  <a:lnTo>
                    <a:pt x="5271" y="5756"/>
                  </a:lnTo>
                  <a:lnTo>
                    <a:pt x="5260" y="5754"/>
                  </a:lnTo>
                  <a:lnTo>
                    <a:pt x="5250" y="5750"/>
                  </a:lnTo>
                  <a:lnTo>
                    <a:pt x="5241" y="5745"/>
                  </a:lnTo>
                  <a:lnTo>
                    <a:pt x="5232" y="5739"/>
                  </a:lnTo>
                  <a:lnTo>
                    <a:pt x="5224" y="5732"/>
                  </a:lnTo>
                  <a:lnTo>
                    <a:pt x="5217" y="5723"/>
                  </a:lnTo>
                  <a:lnTo>
                    <a:pt x="5211" y="5714"/>
                  </a:lnTo>
                  <a:lnTo>
                    <a:pt x="5000" y="5313"/>
                  </a:lnTo>
                  <a:lnTo>
                    <a:pt x="4789" y="5714"/>
                  </a:lnTo>
                  <a:lnTo>
                    <a:pt x="4783" y="5723"/>
                  </a:lnTo>
                  <a:lnTo>
                    <a:pt x="4776" y="5732"/>
                  </a:lnTo>
                  <a:lnTo>
                    <a:pt x="4768" y="5739"/>
                  </a:lnTo>
                  <a:lnTo>
                    <a:pt x="4759" y="5745"/>
                  </a:lnTo>
                  <a:lnTo>
                    <a:pt x="4750" y="5750"/>
                  </a:lnTo>
                  <a:lnTo>
                    <a:pt x="4740" y="5754"/>
                  </a:lnTo>
                  <a:lnTo>
                    <a:pt x="4729" y="5756"/>
                  </a:lnTo>
                  <a:lnTo>
                    <a:pt x="4718" y="5757"/>
                  </a:lnTo>
                  <a:lnTo>
                    <a:pt x="4707" y="5756"/>
                  </a:lnTo>
                  <a:lnTo>
                    <a:pt x="4697" y="5754"/>
                  </a:lnTo>
                  <a:lnTo>
                    <a:pt x="4687" y="5751"/>
                  </a:lnTo>
                  <a:lnTo>
                    <a:pt x="4292" y="5582"/>
                  </a:lnTo>
                  <a:lnTo>
                    <a:pt x="4282" y="5577"/>
                  </a:lnTo>
                  <a:lnTo>
                    <a:pt x="4273" y="5571"/>
                  </a:lnTo>
                  <a:lnTo>
                    <a:pt x="4265" y="5563"/>
                  </a:lnTo>
                  <a:lnTo>
                    <a:pt x="4258" y="5555"/>
                  </a:lnTo>
                  <a:lnTo>
                    <a:pt x="4253" y="5546"/>
                  </a:lnTo>
                  <a:lnTo>
                    <a:pt x="4248" y="5536"/>
                  </a:lnTo>
                  <a:lnTo>
                    <a:pt x="4245" y="5526"/>
                  </a:lnTo>
                  <a:lnTo>
                    <a:pt x="4243" y="5516"/>
                  </a:lnTo>
                  <a:lnTo>
                    <a:pt x="4243" y="5505"/>
                  </a:lnTo>
                  <a:lnTo>
                    <a:pt x="4244" y="5494"/>
                  </a:lnTo>
                  <a:lnTo>
                    <a:pt x="4247" y="5484"/>
                  </a:lnTo>
                  <a:lnTo>
                    <a:pt x="4383" y="5052"/>
                  </a:lnTo>
                  <a:lnTo>
                    <a:pt x="3952" y="5189"/>
                  </a:lnTo>
                  <a:lnTo>
                    <a:pt x="3942" y="5192"/>
                  </a:lnTo>
                  <a:lnTo>
                    <a:pt x="3931" y="5193"/>
                  </a:lnTo>
                  <a:lnTo>
                    <a:pt x="3920" y="5193"/>
                  </a:lnTo>
                  <a:lnTo>
                    <a:pt x="3910" y="5191"/>
                  </a:lnTo>
                  <a:lnTo>
                    <a:pt x="3900" y="5188"/>
                  </a:lnTo>
                  <a:lnTo>
                    <a:pt x="3890" y="5183"/>
                  </a:lnTo>
                  <a:lnTo>
                    <a:pt x="3881" y="5178"/>
                  </a:lnTo>
                  <a:lnTo>
                    <a:pt x="3873" y="5171"/>
                  </a:lnTo>
                  <a:lnTo>
                    <a:pt x="3865" y="5163"/>
                  </a:lnTo>
                  <a:lnTo>
                    <a:pt x="3859" y="5154"/>
                  </a:lnTo>
                  <a:lnTo>
                    <a:pt x="3854" y="5144"/>
                  </a:lnTo>
                  <a:lnTo>
                    <a:pt x="3685" y="4749"/>
                  </a:lnTo>
                  <a:lnTo>
                    <a:pt x="3682" y="4739"/>
                  </a:lnTo>
                  <a:lnTo>
                    <a:pt x="3680" y="4729"/>
                  </a:lnTo>
                  <a:lnTo>
                    <a:pt x="3679" y="4718"/>
                  </a:lnTo>
                  <a:lnTo>
                    <a:pt x="3680" y="4707"/>
                  </a:lnTo>
                  <a:lnTo>
                    <a:pt x="3682" y="4696"/>
                  </a:lnTo>
                  <a:lnTo>
                    <a:pt x="3686" y="4686"/>
                  </a:lnTo>
                  <a:lnTo>
                    <a:pt x="3691" y="4677"/>
                  </a:lnTo>
                  <a:lnTo>
                    <a:pt x="3697" y="4668"/>
                  </a:lnTo>
                  <a:lnTo>
                    <a:pt x="3704" y="4660"/>
                  </a:lnTo>
                  <a:lnTo>
                    <a:pt x="3713" y="4653"/>
                  </a:lnTo>
                  <a:lnTo>
                    <a:pt x="3722" y="4647"/>
                  </a:lnTo>
                  <a:lnTo>
                    <a:pt x="4123" y="4436"/>
                  </a:lnTo>
                  <a:lnTo>
                    <a:pt x="3722" y="4225"/>
                  </a:lnTo>
                  <a:lnTo>
                    <a:pt x="3713" y="4219"/>
                  </a:lnTo>
                  <a:lnTo>
                    <a:pt x="3704" y="4212"/>
                  </a:lnTo>
                  <a:lnTo>
                    <a:pt x="3697" y="4204"/>
                  </a:lnTo>
                  <a:lnTo>
                    <a:pt x="3691" y="4195"/>
                  </a:lnTo>
                  <a:lnTo>
                    <a:pt x="3686" y="4186"/>
                  </a:lnTo>
                  <a:lnTo>
                    <a:pt x="3682" y="4176"/>
                  </a:lnTo>
                  <a:lnTo>
                    <a:pt x="3680" y="4165"/>
                  </a:lnTo>
                  <a:lnTo>
                    <a:pt x="3679" y="4154"/>
                  </a:lnTo>
                  <a:lnTo>
                    <a:pt x="3680" y="4143"/>
                  </a:lnTo>
                  <a:lnTo>
                    <a:pt x="3682" y="4133"/>
                  </a:lnTo>
                  <a:lnTo>
                    <a:pt x="3685" y="4123"/>
                  </a:lnTo>
                  <a:lnTo>
                    <a:pt x="3854" y="3728"/>
                  </a:lnTo>
                  <a:lnTo>
                    <a:pt x="3859" y="3718"/>
                  </a:lnTo>
                  <a:lnTo>
                    <a:pt x="3865" y="3709"/>
                  </a:lnTo>
                  <a:lnTo>
                    <a:pt x="3873" y="3701"/>
                  </a:lnTo>
                  <a:lnTo>
                    <a:pt x="3881" y="3694"/>
                  </a:lnTo>
                  <a:lnTo>
                    <a:pt x="3890" y="3689"/>
                  </a:lnTo>
                  <a:lnTo>
                    <a:pt x="3900" y="3684"/>
                  </a:lnTo>
                  <a:lnTo>
                    <a:pt x="3910" y="3681"/>
                  </a:lnTo>
                  <a:lnTo>
                    <a:pt x="3920" y="3679"/>
                  </a:lnTo>
                  <a:lnTo>
                    <a:pt x="3931" y="3679"/>
                  </a:lnTo>
                  <a:lnTo>
                    <a:pt x="3942" y="3680"/>
                  </a:lnTo>
                  <a:lnTo>
                    <a:pt x="3952" y="3683"/>
                  </a:lnTo>
                  <a:lnTo>
                    <a:pt x="4383" y="3819"/>
                  </a:lnTo>
                  <a:lnTo>
                    <a:pt x="4247" y="3388"/>
                  </a:lnTo>
                  <a:lnTo>
                    <a:pt x="4244" y="3378"/>
                  </a:lnTo>
                  <a:lnTo>
                    <a:pt x="4243" y="3367"/>
                  </a:lnTo>
                  <a:lnTo>
                    <a:pt x="4243" y="3356"/>
                  </a:lnTo>
                  <a:lnTo>
                    <a:pt x="4245" y="3346"/>
                  </a:lnTo>
                  <a:lnTo>
                    <a:pt x="4248" y="3336"/>
                  </a:lnTo>
                  <a:lnTo>
                    <a:pt x="4253" y="3326"/>
                  </a:lnTo>
                  <a:lnTo>
                    <a:pt x="4258" y="3317"/>
                  </a:lnTo>
                  <a:lnTo>
                    <a:pt x="4265" y="3309"/>
                  </a:lnTo>
                  <a:lnTo>
                    <a:pt x="4273" y="3301"/>
                  </a:lnTo>
                  <a:lnTo>
                    <a:pt x="4282" y="3295"/>
                  </a:lnTo>
                  <a:lnTo>
                    <a:pt x="4291" y="3291"/>
                  </a:lnTo>
                  <a:lnTo>
                    <a:pt x="4686" y="3121"/>
                  </a:lnTo>
                  <a:lnTo>
                    <a:pt x="4697" y="3117"/>
                  </a:lnTo>
                  <a:lnTo>
                    <a:pt x="4707" y="3115"/>
                  </a:lnTo>
                  <a:lnTo>
                    <a:pt x="4718" y="3114"/>
                  </a:lnTo>
                  <a:lnTo>
                    <a:pt x="4729" y="3115"/>
                  </a:lnTo>
                  <a:lnTo>
                    <a:pt x="4740" y="3117"/>
                  </a:lnTo>
                  <a:lnTo>
                    <a:pt x="4750" y="3121"/>
                  </a:lnTo>
                  <a:lnTo>
                    <a:pt x="4759" y="3126"/>
                  </a:lnTo>
                  <a:lnTo>
                    <a:pt x="4768" y="3132"/>
                  </a:lnTo>
                  <a:lnTo>
                    <a:pt x="4776" y="3139"/>
                  </a:lnTo>
                  <a:lnTo>
                    <a:pt x="4783" y="3148"/>
                  </a:lnTo>
                  <a:lnTo>
                    <a:pt x="4789" y="3157"/>
                  </a:lnTo>
                  <a:lnTo>
                    <a:pt x="5000" y="3558"/>
                  </a:lnTo>
                  <a:lnTo>
                    <a:pt x="5211" y="3157"/>
                  </a:lnTo>
                  <a:lnTo>
                    <a:pt x="5217" y="3148"/>
                  </a:lnTo>
                  <a:lnTo>
                    <a:pt x="5224" y="3139"/>
                  </a:lnTo>
                  <a:lnTo>
                    <a:pt x="5232" y="3132"/>
                  </a:lnTo>
                  <a:lnTo>
                    <a:pt x="5241" y="3126"/>
                  </a:lnTo>
                  <a:lnTo>
                    <a:pt x="5250" y="3121"/>
                  </a:lnTo>
                  <a:lnTo>
                    <a:pt x="5260" y="3117"/>
                  </a:lnTo>
                  <a:lnTo>
                    <a:pt x="5271" y="3115"/>
                  </a:lnTo>
                  <a:lnTo>
                    <a:pt x="5282" y="3114"/>
                  </a:lnTo>
                  <a:lnTo>
                    <a:pt x="5293" y="3115"/>
                  </a:lnTo>
                  <a:lnTo>
                    <a:pt x="5303" y="3117"/>
                  </a:lnTo>
                  <a:lnTo>
                    <a:pt x="5314" y="3121"/>
                  </a:lnTo>
                  <a:lnTo>
                    <a:pt x="5709" y="3291"/>
                  </a:lnTo>
                  <a:lnTo>
                    <a:pt x="5718" y="3295"/>
                  </a:lnTo>
                  <a:lnTo>
                    <a:pt x="5727" y="3301"/>
                  </a:lnTo>
                  <a:lnTo>
                    <a:pt x="5735" y="3309"/>
                  </a:lnTo>
                  <a:lnTo>
                    <a:pt x="5742" y="3317"/>
                  </a:lnTo>
                  <a:lnTo>
                    <a:pt x="5747" y="3326"/>
                  </a:lnTo>
                  <a:lnTo>
                    <a:pt x="5752" y="3336"/>
                  </a:lnTo>
                  <a:lnTo>
                    <a:pt x="5755" y="3346"/>
                  </a:lnTo>
                  <a:lnTo>
                    <a:pt x="5757" y="3356"/>
                  </a:lnTo>
                  <a:lnTo>
                    <a:pt x="5757" y="3367"/>
                  </a:lnTo>
                  <a:lnTo>
                    <a:pt x="5756" y="3378"/>
                  </a:lnTo>
                  <a:lnTo>
                    <a:pt x="5753" y="3388"/>
                  </a:lnTo>
                  <a:lnTo>
                    <a:pt x="5617" y="3819"/>
                  </a:lnTo>
                  <a:lnTo>
                    <a:pt x="6048" y="3683"/>
                  </a:lnTo>
                  <a:lnTo>
                    <a:pt x="6058" y="3680"/>
                  </a:lnTo>
                  <a:lnTo>
                    <a:pt x="6069" y="3679"/>
                  </a:lnTo>
                  <a:lnTo>
                    <a:pt x="6080" y="3679"/>
                  </a:lnTo>
                  <a:lnTo>
                    <a:pt x="6090" y="3681"/>
                  </a:lnTo>
                  <a:lnTo>
                    <a:pt x="6100" y="3684"/>
                  </a:lnTo>
                  <a:lnTo>
                    <a:pt x="6110" y="3689"/>
                  </a:lnTo>
                  <a:lnTo>
                    <a:pt x="6119" y="3694"/>
                  </a:lnTo>
                  <a:lnTo>
                    <a:pt x="6127" y="3701"/>
                  </a:lnTo>
                  <a:lnTo>
                    <a:pt x="6135" y="3709"/>
                  </a:lnTo>
                  <a:lnTo>
                    <a:pt x="6141" y="3718"/>
                  </a:lnTo>
                  <a:lnTo>
                    <a:pt x="6146" y="3728"/>
                  </a:lnTo>
                  <a:lnTo>
                    <a:pt x="6315" y="4123"/>
                  </a:lnTo>
                  <a:lnTo>
                    <a:pt x="6318" y="4133"/>
                  </a:lnTo>
                  <a:lnTo>
                    <a:pt x="6320" y="4143"/>
                  </a:lnTo>
                  <a:lnTo>
                    <a:pt x="6321" y="4154"/>
                  </a:lnTo>
                  <a:lnTo>
                    <a:pt x="6320" y="4165"/>
                  </a:lnTo>
                  <a:lnTo>
                    <a:pt x="6318" y="4176"/>
                  </a:lnTo>
                  <a:lnTo>
                    <a:pt x="6314" y="4186"/>
                  </a:lnTo>
                  <a:lnTo>
                    <a:pt x="6309" y="4195"/>
                  </a:lnTo>
                  <a:lnTo>
                    <a:pt x="6303" y="4204"/>
                  </a:lnTo>
                  <a:lnTo>
                    <a:pt x="6296" y="4212"/>
                  </a:lnTo>
                  <a:close/>
                  <a:moveTo>
                    <a:pt x="5644" y="4384"/>
                  </a:moveTo>
                  <a:lnTo>
                    <a:pt x="5651" y="4377"/>
                  </a:lnTo>
                  <a:lnTo>
                    <a:pt x="5659" y="4371"/>
                  </a:lnTo>
                  <a:lnTo>
                    <a:pt x="5668" y="4365"/>
                  </a:lnTo>
                  <a:lnTo>
                    <a:pt x="6138" y="4118"/>
                  </a:lnTo>
                  <a:lnTo>
                    <a:pt x="6027" y="3857"/>
                  </a:lnTo>
                  <a:lnTo>
                    <a:pt x="5518" y="4018"/>
                  </a:lnTo>
                  <a:lnTo>
                    <a:pt x="5508" y="4021"/>
                  </a:lnTo>
                  <a:lnTo>
                    <a:pt x="5498" y="4022"/>
                  </a:lnTo>
                  <a:lnTo>
                    <a:pt x="5488" y="4022"/>
                  </a:lnTo>
                  <a:lnTo>
                    <a:pt x="5478" y="4020"/>
                  </a:lnTo>
                  <a:lnTo>
                    <a:pt x="5468" y="4018"/>
                  </a:lnTo>
                  <a:lnTo>
                    <a:pt x="5458" y="4014"/>
                  </a:lnTo>
                  <a:lnTo>
                    <a:pt x="5449" y="4008"/>
                  </a:lnTo>
                  <a:lnTo>
                    <a:pt x="5441" y="4002"/>
                  </a:lnTo>
                  <a:lnTo>
                    <a:pt x="5434" y="3995"/>
                  </a:lnTo>
                  <a:lnTo>
                    <a:pt x="5428" y="3987"/>
                  </a:lnTo>
                  <a:lnTo>
                    <a:pt x="5422" y="3978"/>
                  </a:lnTo>
                  <a:lnTo>
                    <a:pt x="5418" y="3968"/>
                  </a:lnTo>
                  <a:lnTo>
                    <a:pt x="5416" y="3958"/>
                  </a:lnTo>
                  <a:lnTo>
                    <a:pt x="5414" y="3948"/>
                  </a:lnTo>
                  <a:lnTo>
                    <a:pt x="5414" y="3938"/>
                  </a:lnTo>
                  <a:lnTo>
                    <a:pt x="5415" y="3928"/>
                  </a:lnTo>
                  <a:lnTo>
                    <a:pt x="5418" y="3918"/>
                  </a:lnTo>
                  <a:lnTo>
                    <a:pt x="5579" y="3409"/>
                  </a:lnTo>
                  <a:lnTo>
                    <a:pt x="5318" y="3297"/>
                  </a:lnTo>
                  <a:lnTo>
                    <a:pt x="5071" y="3767"/>
                  </a:lnTo>
                  <a:lnTo>
                    <a:pt x="5065" y="3776"/>
                  </a:lnTo>
                  <a:lnTo>
                    <a:pt x="5059" y="3784"/>
                  </a:lnTo>
                  <a:lnTo>
                    <a:pt x="5052" y="3791"/>
                  </a:lnTo>
                  <a:lnTo>
                    <a:pt x="5044" y="3797"/>
                  </a:lnTo>
                  <a:lnTo>
                    <a:pt x="5035" y="3802"/>
                  </a:lnTo>
                  <a:lnTo>
                    <a:pt x="5025" y="3806"/>
                  </a:lnTo>
                  <a:lnTo>
                    <a:pt x="5015" y="3809"/>
                  </a:lnTo>
                  <a:lnTo>
                    <a:pt x="5005" y="3810"/>
                  </a:lnTo>
                  <a:lnTo>
                    <a:pt x="4995" y="3810"/>
                  </a:lnTo>
                  <a:lnTo>
                    <a:pt x="4985" y="3809"/>
                  </a:lnTo>
                  <a:lnTo>
                    <a:pt x="4975" y="3806"/>
                  </a:lnTo>
                  <a:lnTo>
                    <a:pt x="4965" y="3802"/>
                  </a:lnTo>
                  <a:lnTo>
                    <a:pt x="4956" y="3797"/>
                  </a:lnTo>
                  <a:lnTo>
                    <a:pt x="4948" y="3791"/>
                  </a:lnTo>
                  <a:lnTo>
                    <a:pt x="4941" y="3784"/>
                  </a:lnTo>
                  <a:lnTo>
                    <a:pt x="4935" y="3776"/>
                  </a:lnTo>
                  <a:lnTo>
                    <a:pt x="4929" y="3767"/>
                  </a:lnTo>
                  <a:lnTo>
                    <a:pt x="4682" y="3297"/>
                  </a:lnTo>
                  <a:lnTo>
                    <a:pt x="4421" y="3409"/>
                  </a:lnTo>
                  <a:lnTo>
                    <a:pt x="4582" y="3918"/>
                  </a:lnTo>
                  <a:lnTo>
                    <a:pt x="4585" y="3928"/>
                  </a:lnTo>
                  <a:lnTo>
                    <a:pt x="4586" y="3938"/>
                  </a:lnTo>
                  <a:lnTo>
                    <a:pt x="4586" y="3948"/>
                  </a:lnTo>
                  <a:lnTo>
                    <a:pt x="4584" y="3958"/>
                  </a:lnTo>
                  <a:lnTo>
                    <a:pt x="4582" y="3968"/>
                  </a:lnTo>
                  <a:lnTo>
                    <a:pt x="4578" y="3978"/>
                  </a:lnTo>
                  <a:lnTo>
                    <a:pt x="4572" y="3987"/>
                  </a:lnTo>
                  <a:lnTo>
                    <a:pt x="4566" y="3995"/>
                  </a:lnTo>
                  <a:lnTo>
                    <a:pt x="4559" y="4002"/>
                  </a:lnTo>
                  <a:lnTo>
                    <a:pt x="4551" y="4008"/>
                  </a:lnTo>
                  <a:lnTo>
                    <a:pt x="4542" y="4014"/>
                  </a:lnTo>
                  <a:lnTo>
                    <a:pt x="4532" y="4018"/>
                  </a:lnTo>
                  <a:lnTo>
                    <a:pt x="4522" y="4020"/>
                  </a:lnTo>
                  <a:lnTo>
                    <a:pt x="4512" y="4022"/>
                  </a:lnTo>
                  <a:lnTo>
                    <a:pt x="4502" y="4022"/>
                  </a:lnTo>
                  <a:lnTo>
                    <a:pt x="4492" y="4021"/>
                  </a:lnTo>
                  <a:lnTo>
                    <a:pt x="4482" y="4018"/>
                  </a:lnTo>
                  <a:lnTo>
                    <a:pt x="3973" y="3857"/>
                  </a:lnTo>
                  <a:lnTo>
                    <a:pt x="3862" y="4118"/>
                  </a:lnTo>
                  <a:lnTo>
                    <a:pt x="4332" y="4365"/>
                  </a:lnTo>
                  <a:lnTo>
                    <a:pt x="4341" y="4371"/>
                  </a:lnTo>
                  <a:lnTo>
                    <a:pt x="4349" y="4377"/>
                  </a:lnTo>
                  <a:lnTo>
                    <a:pt x="4356" y="4384"/>
                  </a:lnTo>
                  <a:lnTo>
                    <a:pt x="4362" y="4392"/>
                  </a:lnTo>
                  <a:lnTo>
                    <a:pt x="4367" y="4401"/>
                  </a:lnTo>
                  <a:lnTo>
                    <a:pt x="4371" y="4411"/>
                  </a:lnTo>
                  <a:lnTo>
                    <a:pt x="4374" y="4421"/>
                  </a:lnTo>
                  <a:lnTo>
                    <a:pt x="4375" y="4431"/>
                  </a:lnTo>
                  <a:lnTo>
                    <a:pt x="4375" y="4441"/>
                  </a:lnTo>
                  <a:lnTo>
                    <a:pt x="4374" y="4451"/>
                  </a:lnTo>
                  <a:lnTo>
                    <a:pt x="4371" y="4461"/>
                  </a:lnTo>
                  <a:lnTo>
                    <a:pt x="4367" y="4471"/>
                  </a:lnTo>
                  <a:lnTo>
                    <a:pt x="4362" y="4480"/>
                  </a:lnTo>
                  <a:lnTo>
                    <a:pt x="4356" y="4488"/>
                  </a:lnTo>
                  <a:lnTo>
                    <a:pt x="4349" y="4495"/>
                  </a:lnTo>
                  <a:lnTo>
                    <a:pt x="4341" y="4501"/>
                  </a:lnTo>
                  <a:lnTo>
                    <a:pt x="4332" y="4507"/>
                  </a:lnTo>
                  <a:lnTo>
                    <a:pt x="3862" y="4754"/>
                  </a:lnTo>
                  <a:lnTo>
                    <a:pt x="3973" y="5015"/>
                  </a:lnTo>
                  <a:lnTo>
                    <a:pt x="4482" y="4853"/>
                  </a:lnTo>
                  <a:lnTo>
                    <a:pt x="4492" y="4850"/>
                  </a:lnTo>
                  <a:lnTo>
                    <a:pt x="4502" y="4849"/>
                  </a:lnTo>
                  <a:lnTo>
                    <a:pt x="4512" y="4849"/>
                  </a:lnTo>
                  <a:lnTo>
                    <a:pt x="4522" y="4851"/>
                  </a:lnTo>
                  <a:lnTo>
                    <a:pt x="4532" y="4853"/>
                  </a:lnTo>
                  <a:lnTo>
                    <a:pt x="4542" y="4857"/>
                  </a:lnTo>
                  <a:lnTo>
                    <a:pt x="4551" y="4863"/>
                  </a:lnTo>
                  <a:lnTo>
                    <a:pt x="4559" y="4869"/>
                  </a:lnTo>
                  <a:lnTo>
                    <a:pt x="4566" y="4876"/>
                  </a:lnTo>
                  <a:lnTo>
                    <a:pt x="4572" y="4884"/>
                  </a:lnTo>
                  <a:lnTo>
                    <a:pt x="4578" y="4893"/>
                  </a:lnTo>
                  <a:lnTo>
                    <a:pt x="4582" y="4903"/>
                  </a:lnTo>
                  <a:lnTo>
                    <a:pt x="4584" y="4912"/>
                  </a:lnTo>
                  <a:lnTo>
                    <a:pt x="4586" y="4923"/>
                  </a:lnTo>
                  <a:lnTo>
                    <a:pt x="4586" y="4933"/>
                  </a:lnTo>
                  <a:lnTo>
                    <a:pt x="4585" y="4943"/>
                  </a:lnTo>
                  <a:lnTo>
                    <a:pt x="4582" y="4953"/>
                  </a:lnTo>
                  <a:lnTo>
                    <a:pt x="4421" y="5463"/>
                  </a:lnTo>
                  <a:lnTo>
                    <a:pt x="4682" y="5574"/>
                  </a:lnTo>
                  <a:lnTo>
                    <a:pt x="4929" y="5104"/>
                  </a:lnTo>
                  <a:lnTo>
                    <a:pt x="4935" y="5095"/>
                  </a:lnTo>
                  <a:lnTo>
                    <a:pt x="4941" y="5087"/>
                  </a:lnTo>
                  <a:lnTo>
                    <a:pt x="4948" y="5080"/>
                  </a:lnTo>
                  <a:lnTo>
                    <a:pt x="4956" y="5074"/>
                  </a:lnTo>
                  <a:lnTo>
                    <a:pt x="4965" y="5069"/>
                  </a:lnTo>
                  <a:lnTo>
                    <a:pt x="4975" y="5065"/>
                  </a:lnTo>
                  <a:lnTo>
                    <a:pt x="4985" y="5062"/>
                  </a:lnTo>
                  <a:lnTo>
                    <a:pt x="4995" y="5061"/>
                  </a:lnTo>
                  <a:lnTo>
                    <a:pt x="5005" y="5061"/>
                  </a:lnTo>
                  <a:lnTo>
                    <a:pt x="5015" y="5062"/>
                  </a:lnTo>
                  <a:lnTo>
                    <a:pt x="5025" y="5065"/>
                  </a:lnTo>
                  <a:lnTo>
                    <a:pt x="5035" y="5069"/>
                  </a:lnTo>
                  <a:lnTo>
                    <a:pt x="5044" y="5074"/>
                  </a:lnTo>
                  <a:lnTo>
                    <a:pt x="5052" y="5080"/>
                  </a:lnTo>
                  <a:lnTo>
                    <a:pt x="5059" y="5087"/>
                  </a:lnTo>
                  <a:lnTo>
                    <a:pt x="5065" y="5095"/>
                  </a:lnTo>
                  <a:lnTo>
                    <a:pt x="5071" y="5104"/>
                  </a:lnTo>
                  <a:lnTo>
                    <a:pt x="5318" y="5574"/>
                  </a:lnTo>
                  <a:lnTo>
                    <a:pt x="5579" y="5463"/>
                  </a:lnTo>
                  <a:lnTo>
                    <a:pt x="5418" y="4953"/>
                  </a:lnTo>
                  <a:lnTo>
                    <a:pt x="5415" y="4943"/>
                  </a:lnTo>
                  <a:lnTo>
                    <a:pt x="5414" y="4933"/>
                  </a:lnTo>
                  <a:lnTo>
                    <a:pt x="5414" y="4923"/>
                  </a:lnTo>
                  <a:lnTo>
                    <a:pt x="5416" y="4912"/>
                  </a:lnTo>
                  <a:lnTo>
                    <a:pt x="5418" y="4903"/>
                  </a:lnTo>
                  <a:lnTo>
                    <a:pt x="5422" y="4893"/>
                  </a:lnTo>
                  <a:lnTo>
                    <a:pt x="5428" y="4884"/>
                  </a:lnTo>
                  <a:lnTo>
                    <a:pt x="5434" y="4876"/>
                  </a:lnTo>
                  <a:lnTo>
                    <a:pt x="5441" y="4869"/>
                  </a:lnTo>
                  <a:lnTo>
                    <a:pt x="5449" y="4863"/>
                  </a:lnTo>
                  <a:lnTo>
                    <a:pt x="5458" y="4857"/>
                  </a:lnTo>
                  <a:lnTo>
                    <a:pt x="5468" y="4853"/>
                  </a:lnTo>
                  <a:lnTo>
                    <a:pt x="5478" y="4851"/>
                  </a:lnTo>
                  <a:lnTo>
                    <a:pt x="5488" y="4849"/>
                  </a:lnTo>
                  <a:lnTo>
                    <a:pt x="5498" y="4849"/>
                  </a:lnTo>
                  <a:lnTo>
                    <a:pt x="5508" y="4850"/>
                  </a:lnTo>
                  <a:lnTo>
                    <a:pt x="5518" y="4853"/>
                  </a:lnTo>
                  <a:lnTo>
                    <a:pt x="6027" y="5015"/>
                  </a:lnTo>
                  <a:lnTo>
                    <a:pt x="6138" y="4754"/>
                  </a:lnTo>
                  <a:lnTo>
                    <a:pt x="5668" y="4507"/>
                  </a:lnTo>
                  <a:lnTo>
                    <a:pt x="5659" y="4501"/>
                  </a:lnTo>
                  <a:lnTo>
                    <a:pt x="5651" y="4495"/>
                  </a:lnTo>
                  <a:lnTo>
                    <a:pt x="5644" y="4488"/>
                  </a:lnTo>
                  <a:lnTo>
                    <a:pt x="5638" y="4480"/>
                  </a:lnTo>
                  <a:lnTo>
                    <a:pt x="5633" y="4471"/>
                  </a:lnTo>
                  <a:lnTo>
                    <a:pt x="5629" y="4461"/>
                  </a:lnTo>
                  <a:lnTo>
                    <a:pt x="5626" y="4451"/>
                  </a:lnTo>
                  <a:lnTo>
                    <a:pt x="5625" y="4441"/>
                  </a:lnTo>
                  <a:lnTo>
                    <a:pt x="5625" y="4431"/>
                  </a:lnTo>
                  <a:lnTo>
                    <a:pt x="5626" y="4421"/>
                  </a:lnTo>
                  <a:lnTo>
                    <a:pt x="5629" y="4411"/>
                  </a:lnTo>
                  <a:lnTo>
                    <a:pt x="5633" y="4401"/>
                  </a:lnTo>
                  <a:lnTo>
                    <a:pt x="5638" y="4392"/>
                  </a:lnTo>
                  <a:lnTo>
                    <a:pt x="5644" y="4384"/>
                  </a:lnTo>
                  <a:close/>
                  <a:moveTo>
                    <a:pt x="5971" y="8321"/>
                  </a:moveTo>
                  <a:lnTo>
                    <a:pt x="5942" y="8335"/>
                  </a:lnTo>
                  <a:lnTo>
                    <a:pt x="5911" y="8345"/>
                  </a:lnTo>
                  <a:lnTo>
                    <a:pt x="5879" y="8352"/>
                  </a:lnTo>
                  <a:lnTo>
                    <a:pt x="5846" y="8354"/>
                  </a:lnTo>
                  <a:lnTo>
                    <a:pt x="4154" y="8354"/>
                  </a:lnTo>
                  <a:lnTo>
                    <a:pt x="4121" y="8352"/>
                  </a:lnTo>
                  <a:lnTo>
                    <a:pt x="4089" y="8345"/>
                  </a:lnTo>
                  <a:lnTo>
                    <a:pt x="4058" y="8335"/>
                  </a:lnTo>
                  <a:lnTo>
                    <a:pt x="4029" y="8321"/>
                  </a:lnTo>
                  <a:lnTo>
                    <a:pt x="4002" y="8302"/>
                  </a:lnTo>
                  <a:lnTo>
                    <a:pt x="3977" y="8281"/>
                  </a:lnTo>
                  <a:lnTo>
                    <a:pt x="3956" y="8256"/>
                  </a:lnTo>
                  <a:lnTo>
                    <a:pt x="3937" y="8229"/>
                  </a:lnTo>
                  <a:lnTo>
                    <a:pt x="3923" y="8200"/>
                  </a:lnTo>
                  <a:lnTo>
                    <a:pt x="3913" y="8169"/>
                  </a:lnTo>
                  <a:lnTo>
                    <a:pt x="3906" y="8137"/>
                  </a:lnTo>
                  <a:lnTo>
                    <a:pt x="3904" y="8104"/>
                  </a:lnTo>
                  <a:lnTo>
                    <a:pt x="3906" y="8071"/>
                  </a:lnTo>
                  <a:lnTo>
                    <a:pt x="3913" y="8039"/>
                  </a:lnTo>
                  <a:lnTo>
                    <a:pt x="3923" y="8008"/>
                  </a:lnTo>
                  <a:lnTo>
                    <a:pt x="3937" y="7979"/>
                  </a:lnTo>
                  <a:lnTo>
                    <a:pt x="3956" y="7952"/>
                  </a:lnTo>
                  <a:lnTo>
                    <a:pt x="3977" y="7927"/>
                  </a:lnTo>
                  <a:lnTo>
                    <a:pt x="4002" y="7906"/>
                  </a:lnTo>
                  <a:lnTo>
                    <a:pt x="4029" y="7887"/>
                  </a:lnTo>
                  <a:lnTo>
                    <a:pt x="4058" y="7873"/>
                  </a:lnTo>
                  <a:lnTo>
                    <a:pt x="4089" y="7863"/>
                  </a:lnTo>
                  <a:lnTo>
                    <a:pt x="4121" y="7856"/>
                  </a:lnTo>
                  <a:lnTo>
                    <a:pt x="4154" y="7854"/>
                  </a:lnTo>
                  <a:lnTo>
                    <a:pt x="5846" y="7854"/>
                  </a:lnTo>
                  <a:lnTo>
                    <a:pt x="5879" y="7856"/>
                  </a:lnTo>
                  <a:lnTo>
                    <a:pt x="5911" y="7863"/>
                  </a:lnTo>
                  <a:lnTo>
                    <a:pt x="5942" y="7873"/>
                  </a:lnTo>
                  <a:lnTo>
                    <a:pt x="5971" y="7887"/>
                  </a:lnTo>
                  <a:lnTo>
                    <a:pt x="5998" y="7906"/>
                  </a:lnTo>
                  <a:lnTo>
                    <a:pt x="6023" y="7927"/>
                  </a:lnTo>
                  <a:lnTo>
                    <a:pt x="6044" y="7952"/>
                  </a:lnTo>
                  <a:lnTo>
                    <a:pt x="6063" y="7979"/>
                  </a:lnTo>
                  <a:lnTo>
                    <a:pt x="6077" y="8008"/>
                  </a:lnTo>
                  <a:lnTo>
                    <a:pt x="6087" y="8039"/>
                  </a:lnTo>
                  <a:lnTo>
                    <a:pt x="6094" y="8071"/>
                  </a:lnTo>
                  <a:lnTo>
                    <a:pt x="6096" y="8104"/>
                  </a:lnTo>
                  <a:lnTo>
                    <a:pt x="6094" y="8137"/>
                  </a:lnTo>
                  <a:lnTo>
                    <a:pt x="6087" y="8169"/>
                  </a:lnTo>
                  <a:lnTo>
                    <a:pt x="6077" y="8200"/>
                  </a:lnTo>
                  <a:lnTo>
                    <a:pt x="6063" y="8229"/>
                  </a:lnTo>
                  <a:lnTo>
                    <a:pt x="6044" y="8256"/>
                  </a:lnTo>
                  <a:lnTo>
                    <a:pt x="6023" y="8281"/>
                  </a:lnTo>
                  <a:lnTo>
                    <a:pt x="5998" y="8302"/>
                  </a:lnTo>
                  <a:lnTo>
                    <a:pt x="5971" y="8321"/>
                  </a:lnTo>
                  <a:close/>
                  <a:moveTo>
                    <a:pt x="5689" y="9167"/>
                  </a:moveTo>
                  <a:lnTo>
                    <a:pt x="5660" y="9181"/>
                  </a:lnTo>
                  <a:lnTo>
                    <a:pt x="5629" y="9191"/>
                  </a:lnTo>
                  <a:lnTo>
                    <a:pt x="5597" y="9198"/>
                  </a:lnTo>
                  <a:lnTo>
                    <a:pt x="5564" y="9200"/>
                  </a:lnTo>
                  <a:lnTo>
                    <a:pt x="4436" y="9200"/>
                  </a:lnTo>
                  <a:lnTo>
                    <a:pt x="4403" y="9198"/>
                  </a:lnTo>
                  <a:lnTo>
                    <a:pt x="4371" y="9191"/>
                  </a:lnTo>
                  <a:lnTo>
                    <a:pt x="4340" y="9181"/>
                  </a:lnTo>
                  <a:lnTo>
                    <a:pt x="4311" y="9167"/>
                  </a:lnTo>
                  <a:lnTo>
                    <a:pt x="4284" y="9148"/>
                  </a:lnTo>
                  <a:lnTo>
                    <a:pt x="4259" y="9127"/>
                  </a:lnTo>
                  <a:lnTo>
                    <a:pt x="4238" y="9102"/>
                  </a:lnTo>
                  <a:lnTo>
                    <a:pt x="4219" y="9075"/>
                  </a:lnTo>
                  <a:lnTo>
                    <a:pt x="4205" y="9046"/>
                  </a:lnTo>
                  <a:lnTo>
                    <a:pt x="4195" y="9015"/>
                  </a:lnTo>
                  <a:lnTo>
                    <a:pt x="4188" y="8983"/>
                  </a:lnTo>
                  <a:lnTo>
                    <a:pt x="4186" y="8950"/>
                  </a:lnTo>
                  <a:lnTo>
                    <a:pt x="4188" y="8917"/>
                  </a:lnTo>
                  <a:lnTo>
                    <a:pt x="4195" y="8885"/>
                  </a:lnTo>
                  <a:lnTo>
                    <a:pt x="4205" y="8854"/>
                  </a:lnTo>
                  <a:lnTo>
                    <a:pt x="4219" y="8825"/>
                  </a:lnTo>
                  <a:lnTo>
                    <a:pt x="4238" y="8798"/>
                  </a:lnTo>
                  <a:lnTo>
                    <a:pt x="4259" y="8773"/>
                  </a:lnTo>
                  <a:lnTo>
                    <a:pt x="4284" y="8752"/>
                  </a:lnTo>
                  <a:lnTo>
                    <a:pt x="4311" y="8733"/>
                  </a:lnTo>
                  <a:lnTo>
                    <a:pt x="4340" y="8719"/>
                  </a:lnTo>
                  <a:lnTo>
                    <a:pt x="4371" y="8709"/>
                  </a:lnTo>
                  <a:lnTo>
                    <a:pt x="4403" y="8702"/>
                  </a:lnTo>
                  <a:lnTo>
                    <a:pt x="4436" y="8700"/>
                  </a:lnTo>
                  <a:lnTo>
                    <a:pt x="5564" y="8700"/>
                  </a:lnTo>
                  <a:lnTo>
                    <a:pt x="5597" y="8702"/>
                  </a:lnTo>
                  <a:lnTo>
                    <a:pt x="5629" y="8709"/>
                  </a:lnTo>
                  <a:lnTo>
                    <a:pt x="5660" y="8719"/>
                  </a:lnTo>
                  <a:lnTo>
                    <a:pt x="5689" y="8733"/>
                  </a:lnTo>
                  <a:lnTo>
                    <a:pt x="5716" y="8752"/>
                  </a:lnTo>
                  <a:lnTo>
                    <a:pt x="5741" y="8773"/>
                  </a:lnTo>
                  <a:lnTo>
                    <a:pt x="5762" y="8798"/>
                  </a:lnTo>
                  <a:lnTo>
                    <a:pt x="5781" y="8825"/>
                  </a:lnTo>
                  <a:lnTo>
                    <a:pt x="5795" y="8854"/>
                  </a:lnTo>
                  <a:lnTo>
                    <a:pt x="5805" y="8885"/>
                  </a:lnTo>
                  <a:lnTo>
                    <a:pt x="5812" y="8917"/>
                  </a:lnTo>
                  <a:lnTo>
                    <a:pt x="5814" y="8950"/>
                  </a:lnTo>
                  <a:lnTo>
                    <a:pt x="5812" y="8983"/>
                  </a:lnTo>
                  <a:lnTo>
                    <a:pt x="5805" y="9015"/>
                  </a:lnTo>
                  <a:lnTo>
                    <a:pt x="5795" y="9046"/>
                  </a:lnTo>
                  <a:lnTo>
                    <a:pt x="5781" y="9075"/>
                  </a:lnTo>
                  <a:lnTo>
                    <a:pt x="5762" y="9102"/>
                  </a:lnTo>
                  <a:lnTo>
                    <a:pt x="5741" y="9127"/>
                  </a:lnTo>
                  <a:lnTo>
                    <a:pt x="5716" y="9148"/>
                  </a:lnTo>
                  <a:lnTo>
                    <a:pt x="5689" y="9167"/>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302" name="Google Shape;1302;p39"/>
          <p:cNvSpPr txBox="1"/>
          <p:nvPr/>
        </p:nvSpPr>
        <p:spPr>
          <a:xfrm>
            <a:off x="363795" y="1220318"/>
            <a:ext cx="6593568" cy="34498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800">
                <a:solidFill>
                  <a:schemeClr val="accent1"/>
                </a:solidFill>
                <a:latin typeface="Georgia"/>
                <a:ea typeface="Georgia"/>
                <a:cs typeface="Georgia"/>
                <a:sym typeface="Georgia"/>
              </a:rPr>
              <a:t>Each wave funds the next</a:t>
            </a:r>
            <a:endParaRPr b="1" sz="1800">
              <a:solidFill>
                <a:schemeClr val="accent1"/>
              </a:solidFill>
              <a:latin typeface="Georgia"/>
              <a:ea typeface="Georgia"/>
              <a:cs typeface="Georgia"/>
              <a:sym typeface="Georgia"/>
            </a:endParaRPr>
          </a:p>
        </p:txBody>
      </p:sp>
      <p:cxnSp>
        <p:nvCxnSpPr>
          <p:cNvPr id="1303" name="Google Shape;1303;p39"/>
          <p:cNvCxnSpPr/>
          <p:nvPr/>
        </p:nvCxnSpPr>
        <p:spPr>
          <a:xfrm>
            <a:off x="363795" y="1591167"/>
            <a:ext cx="6593568" cy="0"/>
          </a:xfrm>
          <a:prstGeom prst="straightConnector1">
            <a:avLst/>
          </a:prstGeom>
          <a:noFill/>
          <a:ln cap="flat" cmpd="sng" w="9525">
            <a:solidFill>
              <a:schemeClr val="dk1"/>
            </a:solidFill>
            <a:prstDash val="solid"/>
            <a:miter lim="8000"/>
            <a:headEnd len="sm" w="sm" type="none"/>
            <a:tailEnd len="sm" w="sm"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4"/>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lang="en-US"/>
              <a:t>Why AI, Why Now</a:t>
            </a:r>
            <a:endParaRPr/>
          </a:p>
        </p:txBody>
      </p:sp>
      <p:sp>
        <p:nvSpPr>
          <p:cNvPr id="176" name="Google Shape;176;p4"/>
          <p:cNvSpPr txBox="1"/>
          <p:nvPr/>
        </p:nvSpPr>
        <p:spPr>
          <a:xfrm>
            <a:off x="363794" y="2295653"/>
            <a:ext cx="11434668" cy="2769989"/>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dk1"/>
              </a:buClr>
              <a:buSzPts val="1800"/>
              <a:buFont typeface="Arial"/>
              <a:buNone/>
            </a:pPr>
            <a:r>
              <a:rPr b="1" lang="en-US" sz="1800">
                <a:solidFill>
                  <a:schemeClr val="dk1"/>
                </a:solidFill>
                <a:latin typeface="Arial"/>
                <a:ea typeface="Arial"/>
                <a:cs typeface="Arial"/>
                <a:sym typeface="Arial"/>
              </a:rPr>
              <a:t>Generative AI moved from experiment to board priority in under 24 months, resetting cost and growth curves. </a:t>
            </a:r>
            <a:r>
              <a:rPr lang="en-US" sz="1800">
                <a:solidFill>
                  <a:schemeClr val="dk1"/>
                </a:solidFill>
                <a:latin typeface="Arial"/>
                <a:ea typeface="Arial"/>
                <a:cs typeface="Arial"/>
                <a:sym typeface="Arial"/>
              </a:rPr>
              <a:t>Compute costs have fallen sharply while model capability has risen, putting enterprise-grade AI within reach of every function.</a:t>
            </a:r>
            <a:endParaRPr/>
          </a:p>
          <a:p>
            <a:pPr indent="0" lvl="0" marL="0" marR="0" rtl="0" algn="l">
              <a:spcBef>
                <a:spcPts val="0"/>
              </a:spcBef>
              <a:spcAft>
                <a:spcPts val="0"/>
              </a:spcAft>
              <a:buClr>
                <a:schemeClr val="dk1"/>
              </a:buClr>
              <a:buSzPts val="1800"/>
              <a:buFont typeface="Arial"/>
              <a:buNone/>
            </a:pPr>
            <a:r>
              <a:t/>
            </a:r>
            <a:endParaRPr sz="1800">
              <a:solidFill>
                <a:schemeClr val="dk1"/>
              </a:solidFill>
              <a:latin typeface="Arial"/>
              <a:ea typeface="Arial"/>
              <a:cs typeface="Arial"/>
              <a:sym typeface="Arial"/>
            </a:endParaRPr>
          </a:p>
          <a:p>
            <a:pPr indent="-285750" lvl="0" marL="377825" marR="0" rtl="0" algn="l">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Early movers are already compounding advantage in productivity, customer experience, and decision speed across the value chain.</a:t>
            </a:r>
            <a:endParaRPr/>
          </a:p>
          <a:p>
            <a:pPr indent="-285750" lvl="0" marL="377825" marR="0" rtl="0" algn="l">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Three forces make this an inflection point, not another hype cycle worth waiting out.</a:t>
            </a:r>
            <a:endParaRPr/>
          </a:p>
          <a:p>
            <a:pPr indent="-285750" lvl="0" marL="377825" marR="0" rtl="0" algn="l">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Capability: models now handle reasoning, code, and unstructured data once thought to need humans.</a:t>
            </a:r>
            <a:endParaRPr/>
          </a:p>
          <a:p>
            <a:pPr indent="-285750" lvl="0" marL="377825" marR="0" rtl="0" algn="l">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Economics: cost per task has dropped by orders of magnitude, changing what is worth automating.</a:t>
            </a:r>
            <a:endParaRPr/>
          </a:p>
          <a:p>
            <a:pPr indent="-285750" lvl="0" marL="377825" marR="0" rtl="0" algn="l">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Expectation: customers, talent, and investors now expect AI-enabled experiences by default.</a:t>
            </a:r>
            <a:endParaRPr/>
          </a:p>
        </p:txBody>
      </p:sp>
      <p:sp>
        <p:nvSpPr>
          <p:cNvPr id="177" name="Google Shape;177;p4"/>
          <p:cNvSpPr txBox="1"/>
          <p:nvPr/>
        </p:nvSpPr>
        <p:spPr>
          <a:xfrm>
            <a:off x="813485" y="1628079"/>
            <a:ext cx="10984977" cy="418966"/>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2400">
                <a:solidFill>
                  <a:schemeClr val="accent1"/>
                </a:solidFill>
                <a:latin typeface="Georgia"/>
                <a:ea typeface="Georgia"/>
                <a:cs typeface="Georgia"/>
                <a:sym typeface="Georgia"/>
              </a:rPr>
              <a:t>Board perspective</a:t>
            </a:r>
            <a:endParaRPr b="1" sz="2400">
              <a:solidFill>
                <a:schemeClr val="accent1"/>
              </a:solidFill>
              <a:latin typeface="Georgia"/>
              <a:ea typeface="Georgia"/>
              <a:cs typeface="Georgia"/>
              <a:sym typeface="Georgia"/>
            </a:endParaRPr>
          </a:p>
        </p:txBody>
      </p:sp>
      <p:cxnSp>
        <p:nvCxnSpPr>
          <p:cNvPr id="178" name="Google Shape;178;p4"/>
          <p:cNvCxnSpPr/>
          <p:nvPr/>
        </p:nvCxnSpPr>
        <p:spPr>
          <a:xfrm>
            <a:off x="351601" y="2081770"/>
            <a:ext cx="11446861" cy="0"/>
          </a:xfrm>
          <a:prstGeom prst="straightConnector1">
            <a:avLst/>
          </a:prstGeom>
          <a:noFill/>
          <a:ln cap="flat" cmpd="sng" w="9525">
            <a:solidFill>
              <a:schemeClr val="dk1"/>
            </a:solidFill>
            <a:prstDash val="solid"/>
            <a:miter lim="8000"/>
            <a:headEnd len="sm" w="sm" type="none"/>
            <a:tailEnd len="med" w="med" type="diamond"/>
          </a:ln>
        </p:spPr>
      </p:cxnSp>
      <p:grpSp>
        <p:nvGrpSpPr>
          <p:cNvPr id="179" name="Google Shape;179;p4"/>
          <p:cNvGrpSpPr/>
          <p:nvPr/>
        </p:nvGrpSpPr>
        <p:grpSpPr>
          <a:xfrm>
            <a:off x="363176" y="1626407"/>
            <a:ext cx="422311" cy="422311"/>
            <a:chOff x="1649691" y="4907280"/>
            <a:chExt cx="914400" cy="914400"/>
          </a:xfrm>
        </p:grpSpPr>
        <p:sp>
          <p:nvSpPr>
            <p:cNvPr id="180" name="Google Shape;180;p4"/>
            <p:cNvSpPr/>
            <p:nvPr/>
          </p:nvSpPr>
          <p:spPr>
            <a:xfrm>
              <a:off x="1649691" y="4907280"/>
              <a:ext cx="914400" cy="914400"/>
            </a:xfrm>
            <a:custGeom>
              <a:rect b="b" l="l" r="r" t="t"/>
              <a:pathLst>
                <a:path extrusionOk="0" h="10000" w="10000">
                  <a:moveTo>
                    <a:pt x="6468" y="4249"/>
                  </a:moveTo>
                  <a:lnTo>
                    <a:pt x="6468" y="4087"/>
                  </a:lnTo>
                  <a:lnTo>
                    <a:pt x="5408" y="5374"/>
                  </a:lnTo>
                  <a:lnTo>
                    <a:pt x="5385" y="5398"/>
                  </a:lnTo>
                  <a:lnTo>
                    <a:pt x="5359" y="5419"/>
                  </a:lnTo>
                  <a:lnTo>
                    <a:pt x="5331" y="5437"/>
                  </a:lnTo>
                  <a:lnTo>
                    <a:pt x="5300" y="5450"/>
                  </a:lnTo>
                  <a:lnTo>
                    <a:pt x="5268" y="5459"/>
                  </a:lnTo>
                  <a:lnTo>
                    <a:pt x="5235" y="5464"/>
                  </a:lnTo>
                  <a:lnTo>
                    <a:pt x="5202" y="5465"/>
                  </a:lnTo>
                  <a:lnTo>
                    <a:pt x="5168" y="5461"/>
                  </a:lnTo>
                  <a:lnTo>
                    <a:pt x="5136" y="5452"/>
                  </a:lnTo>
                  <a:lnTo>
                    <a:pt x="5105" y="5440"/>
                  </a:lnTo>
                  <a:lnTo>
                    <a:pt x="5076" y="5423"/>
                  </a:lnTo>
                  <a:lnTo>
                    <a:pt x="4266" y="4883"/>
                  </a:lnTo>
                  <a:lnTo>
                    <a:pt x="3120" y="5836"/>
                  </a:lnTo>
                  <a:lnTo>
                    <a:pt x="3093" y="5855"/>
                  </a:lnTo>
                  <a:lnTo>
                    <a:pt x="3065" y="5871"/>
                  </a:lnTo>
                  <a:lnTo>
                    <a:pt x="3034" y="5883"/>
                  </a:lnTo>
                  <a:lnTo>
                    <a:pt x="3002" y="5890"/>
                  </a:lnTo>
                  <a:lnTo>
                    <a:pt x="2970" y="5894"/>
                  </a:lnTo>
                  <a:lnTo>
                    <a:pt x="2937" y="5893"/>
                  </a:lnTo>
                  <a:lnTo>
                    <a:pt x="2905" y="5888"/>
                  </a:lnTo>
                  <a:lnTo>
                    <a:pt x="2874" y="5879"/>
                  </a:lnTo>
                  <a:lnTo>
                    <a:pt x="2844" y="5865"/>
                  </a:lnTo>
                  <a:lnTo>
                    <a:pt x="2816" y="5848"/>
                  </a:lnTo>
                  <a:lnTo>
                    <a:pt x="2790" y="5828"/>
                  </a:lnTo>
                  <a:lnTo>
                    <a:pt x="2768" y="5804"/>
                  </a:lnTo>
                  <a:lnTo>
                    <a:pt x="2749" y="5777"/>
                  </a:lnTo>
                  <a:lnTo>
                    <a:pt x="2733" y="5749"/>
                  </a:lnTo>
                  <a:lnTo>
                    <a:pt x="2721" y="5718"/>
                  </a:lnTo>
                  <a:lnTo>
                    <a:pt x="2714" y="5686"/>
                  </a:lnTo>
                  <a:lnTo>
                    <a:pt x="2710" y="5654"/>
                  </a:lnTo>
                  <a:lnTo>
                    <a:pt x="2711" y="5621"/>
                  </a:lnTo>
                  <a:lnTo>
                    <a:pt x="2716" y="5589"/>
                  </a:lnTo>
                  <a:lnTo>
                    <a:pt x="2725" y="5558"/>
                  </a:lnTo>
                  <a:lnTo>
                    <a:pt x="2739" y="5528"/>
                  </a:lnTo>
                  <a:lnTo>
                    <a:pt x="2756" y="5500"/>
                  </a:lnTo>
                  <a:lnTo>
                    <a:pt x="2776" y="5474"/>
                  </a:lnTo>
                  <a:lnTo>
                    <a:pt x="2800" y="5452"/>
                  </a:lnTo>
                  <a:lnTo>
                    <a:pt x="4089" y="4379"/>
                  </a:lnTo>
                  <a:lnTo>
                    <a:pt x="4115" y="4360"/>
                  </a:lnTo>
                  <a:lnTo>
                    <a:pt x="4143" y="4345"/>
                  </a:lnTo>
                  <a:lnTo>
                    <a:pt x="4173" y="4333"/>
                  </a:lnTo>
                  <a:lnTo>
                    <a:pt x="4204" y="4325"/>
                  </a:lnTo>
                  <a:lnTo>
                    <a:pt x="4236" y="4321"/>
                  </a:lnTo>
                  <a:lnTo>
                    <a:pt x="4268" y="4322"/>
                  </a:lnTo>
                  <a:lnTo>
                    <a:pt x="4299" y="4326"/>
                  </a:lnTo>
                  <a:lnTo>
                    <a:pt x="4330" y="4335"/>
                  </a:lnTo>
                  <a:lnTo>
                    <a:pt x="4360" y="4347"/>
                  </a:lnTo>
                  <a:lnTo>
                    <a:pt x="4388" y="4363"/>
                  </a:lnTo>
                  <a:lnTo>
                    <a:pt x="5166" y="4882"/>
                  </a:lnTo>
                  <a:lnTo>
                    <a:pt x="6188" y="3640"/>
                  </a:lnTo>
                  <a:lnTo>
                    <a:pt x="5859" y="3640"/>
                  </a:lnTo>
                  <a:lnTo>
                    <a:pt x="5826" y="3638"/>
                  </a:lnTo>
                  <a:lnTo>
                    <a:pt x="5794" y="3631"/>
                  </a:lnTo>
                  <a:lnTo>
                    <a:pt x="5763" y="3621"/>
                  </a:lnTo>
                  <a:lnTo>
                    <a:pt x="5734" y="3607"/>
                  </a:lnTo>
                  <a:lnTo>
                    <a:pt x="5707" y="3588"/>
                  </a:lnTo>
                  <a:lnTo>
                    <a:pt x="5682" y="3567"/>
                  </a:lnTo>
                  <a:lnTo>
                    <a:pt x="5661" y="3542"/>
                  </a:lnTo>
                  <a:lnTo>
                    <a:pt x="5642" y="3515"/>
                  </a:lnTo>
                  <a:lnTo>
                    <a:pt x="5628" y="3486"/>
                  </a:lnTo>
                  <a:lnTo>
                    <a:pt x="5618" y="3455"/>
                  </a:lnTo>
                  <a:lnTo>
                    <a:pt x="5611" y="3423"/>
                  </a:lnTo>
                  <a:lnTo>
                    <a:pt x="5609" y="3390"/>
                  </a:lnTo>
                  <a:lnTo>
                    <a:pt x="5611" y="3357"/>
                  </a:lnTo>
                  <a:lnTo>
                    <a:pt x="5618" y="3325"/>
                  </a:lnTo>
                  <a:lnTo>
                    <a:pt x="5628" y="3294"/>
                  </a:lnTo>
                  <a:lnTo>
                    <a:pt x="5642" y="3265"/>
                  </a:lnTo>
                  <a:lnTo>
                    <a:pt x="5661" y="3238"/>
                  </a:lnTo>
                  <a:lnTo>
                    <a:pt x="5682" y="3213"/>
                  </a:lnTo>
                  <a:lnTo>
                    <a:pt x="5707" y="3192"/>
                  </a:lnTo>
                  <a:lnTo>
                    <a:pt x="5734" y="3173"/>
                  </a:lnTo>
                  <a:lnTo>
                    <a:pt x="5763" y="3159"/>
                  </a:lnTo>
                  <a:lnTo>
                    <a:pt x="5794" y="3149"/>
                  </a:lnTo>
                  <a:lnTo>
                    <a:pt x="5826" y="3142"/>
                  </a:lnTo>
                  <a:lnTo>
                    <a:pt x="5859" y="3140"/>
                  </a:lnTo>
                  <a:lnTo>
                    <a:pt x="6718" y="3140"/>
                  </a:lnTo>
                  <a:lnTo>
                    <a:pt x="6722" y="3140"/>
                  </a:lnTo>
                  <a:lnTo>
                    <a:pt x="6727" y="3140"/>
                  </a:lnTo>
                  <a:lnTo>
                    <a:pt x="6739" y="3141"/>
                  </a:lnTo>
                  <a:lnTo>
                    <a:pt x="6751" y="3142"/>
                  </a:lnTo>
                  <a:lnTo>
                    <a:pt x="6755" y="3143"/>
                  </a:lnTo>
                  <a:lnTo>
                    <a:pt x="6759" y="3143"/>
                  </a:lnTo>
                  <a:lnTo>
                    <a:pt x="6771" y="3146"/>
                  </a:lnTo>
                  <a:lnTo>
                    <a:pt x="6783" y="3149"/>
                  </a:lnTo>
                  <a:lnTo>
                    <a:pt x="6787" y="3150"/>
                  </a:lnTo>
                  <a:lnTo>
                    <a:pt x="6791" y="3151"/>
                  </a:lnTo>
                  <a:lnTo>
                    <a:pt x="6802" y="3155"/>
                  </a:lnTo>
                  <a:lnTo>
                    <a:pt x="6814" y="3159"/>
                  </a:lnTo>
                  <a:lnTo>
                    <a:pt x="6818" y="3161"/>
                  </a:lnTo>
                  <a:lnTo>
                    <a:pt x="6822" y="3162"/>
                  </a:lnTo>
                  <a:lnTo>
                    <a:pt x="6832" y="3168"/>
                  </a:lnTo>
                  <a:lnTo>
                    <a:pt x="6843" y="3173"/>
                  </a:lnTo>
                  <a:lnTo>
                    <a:pt x="6847" y="3176"/>
                  </a:lnTo>
                  <a:lnTo>
                    <a:pt x="6850" y="3178"/>
                  </a:lnTo>
                  <a:lnTo>
                    <a:pt x="6860" y="3185"/>
                  </a:lnTo>
                  <a:lnTo>
                    <a:pt x="6870" y="3192"/>
                  </a:lnTo>
                  <a:lnTo>
                    <a:pt x="6873" y="3195"/>
                  </a:lnTo>
                  <a:lnTo>
                    <a:pt x="6877" y="3197"/>
                  </a:lnTo>
                  <a:lnTo>
                    <a:pt x="6886" y="3205"/>
                  </a:lnTo>
                  <a:lnTo>
                    <a:pt x="6895" y="3213"/>
                  </a:lnTo>
                  <a:lnTo>
                    <a:pt x="6898" y="3216"/>
                  </a:lnTo>
                  <a:lnTo>
                    <a:pt x="6901" y="3219"/>
                  </a:lnTo>
                  <a:lnTo>
                    <a:pt x="6908" y="3229"/>
                  </a:lnTo>
                  <a:lnTo>
                    <a:pt x="6916" y="3238"/>
                  </a:lnTo>
                  <a:lnTo>
                    <a:pt x="6919" y="3241"/>
                  </a:lnTo>
                  <a:lnTo>
                    <a:pt x="6921" y="3245"/>
                  </a:lnTo>
                  <a:lnTo>
                    <a:pt x="6928" y="3255"/>
                  </a:lnTo>
                  <a:lnTo>
                    <a:pt x="6935" y="3265"/>
                  </a:lnTo>
                  <a:lnTo>
                    <a:pt x="6936" y="3269"/>
                  </a:lnTo>
                  <a:lnTo>
                    <a:pt x="6939" y="3273"/>
                  </a:lnTo>
                  <a:lnTo>
                    <a:pt x="6944" y="3284"/>
                  </a:lnTo>
                  <a:lnTo>
                    <a:pt x="6949" y="3294"/>
                  </a:lnTo>
                  <a:lnTo>
                    <a:pt x="6950" y="3298"/>
                  </a:lnTo>
                  <a:lnTo>
                    <a:pt x="6952" y="3302"/>
                  </a:lnTo>
                  <a:lnTo>
                    <a:pt x="6956" y="3314"/>
                  </a:lnTo>
                  <a:lnTo>
                    <a:pt x="6959" y="3325"/>
                  </a:lnTo>
                  <a:lnTo>
                    <a:pt x="6960" y="3330"/>
                  </a:lnTo>
                  <a:lnTo>
                    <a:pt x="6962" y="3334"/>
                  </a:lnTo>
                  <a:lnTo>
                    <a:pt x="6964" y="3346"/>
                  </a:lnTo>
                  <a:lnTo>
                    <a:pt x="6966" y="3357"/>
                  </a:lnTo>
                  <a:lnTo>
                    <a:pt x="6966" y="3362"/>
                  </a:lnTo>
                  <a:lnTo>
                    <a:pt x="6967" y="3366"/>
                  </a:lnTo>
                  <a:lnTo>
                    <a:pt x="6967" y="3378"/>
                  </a:lnTo>
                  <a:lnTo>
                    <a:pt x="6968" y="3390"/>
                  </a:lnTo>
                  <a:lnTo>
                    <a:pt x="6968" y="4249"/>
                  </a:lnTo>
                  <a:lnTo>
                    <a:pt x="6966" y="4282"/>
                  </a:lnTo>
                  <a:lnTo>
                    <a:pt x="6959" y="4314"/>
                  </a:lnTo>
                  <a:lnTo>
                    <a:pt x="6949" y="4345"/>
                  </a:lnTo>
                  <a:lnTo>
                    <a:pt x="6935" y="4374"/>
                  </a:lnTo>
                  <a:lnTo>
                    <a:pt x="6916" y="4401"/>
                  </a:lnTo>
                  <a:lnTo>
                    <a:pt x="6895" y="4426"/>
                  </a:lnTo>
                  <a:lnTo>
                    <a:pt x="6870" y="4447"/>
                  </a:lnTo>
                  <a:lnTo>
                    <a:pt x="6843" y="4466"/>
                  </a:lnTo>
                  <a:lnTo>
                    <a:pt x="6814" y="4480"/>
                  </a:lnTo>
                  <a:lnTo>
                    <a:pt x="6783" y="4490"/>
                  </a:lnTo>
                  <a:lnTo>
                    <a:pt x="6751" y="4497"/>
                  </a:lnTo>
                  <a:lnTo>
                    <a:pt x="6718" y="4499"/>
                  </a:lnTo>
                  <a:lnTo>
                    <a:pt x="6685" y="4497"/>
                  </a:lnTo>
                  <a:lnTo>
                    <a:pt x="6653" y="4490"/>
                  </a:lnTo>
                  <a:lnTo>
                    <a:pt x="6622" y="4480"/>
                  </a:lnTo>
                  <a:lnTo>
                    <a:pt x="6593" y="4466"/>
                  </a:lnTo>
                  <a:lnTo>
                    <a:pt x="6566" y="4447"/>
                  </a:lnTo>
                  <a:lnTo>
                    <a:pt x="6541" y="4426"/>
                  </a:lnTo>
                  <a:lnTo>
                    <a:pt x="6520" y="4401"/>
                  </a:lnTo>
                  <a:lnTo>
                    <a:pt x="6501" y="4374"/>
                  </a:lnTo>
                  <a:lnTo>
                    <a:pt x="6487" y="4345"/>
                  </a:lnTo>
                  <a:lnTo>
                    <a:pt x="6477" y="4314"/>
                  </a:lnTo>
                  <a:lnTo>
                    <a:pt x="6470" y="4282"/>
                  </a:lnTo>
                  <a:lnTo>
                    <a:pt x="6468" y="4249"/>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81" name="Google Shape;181;p4"/>
            <p:cNvSpPr/>
            <p:nvPr/>
          </p:nvSpPr>
          <p:spPr>
            <a:xfrm>
              <a:off x="1649691" y="4907280"/>
              <a:ext cx="914400" cy="914400"/>
            </a:xfrm>
            <a:custGeom>
              <a:rect b="b" l="l" r="r" t="t"/>
              <a:pathLst>
                <a:path extrusionOk="0" h="10000" w="10000">
                  <a:moveTo>
                    <a:pt x="5248" y="1317"/>
                  </a:moveTo>
                  <a:lnTo>
                    <a:pt x="5250" y="1350"/>
                  </a:lnTo>
                  <a:lnTo>
                    <a:pt x="5250" y="1744"/>
                  </a:lnTo>
                  <a:lnTo>
                    <a:pt x="7576" y="1744"/>
                  </a:lnTo>
                  <a:lnTo>
                    <a:pt x="7581" y="1744"/>
                  </a:lnTo>
                  <a:lnTo>
                    <a:pt x="7597" y="1744"/>
                  </a:lnTo>
                  <a:lnTo>
                    <a:pt x="7606" y="1745"/>
                  </a:lnTo>
                  <a:lnTo>
                    <a:pt x="7623" y="1746"/>
                  </a:lnTo>
                  <a:lnTo>
                    <a:pt x="7632" y="1746"/>
                  </a:lnTo>
                  <a:lnTo>
                    <a:pt x="7648" y="1748"/>
                  </a:lnTo>
                  <a:lnTo>
                    <a:pt x="7657" y="1749"/>
                  </a:lnTo>
                  <a:lnTo>
                    <a:pt x="7673" y="1751"/>
                  </a:lnTo>
                  <a:lnTo>
                    <a:pt x="7683" y="1752"/>
                  </a:lnTo>
                  <a:lnTo>
                    <a:pt x="7698" y="1755"/>
                  </a:lnTo>
                  <a:lnTo>
                    <a:pt x="7708" y="1757"/>
                  </a:lnTo>
                  <a:lnTo>
                    <a:pt x="7723" y="1760"/>
                  </a:lnTo>
                  <a:lnTo>
                    <a:pt x="7733" y="1762"/>
                  </a:lnTo>
                  <a:lnTo>
                    <a:pt x="7748" y="1766"/>
                  </a:lnTo>
                  <a:lnTo>
                    <a:pt x="7757" y="1769"/>
                  </a:lnTo>
                  <a:lnTo>
                    <a:pt x="7773" y="1773"/>
                  </a:lnTo>
                  <a:lnTo>
                    <a:pt x="7782" y="1776"/>
                  </a:lnTo>
                  <a:lnTo>
                    <a:pt x="7797" y="1781"/>
                  </a:lnTo>
                  <a:lnTo>
                    <a:pt x="7806" y="1784"/>
                  </a:lnTo>
                  <a:lnTo>
                    <a:pt x="7821" y="1790"/>
                  </a:lnTo>
                  <a:lnTo>
                    <a:pt x="7830" y="1793"/>
                  </a:lnTo>
                  <a:lnTo>
                    <a:pt x="7844" y="1799"/>
                  </a:lnTo>
                  <a:lnTo>
                    <a:pt x="7853" y="1803"/>
                  </a:lnTo>
                  <a:lnTo>
                    <a:pt x="7868" y="1810"/>
                  </a:lnTo>
                  <a:lnTo>
                    <a:pt x="7876" y="1814"/>
                  </a:lnTo>
                  <a:lnTo>
                    <a:pt x="7891" y="1821"/>
                  </a:lnTo>
                  <a:lnTo>
                    <a:pt x="7899" y="1826"/>
                  </a:lnTo>
                  <a:lnTo>
                    <a:pt x="7913" y="1834"/>
                  </a:lnTo>
                  <a:lnTo>
                    <a:pt x="7919" y="1837"/>
                  </a:lnTo>
                  <a:lnTo>
                    <a:pt x="7933" y="1845"/>
                  </a:lnTo>
                  <a:lnTo>
                    <a:pt x="7941" y="1851"/>
                  </a:lnTo>
                  <a:lnTo>
                    <a:pt x="7954" y="1859"/>
                  </a:lnTo>
                  <a:lnTo>
                    <a:pt x="7962" y="1865"/>
                  </a:lnTo>
                  <a:lnTo>
                    <a:pt x="7975" y="1874"/>
                  </a:lnTo>
                  <a:lnTo>
                    <a:pt x="7983" y="1880"/>
                  </a:lnTo>
                  <a:lnTo>
                    <a:pt x="7996" y="1889"/>
                  </a:lnTo>
                  <a:lnTo>
                    <a:pt x="8003" y="1895"/>
                  </a:lnTo>
                  <a:lnTo>
                    <a:pt x="8016" y="1905"/>
                  </a:lnTo>
                  <a:lnTo>
                    <a:pt x="8023" y="1912"/>
                  </a:lnTo>
                  <a:lnTo>
                    <a:pt x="8035" y="1922"/>
                  </a:lnTo>
                  <a:lnTo>
                    <a:pt x="8042" y="1929"/>
                  </a:lnTo>
                  <a:lnTo>
                    <a:pt x="8053" y="1940"/>
                  </a:lnTo>
                  <a:lnTo>
                    <a:pt x="8060" y="1947"/>
                  </a:lnTo>
                  <a:lnTo>
                    <a:pt x="8071" y="1958"/>
                  </a:lnTo>
                  <a:lnTo>
                    <a:pt x="8078" y="1965"/>
                  </a:lnTo>
                  <a:lnTo>
                    <a:pt x="8088" y="1977"/>
                  </a:lnTo>
                  <a:lnTo>
                    <a:pt x="8095" y="1984"/>
                  </a:lnTo>
                  <a:lnTo>
                    <a:pt x="8105" y="1997"/>
                  </a:lnTo>
                  <a:lnTo>
                    <a:pt x="8111" y="2004"/>
                  </a:lnTo>
                  <a:lnTo>
                    <a:pt x="8120" y="2017"/>
                  </a:lnTo>
                  <a:lnTo>
                    <a:pt x="8126" y="2025"/>
                  </a:lnTo>
                  <a:lnTo>
                    <a:pt x="8135" y="2038"/>
                  </a:lnTo>
                  <a:lnTo>
                    <a:pt x="8141" y="2046"/>
                  </a:lnTo>
                  <a:lnTo>
                    <a:pt x="8149" y="2059"/>
                  </a:lnTo>
                  <a:lnTo>
                    <a:pt x="8155" y="2067"/>
                  </a:lnTo>
                  <a:lnTo>
                    <a:pt x="8163" y="2081"/>
                  </a:lnTo>
                  <a:lnTo>
                    <a:pt x="8166" y="2087"/>
                  </a:lnTo>
                  <a:lnTo>
                    <a:pt x="8174" y="2101"/>
                  </a:lnTo>
                  <a:lnTo>
                    <a:pt x="8179" y="2109"/>
                  </a:lnTo>
                  <a:lnTo>
                    <a:pt x="8186" y="2124"/>
                  </a:lnTo>
                  <a:lnTo>
                    <a:pt x="8190" y="2132"/>
                  </a:lnTo>
                  <a:lnTo>
                    <a:pt x="8197" y="2147"/>
                  </a:lnTo>
                  <a:lnTo>
                    <a:pt x="8201" y="2156"/>
                  </a:lnTo>
                  <a:lnTo>
                    <a:pt x="8207" y="2170"/>
                  </a:lnTo>
                  <a:lnTo>
                    <a:pt x="8210" y="2179"/>
                  </a:lnTo>
                  <a:lnTo>
                    <a:pt x="8216" y="2194"/>
                  </a:lnTo>
                  <a:lnTo>
                    <a:pt x="8219" y="2203"/>
                  </a:lnTo>
                  <a:lnTo>
                    <a:pt x="8224" y="2218"/>
                  </a:lnTo>
                  <a:lnTo>
                    <a:pt x="8227" y="2227"/>
                  </a:lnTo>
                  <a:lnTo>
                    <a:pt x="8231" y="2243"/>
                  </a:lnTo>
                  <a:lnTo>
                    <a:pt x="8234" y="2252"/>
                  </a:lnTo>
                  <a:lnTo>
                    <a:pt x="8238" y="2267"/>
                  </a:lnTo>
                  <a:lnTo>
                    <a:pt x="8240" y="2277"/>
                  </a:lnTo>
                  <a:lnTo>
                    <a:pt x="8243" y="2292"/>
                  </a:lnTo>
                  <a:lnTo>
                    <a:pt x="8245" y="2302"/>
                  </a:lnTo>
                  <a:lnTo>
                    <a:pt x="8248" y="2317"/>
                  </a:lnTo>
                  <a:lnTo>
                    <a:pt x="8249" y="2327"/>
                  </a:lnTo>
                  <a:lnTo>
                    <a:pt x="8251" y="2343"/>
                  </a:lnTo>
                  <a:lnTo>
                    <a:pt x="8252" y="2352"/>
                  </a:lnTo>
                  <a:lnTo>
                    <a:pt x="8254" y="2368"/>
                  </a:lnTo>
                  <a:lnTo>
                    <a:pt x="8254" y="2377"/>
                  </a:lnTo>
                  <a:lnTo>
                    <a:pt x="8255" y="2394"/>
                  </a:lnTo>
                  <a:lnTo>
                    <a:pt x="8256" y="2403"/>
                  </a:lnTo>
                  <a:lnTo>
                    <a:pt x="8256" y="2419"/>
                  </a:lnTo>
                  <a:lnTo>
                    <a:pt x="8256" y="2424"/>
                  </a:lnTo>
                  <a:lnTo>
                    <a:pt x="8256" y="6288"/>
                  </a:lnTo>
                  <a:lnTo>
                    <a:pt x="8256" y="6293"/>
                  </a:lnTo>
                  <a:lnTo>
                    <a:pt x="8256" y="6309"/>
                  </a:lnTo>
                  <a:lnTo>
                    <a:pt x="8255" y="6318"/>
                  </a:lnTo>
                  <a:lnTo>
                    <a:pt x="8254" y="6335"/>
                  </a:lnTo>
                  <a:lnTo>
                    <a:pt x="8254" y="6344"/>
                  </a:lnTo>
                  <a:lnTo>
                    <a:pt x="8252" y="6360"/>
                  </a:lnTo>
                  <a:lnTo>
                    <a:pt x="8251" y="6369"/>
                  </a:lnTo>
                  <a:lnTo>
                    <a:pt x="8249" y="6385"/>
                  </a:lnTo>
                  <a:lnTo>
                    <a:pt x="8248" y="6395"/>
                  </a:lnTo>
                  <a:lnTo>
                    <a:pt x="8245" y="6410"/>
                  </a:lnTo>
                  <a:lnTo>
                    <a:pt x="8243" y="6420"/>
                  </a:lnTo>
                  <a:lnTo>
                    <a:pt x="8240" y="6435"/>
                  </a:lnTo>
                  <a:lnTo>
                    <a:pt x="8238" y="6445"/>
                  </a:lnTo>
                  <a:lnTo>
                    <a:pt x="8234" y="6460"/>
                  </a:lnTo>
                  <a:lnTo>
                    <a:pt x="8231" y="6469"/>
                  </a:lnTo>
                  <a:lnTo>
                    <a:pt x="8227" y="6485"/>
                  </a:lnTo>
                  <a:lnTo>
                    <a:pt x="8224" y="6494"/>
                  </a:lnTo>
                  <a:lnTo>
                    <a:pt x="8219" y="6509"/>
                  </a:lnTo>
                  <a:lnTo>
                    <a:pt x="8216" y="6518"/>
                  </a:lnTo>
                  <a:lnTo>
                    <a:pt x="8210" y="6533"/>
                  </a:lnTo>
                  <a:lnTo>
                    <a:pt x="8207" y="6542"/>
                  </a:lnTo>
                  <a:lnTo>
                    <a:pt x="8201" y="6556"/>
                  </a:lnTo>
                  <a:lnTo>
                    <a:pt x="8197" y="6565"/>
                  </a:lnTo>
                  <a:lnTo>
                    <a:pt x="8190" y="6580"/>
                  </a:lnTo>
                  <a:lnTo>
                    <a:pt x="8186" y="6588"/>
                  </a:lnTo>
                  <a:lnTo>
                    <a:pt x="8179" y="6603"/>
                  </a:lnTo>
                  <a:lnTo>
                    <a:pt x="8174" y="6611"/>
                  </a:lnTo>
                  <a:lnTo>
                    <a:pt x="8166" y="6625"/>
                  </a:lnTo>
                  <a:lnTo>
                    <a:pt x="8163" y="6631"/>
                  </a:lnTo>
                  <a:lnTo>
                    <a:pt x="8155" y="6645"/>
                  </a:lnTo>
                  <a:lnTo>
                    <a:pt x="8149" y="6653"/>
                  </a:lnTo>
                  <a:lnTo>
                    <a:pt x="8141" y="6667"/>
                  </a:lnTo>
                  <a:lnTo>
                    <a:pt x="8135" y="6675"/>
                  </a:lnTo>
                  <a:lnTo>
                    <a:pt x="8126" y="6688"/>
                  </a:lnTo>
                  <a:lnTo>
                    <a:pt x="8120" y="6696"/>
                  </a:lnTo>
                  <a:lnTo>
                    <a:pt x="8110" y="6708"/>
                  </a:lnTo>
                  <a:lnTo>
                    <a:pt x="8104" y="6716"/>
                  </a:lnTo>
                  <a:lnTo>
                    <a:pt x="8094" y="6728"/>
                  </a:lnTo>
                  <a:lnTo>
                    <a:pt x="8088" y="6735"/>
                  </a:lnTo>
                  <a:lnTo>
                    <a:pt x="8077" y="6747"/>
                  </a:lnTo>
                  <a:lnTo>
                    <a:pt x="8071" y="6754"/>
                  </a:lnTo>
                  <a:lnTo>
                    <a:pt x="8060" y="6766"/>
                  </a:lnTo>
                  <a:lnTo>
                    <a:pt x="8053" y="6772"/>
                  </a:lnTo>
                  <a:lnTo>
                    <a:pt x="8041" y="6783"/>
                  </a:lnTo>
                  <a:lnTo>
                    <a:pt x="8035" y="6789"/>
                  </a:lnTo>
                  <a:lnTo>
                    <a:pt x="8023" y="6800"/>
                  </a:lnTo>
                  <a:lnTo>
                    <a:pt x="8016" y="6806"/>
                  </a:lnTo>
                  <a:lnTo>
                    <a:pt x="8003" y="6816"/>
                  </a:lnTo>
                  <a:lnTo>
                    <a:pt x="7996" y="6822"/>
                  </a:lnTo>
                  <a:lnTo>
                    <a:pt x="7984" y="6832"/>
                  </a:lnTo>
                  <a:lnTo>
                    <a:pt x="7976" y="6837"/>
                  </a:lnTo>
                  <a:lnTo>
                    <a:pt x="7963" y="6846"/>
                  </a:lnTo>
                  <a:lnTo>
                    <a:pt x="7956" y="6851"/>
                  </a:lnTo>
                  <a:lnTo>
                    <a:pt x="7942" y="6860"/>
                  </a:lnTo>
                  <a:lnTo>
                    <a:pt x="7935" y="6865"/>
                  </a:lnTo>
                  <a:lnTo>
                    <a:pt x="7921" y="6874"/>
                  </a:lnTo>
                  <a:lnTo>
                    <a:pt x="7913" y="6878"/>
                  </a:lnTo>
                  <a:lnTo>
                    <a:pt x="7899" y="6886"/>
                  </a:lnTo>
                  <a:lnTo>
                    <a:pt x="7891" y="6891"/>
                  </a:lnTo>
                  <a:lnTo>
                    <a:pt x="7876" y="6898"/>
                  </a:lnTo>
                  <a:lnTo>
                    <a:pt x="7868" y="6902"/>
                  </a:lnTo>
                  <a:lnTo>
                    <a:pt x="7853" y="6909"/>
                  </a:lnTo>
                  <a:lnTo>
                    <a:pt x="7844" y="6913"/>
                  </a:lnTo>
                  <a:lnTo>
                    <a:pt x="7830" y="6919"/>
                  </a:lnTo>
                  <a:lnTo>
                    <a:pt x="7821" y="6922"/>
                  </a:lnTo>
                  <a:lnTo>
                    <a:pt x="7806" y="6928"/>
                  </a:lnTo>
                  <a:lnTo>
                    <a:pt x="7797" y="6931"/>
                  </a:lnTo>
                  <a:lnTo>
                    <a:pt x="7782" y="6936"/>
                  </a:lnTo>
                  <a:lnTo>
                    <a:pt x="7773" y="6939"/>
                  </a:lnTo>
                  <a:lnTo>
                    <a:pt x="7757" y="6943"/>
                  </a:lnTo>
                  <a:lnTo>
                    <a:pt x="7748" y="6946"/>
                  </a:lnTo>
                  <a:lnTo>
                    <a:pt x="7733" y="6950"/>
                  </a:lnTo>
                  <a:lnTo>
                    <a:pt x="7723" y="6952"/>
                  </a:lnTo>
                  <a:lnTo>
                    <a:pt x="7708" y="6955"/>
                  </a:lnTo>
                  <a:lnTo>
                    <a:pt x="7698" y="6957"/>
                  </a:lnTo>
                  <a:lnTo>
                    <a:pt x="7683" y="6960"/>
                  </a:lnTo>
                  <a:lnTo>
                    <a:pt x="7673" y="6961"/>
                  </a:lnTo>
                  <a:lnTo>
                    <a:pt x="7657" y="6963"/>
                  </a:lnTo>
                  <a:lnTo>
                    <a:pt x="7648" y="6964"/>
                  </a:lnTo>
                  <a:lnTo>
                    <a:pt x="7632" y="6966"/>
                  </a:lnTo>
                  <a:lnTo>
                    <a:pt x="7623" y="6966"/>
                  </a:lnTo>
                  <a:lnTo>
                    <a:pt x="7606" y="6967"/>
                  </a:lnTo>
                  <a:lnTo>
                    <a:pt x="7597" y="6968"/>
                  </a:lnTo>
                  <a:lnTo>
                    <a:pt x="7581" y="6968"/>
                  </a:lnTo>
                  <a:lnTo>
                    <a:pt x="7576" y="6968"/>
                  </a:lnTo>
                  <a:lnTo>
                    <a:pt x="6439" y="6968"/>
                  </a:lnTo>
                  <a:lnTo>
                    <a:pt x="7058" y="8559"/>
                  </a:lnTo>
                  <a:lnTo>
                    <a:pt x="7068" y="8591"/>
                  </a:lnTo>
                  <a:lnTo>
                    <a:pt x="7074" y="8623"/>
                  </a:lnTo>
                  <a:lnTo>
                    <a:pt x="7075" y="8655"/>
                  </a:lnTo>
                  <a:lnTo>
                    <a:pt x="7072" y="8688"/>
                  </a:lnTo>
                  <a:lnTo>
                    <a:pt x="7065" y="8720"/>
                  </a:lnTo>
                  <a:lnTo>
                    <a:pt x="7054" y="8751"/>
                  </a:lnTo>
                  <a:lnTo>
                    <a:pt x="7039" y="8780"/>
                  </a:lnTo>
                  <a:lnTo>
                    <a:pt x="7020" y="8807"/>
                  </a:lnTo>
                  <a:lnTo>
                    <a:pt x="6998" y="8831"/>
                  </a:lnTo>
                  <a:lnTo>
                    <a:pt x="6973" y="8852"/>
                  </a:lnTo>
                  <a:lnTo>
                    <a:pt x="6945" y="8869"/>
                  </a:lnTo>
                  <a:lnTo>
                    <a:pt x="6916" y="8883"/>
                  </a:lnTo>
                  <a:lnTo>
                    <a:pt x="6884" y="8893"/>
                  </a:lnTo>
                  <a:lnTo>
                    <a:pt x="6852" y="8899"/>
                  </a:lnTo>
                  <a:lnTo>
                    <a:pt x="6820" y="8900"/>
                  </a:lnTo>
                  <a:lnTo>
                    <a:pt x="6787" y="8897"/>
                  </a:lnTo>
                  <a:lnTo>
                    <a:pt x="6755" y="8890"/>
                  </a:lnTo>
                  <a:lnTo>
                    <a:pt x="6724" y="8879"/>
                  </a:lnTo>
                  <a:lnTo>
                    <a:pt x="6695" y="8864"/>
                  </a:lnTo>
                  <a:lnTo>
                    <a:pt x="6668" y="8845"/>
                  </a:lnTo>
                  <a:lnTo>
                    <a:pt x="6644" y="8823"/>
                  </a:lnTo>
                  <a:lnTo>
                    <a:pt x="6623" y="8798"/>
                  </a:lnTo>
                  <a:lnTo>
                    <a:pt x="6606" y="8770"/>
                  </a:lnTo>
                  <a:lnTo>
                    <a:pt x="6592" y="8741"/>
                  </a:lnTo>
                  <a:lnTo>
                    <a:pt x="5903" y="6968"/>
                  </a:lnTo>
                  <a:lnTo>
                    <a:pt x="4097" y="6968"/>
                  </a:lnTo>
                  <a:lnTo>
                    <a:pt x="3408" y="8741"/>
                  </a:lnTo>
                  <a:lnTo>
                    <a:pt x="3394" y="8770"/>
                  </a:lnTo>
                  <a:lnTo>
                    <a:pt x="3377" y="8798"/>
                  </a:lnTo>
                  <a:lnTo>
                    <a:pt x="3356" y="8823"/>
                  </a:lnTo>
                  <a:lnTo>
                    <a:pt x="3332" y="8845"/>
                  </a:lnTo>
                  <a:lnTo>
                    <a:pt x="3305" y="8864"/>
                  </a:lnTo>
                  <a:lnTo>
                    <a:pt x="3276" y="8879"/>
                  </a:lnTo>
                  <a:lnTo>
                    <a:pt x="3245" y="8890"/>
                  </a:lnTo>
                  <a:lnTo>
                    <a:pt x="3213" y="8897"/>
                  </a:lnTo>
                  <a:lnTo>
                    <a:pt x="3180" y="8900"/>
                  </a:lnTo>
                  <a:lnTo>
                    <a:pt x="3148" y="8899"/>
                  </a:lnTo>
                  <a:lnTo>
                    <a:pt x="3116" y="8893"/>
                  </a:lnTo>
                  <a:lnTo>
                    <a:pt x="3084" y="8883"/>
                  </a:lnTo>
                  <a:lnTo>
                    <a:pt x="3055" y="8869"/>
                  </a:lnTo>
                  <a:lnTo>
                    <a:pt x="3027" y="8852"/>
                  </a:lnTo>
                  <a:lnTo>
                    <a:pt x="3002" y="8831"/>
                  </a:lnTo>
                  <a:lnTo>
                    <a:pt x="2980" y="8807"/>
                  </a:lnTo>
                  <a:lnTo>
                    <a:pt x="2961" y="8780"/>
                  </a:lnTo>
                  <a:lnTo>
                    <a:pt x="2946" y="8751"/>
                  </a:lnTo>
                  <a:lnTo>
                    <a:pt x="2935" y="8720"/>
                  </a:lnTo>
                  <a:lnTo>
                    <a:pt x="2928" y="8688"/>
                  </a:lnTo>
                  <a:lnTo>
                    <a:pt x="2925" y="8655"/>
                  </a:lnTo>
                  <a:lnTo>
                    <a:pt x="2926" y="8623"/>
                  </a:lnTo>
                  <a:lnTo>
                    <a:pt x="2932" y="8591"/>
                  </a:lnTo>
                  <a:lnTo>
                    <a:pt x="2942" y="8559"/>
                  </a:lnTo>
                  <a:lnTo>
                    <a:pt x="3561" y="6968"/>
                  </a:lnTo>
                  <a:lnTo>
                    <a:pt x="2424" y="6968"/>
                  </a:lnTo>
                  <a:lnTo>
                    <a:pt x="2419" y="6968"/>
                  </a:lnTo>
                  <a:lnTo>
                    <a:pt x="2403" y="6968"/>
                  </a:lnTo>
                  <a:lnTo>
                    <a:pt x="2394" y="6967"/>
                  </a:lnTo>
                  <a:lnTo>
                    <a:pt x="2377" y="6966"/>
                  </a:lnTo>
                  <a:lnTo>
                    <a:pt x="2368" y="6966"/>
                  </a:lnTo>
                  <a:lnTo>
                    <a:pt x="2352" y="6964"/>
                  </a:lnTo>
                  <a:lnTo>
                    <a:pt x="2343" y="6963"/>
                  </a:lnTo>
                  <a:lnTo>
                    <a:pt x="2327" y="6961"/>
                  </a:lnTo>
                  <a:lnTo>
                    <a:pt x="2317" y="6960"/>
                  </a:lnTo>
                  <a:lnTo>
                    <a:pt x="2302" y="6957"/>
                  </a:lnTo>
                  <a:lnTo>
                    <a:pt x="2292" y="6955"/>
                  </a:lnTo>
                  <a:lnTo>
                    <a:pt x="2277" y="6952"/>
                  </a:lnTo>
                  <a:lnTo>
                    <a:pt x="2267" y="6950"/>
                  </a:lnTo>
                  <a:lnTo>
                    <a:pt x="2252" y="6946"/>
                  </a:lnTo>
                  <a:lnTo>
                    <a:pt x="2243" y="6943"/>
                  </a:lnTo>
                  <a:lnTo>
                    <a:pt x="2227" y="6939"/>
                  </a:lnTo>
                  <a:lnTo>
                    <a:pt x="2218" y="6936"/>
                  </a:lnTo>
                  <a:lnTo>
                    <a:pt x="2203" y="6931"/>
                  </a:lnTo>
                  <a:lnTo>
                    <a:pt x="2194" y="6928"/>
                  </a:lnTo>
                  <a:lnTo>
                    <a:pt x="2179" y="6922"/>
                  </a:lnTo>
                  <a:lnTo>
                    <a:pt x="2170" y="6919"/>
                  </a:lnTo>
                  <a:lnTo>
                    <a:pt x="2156" y="6913"/>
                  </a:lnTo>
                  <a:lnTo>
                    <a:pt x="2147" y="6909"/>
                  </a:lnTo>
                  <a:lnTo>
                    <a:pt x="2132" y="6902"/>
                  </a:lnTo>
                  <a:lnTo>
                    <a:pt x="2124" y="6898"/>
                  </a:lnTo>
                  <a:lnTo>
                    <a:pt x="2109" y="6891"/>
                  </a:lnTo>
                  <a:lnTo>
                    <a:pt x="2101" y="6886"/>
                  </a:lnTo>
                  <a:lnTo>
                    <a:pt x="2087" y="6878"/>
                  </a:lnTo>
                  <a:lnTo>
                    <a:pt x="2079" y="6874"/>
                  </a:lnTo>
                  <a:lnTo>
                    <a:pt x="2065" y="6865"/>
                  </a:lnTo>
                  <a:lnTo>
                    <a:pt x="2058" y="6860"/>
                  </a:lnTo>
                  <a:lnTo>
                    <a:pt x="2044" y="6851"/>
                  </a:lnTo>
                  <a:lnTo>
                    <a:pt x="2037" y="6846"/>
                  </a:lnTo>
                  <a:lnTo>
                    <a:pt x="2024" y="6837"/>
                  </a:lnTo>
                  <a:lnTo>
                    <a:pt x="2016" y="6832"/>
                  </a:lnTo>
                  <a:lnTo>
                    <a:pt x="2004" y="6822"/>
                  </a:lnTo>
                  <a:lnTo>
                    <a:pt x="1997" y="6816"/>
                  </a:lnTo>
                  <a:lnTo>
                    <a:pt x="1984" y="6806"/>
                  </a:lnTo>
                  <a:lnTo>
                    <a:pt x="1977" y="6800"/>
                  </a:lnTo>
                  <a:lnTo>
                    <a:pt x="1965" y="6789"/>
                  </a:lnTo>
                  <a:lnTo>
                    <a:pt x="1959" y="6783"/>
                  </a:lnTo>
                  <a:lnTo>
                    <a:pt x="1947" y="6772"/>
                  </a:lnTo>
                  <a:lnTo>
                    <a:pt x="1940" y="6766"/>
                  </a:lnTo>
                  <a:lnTo>
                    <a:pt x="1929" y="6754"/>
                  </a:lnTo>
                  <a:lnTo>
                    <a:pt x="1923" y="6747"/>
                  </a:lnTo>
                  <a:lnTo>
                    <a:pt x="1912" y="6735"/>
                  </a:lnTo>
                  <a:lnTo>
                    <a:pt x="1906" y="6728"/>
                  </a:lnTo>
                  <a:lnTo>
                    <a:pt x="1896" y="6716"/>
                  </a:lnTo>
                  <a:lnTo>
                    <a:pt x="1890" y="6708"/>
                  </a:lnTo>
                  <a:lnTo>
                    <a:pt x="1880" y="6696"/>
                  </a:lnTo>
                  <a:lnTo>
                    <a:pt x="1874" y="6688"/>
                  </a:lnTo>
                  <a:lnTo>
                    <a:pt x="1865" y="6675"/>
                  </a:lnTo>
                  <a:lnTo>
                    <a:pt x="1859" y="6667"/>
                  </a:lnTo>
                  <a:lnTo>
                    <a:pt x="1851" y="6653"/>
                  </a:lnTo>
                  <a:lnTo>
                    <a:pt x="1845" y="6645"/>
                  </a:lnTo>
                  <a:lnTo>
                    <a:pt x="1837" y="6631"/>
                  </a:lnTo>
                  <a:lnTo>
                    <a:pt x="1834" y="6625"/>
                  </a:lnTo>
                  <a:lnTo>
                    <a:pt x="1826" y="6611"/>
                  </a:lnTo>
                  <a:lnTo>
                    <a:pt x="1821" y="6603"/>
                  </a:lnTo>
                  <a:lnTo>
                    <a:pt x="1814" y="6588"/>
                  </a:lnTo>
                  <a:lnTo>
                    <a:pt x="1810" y="6580"/>
                  </a:lnTo>
                  <a:lnTo>
                    <a:pt x="1803" y="6565"/>
                  </a:lnTo>
                  <a:lnTo>
                    <a:pt x="1799" y="6556"/>
                  </a:lnTo>
                  <a:lnTo>
                    <a:pt x="1793" y="6542"/>
                  </a:lnTo>
                  <a:lnTo>
                    <a:pt x="1790" y="6533"/>
                  </a:lnTo>
                  <a:lnTo>
                    <a:pt x="1784" y="6518"/>
                  </a:lnTo>
                  <a:lnTo>
                    <a:pt x="1781" y="6509"/>
                  </a:lnTo>
                  <a:lnTo>
                    <a:pt x="1776" y="6494"/>
                  </a:lnTo>
                  <a:lnTo>
                    <a:pt x="1773" y="6485"/>
                  </a:lnTo>
                  <a:lnTo>
                    <a:pt x="1769" y="6469"/>
                  </a:lnTo>
                  <a:lnTo>
                    <a:pt x="1766" y="6460"/>
                  </a:lnTo>
                  <a:lnTo>
                    <a:pt x="1762" y="6445"/>
                  </a:lnTo>
                  <a:lnTo>
                    <a:pt x="1760" y="6435"/>
                  </a:lnTo>
                  <a:lnTo>
                    <a:pt x="1757" y="6420"/>
                  </a:lnTo>
                  <a:lnTo>
                    <a:pt x="1755" y="6410"/>
                  </a:lnTo>
                  <a:lnTo>
                    <a:pt x="1752" y="6395"/>
                  </a:lnTo>
                  <a:lnTo>
                    <a:pt x="1751" y="6385"/>
                  </a:lnTo>
                  <a:lnTo>
                    <a:pt x="1749" y="6369"/>
                  </a:lnTo>
                  <a:lnTo>
                    <a:pt x="1748" y="6360"/>
                  </a:lnTo>
                  <a:lnTo>
                    <a:pt x="1746" y="6344"/>
                  </a:lnTo>
                  <a:lnTo>
                    <a:pt x="1746" y="6335"/>
                  </a:lnTo>
                  <a:lnTo>
                    <a:pt x="1745" y="6318"/>
                  </a:lnTo>
                  <a:lnTo>
                    <a:pt x="1744" y="6309"/>
                  </a:lnTo>
                  <a:lnTo>
                    <a:pt x="1744" y="6293"/>
                  </a:lnTo>
                  <a:lnTo>
                    <a:pt x="1744" y="6288"/>
                  </a:lnTo>
                  <a:lnTo>
                    <a:pt x="1744" y="2424"/>
                  </a:lnTo>
                  <a:lnTo>
                    <a:pt x="1744" y="2419"/>
                  </a:lnTo>
                  <a:lnTo>
                    <a:pt x="1744" y="2403"/>
                  </a:lnTo>
                  <a:lnTo>
                    <a:pt x="1745" y="2394"/>
                  </a:lnTo>
                  <a:lnTo>
                    <a:pt x="1746" y="2377"/>
                  </a:lnTo>
                  <a:lnTo>
                    <a:pt x="1746" y="2368"/>
                  </a:lnTo>
                  <a:lnTo>
                    <a:pt x="1748" y="2352"/>
                  </a:lnTo>
                  <a:lnTo>
                    <a:pt x="1749" y="2343"/>
                  </a:lnTo>
                  <a:lnTo>
                    <a:pt x="1751" y="2327"/>
                  </a:lnTo>
                  <a:lnTo>
                    <a:pt x="1752" y="2317"/>
                  </a:lnTo>
                  <a:lnTo>
                    <a:pt x="1755" y="2302"/>
                  </a:lnTo>
                  <a:lnTo>
                    <a:pt x="1757" y="2292"/>
                  </a:lnTo>
                  <a:lnTo>
                    <a:pt x="1760" y="2277"/>
                  </a:lnTo>
                  <a:lnTo>
                    <a:pt x="1762" y="2267"/>
                  </a:lnTo>
                  <a:lnTo>
                    <a:pt x="1766" y="2252"/>
                  </a:lnTo>
                  <a:lnTo>
                    <a:pt x="1769" y="2243"/>
                  </a:lnTo>
                  <a:lnTo>
                    <a:pt x="1773" y="2227"/>
                  </a:lnTo>
                  <a:lnTo>
                    <a:pt x="1776" y="2218"/>
                  </a:lnTo>
                  <a:lnTo>
                    <a:pt x="1781" y="2203"/>
                  </a:lnTo>
                  <a:lnTo>
                    <a:pt x="1784" y="2194"/>
                  </a:lnTo>
                  <a:lnTo>
                    <a:pt x="1790" y="2179"/>
                  </a:lnTo>
                  <a:lnTo>
                    <a:pt x="1793" y="2170"/>
                  </a:lnTo>
                  <a:lnTo>
                    <a:pt x="1799" y="2156"/>
                  </a:lnTo>
                  <a:lnTo>
                    <a:pt x="1803" y="2147"/>
                  </a:lnTo>
                  <a:lnTo>
                    <a:pt x="1810" y="2132"/>
                  </a:lnTo>
                  <a:lnTo>
                    <a:pt x="1814" y="2124"/>
                  </a:lnTo>
                  <a:lnTo>
                    <a:pt x="1821" y="2109"/>
                  </a:lnTo>
                  <a:lnTo>
                    <a:pt x="1826" y="2101"/>
                  </a:lnTo>
                  <a:lnTo>
                    <a:pt x="1834" y="2087"/>
                  </a:lnTo>
                  <a:lnTo>
                    <a:pt x="1837" y="2081"/>
                  </a:lnTo>
                  <a:lnTo>
                    <a:pt x="1845" y="2067"/>
                  </a:lnTo>
                  <a:lnTo>
                    <a:pt x="1851" y="2059"/>
                  </a:lnTo>
                  <a:lnTo>
                    <a:pt x="1859" y="2046"/>
                  </a:lnTo>
                  <a:lnTo>
                    <a:pt x="1865" y="2038"/>
                  </a:lnTo>
                  <a:lnTo>
                    <a:pt x="1874" y="2025"/>
                  </a:lnTo>
                  <a:lnTo>
                    <a:pt x="1880" y="2017"/>
                  </a:lnTo>
                  <a:lnTo>
                    <a:pt x="1889" y="2004"/>
                  </a:lnTo>
                  <a:lnTo>
                    <a:pt x="1895" y="1997"/>
                  </a:lnTo>
                  <a:lnTo>
                    <a:pt x="1905" y="1984"/>
                  </a:lnTo>
                  <a:lnTo>
                    <a:pt x="1912" y="1977"/>
                  </a:lnTo>
                  <a:lnTo>
                    <a:pt x="1922" y="1965"/>
                  </a:lnTo>
                  <a:lnTo>
                    <a:pt x="1929" y="1958"/>
                  </a:lnTo>
                  <a:lnTo>
                    <a:pt x="1940" y="1947"/>
                  </a:lnTo>
                  <a:lnTo>
                    <a:pt x="1947" y="1940"/>
                  </a:lnTo>
                  <a:lnTo>
                    <a:pt x="1958" y="1929"/>
                  </a:lnTo>
                  <a:lnTo>
                    <a:pt x="1965" y="1922"/>
                  </a:lnTo>
                  <a:lnTo>
                    <a:pt x="1977" y="1912"/>
                  </a:lnTo>
                  <a:lnTo>
                    <a:pt x="1984" y="1905"/>
                  </a:lnTo>
                  <a:lnTo>
                    <a:pt x="1997" y="1895"/>
                  </a:lnTo>
                  <a:lnTo>
                    <a:pt x="2004" y="1889"/>
                  </a:lnTo>
                  <a:lnTo>
                    <a:pt x="2017" y="1880"/>
                  </a:lnTo>
                  <a:lnTo>
                    <a:pt x="2025" y="1874"/>
                  </a:lnTo>
                  <a:lnTo>
                    <a:pt x="2038" y="1865"/>
                  </a:lnTo>
                  <a:lnTo>
                    <a:pt x="2046" y="1859"/>
                  </a:lnTo>
                  <a:lnTo>
                    <a:pt x="2059" y="1851"/>
                  </a:lnTo>
                  <a:lnTo>
                    <a:pt x="2067" y="1845"/>
                  </a:lnTo>
                  <a:lnTo>
                    <a:pt x="2081" y="1837"/>
                  </a:lnTo>
                  <a:lnTo>
                    <a:pt x="2087" y="1834"/>
                  </a:lnTo>
                  <a:lnTo>
                    <a:pt x="2101" y="1826"/>
                  </a:lnTo>
                  <a:lnTo>
                    <a:pt x="2109" y="1821"/>
                  </a:lnTo>
                  <a:lnTo>
                    <a:pt x="2124" y="1814"/>
                  </a:lnTo>
                  <a:lnTo>
                    <a:pt x="2132" y="1810"/>
                  </a:lnTo>
                  <a:lnTo>
                    <a:pt x="2147" y="1803"/>
                  </a:lnTo>
                  <a:lnTo>
                    <a:pt x="2156" y="1799"/>
                  </a:lnTo>
                  <a:lnTo>
                    <a:pt x="2170" y="1793"/>
                  </a:lnTo>
                  <a:lnTo>
                    <a:pt x="2179" y="1790"/>
                  </a:lnTo>
                  <a:lnTo>
                    <a:pt x="2194" y="1784"/>
                  </a:lnTo>
                  <a:lnTo>
                    <a:pt x="2203" y="1781"/>
                  </a:lnTo>
                  <a:lnTo>
                    <a:pt x="2218" y="1776"/>
                  </a:lnTo>
                  <a:lnTo>
                    <a:pt x="2227" y="1773"/>
                  </a:lnTo>
                  <a:lnTo>
                    <a:pt x="2243" y="1769"/>
                  </a:lnTo>
                  <a:lnTo>
                    <a:pt x="2252" y="1766"/>
                  </a:lnTo>
                  <a:lnTo>
                    <a:pt x="2267" y="1762"/>
                  </a:lnTo>
                  <a:lnTo>
                    <a:pt x="2277" y="1760"/>
                  </a:lnTo>
                  <a:lnTo>
                    <a:pt x="2292" y="1757"/>
                  </a:lnTo>
                  <a:lnTo>
                    <a:pt x="2302" y="1755"/>
                  </a:lnTo>
                  <a:lnTo>
                    <a:pt x="2317" y="1752"/>
                  </a:lnTo>
                  <a:lnTo>
                    <a:pt x="2327" y="1751"/>
                  </a:lnTo>
                  <a:lnTo>
                    <a:pt x="2343" y="1749"/>
                  </a:lnTo>
                  <a:lnTo>
                    <a:pt x="2352" y="1748"/>
                  </a:lnTo>
                  <a:lnTo>
                    <a:pt x="2368" y="1746"/>
                  </a:lnTo>
                  <a:lnTo>
                    <a:pt x="2377" y="1746"/>
                  </a:lnTo>
                  <a:lnTo>
                    <a:pt x="2394" y="1745"/>
                  </a:lnTo>
                  <a:lnTo>
                    <a:pt x="2403" y="1744"/>
                  </a:lnTo>
                  <a:lnTo>
                    <a:pt x="2419" y="1744"/>
                  </a:lnTo>
                  <a:lnTo>
                    <a:pt x="2424" y="1744"/>
                  </a:lnTo>
                  <a:lnTo>
                    <a:pt x="4750" y="1744"/>
                  </a:lnTo>
                  <a:lnTo>
                    <a:pt x="4750" y="1350"/>
                  </a:lnTo>
                  <a:lnTo>
                    <a:pt x="4752" y="1317"/>
                  </a:lnTo>
                  <a:lnTo>
                    <a:pt x="4759" y="1285"/>
                  </a:lnTo>
                  <a:lnTo>
                    <a:pt x="4769" y="1254"/>
                  </a:lnTo>
                  <a:lnTo>
                    <a:pt x="4783" y="1225"/>
                  </a:lnTo>
                  <a:lnTo>
                    <a:pt x="4802" y="1198"/>
                  </a:lnTo>
                  <a:lnTo>
                    <a:pt x="4823" y="1173"/>
                  </a:lnTo>
                  <a:lnTo>
                    <a:pt x="4848" y="1152"/>
                  </a:lnTo>
                  <a:lnTo>
                    <a:pt x="4875" y="1133"/>
                  </a:lnTo>
                  <a:lnTo>
                    <a:pt x="4904" y="1119"/>
                  </a:lnTo>
                  <a:lnTo>
                    <a:pt x="4935" y="1109"/>
                  </a:lnTo>
                  <a:lnTo>
                    <a:pt x="4967" y="1102"/>
                  </a:lnTo>
                  <a:lnTo>
                    <a:pt x="5000" y="1100"/>
                  </a:lnTo>
                  <a:lnTo>
                    <a:pt x="5033" y="1102"/>
                  </a:lnTo>
                  <a:lnTo>
                    <a:pt x="5065" y="1109"/>
                  </a:lnTo>
                  <a:lnTo>
                    <a:pt x="5096" y="1119"/>
                  </a:lnTo>
                  <a:lnTo>
                    <a:pt x="5125" y="1133"/>
                  </a:lnTo>
                  <a:lnTo>
                    <a:pt x="5152" y="1152"/>
                  </a:lnTo>
                  <a:lnTo>
                    <a:pt x="5177" y="1173"/>
                  </a:lnTo>
                  <a:lnTo>
                    <a:pt x="5198" y="1198"/>
                  </a:lnTo>
                  <a:lnTo>
                    <a:pt x="5217" y="1225"/>
                  </a:lnTo>
                  <a:lnTo>
                    <a:pt x="5231" y="1254"/>
                  </a:lnTo>
                  <a:lnTo>
                    <a:pt x="5241" y="1285"/>
                  </a:lnTo>
                  <a:lnTo>
                    <a:pt x="5248" y="1317"/>
                  </a:lnTo>
                  <a:close/>
                  <a:moveTo>
                    <a:pt x="7574" y="2244"/>
                  </a:moveTo>
                  <a:lnTo>
                    <a:pt x="5000" y="2244"/>
                  </a:lnTo>
                  <a:lnTo>
                    <a:pt x="2426" y="2244"/>
                  </a:lnTo>
                  <a:lnTo>
                    <a:pt x="2417" y="2244"/>
                  </a:lnTo>
                  <a:lnTo>
                    <a:pt x="2410" y="2245"/>
                  </a:lnTo>
                  <a:lnTo>
                    <a:pt x="2404" y="2245"/>
                  </a:lnTo>
                  <a:lnTo>
                    <a:pt x="2397" y="2246"/>
                  </a:lnTo>
                  <a:lnTo>
                    <a:pt x="2390" y="2247"/>
                  </a:lnTo>
                  <a:lnTo>
                    <a:pt x="2384" y="2249"/>
                  </a:lnTo>
                  <a:lnTo>
                    <a:pt x="2378" y="2250"/>
                  </a:lnTo>
                  <a:lnTo>
                    <a:pt x="2371" y="2252"/>
                  </a:lnTo>
                  <a:lnTo>
                    <a:pt x="2365" y="2254"/>
                  </a:lnTo>
                  <a:lnTo>
                    <a:pt x="2359" y="2256"/>
                  </a:lnTo>
                  <a:lnTo>
                    <a:pt x="2353" y="2259"/>
                  </a:lnTo>
                  <a:lnTo>
                    <a:pt x="2347" y="2262"/>
                  </a:lnTo>
                  <a:lnTo>
                    <a:pt x="2341" y="2265"/>
                  </a:lnTo>
                  <a:lnTo>
                    <a:pt x="2334" y="2269"/>
                  </a:lnTo>
                  <a:lnTo>
                    <a:pt x="2327" y="2273"/>
                  </a:lnTo>
                  <a:lnTo>
                    <a:pt x="2322" y="2276"/>
                  </a:lnTo>
                  <a:lnTo>
                    <a:pt x="2317" y="2280"/>
                  </a:lnTo>
                  <a:lnTo>
                    <a:pt x="2312" y="2284"/>
                  </a:lnTo>
                  <a:lnTo>
                    <a:pt x="2307" y="2288"/>
                  </a:lnTo>
                  <a:lnTo>
                    <a:pt x="2302" y="2292"/>
                  </a:lnTo>
                  <a:lnTo>
                    <a:pt x="2297" y="2297"/>
                  </a:lnTo>
                  <a:lnTo>
                    <a:pt x="2292" y="2302"/>
                  </a:lnTo>
                  <a:lnTo>
                    <a:pt x="2288" y="2307"/>
                  </a:lnTo>
                  <a:lnTo>
                    <a:pt x="2284" y="2312"/>
                  </a:lnTo>
                  <a:lnTo>
                    <a:pt x="2280" y="2317"/>
                  </a:lnTo>
                  <a:lnTo>
                    <a:pt x="2276" y="2322"/>
                  </a:lnTo>
                  <a:lnTo>
                    <a:pt x="2273" y="2327"/>
                  </a:lnTo>
                  <a:lnTo>
                    <a:pt x="2269" y="2334"/>
                  </a:lnTo>
                  <a:lnTo>
                    <a:pt x="2265" y="2341"/>
                  </a:lnTo>
                  <a:lnTo>
                    <a:pt x="2262" y="2347"/>
                  </a:lnTo>
                  <a:lnTo>
                    <a:pt x="2259" y="2353"/>
                  </a:lnTo>
                  <a:lnTo>
                    <a:pt x="2256" y="2359"/>
                  </a:lnTo>
                  <a:lnTo>
                    <a:pt x="2254" y="2365"/>
                  </a:lnTo>
                  <a:lnTo>
                    <a:pt x="2252" y="2371"/>
                  </a:lnTo>
                  <a:lnTo>
                    <a:pt x="2250" y="2378"/>
                  </a:lnTo>
                  <a:lnTo>
                    <a:pt x="2249" y="2384"/>
                  </a:lnTo>
                  <a:lnTo>
                    <a:pt x="2247" y="2390"/>
                  </a:lnTo>
                  <a:lnTo>
                    <a:pt x="2246" y="2397"/>
                  </a:lnTo>
                  <a:lnTo>
                    <a:pt x="2245" y="2404"/>
                  </a:lnTo>
                  <a:lnTo>
                    <a:pt x="2245" y="2410"/>
                  </a:lnTo>
                  <a:lnTo>
                    <a:pt x="2244" y="2417"/>
                  </a:lnTo>
                  <a:lnTo>
                    <a:pt x="2244" y="2426"/>
                  </a:lnTo>
                  <a:lnTo>
                    <a:pt x="2244" y="6286"/>
                  </a:lnTo>
                  <a:lnTo>
                    <a:pt x="2244" y="6295"/>
                  </a:lnTo>
                  <a:lnTo>
                    <a:pt x="2245" y="6302"/>
                  </a:lnTo>
                  <a:lnTo>
                    <a:pt x="2245" y="6308"/>
                  </a:lnTo>
                  <a:lnTo>
                    <a:pt x="2246" y="6315"/>
                  </a:lnTo>
                  <a:lnTo>
                    <a:pt x="2247" y="6322"/>
                  </a:lnTo>
                  <a:lnTo>
                    <a:pt x="2249" y="6328"/>
                  </a:lnTo>
                  <a:lnTo>
                    <a:pt x="2250" y="6334"/>
                  </a:lnTo>
                  <a:lnTo>
                    <a:pt x="2252" y="6341"/>
                  </a:lnTo>
                  <a:lnTo>
                    <a:pt x="2254" y="6347"/>
                  </a:lnTo>
                  <a:lnTo>
                    <a:pt x="2256" y="6353"/>
                  </a:lnTo>
                  <a:lnTo>
                    <a:pt x="2259" y="6359"/>
                  </a:lnTo>
                  <a:lnTo>
                    <a:pt x="2262" y="6365"/>
                  </a:lnTo>
                  <a:lnTo>
                    <a:pt x="2265" y="6371"/>
                  </a:lnTo>
                  <a:lnTo>
                    <a:pt x="2269" y="6378"/>
                  </a:lnTo>
                  <a:lnTo>
                    <a:pt x="2272" y="6384"/>
                  </a:lnTo>
                  <a:lnTo>
                    <a:pt x="2276" y="6390"/>
                  </a:lnTo>
                  <a:lnTo>
                    <a:pt x="2279" y="6395"/>
                  </a:lnTo>
                  <a:lnTo>
                    <a:pt x="2283" y="6400"/>
                  </a:lnTo>
                  <a:lnTo>
                    <a:pt x="2287" y="6405"/>
                  </a:lnTo>
                  <a:lnTo>
                    <a:pt x="2292" y="6410"/>
                  </a:lnTo>
                  <a:lnTo>
                    <a:pt x="2296" y="6414"/>
                  </a:lnTo>
                  <a:lnTo>
                    <a:pt x="2301" y="6419"/>
                  </a:lnTo>
                  <a:lnTo>
                    <a:pt x="2306" y="6424"/>
                  </a:lnTo>
                  <a:lnTo>
                    <a:pt x="2312" y="6428"/>
                  </a:lnTo>
                  <a:lnTo>
                    <a:pt x="2317" y="6432"/>
                  </a:lnTo>
                  <a:lnTo>
                    <a:pt x="2323" y="6436"/>
                  </a:lnTo>
                  <a:lnTo>
                    <a:pt x="2329" y="6440"/>
                  </a:lnTo>
                  <a:lnTo>
                    <a:pt x="2335" y="6444"/>
                  </a:lnTo>
                  <a:lnTo>
                    <a:pt x="2341" y="6447"/>
                  </a:lnTo>
                  <a:lnTo>
                    <a:pt x="2347" y="6450"/>
                  </a:lnTo>
                  <a:lnTo>
                    <a:pt x="2353" y="6453"/>
                  </a:lnTo>
                  <a:lnTo>
                    <a:pt x="2359" y="6456"/>
                  </a:lnTo>
                  <a:lnTo>
                    <a:pt x="2365" y="6458"/>
                  </a:lnTo>
                  <a:lnTo>
                    <a:pt x="2371" y="6460"/>
                  </a:lnTo>
                  <a:lnTo>
                    <a:pt x="2378" y="6462"/>
                  </a:lnTo>
                  <a:lnTo>
                    <a:pt x="2384" y="6463"/>
                  </a:lnTo>
                  <a:lnTo>
                    <a:pt x="2390" y="6465"/>
                  </a:lnTo>
                  <a:lnTo>
                    <a:pt x="2397" y="6466"/>
                  </a:lnTo>
                  <a:lnTo>
                    <a:pt x="2404" y="6467"/>
                  </a:lnTo>
                  <a:lnTo>
                    <a:pt x="2410" y="6467"/>
                  </a:lnTo>
                  <a:lnTo>
                    <a:pt x="2417" y="6468"/>
                  </a:lnTo>
                  <a:lnTo>
                    <a:pt x="2426" y="6468"/>
                  </a:lnTo>
                  <a:lnTo>
                    <a:pt x="7574" y="6468"/>
                  </a:lnTo>
                  <a:lnTo>
                    <a:pt x="7583" y="6468"/>
                  </a:lnTo>
                  <a:lnTo>
                    <a:pt x="7590" y="6467"/>
                  </a:lnTo>
                  <a:lnTo>
                    <a:pt x="7596" y="6467"/>
                  </a:lnTo>
                  <a:lnTo>
                    <a:pt x="7603" y="6466"/>
                  </a:lnTo>
                  <a:lnTo>
                    <a:pt x="7610" y="6465"/>
                  </a:lnTo>
                  <a:lnTo>
                    <a:pt x="7616" y="6463"/>
                  </a:lnTo>
                  <a:lnTo>
                    <a:pt x="7622" y="6462"/>
                  </a:lnTo>
                  <a:lnTo>
                    <a:pt x="7629" y="6460"/>
                  </a:lnTo>
                  <a:lnTo>
                    <a:pt x="7635" y="6458"/>
                  </a:lnTo>
                  <a:lnTo>
                    <a:pt x="7641" y="6456"/>
                  </a:lnTo>
                  <a:lnTo>
                    <a:pt x="7647" y="6453"/>
                  </a:lnTo>
                  <a:lnTo>
                    <a:pt x="7653" y="6450"/>
                  </a:lnTo>
                  <a:lnTo>
                    <a:pt x="7659" y="6447"/>
                  </a:lnTo>
                  <a:lnTo>
                    <a:pt x="7665" y="6444"/>
                  </a:lnTo>
                  <a:lnTo>
                    <a:pt x="7671" y="6440"/>
                  </a:lnTo>
                  <a:lnTo>
                    <a:pt x="7677" y="6436"/>
                  </a:lnTo>
                  <a:lnTo>
                    <a:pt x="7683" y="6432"/>
                  </a:lnTo>
                  <a:lnTo>
                    <a:pt x="7688" y="6428"/>
                  </a:lnTo>
                  <a:lnTo>
                    <a:pt x="7694" y="6424"/>
                  </a:lnTo>
                  <a:lnTo>
                    <a:pt x="7699" y="6419"/>
                  </a:lnTo>
                  <a:lnTo>
                    <a:pt x="7704" y="6414"/>
                  </a:lnTo>
                  <a:lnTo>
                    <a:pt x="7708" y="6410"/>
                  </a:lnTo>
                  <a:lnTo>
                    <a:pt x="7713" y="6405"/>
                  </a:lnTo>
                  <a:lnTo>
                    <a:pt x="7717" y="6400"/>
                  </a:lnTo>
                  <a:lnTo>
                    <a:pt x="7721" y="6395"/>
                  </a:lnTo>
                  <a:lnTo>
                    <a:pt x="7724" y="6390"/>
                  </a:lnTo>
                  <a:lnTo>
                    <a:pt x="7728" y="6384"/>
                  </a:lnTo>
                  <a:lnTo>
                    <a:pt x="7731" y="6378"/>
                  </a:lnTo>
                  <a:lnTo>
                    <a:pt x="7735" y="6371"/>
                  </a:lnTo>
                  <a:lnTo>
                    <a:pt x="7738" y="6365"/>
                  </a:lnTo>
                  <a:lnTo>
                    <a:pt x="7741" y="6359"/>
                  </a:lnTo>
                  <a:lnTo>
                    <a:pt x="7744" y="6353"/>
                  </a:lnTo>
                  <a:lnTo>
                    <a:pt x="7746" y="6347"/>
                  </a:lnTo>
                  <a:lnTo>
                    <a:pt x="7748" y="6341"/>
                  </a:lnTo>
                  <a:lnTo>
                    <a:pt x="7750" y="6334"/>
                  </a:lnTo>
                  <a:lnTo>
                    <a:pt x="7751" y="6328"/>
                  </a:lnTo>
                  <a:lnTo>
                    <a:pt x="7753" y="6322"/>
                  </a:lnTo>
                  <a:lnTo>
                    <a:pt x="7754" y="6315"/>
                  </a:lnTo>
                  <a:lnTo>
                    <a:pt x="7755" y="6308"/>
                  </a:lnTo>
                  <a:lnTo>
                    <a:pt x="7755" y="6302"/>
                  </a:lnTo>
                  <a:lnTo>
                    <a:pt x="7756" y="6295"/>
                  </a:lnTo>
                  <a:lnTo>
                    <a:pt x="7756" y="6286"/>
                  </a:lnTo>
                  <a:lnTo>
                    <a:pt x="7756" y="2426"/>
                  </a:lnTo>
                  <a:lnTo>
                    <a:pt x="7756" y="2417"/>
                  </a:lnTo>
                  <a:lnTo>
                    <a:pt x="7755" y="2410"/>
                  </a:lnTo>
                  <a:lnTo>
                    <a:pt x="7755" y="2404"/>
                  </a:lnTo>
                  <a:lnTo>
                    <a:pt x="7754" y="2397"/>
                  </a:lnTo>
                  <a:lnTo>
                    <a:pt x="7753" y="2390"/>
                  </a:lnTo>
                  <a:lnTo>
                    <a:pt x="7751" y="2384"/>
                  </a:lnTo>
                  <a:lnTo>
                    <a:pt x="7750" y="2378"/>
                  </a:lnTo>
                  <a:lnTo>
                    <a:pt x="7748" y="2371"/>
                  </a:lnTo>
                  <a:lnTo>
                    <a:pt x="7746" y="2365"/>
                  </a:lnTo>
                  <a:lnTo>
                    <a:pt x="7744" y="2359"/>
                  </a:lnTo>
                  <a:lnTo>
                    <a:pt x="7741" y="2353"/>
                  </a:lnTo>
                  <a:lnTo>
                    <a:pt x="7738" y="2347"/>
                  </a:lnTo>
                  <a:lnTo>
                    <a:pt x="7735" y="2341"/>
                  </a:lnTo>
                  <a:lnTo>
                    <a:pt x="7731" y="2334"/>
                  </a:lnTo>
                  <a:lnTo>
                    <a:pt x="7727" y="2327"/>
                  </a:lnTo>
                  <a:lnTo>
                    <a:pt x="7724" y="2322"/>
                  </a:lnTo>
                  <a:lnTo>
                    <a:pt x="7720" y="2317"/>
                  </a:lnTo>
                  <a:lnTo>
                    <a:pt x="7716" y="2312"/>
                  </a:lnTo>
                  <a:lnTo>
                    <a:pt x="7712" y="2307"/>
                  </a:lnTo>
                  <a:lnTo>
                    <a:pt x="7708" y="2302"/>
                  </a:lnTo>
                  <a:lnTo>
                    <a:pt x="7703" y="2297"/>
                  </a:lnTo>
                  <a:lnTo>
                    <a:pt x="7698" y="2292"/>
                  </a:lnTo>
                  <a:lnTo>
                    <a:pt x="7693" y="2288"/>
                  </a:lnTo>
                  <a:lnTo>
                    <a:pt x="7688" y="2284"/>
                  </a:lnTo>
                  <a:lnTo>
                    <a:pt x="7683" y="2280"/>
                  </a:lnTo>
                  <a:lnTo>
                    <a:pt x="7678" y="2276"/>
                  </a:lnTo>
                  <a:lnTo>
                    <a:pt x="7673" y="2273"/>
                  </a:lnTo>
                  <a:lnTo>
                    <a:pt x="7666" y="2269"/>
                  </a:lnTo>
                  <a:lnTo>
                    <a:pt x="7659" y="2265"/>
                  </a:lnTo>
                  <a:lnTo>
                    <a:pt x="7653" y="2262"/>
                  </a:lnTo>
                  <a:lnTo>
                    <a:pt x="7647" y="2259"/>
                  </a:lnTo>
                  <a:lnTo>
                    <a:pt x="7641" y="2256"/>
                  </a:lnTo>
                  <a:lnTo>
                    <a:pt x="7635" y="2254"/>
                  </a:lnTo>
                  <a:lnTo>
                    <a:pt x="7629" y="2252"/>
                  </a:lnTo>
                  <a:lnTo>
                    <a:pt x="7622" y="2250"/>
                  </a:lnTo>
                  <a:lnTo>
                    <a:pt x="7616" y="2249"/>
                  </a:lnTo>
                  <a:lnTo>
                    <a:pt x="7610" y="2247"/>
                  </a:lnTo>
                  <a:lnTo>
                    <a:pt x="7603" y="2246"/>
                  </a:lnTo>
                  <a:lnTo>
                    <a:pt x="7596" y="2245"/>
                  </a:lnTo>
                  <a:lnTo>
                    <a:pt x="7590" y="2245"/>
                  </a:lnTo>
                  <a:lnTo>
                    <a:pt x="7583" y="2244"/>
                  </a:lnTo>
                  <a:lnTo>
                    <a:pt x="7574" y="2244"/>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7" name="Shape 1307"/>
        <p:cNvGrpSpPr/>
        <p:nvPr/>
      </p:nvGrpSpPr>
      <p:grpSpPr>
        <a:xfrm>
          <a:off x="0" y="0"/>
          <a:ext cx="0" cy="0"/>
          <a:chOff x="0" y="0"/>
          <a:chExt cx="0" cy="0"/>
        </a:xfrm>
      </p:grpSpPr>
      <p:sp>
        <p:nvSpPr>
          <p:cNvPr id="1308" name="Google Shape;1308;p40"/>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lang="en-US"/>
              <a:t>Parallel Workstreams</a:t>
            </a:r>
            <a:endParaRPr/>
          </a:p>
        </p:txBody>
      </p:sp>
      <p:sp>
        <p:nvSpPr>
          <p:cNvPr id="1309" name="Google Shape;1309;p40"/>
          <p:cNvSpPr/>
          <p:nvPr/>
        </p:nvSpPr>
        <p:spPr>
          <a:xfrm>
            <a:off x="363796" y="1597400"/>
            <a:ext cx="2858401" cy="666321"/>
          </a:xfrm>
          <a:prstGeom prst="homePlate">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800">
                <a:solidFill>
                  <a:schemeClr val="lt1"/>
                </a:solidFill>
                <a:latin typeface="Georgia"/>
                <a:ea typeface="Georgia"/>
                <a:cs typeface="Georgia"/>
                <a:sym typeface="Georgia"/>
              </a:rPr>
              <a:t>Cases</a:t>
            </a:r>
            <a:endParaRPr/>
          </a:p>
        </p:txBody>
      </p:sp>
      <p:sp>
        <p:nvSpPr>
          <p:cNvPr id="1310" name="Google Shape;1310;p40"/>
          <p:cNvSpPr txBox="1"/>
          <p:nvPr/>
        </p:nvSpPr>
        <p:spPr>
          <a:xfrm>
            <a:off x="363795" y="2419110"/>
            <a:ext cx="2697987" cy="3553428"/>
          </a:xfrm>
          <a:prstGeom prst="rect">
            <a:avLst/>
          </a:prstGeom>
          <a:solidFill>
            <a:schemeClr val="lt2"/>
          </a:solidFill>
          <a:ln>
            <a:noFill/>
          </a:ln>
        </p:spPr>
        <p:txBody>
          <a:bodyPr anchorCtr="0" anchor="t" bIns="72000" lIns="72000" spcFirstLastPara="1" rIns="72000" wrap="square" tIns="72000">
            <a:normAutofit/>
          </a:bodyPr>
          <a:lstStyle/>
          <a:p>
            <a:pPr indent="0" lvl="0" marL="0" marR="0" rtl="0" algn="l">
              <a:lnSpc>
                <a:spcPct val="90000"/>
              </a:lnSpc>
              <a:spcBef>
                <a:spcPts val="0"/>
              </a:spcBef>
              <a:spcAft>
                <a:spcPts val="0"/>
              </a:spcAft>
              <a:buClr>
                <a:schemeClr val="accent1"/>
              </a:buClr>
              <a:buSzPts val="1600"/>
              <a:buFont typeface="Arial"/>
              <a:buNone/>
            </a:pPr>
            <a:r>
              <a:rPr lang="en-US" sz="1600">
                <a:solidFill>
                  <a:schemeClr val="dk1"/>
                </a:solidFill>
                <a:latin typeface="Arial"/>
                <a:ea typeface="Arial"/>
                <a:cs typeface="Arial"/>
                <a:sym typeface="Arial"/>
              </a:rPr>
              <a:t>Prioritized use-case waves delivered by federated pods, each with a named owner, a value target tied to the P&amp;L, and a clear path from pilot to production. Quick wins come first to prove value and build momentum across the enterprise.</a:t>
            </a:r>
            <a:endParaRPr/>
          </a:p>
          <a:p>
            <a:pPr indent="0" lvl="0" marL="0" marR="0" rtl="0" algn="l">
              <a:lnSpc>
                <a:spcPct val="90000"/>
              </a:lnSpc>
              <a:spcBef>
                <a:spcPts val="1000"/>
              </a:spcBef>
              <a:spcAft>
                <a:spcPts val="0"/>
              </a:spcAft>
              <a:buClr>
                <a:schemeClr val="accent1"/>
              </a:buClr>
              <a:buSzPts val="1600"/>
              <a:buFont typeface="Arial"/>
              <a:buNone/>
            </a:pPr>
            <a:r>
              <a:rPr lang="en-US" sz="1600">
                <a:solidFill>
                  <a:schemeClr val="dk1"/>
                </a:solidFill>
                <a:latin typeface="Arial"/>
                <a:ea typeface="Arial"/>
                <a:cs typeface="Arial"/>
                <a:sym typeface="Arial"/>
              </a:rPr>
              <a:t>Owned by business units; value tracked quarterly.</a:t>
            </a:r>
            <a:endParaRPr sz="1600">
              <a:solidFill>
                <a:schemeClr val="dk1"/>
              </a:solidFill>
              <a:latin typeface="Arial"/>
              <a:ea typeface="Arial"/>
              <a:cs typeface="Arial"/>
              <a:sym typeface="Arial"/>
            </a:endParaRPr>
          </a:p>
        </p:txBody>
      </p:sp>
      <p:sp>
        <p:nvSpPr>
          <p:cNvPr id="1311" name="Google Shape;1311;p40"/>
          <p:cNvSpPr/>
          <p:nvPr/>
        </p:nvSpPr>
        <p:spPr>
          <a:xfrm>
            <a:off x="3223532" y="1597306"/>
            <a:ext cx="2857420" cy="667329"/>
          </a:xfrm>
          <a:prstGeom prst="chevron">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800">
                <a:solidFill>
                  <a:schemeClr val="lt1"/>
                </a:solidFill>
                <a:latin typeface="Georgia"/>
                <a:ea typeface="Georgia"/>
                <a:cs typeface="Georgia"/>
                <a:sym typeface="Georgia"/>
              </a:rPr>
              <a:t>Platform</a:t>
            </a:r>
            <a:endParaRPr/>
          </a:p>
        </p:txBody>
      </p:sp>
      <p:sp>
        <p:nvSpPr>
          <p:cNvPr id="1312" name="Google Shape;1312;p40"/>
          <p:cNvSpPr txBox="1"/>
          <p:nvPr/>
        </p:nvSpPr>
        <p:spPr>
          <a:xfrm>
            <a:off x="3223532" y="2419110"/>
            <a:ext cx="2697986" cy="3553428"/>
          </a:xfrm>
          <a:prstGeom prst="rect">
            <a:avLst/>
          </a:prstGeom>
          <a:solidFill>
            <a:schemeClr val="lt2"/>
          </a:solidFill>
          <a:ln>
            <a:noFill/>
          </a:ln>
        </p:spPr>
        <p:txBody>
          <a:bodyPr anchorCtr="0" anchor="t" bIns="72000" lIns="72000" spcFirstLastPara="1" rIns="72000" wrap="square" tIns="72000">
            <a:normAutofit/>
          </a:bodyPr>
          <a:lstStyle/>
          <a:p>
            <a:pPr indent="0" lvl="0" marL="0" marR="0" rtl="0" algn="l">
              <a:lnSpc>
                <a:spcPct val="90000"/>
              </a:lnSpc>
              <a:spcBef>
                <a:spcPts val="0"/>
              </a:spcBef>
              <a:spcAft>
                <a:spcPts val="0"/>
              </a:spcAft>
              <a:buClr>
                <a:schemeClr val="accent1"/>
              </a:buClr>
              <a:buSzPts val="1600"/>
              <a:buFont typeface="Arial"/>
              <a:buNone/>
            </a:pPr>
            <a:r>
              <a:rPr lang="en-US" sz="1600">
                <a:solidFill>
                  <a:schemeClr val="dk1"/>
                </a:solidFill>
                <a:latin typeface="Arial"/>
                <a:ea typeface="Arial"/>
                <a:cs typeface="Arial"/>
                <a:sym typeface="Arial"/>
              </a:rPr>
              <a:t>Shared AI platform, MLOps, data products, and reusable components built on the existing cloud. Teams inherit compute, deployment, monitoring, and guardrails by default, so every use case ships faster and more safely than the last across the enterprise.</a:t>
            </a:r>
            <a:endParaRPr/>
          </a:p>
          <a:p>
            <a:pPr indent="0" lvl="0" marL="0" marR="0" rtl="0" algn="l">
              <a:lnSpc>
                <a:spcPct val="90000"/>
              </a:lnSpc>
              <a:spcBef>
                <a:spcPts val="1000"/>
              </a:spcBef>
              <a:spcAft>
                <a:spcPts val="0"/>
              </a:spcAft>
              <a:buClr>
                <a:schemeClr val="accent1"/>
              </a:buClr>
              <a:buSzPts val="1600"/>
              <a:buFont typeface="Arial"/>
              <a:buNone/>
            </a:pPr>
            <a:r>
              <a:rPr lang="en-US" sz="1600">
                <a:solidFill>
                  <a:schemeClr val="dk1"/>
                </a:solidFill>
                <a:latin typeface="Arial"/>
                <a:ea typeface="Arial"/>
                <a:cs typeface="Arial"/>
                <a:sym typeface="Arial"/>
              </a:rPr>
              <a:t>Built once by the center; reused everywhere.</a:t>
            </a:r>
            <a:endParaRPr sz="1600">
              <a:solidFill>
                <a:schemeClr val="dk1"/>
              </a:solidFill>
              <a:latin typeface="Arial"/>
              <a:ea typeface="Arial"/>
              <a:cs typeface="Arial"/>
              <a:sym typeface="Arial"/>
            </a:endParaRPr>
          </a:p>
        </p:txBody>
      </p:sp>
      <p:sp>
        <p:nvSpPr>
          <p:cNvPr id="1313" name="Google Shape;1313;p40"/>
          <p:cNvSpPr/>
          <p:nvPr/>
        </p:nvSpPr>
        <p:spPr>
          <a:xfrm>
            <a:off x="6082288" y="1597306"/>
            <a:ext cx="2857420" cy="667329"/>
          </a:xfrm>
          <a:prstGeom prst="chevron">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800">
                <a:solidFill>
                  <a:schemeClr val="lt1"/>
                </a:solidFill>
                <a:latin typeface="Georgia"/>
                <a:ea typeface="Georgia"/>
                <a:cs typeface="Georgia"/>
                <a:sym typeface="Georgia"/>
              </a:rPr>
              <a:t>Talent</a:t>
            </a:r>
            <a:endParaRPr/>
          </a:p>
        </p:txBody>
      </p:sp>
      <p:sp>
        <p:nvSpPr>
          <p:cNvPr id="1314" name="Google Shape;1314;p40"/>
          <p:cNvSpPr txBox="1"/>
          <p:nvPr/>
        </p:nvSpPr>
        <p:spPr>
          <a:xfrm>
            <a:off x="6082288" y="2419110"/>
            <a:ext cx="2697986" cy="3553428"/>
          </a:xfrm>
          <a:prstGeom prst="rect">
            <a:avLst/>
          </a:prstGeom>
          <a:solidFill>
            <a:schemeClr val="lt2"/>
          </a:solidFill>
          <a:ln>
            <a:noFill/>
          </a:ln>
        </p:spPr>
        <p:txBody>
          <a:bodyPr anchorCtr="0" anchor="t" bIns="72000" lIns="72000" spcFirstLastPara="1" rIns="72000" wrap="square" tIns="72000">
            <a:normAutofit/>
          </a:bodyPr>
          <a:lstStyle/>
          <a:p>
            <a:pPr indent="0" lvl="0" marL="0" marR="0" rtl="0" algn="l">
              <a:lnSpc>
                <a:spcPct val="90000"/>
              </a:lnSpc>
              <a:spcBef>
                <a:spcPts val="0"/>
              </a:spcBef>
              <a:spcAft>
                <a:spcPts val="0"/>
              </a:spcAft>
              <a:buClr>
                <a:schemeClr val="accent1"/>
              </a:buClr>
              <a:buSzPts val="1600"/>
              <a:buFont typeface="Arial"/>
              <a:buNone/>
            </a:pPr>
            <a:r>
              <a:rPr lang="en-US" sz="1600">
                <a:solidFill>
                  <a:schemeClr val="dk1"/>
                </a:solidFill>
                <a:latin typeface="Arial"/>
                <a:ea typeface="Arial"/>
                <a:cs typeface="Arial"/>
                <a:sym typeface="Arial"/>
              </a:rPr>
              <a:t>Hiring, upskilling, and embedded pods that pair ML engineers and data scientists with domain experts. Broad AI-fluency training and access to approved tools turn the whole workforce into capable, confident users of AI in their daily work.</a:t>
            </a:r>
            <a:endParaRPr/>
          </a:p>
          <a:p>
            <a:pPr indent="0" lvl="0" marL="0" marR="0" rtl="0" algn="l">
              <a:lnSpc>
                <a:spcPct val="90000"/>
              </a:lnSpc>
              <a:spcBef>
                <a:spcPts val="1000"/>
              </a:spcBef>
              <a:spcAft>
                <a:spcPts val="0"/>
              </a:spcAft>
              <a:buClr>
                <a:schemeClr val="accent1"/>
              </a:buClr>
              <a:buSzPts val="1600"/>
              <a:buFont typeface="Arial"/>
              <a:buNone/>
            </a:pPr>
            <a:r>
              <a:rPr lang="en-US" sz="1600">
                <a:solidFill>
                  <a:schemeClr val="dk1"/>
                </a:solidFill>
                <a:latin typeface="Arial"/>
                <a:ea typeface="Arial"/>
                <a:cs typeface="Arial"/>
                <a:sym typeface="Arial"/>
              </a:rPr>
              <a:t>Capability built through hiring and upskilling.</a:t>
            </a:r>
            <a:endParaRPr sz="1600">
              <a:solidFill>
                <a:schemeClr val="dk1"/>
              </a:solidFill>
              <a:latin typeface="Arial"/>
              <a:ea typeface="Arial"/>
              <a:cs typeface="Arial"/>
              <a:sym typeface="Arial"/>
            </a:endParaRPr>
          </a:p>
        </p:txBody>
      </p:sp>
      <p:sp>
        <p:nvSpPr>
          <p:cNvPr id="1315" name="Google Shape;1315;p40"/>
          <p:cNvSpPr/>
          <p:nvPr/>
        </p:nvSpPr>
        <p:spPr>
          <a:xfrm>
            <a:off x="8941043" y="1597306"/>
            <a:ext cx="2857420" cy="667329"/>
          </a:xfrm>
          <a:prstGeom prst="chevron">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800">
                <a:solidFill>
                  <a:schemeClr val="lt1"/>
                </a:solidFill>
                <a:latin typeface="Georgia"/>
                <a:ea typeface="Georgia"/>
                <a:cs typeface="Georgia"/>
                <a:sym typeface="Georgia"/>
              </a:rPr>
              <a:t>Govern</a:t>
            </a:r>
            <a:endParaRPr/>
          </a:p>
        </p:txBody>
      </p:sp>
      <p:sp>
        <p:nvSpPr>
          <p:cNvPr id="1316" name="Google Shape;1316;p40"/>
          <p:cNvSpPr txBox="1"/>
          <p:nvPr/>
        </p:nvSpPr>
        <p:spPr>
          <a:xfrm>
            <a:off x="8941043" y="2419110"/>
            <a:ext cx="2697986" cy="3553428"/>
          </a:xfrm>
          <a:prstGeom prst="rect">
            <a:avLst/>
          </a:prstGeom>
          <a:solidFill>
            <a:schemeClr val="lt2"/>
          </a:solidFill>
          <a:ln>
            <a:noFill/>
          </a:ln>
        </p:spPr>
        <p:txBody>
          <a:bodyPr anchorCtr="0" anchor="t" bIns="72000" lIns="72000" spcFirstLastPara="1" rIns="72000" wrap="square" tIns="72000">
            <a:normAutofit/>
          </a:bodyPr>
          <a:lstStyle/>
          <a:p>
            <a:pPr indent="0" lvl="0" marL="0" marR="0" rtl="0" algn="l">
              <a:lnSpc>
                <a:spcPct val="90000"/>
              </a:lnSpc>
              <a:spcBef>
                <a:spcPts val="0"/>
              </a:spcBef>
              <a:spcAft>
                <a:spcPts val="0"/>
              </a:spcAft>
              <a:buClr>
                <a:schemeClr val="accent1"/>
              </a:buClr>
              <a:buSzPts val="1600"/>
              <a:buFont typeface="Arial"/>
              <a:buNone/>
            </a:pPr>
            <a:r>
              <a:rPr lang="en-US" sz="1600">
                <a:solidFill>
                  <a:schemeClr val="dk1"/>
                </a:solidFill>
                <a:latin typeface="Arial"/>
                <a:ea typeface="Arial"/>
                <a:cs typeface="Arial"/>
                <a:sym typeface="Arial"/>
              </a:rPr>
              <a:t>Responsible-AI standards, model risk management, and a steering council that prioritizes the portfolio, allocates funding to value, and manages risk. Trust and compliance are designed in from the start, not bolted on after deployment at scale.</a:t>
            </a:r>
            <a:endParaRPr/>
          </a:p>
          <a:p>
            <a:pPr indent="0" lvl="0" marL="0" marR="0" rtl="0" algn="l">
              <a:lnSpc>
                <a:spcPct val="90000"/>
              </a:lnSpc>
              <a:spcBef>
                <a:spcPts val="1000"/>
              </a:spcBef>
              <a:spcAft>
                <a:spcPts val="0"/>
              </a:spcAft>
              <a:buClr>
                <a:schemeClr val="accent1"/>
              </a:buClr>
              <a:buSzPts val="1600"/>
              <a:buFont typeface="Arial"/>
              <a:buNone/>
            </a:pPr>
            <a:r>
              <a:rPr lang="en-US" sz="1600">
                <a:solidFill>
                  <a:schemeClr val="dk1"/>
                </a:solidFill>
                <a:latin typeface="Arial"/>
                <a:ea typeface="Arial"/>
                <a:cs typeface="Arial"/>
                <a:sym typeface="Arial"/>
              </a:rPr>
              <a:t>Trust and risk managed from day one.</a:t>
            </a:r>
            <a:endParaRPr sz="1600">
              <a:solidFill>
                <a:schemeClr val="dk1"/>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0" name="Shape 1320"/>
        <p:cNvGrpSpPr/>
        <p:nvPr/>
      </p:nvGrpSpPr>
      <p:grpSpPr>
        <a:xfrm>
          <a:off x="0" y="0"/>
          <a:ext cx="0" cy="0"/>
          <a:chOff x="0" y="0"/>
          <a:chExt cx="0" cy="0"/>
        </a:xfrm>
      </p:grpSpPr>
      <p:sp>
        <p:nvSpPr>
          <p:cNvPr id="1321" name="Google Shape;1321;p41"/>
          <p:cNvSpPr txBox="1"/>
          <p:nvPr>
            <p:ph type="title"/>
          </p:nvPr>
        </p:nvSpPr>
        <p:spPr>
          <a:xfrm>
            <a:off x="363796" y="136526"/>
            <a:ext cx="11434667"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Initiative Plan by Phase</a:t>
            </a:r>
            <a:endParaRPr/>
          </a:p>
        </p:txBody>
      </p:sp>
      <p:cxnSp>
        <p:nvCxnSpPr>
          <p:cNvPr id="1322" name="Google Shape;1322;p41"/>
          <p:cNvCxnSpPr/>
          <p:nvPr/>
        </p:nvCxnSpPr>
        <p:spPr>
          <a:xfrm>
            <a:off x="363795" y="3741585"/>
            <a:ext cx="11434668" cy="0"/>
          </a:xfrm>
          <a:prstGeom prst="straightConnector1">
            <a:avLst/>
          </a:prstGeom>
          <a:noFill/>
          <a:ln cap="flat" cmpd="sng" w="9525">
            <a:solidFill>
              <a:schemeClr val="dk1"/>
            </a:solidFill>
            <a:prstDash val="solid"/>
            <a:miter lim="8000"/>
            <a:headEnd len="sm" w="sm" type="none"/>
            <a:tailEnd len="sm" w="sm" type="none"/>
          </a:ln>
        </p:spPr>
      </p:cxnSp>
      <p:cxnSp>
        <p:nvCxnSpPr>
          <p:cNvPr id="1323" name="Google Shape;1323;p41"/>
          <p:cNvCxnSpPr/>
          <p:nvPr/>
        </p:nvCxnSpPr>
        <p:spPr>
          <a:xfrm>
            <a:off x="363795" y="3203421"/>
            <a:ext cx="11434668" cy="0"/>
          </a:xfrm>
          <a:prstGeom prst="straightConnector1">
            <a:avLst/>
          </a:prstGeom>
          <a:noFill/>
          <a:ln cap="flat" cmpd="sng" w="9525">
            <a:solidFill>
              <a:schemeClr val="dk1"/>
            </a:solidFill>
            <a:prstDash val="solid"/>
            <a:miter lim="8000"/>
            <a:headEnd len="sm" w="sm" type="none"/>
            <a:tailEnd len="sm" w="sm" type="none"/>
          </a:ln>
        </p:spPr>
      </p:cxnSp>
      <p:sp>
        <p:nvSpPr>
          <p:cNvPr id="1324" name="Google Shape;1324;p41"/>
          <p:cNvSpPr txBox="1"/>
          <p:nvPr/>
        </p:nvSpPr>
        <p:spPr>
          <a:xfrm>
            <a:off x="1944548" y="3782951"/>
            <a:ext cx="1809216" cy="2092805"/>
          </a:xfrm>
          <a:prstGeom prst="rect">
            <a:avLst/>
          </a:prstGeom>
          <a:solidFill>
            <a:schemeClr val="lt1"/>
          </a:solidFill>
          <a:ln>
            <a:noFill/>
          </a:ln>
        </p:spPr>
        <p:txBody>
          <a:bodyPr anchorCtr="0" anchor="t" bIns="27425" lIns="27425" spcFirstLastPara="1" rIns="27425" wrap="square" tIns="27425">
            <a:normAutofit/>
          </a:bodyPr>
          <a:lstStyle/>
          <a:p>
            <a:pPr indent="-174625" lvl="1" marL="182563" marR="0" rtl="0" algn="l">
              <a:spcBef>
                <a:spcPts val="0"/>
              </a:spcBef>
              <a:spcAft>
                <a:spcPts val="0"/>
              </a:spcAft>
              <a:buClr>
                <a:schemeClr val="accent4"/>
              </a:buClr>
              <a:buSzPts val="1100"/>
              <a:buFont typeface="Trebuchet MS"/>
              <a:buChar char="•"/>
            </a:pPr>
            <a:r>
              <a:rPr b="0" i="0" lang="en-US" sz="1100" u="none" cap="none" strike="noStrike">
                <a:solidFill>
                  <a:schemeClr val="dk1"/>
                </a:solidFill>
                <a:latin typeface="Arial"/>
                <a:ea typeface="Arial"/>
                <a:cs typeface="Arial"/>
                <a:sym typeface="Arial"/>
              </a:rPr>
              <a:t>Phase 1: Foundation</a:t>
            </a:r>
            <a:endParaRPr/>
          </a:p>
          <a:p>
            <a:pPr indent="-174625" lvl="1" marL="182563" marR="0" rtl="0" algn="l">
              <a:spcBef>
                <a:spcPts val="300"/>
              </a:spcBef>
              <a:spcAft>
                <a:spcPts val="0"/>
              </a:spcAft>
              <a:buClr>
                <a:schemeClr val="accent4"/>
              </a:buClr>
              <a:buSzPts val="1100"/>
              <a:buFont typeface="Trebuchet MS"/>
              <a:buChar char="•"/>
            </a:pPr>
            <a:r>
              <a:rPr b="0" i="0" lang="en-US" sz="1100" u="none" cap="none" strike="noStrike">
                <a:solidFill>
                  <a:schemeClr val="dk1"/>
                </a:solidFill>
                <a:latin typeface="Arial"/>
                <a:ea typeface="Arial"/>
                <a:cs typeface="Arial"/>
                <a:sym typeface="Arial"/>
              </a:rPr>
              <a:t>Phase 2: Scale</a:t>
            </a:r>
            <a:endParaRPr/>
          </a:p>
          <a:p>
            <a:pPr indent="-174625" lvl="1" marL="182563" marR="0" rtl="0" algn="l">
              <a:spcBef>
                <a:spcPts val="300"/>
              </a:spcBef>
              <a:spcAft>
                <a:spcPts val="0"/>
              </a:spcAft>
              <a:buClr>
                <a:schemeClr val="accent4"/>
              </a:buClr>
              <a:buSzPts val="1100"/>
              <a:buFont typeface="Trebuchet MS"/>
              <a:buChar char="•"/>
            </a:pPr>
            <a:r>
              <a:rPr b="0" i="0" lang="en-US" sz="1100" u="none" cap="none" strike="noStrike">
                <a:solidFill>
                  <a:schemeClr val="dk1"/>
                </a:solidFill>
                <a:latin typeface="Arial"/>
                <a:ea typeface="Arial"/>
                <a:cs typeface="Arial"/>
                <a:sym typeface="Arial"/>
              </a:rPr>
              <a:t>Phase 3: Differentiate</a:t>
            </a:r>
            <a:endParaRPr/>
          </a:p>
          <a:p>
            <a:pPr indent="-174625" lvl="1" marL="182563" marR="0" rtl="0" algn="l">
              <a:spcBef>
                <a:spcPts val="300"/>
              </a:spcBef>
              <a:spcAft>
                <a:spcPts val="0"/>
              </a:spcAft>
              <a:buClr>
                <a:schemeClr val="accent4"/>
              </a:buClr>
              <a:buSzPts val="1100"/>
              <a:buFont typeface="Trebuchet MS"/>
              <a:buChar char="•"/>
            </a:pPr>
            <a:r>
              <a:rPr b="0" i="0" lang="en-US" sz="1100" u="none" cap="none" strike="noStrike">
                <a:solidFill>
                  <a:schemeClr val="dk1"/>
                </a:solidFill>
                <a:latin typeface="Arial"/>
                <a:ea typeface="Arial"/>
                <a:cs typeface="Arial"/>
                <a:sym typeface="Arial"/>
              </a:rPr>
              <a:t>Phase 4: Reinvent</a:t>
            </a:r>
            <a:endParaRPr/>
          </a:p>
        </p:txBody>
      </p:sp>
      <p:sp>
        <p:nvSpPr>
          <p:cNvPr id="1325" name="Google Shape;1325;p41"/>
          <p:cNvSpPr txBox="1"/>
          <p:nvPr/>
        </p:nvSpPr>
        <p:spPr>
          <a:xfrm>
            <a:off x="3932627" y="3782951"/>
            <a:ext cx="1809216" cy="2092805"/>
          </a:xfrm>
          <a:prstGeom prst="rect">
            <a:avLst/>
          </a:prstGeom>
          <a:solidFill>
            <a:schemeClr val="lt1"/>
          </a:solidFill>
          <a:ln>
            <a:noFill/>
          </a:ln>
        </p:spPr>
        <p:txBody>
          <a:bodyPr anchorCtr="0" anchor="t" bIns="27425" lIns="27425" spcFirstLastPara="1" rIns="27425" wrap="square" tIns="27425">
            <a:normAutofit/>
          </a:bodyPr>
          <a:lstStyle/>
          <a:p>
            <a:pPr indent="-174625" lvl="1" marL="182563" marR="0" rtl="0" algn="l">
              <a:spcBef>
                <a:spcPts val="0"/>
              </a:spcBef>
              <a:spcAft>
                <a:spcPts val="0"/>
              </a:spcAft>
              <a:buClr>
                <a:schemeClr val="accent4"/>
              </a:buClr>
              <a:buSzPts val="1100"/>
              <a:buFont typeface="Trebuchet MS"/>
              <a:buChar char="•"/>
            </a:pPr>
            <a:r>
              <a:rPr b="0" i="0" lang="en-US" sz="1100" u="none" cap="none" strike="noStrike">
                <a:solidFill>
                  <a:schemeClr val="dk1"/>
                </a:solidFill>
                <a:latin typeface="Arial"/>
                <a:ea typeface="Arial"/>
                <a:cs typeface="Arial"/>
                <a:sym typeface="Arial"/>
              </a:rPr>
              <a:t>Stand up AI office and governance</a:t>
            </a:r>
            <a:endParaRPr/>
          </a:p>
          <a:p>
            <a:pPr indent="-174625" lvl="1" marL="182563" marR="0" rtl="0" algn="l">
              <a:spcBef>
                <a:spcPts val="300"/>
              </a:spcBef>
              <a:spcAft>
                <a:spcPts val="0"/>
              </a:spcAft>
              <a:buClr>
                <a:schemeClr val="accent4"/>
              </a:buClr>
              <a:buSzPts val="1100"/>
              <a:buFont typeface="Trebuchet MS"/>
              <a:buChar char="•"/>
            </a:pPr>
            <a:r>
              <a:rPr b="0" i="0" lang="en-US" sz="1100" u="none" cap="none" strike="noStrike">
                <a:solidFill>
                  <a:schemeClr val="dk1"/>
                </a:solidFill>
                <a:latin typeface="Arial"/>
                <a:ea typeface="Arial"/>
                <a:cs typeface="Arial"/>
                <a:sym typeface="Arial"/>
              </a:rPr>
              <a:t>Roll Wave 2 across business units</a:t>
            </a:r>
            <a:endParaRPr/>
          </a:p>
          <a:p>
            <a:pPr indent="-174625" lvl="1" marL="182563" marR="0" rtl="0" algn="l">
              <a:spcBef>
                <a:spcPts val="300"/>
              </a:spcBef>
              <a:spcAft>
                <a:spcPts val="0"/>
              </a:spcAft>
              <a:buClr>
                <a:schemeClr val="accent4"/>
              </a:buClr>
              <a:buSzPts val="1100"/>
              <a:buFont typeface="Trebuchet MS"/>
              <a:buChar char="•"/>
            </a:pPr>
            <a:r>
              <a:rPr b="0" i="0" lang="en-US" sz="1100" u="none" cap="none" strike="noStrike">
                <a:solidFill>
                  <a:schemeClr val="dk1"/>
                </a:solidFill>
                <a:latin typeface="Arial"/>
                <a:ea typeface="Arial"/>
                <a:cs typeface="Arial"/>
                <a:sym typeface="Arial"/>
              </a:rPr>
              <a:t>Launch differentiating use cases</a:t>
            </a:r>
            <a:endParaRPr/>
          </a:p>
          <a:p>
            <a:pPr indent="-174625" lvl="1" marL="182563" marR="0" rtl="0" algn="l">
              <a:spcBef>
                <a:spcPts val="300"/>
              </a:spcBef>
              <a:spcAft>
                <a:spcPts val="0"/>
              </a:spcAft>
              <a:buClr>
                <a:schemeClr val="accent4"/>
              </a:buClr>
              <a:buSzPts val="1100"/>
              <a:buFont typeface="Trebuchet MS"/>
              <a:buChar char="•"/>
            </a:pPr>
            <a:r>
              <a:rPr b="0" i="0" lang="en-US" sz="1100" u="none" cap="none" strike="noStrike">
                <a:solidFill>
                  <a:schemeClr val="dk1"/>
                </a:solidFill>
                <a:latin typeface="Arial"/>
                <a:ea typeface="Arial"/>
                <a:cs typeface="Arial"/>
                <a:sym typeface="Arial"/>
              </a:rPr>
              <a:t>Pursue Wave 4 bets and new models</a:t>
            </a:r>
            <a:endParaRPr/>
          </a:p>
        </p:txBody>
      </p:sp>
      <p:sp>
        <p:nvSpPr>
          <p:cNvPr id="1326" name="Google Shape;1326;p41"/>
          <p:cNvSpPr txBox="1"/>
          <p:nvPr/>
        </p:nvSpPr>
        <p:spPr>
          <a:xfrm>
            <a:off x="5920706" y="3782951"/>
            <a:ext cx="1809216" cy="2092805"/>
          </a:xfrm>
          <a:prstGeom prst="rect">
            <a:avLst/>
          </a:prstGeom>
          <a:solidFill>
            <a:schemeClr val="lt1"/>
          </a:solidFill>
          <a:ln>
            <a:noFill/>
          </a:ln>
        </p:spPr>
        <p:txBody>
          <a:bodyPr anchorCtr="0" anchor="t" bIns="27425" lIns="27425" spcFirstLastPara="1" rIns="27425" wrap="square" tIns="27425">
            <a:normAutofit/>
          </a:bodyPr>
          <a:lstStyle/>
          <a:p>
            <a:pPr indent="-174625" lvl="1" marL="182563" marR="0" rtl="0" algn="l">
              <a:spcBef>
                <a:spcPts val="0"/>
              </a:spcBef>
              <a:spcAft>
                <a:spcPts val="0"/>
              </a:spcAft>
              <a:buClr>
                <a:schemeClr val="accent4"/>
              </a:buClr>
              <a:buSzPts val="1100"/>
              <a:buFont typeface="Trebuchet MS"/>
              <a:buChar char="•"/>
            </a:pPr>
            <a:r>
              <a:rPr b="0" i="0" lang="en-US" sz="1100" u="none" cap="none" strike="noStrike">
                <a:solidFill>
                  <a:schemeClr val="dk1"/>
                </a:solidFill>
                <a:latin typeface="Arial"/>
                <a:ea typeface="Arial"/>
                <a:cs typeface="Arial"/>
                <a:sym typeface="Arial"/>
              </a:rPr>
              <a:t>Build platform and data products</a:t>
            </a:r>
            <a:endParaRPr/>
          </a:p>
          <a:p>
            <a:pPr indent="-174625" lvl="1" marL="182563" marR="0" rtl="0" algn="l">
              <a:spcBef>
                <a:spcPts val="300"/>
              </a:spcBef>
              <a:spcAft>
                <a:spcPts val="0"/>
              </a:spcAft>
              <a:buClr>
                <a:schemeClr val="accent4"/>
              </a:buClr>
              <a:buSzPts val="1100"/>
              <a:buFont typeface="Trebuchet MS"/>
              <a:buChar char="•"/>
            </a:pPr>
            <a:r>
              <a:rPr b="0" i="0" lang="en-US" sz="1100" u="none" cap="none" strike="noStrike">
                <a:solidFill>
                  <a:schemeClr val="dk1"/>
                </a:solidFill>
                <a:latin typeface="Arial"/>
                <a:ea typeface="Arial"/>
                <a:cs typeface="Arial"/>
                <a:sym typeface="Arial"/>
              </a:rPr>
              <a:t>Scale proven patterns and reuse</a:t>
            </a:r>
            <a:endParaRPr/>
          </a:p>
          <a:p>
            <a:pPr indent="-174625" lvl="1" marL="182563" marR="0" rtl="0" algn="l">
              <a:spcBef>
                <a:spcPts val="300"/>
              </a:spcBef>
              <a:spcAft>
                <a:spcPts val="0"/>
              </a:spcAft>
              <a:buClr>
                <a:schemeClr val="accent4"/>
              </a:buClr>
              <a:buSzPts val="1100"/>
              <a:buFont typeface="Trebuchet MS"/>
              <a:buChar char="•"/>
            </a:pPr>
            <a:r>
              <a:rPr b="0" i="0" lang="en-US" sz="1100" u="none" cap="none" strike="noStrike">
                <a:solidFill>
                  <a:schemeClr val="dk1"/>
                </a:solidFill>
                <a:latin typeface="Arial"/>
                <a:ea typeface="Arial"/>
                <a:cs typeface="Arial"/>
                <a:sym typeface="Arial"/>
              </a:rPr>
              <a:t>Ship AI-enabled product features</a:t>
            </a:r>
            <a:endParaRPr/>
          </a:p>
          <a:p>
            <a:pPr indent="-174625" lvl="1" marL="182563" marR="0" rtl="0" algn="l">
              <a:spcBef>
                <a:spcPts val="300"/>
              </a:spcBef>
              <a:spcAft>
                <a:spcPts val="0"/>
              </a:spcAft>
              <a:buClr>
                <a:schemeClr val="accent4"/>
              </a:buClr>
              <a:buSzPts val="1100"/>
              <a:buFont typeface="Trebuchet MS"/>
              <a:buChar char="•"/>
            </a:pPr>
            <a:r>
              <a:rPr b="0" i="0" lang="en-US" sz="1100" u="none" cap="none" strike="noStrike">
                <a:solidFill>
                  <a:schemeClr val="dk1"/>
                </a:solidFill>
                <a:latin typeface="Arial"/>
                <a:ea typeface="Arial"/>
                <a:cs typeface="Arial"/>
                <a:sym typeface="Arial"/>
              </a:rPr>
              <a:t>Build autonomous workflows</a:t>
            </a:r>
            <a:endParaRPr/>
          </a:p>
        </p:txBody>
      </p:sp>
      <p:sp>
        <p:nvSpPr>
          <p:cNvPr id="1327" name="Google Shape;1327;p41"/>
          <p:cNvSpPr txBox="1"/>
          <p:nvPr/>
        </p:nvSpPr>
        <p:spPr>
          <a:xfrm>
            <a:off x="7908785" y="3782951"/>
            <a:ext cx="1809216" cy="2092805"/>
          </a:xfrm>
          <a:prstGeom prst="rect">
            <a:avLst/>
          </a:prstGeom>
          <a:solidFill>
            <a:schemeClr val="lt1"/>
          </a:solidFill>
          <a:ln>
            <a:noFill/>
          </a:ln>
        </p:spPr>
        <p:txBody>
          <a:bodyPr anchorCtr="0" anchor="t" bIns="27425" lIns="27425" spcFirstLastPara="1" rIns="27425" wrap="square" tIns="27425">
            <a:normAutofit/>
          </a:bodyPr>
          <a:lstStyle/>
          <a:p>
            <a:pPr indent="-174625" lvl="1" marL="182563" marR="0" rtl="0" algn="l">
              <a:spcBef>
                <a:spcPts val="0"/>
              </a:spcBef>
              <a:spcAft>
                <a:spcPts val="0"/>
              </a:spcAft>
              <a:buClr>
                <a:schemeClr val="accent4"/>
              </a:buClr>
              <a:buSzPts val="1100"/>
              <a:buFont typeface="Trebuchet MS"/>
              <a:buChar char="•"/>
            </a:pPr>
            <a:r>
              <a:rPr b="0" i="0" lang="en-US" sz="1100" u="none" cap="none" strike="noStrike">
                <a:solidFill>
                  <a:schemeClr val="dk1"/>
                </a:solidFill>
                <a:latin typeface="Arial"/>
                <a:ea typeface="Arial"/>
                <a:cs typeface="Arial"/>
                <a:sym typeface="Arial"/>
              </a:rPr>
              <a:t>Deliver Wave 1 quick wins</a:t>
            </a:r>
            <a:endParaRPr/>
          </a:p>
          <a:p>
            <a:pPr indent="-174625" lvl="1" marL="182563" marR="0" rtl="0" algn="l">
              <a:spcBef>
                <a:spcPts val="300"/>
              </a:spcBef>
              <a:spcAft>
                <a:spcPts val="0"/>
              </a:spcAft>
              <a:buClr>
                <a:schemeClr val="accent4"/>
              </a:buClr>
              <a:buSzPts val="1100"/>
              <a:buFont typeface="Trebuchet MS"/>
              <a:buChar char="•"/>
            </a:pPr>
            <a:r>
              <a:rPr b="0" i="0" lang="en-US" sz="1100" u="none" cap="none" strike="noStrike">
                <a:solidFill>
                  <a:schemeClr val="dk1"/>
                </a:solidFill>
                <a:latin typeface="Arial"/>
                <a:ea typeface="Arial"/>
                <a:cs typeface="Arial"/>
                <a:sym typeface="Arial"/>
              </a:rPr>
              <a:t>Deepen data and platform maturity</a:t>
            </a:r>
            <a:endParaRPr/>
          </a:p>
          <a:p>
            <a:pPr indent="-174625" lvl="1" marL="182563" marR="0" rtl="0" algn="l">
              <a:spcBef>
                <a:spcPts val="300"/>
              </a:spcBef>
              <a:spcAft>
                <a:spcPts val="0"/>
              </a:spcAft>
              <a:buClr>
                <a:schemeClr val="accent4"/>
              </a:buClr>
              <a:buSzPts val="1100"/>
              <a:buFont typeface="Trebuchet MS"/>
              <a:buChar char="•"/>
            </a:pPr>
            <a:r>
              <a:rPr b="0" i="0" lang="en-US" sz="1100" u="none" cap="none" strike="noStrike">
                <a:solidFill>
                  <a:schemeClr val="dk1"/>
                </a:solidFill>
                <a:latin typeface="Arial"/>
                <a:ea typeface="Arial"/>
                <a:cs typeface="Arial"/>
                <a:sym typeface="Arial"/>
              </a:rPr>
              <a:t>Deepen personalization and pricing</a:t>
            </a:r>
            <a:endParaRPr/>
          </a:p>
          <a:p>
            <a:pPr indent="-174625" lvl="1" marL="182563" marR="0" rtl="0" algn="l">
              <a:spcBef>
                <a:spcPts val="300"/>
              </a:spcBef>
              <a:spcAft>
                <a:spcPts val="0"/>
              </a:spcAft>
              <a:buClr>
                <a:schemeClr val="accent4"/>
              </a:buClr>
              <a:buSzPts val="1100"/>
              <a:buFont typeface="Trebuchet MS"/>
              <a:buChar char="•"/>
            </a:pPr>
            <a:r>
              <a:rPr b="0" i="0" lang="en-US" sz="1100" u="none" cap="none" strike="noStrike">
                <a:solidFill>
                  <a:schemeClr val="dk1"/>
                </a:solidFill>
                <a:latin typeface="Arial"/>
                <a:ea typeface="Arial"/>
                <a:cs typeface="Arial"/>
                <a:sym typeface="Arial"/>
              </a:rPr>
              <a:t>Explore AI-native business models</a:t>
            </a:r>
            <a:endParaRPr/>
          </a:p>
        </p:txBody>
      </p:sp>
      <p:sp>
        <p:nvSpPr>
          <p:cNvPr id="1328" name="Google Shape;1328;p41"/>
          <p:cNvSpPr txBox="1"/>
          <p:nvPr/>
        </p:nvSpPr>
        <p:spPr>
          <a:xfrm>
            <a:off x="9896864" y="3782951"/>
            <a:ext cx="1809216" cy="2092805"/>
          </a:xfrm>
          <a:prstGeom prst="rect">
            <a:avLst/>
          </a:prstGeom>
          <a:solidFill>
            <a:schemeClr val="lt1"/>
          </a:solidFill>
          <a:ln>
            <a:noFill/>
          </a:ln>
        </p:spPr>
        <p:txBody>
          <a:bodyPr anchorCtr="0" anchor="t" bIns="27425" lIns="27425" spcFirstLastPara="1" rIns="27425" wrap="square" tIns="27425">
            <a:normAutofit/>
          </a:bodyPr>
          <a:lstStyle/>
          <a:p>
            <a:pPr indent="-174625" lvl="1" marL="182563" marR="0" rtl="0" algn="l">
              <a:spcBef>
                <a:spcPts val="0"/>
              </a:spcBef>
              <a:spcAft>
                <a:spcPts val="0"/>
              </a:spcAft>
              <a:buClr>
                <a:schemeClr val="accent4"/>
              </a:buClr>
              <a:buSzPts val="1100"/>
              <a:buFont typeface="Trebuchet MS"/>
              <a:buChar char="•"/>
            </a:pPr>
            <a:r>
              <a:rPr b="0" i="0" lang="en-US" sz="1100" u="none" cap="none" strike="noStrike">
                <a:solidFill>
                  <a:schemeClr val="dk1"/>
                </a:solidFill>
                <a:latin typeface="Arial"/>
                <a:ea typeface="Arial"/>
                <a:cs typeface="Arial"/>
                <a:sym typeface="Arial"/>
              </a:rPr>
              <a:t>Instrument value tracking</a:t>
            </a:r>
            <a:endParaRPr/>
          </a:p>
          <a:p>
            <a:pPr indent="-174625" lvl="1" marL="182563" marR="0" rtl="0" algn="l">
              <a:spcBef>
                <a:spcPts val="300"/>
              </a:spcBef>
              <a:spcAft>
                <a:spcPts val="0"/>
              </a:spcAft>
              <a:buClr>
                <a:schemeClr val="accent4"/>
              </a:buClr>
              <a:buSzPts val="1100"/>
              <a:buFont typeface="Trebuchet MS"/>
              <a:buChar char="•"/>
            </a:pPr>
            <a:r>
              <a:rPr b="0" i="0" lang="en-US" sz="1100" u="none" cap="none" strike="noStrike">
                <a:solidFill>
                  <a:schemeClr val="dk1"/>
                </a:solidFill>
                <a:latin typeface="Arial"/>
                <a:ea typeface="Arial"/>
                <a:cs typeface="Arial"/>
                <a:sym typeface="Arial"/>
              </a:rPr>
              <a:t>Broaden adoption and change</a:t>
            </a:r>
            <a:endParaRPr/>
          </a:p>
          <a:p>
            <a:pPr indent="-174625" lvl="1" marL="182563" marR="0" rtl="0" algn="l">
              <a:spcBef>
                <a:spcPts val="300"/>
              </a:spcBef>
              <a:spcAft>
                <a:spcPts val="0"/>
              </a:spcAft>
              <a:buClr>
                <a:schemeClr val="accent4"/>
              </a:buClr>
              <a:buSzPts val="1100"/>
              <a:buFont typeface="Trebuchet MS"/>
              <a:buChar char="•"/>
            </a:pPr>
            <a:r>
              <a:rPr b="0" i="0" lang="en-US" sz="1100" u="none" cap="none" strike="noStrike">
                <a:solidFill>
                  <a:schemeClr val="dk1"/>
                </a:solidFill>
                <a:latin typeface="Arial"/>
                <a:ea typeface="Arial"/>
                <a:cs typeface="Arial"/>
                <a:sym typeface="Arial"/>
              </a:rPr>
              <a:t>Strengthen responsible-AI practice</a:t>
            </a:r>
            <a:endParaRPr/>
          </a:p>
          <a:p>
            <a:pPr indent="-174625" lvl="1" marL="182563" marR="0" rtl="0" algn="l">
              <a:spcBef>
                <a:spcPts val="300"/>
              </a:spcBef>
              <a:spcAft>
                <a:spcPts val="0"/>
              </a:spcAft>
              <a:buClr>
                <a:schemeClr val="accent4"/>
              </a:buClr>
              <a:buSzPts val="1100"/>
              <a:buFont typeface="Trebuchet MS"/>
              <a:buChar char="•"/>
            </a:pPr>
            <a:r>
              <a:rPr b="0" i="0" lang="en-US" sz="1100" u="none" cap="none" strike="noStrike">
                <a:solidFill>
                  <a:schemeClr val="dk1"/>
                </a:solidFill>
                <a:latin typeface="Arial"/>
                <a:ea typeface="Arial"/>
                <a:cs typeface="Arial"/>
                <a:sym typeface="Arial"/>
              </a:rPr>
              <a:t>Reinvest gains into new bets</a:t>
            </a:r>
            <a:endParaRPr/>
          </a:p>
        </p:txBody>
      </p:sp>
      <p:sp>
        <p:nvSpPr>
          <p:cNvPr id="1329" name="Google Shape;1329;p41"/>
          <p:cNvSpPr txBox="1"/>
          <p:nvPr/>
        </p:nvSpPr>
        <p:spPr>
          <a:xfrm>
            <a:off x="1944548" y="3244789"/>
            <a:ext cx="1809216" cy="455428"/>
          </a:xfrm>
          <a:prstGeom prst="rect">
            <a:avLst/>
          </a:prstGeom>
          <a:noFill/>
          <a:ln>
            <a:noFill/>
          </a:ln>
        </p:spPr>
        <p:txBody>
          <a:bodyPr anchorCtr="0" anchor="ctr" bIns="27425" lIns="27425" spcFirstLastPara="1" rIns="27425" wrap="square" tIns="27425">
            <a:normAutofit/>
          </a:bodyPr>
          <a:lstStyle/>
          <a:p>
            <a:pPr indent="0" lvl="1" marL="92075" marR="0" rtl="0" algn="ctr">
              <a:spcBef>
                <a:spcPts val="0"/>
              </a:spcBef>
              <a:spcAft>
                <a:spcPts val="0"/>
              </a:spcAft>
              <a:buClr>
                <a:schemeClr val="accent4"/>
              </a:buClr>
              <a:buSzPts val="1200"/>
              <a:buFont typeface="Trebuchet MS"/>
              <a:buNone/>
            </a:pPr>
            <a:r>
              <a:rPr b="1" i="0" lang="en-US" sz="1200" u="none" cap="none" strike="noStrike">
                <a:solidFill>
                  <a:schemeClr val="dk1"/>
                </a:solidFill>
                <a:latin typeface="Arial"/>
                <a:ea typeface="Arial"/>
                <a:cs typeface="Arial"/>
                <a:sym typeface="Arial"/>
              </a:rPr>
              <a:t>5%</a:t>
            </a:r>
            <a:endParaRPr/>
          </a:p>
        </p:txBody>
      </p:sp>
      <p:sp>
        <p:nvSpPr>
          <p:cNvPr id="1330" name="Google Shape;1330;p41"/>
          <p:cNvSpPr txBox="1"/>
          <p:nvPr/>
        </p:nvSpPr>
        <p:spPr>
          <a:xfrm>
            <a:off x="3932627" y="3244789"/>
            <a:ext cx="1809216" cy="455428"/>
          </a:xfrm>
          <a:prstGeom prst="rect">
            <a:avLst/>
          </a:prstGeom>
          <a:noFill/>
          <a:ln>
            <a:noFill/>
          </a:ln>
        </p:spPr>
        <p:txBody>
          <a:bodyPr anchorCtr="0" anchor="ctr" bIns="27425" lIns="27425" spcFirstLastPara="1" rIns="27425" wrap="square" tIns="27425">
            <a:normAutofit/>
          </a:bodyPr>
          <a:lstStyle/>
          <a:p>
            <a:pPr indent="0" lvl="1" marL="92075" marR="0" rtl="0" algn="ctr">
              <a:spcBef>
                <a:spcPts val="0"/>
              </a:spcBef>
              <a:spcAft>
                <a:spcPts val="0"/>
              </a:spcAft>
              <a:buClr>
                <a:schemeClr val="accent4"/>
              </a:buClr>
              <a:buSzPts val="1200"/>
              <a:buFont typeface="Trebuchet MS"/>
              <a:buNone/>
            </a:pPr>
            <a:r>
              <a:rPr b="1" i="0" lang="en-US" sz="1200" u="none" cap="none" strike="noStrike">
                <a:solidFill>
                  <a:schemeClr val="dk1"/>
                </a:solidFill>
                <a:latin typeface="Arial"/>
                <a:ea typeface="Arial"/>
                <a:cs typeface="Arial"/>
                <a:sym typeface="Arial"/>
              </a:rPr>
              <a:t>30%</a:t>
            </a:r>
            <a:endParaRPr/>
          </a:p>
        </p:txBody>
      </p:sp>
      <p:sp>
        <p:nvSpPr>
          <p:cNvPr id="1331" name="Google Shape;1331;p41"/>
          <p:cNvSpPr txBox="1"/>
          <p:nvPr/>
        </p:nvSpPr>
        <p:spPr>
          <a:xfrm>
            <a:off x="5920706" y="3244789"/>
            <a:ext cx="1809216" cy="455428"/>
          </a:xfrm>
          <a:prstGeom prst="rect">
            <a:avLst/>
          </a:prstGeom>
          <a:noFill/>
          <a:ln>
            <a:noFill/>
          </a:ln>
        </p:spPr>
        <p:txBody>
          <a:bodyPr anchorCtr="0" anchor="ctr" bIns="27425" lIns="27425" spcFirstLastPara="1" rIns="27425" wrap="square" tIns="27425">
            <a:normAutofit/>
          </a:bodyPr>
          <a:lstStyle/>
          <a:p>
            <a:pPr indent="0" lvl="1" marL="92075" marR="0" rtl="0" algn="ctr">
              <a:spcBef>
                <a:spcPts val="0"/>
              </a:spcBef>
              <a:spcAft>
                <a:spcPts val="0"/>
              </a:spcAft>
              <a:buClr>
                <a:schemeClr val="accent4"/>
              </a:buClr>
              <a:buSzPts val="1200"/>
              <a:buFont typeface="Trebuchet MS"/>
              <a:buNone/>
            </a:pPr>
            <a:r>
              <a:rPr b="1" i="0" lang="en-US" sz="1200" u="none" cap="none" strike="noStrike">
                <a:solidFill>
                  <a:schemeClr val="dk1"/>
                </a:solidFill>
                <a:latin typeface="Arial"/>
                <a:ea typeface="Arial"/>
                <a:cs typeface="Arial"/>
                <a:sym typeface="Arial"/>
              </a:rPr>
              <a:t>60%</a:t>
            </a:r>
            <a:endParaRPr/>
          </a:p>
        </p:txBody>
      </p:sp>
      <p:sp>
        <p:nvSpPr>
          <p:cNvPr id="1332" name="Google Shape;1332;p41"/>
          <p:cNvSpPr txBox="1"/>
          <p:nvPr/>
        </p:nvSpPr>
        <p:spPr>
          <a:xfrm>
            <a:off x="7908785" y="3244789"/>
            <a:ext cx="1809216" cy="455428"/>
          </a:xfrm>
          <a:prstGeom prst="rect">
            <a:avLst/>
          </a:prstGeom>
          <a:noFill/>
          <a:ln>
            <a:noFill/>
          </a:ln>
        </p:spPr>
        <p:txBody>
          <a:bodyPr anchorCtr="0" anchor="ctr" bIns="27425" lIns="27425" spcFirstLastPara="1" rIns="27425" wrap="square" tIns="27425">
            <a:normAutofit/>
          </a:bodyPr>
          <a:lstStyle/>
          <a:p>
            <a:pPr indent="0" lvl="1" marL="92075" marR="0" rtl="0" algn="ctr">
              <a:spcBef>
                <a:spcPts val="0"/>
              </a:spcBef>
              <a:spcAft>
                <a:spcPts val="0"/>
              </a:spcAft>
              <a:buClr>
                <a:schemeClr val="accent4"/>
              </a:buClr>
              <a:buSzPts val="1200"/>
              <a:buFont typeface="Trebuchet MS"/>
              <a:buNone/>
            </a:pPr>
            <a:r>
              <a:rPr b="1" i="0" lang="en-US" sz="1200" u="none" cap="none" strike="noStrike">
                <a:solidFill>
                  <a:schemeClr val="dk1"/>
                </a:solidFill>
                <a:latin typeface="Arial"/>
                <a:ea typeface="Arial"/>
                <a:cs typeface="Arial"/>
                <a:sym typeface="Arial"/>
              </a:rPr>
              <a:t>85%</a:t>
            </a:r>
            <a:endParaRPr/>
          </a:p>
        </p:txBody>
      </p:sp>
      <p:sp>
        <p:nvSpPr>
          <p:cNvPr id="1333" name="Google Shape;1333;p41"/>
          <p:cNvSpPr txBox="1"/>
          <p:nvPr/>
        </p:nvSpPr>
        <p:spPr>
          <a:xfrm>
            <a:off x="9896864" y="3244789"/>
            <a:ext cx="1809216" cy="455428"/>
          </a:xfrm>
          <a:prstGeom prst="rect">
            <a:avLst/>
          </a:prstGeom>
          <a:noFill/>
          <a:ln>
            <a:noFill/>
          </a:ln>
        </p:spPr>
        <p:txBody>
          <a:bodyPr anchorCtr="0" anchor="ctr" bIns="27425" lIns="27425" spcFirstLastPara="1" rIns="27425" wrap="square" tIns="27425">
            <a:normAutofit/>
          </a:bodyPr>
          <a:lstStyle/>
          <a:p>
            <a:pPr indent="0" lvl="1" marL="92075" marR="0" rtl="0" algn="ctr">
              <a:spcBef>
                <a:spcPts val="0"/>
              </a:spcBef>
              <a:spcAft>
                <a:spcPts val="0"/>
              </a:spcAft>
              <a:buClr>
                <a:schemeClr val="accent4"/>
              </a:buClr>
              <a:buSzPts val="1200"/>
              <a:buFont typeface="Trebuchet MS"/>
              <a:buNone/>
            </a:pPr>
            <a:r>
              <a:rPr b="1" i="0" lang="en-US" sz="1200" u="none" cap="none" strike="noStrike">
                <a:solidFill>
                  <a:schemeClr val="dk1"/>
                </a:solidFill>
                <a:latin typeface="Arial"/>
                <a:ea typeface="Arial"/>
                <a:cs typeface="Arial"/>
                <a:sym typeface="Arial"/>
              </a:rPr>
              <a:t>100%</a:t>
            </a:r>
            <a:endParaRPr/>
          </a:p>
        </p:txBody>
      </p:sp>
      <p:sp>
        <p:nvSpPr>
          <p:cNvPr id="1334" name="Google Shape;1334;p41"/>
          <p:cNvSpPr/>
          <p:nvPr/>
        </p:nvSpPr>
        <p:spPr>
          <a:xfrm>
            <a:off x="1944548" y="2122270"/>
            <a:ext cx="1809216" cy="356840"/>
          </a:xfrm>
          <a:prstGeom prst="roundRect">
            <a:avLst>
              <a:gd fmla="val 82196" name="adj"/>
            </a:avLst>
          </a:prstGeom>
          <a:solidFill>
            <a:schemeClr val="dk2"/>
          </a:solidFill>
          <a:ln cap="rnd" cmpd="sng" w="9525">
            <a:solidFill>
              <a:schemeClr val="dk2"/>
            </a:solidFill>
            <a:prstDash val="solid"/>
            <a:round/>
            <a:headEnd len="sm" w="sm" type="none"/>
            <a:tailEnd len="sm" w="sm" type="none"/>
          </a:ln>
        </p:spPr>
        <p:txBody>
          <a:bodyPr anchorCtr="0" anchor="ctr" bIns="27425" lIns="27425" spcFirstLastPara="1" rIns="27425" wrap="square" tIns="27425">
            <a:noAutofit/>
          </a:bodyPr>
          <a:lstStyle/>
          <a:p>
            <a:pPr indent="0" lvl="0" marL="0" marR="0" rtl="0" algn="ctr">
              <a:spcBef>
                <a:spcPts val="0"/>
              </a:spcBef>
              <a:spcAft>
                <a:spcPts val="0"/>
              </a:spcAft>
              <a:buNone/>
            </a:pPr>
            <a:r>
              <a:rPr lang="en-US" sz="1400">
                <a:solidFill>
                  <a:schemeClr val="lt1"/>
                </a:solidFill>
                <a:latin typeface="Georgia"/>
                <a:ea typeface="Georgia"/>
                <a:cs typeface="Georgia"/>
                <a:sym typeface="Georgia"/>
              </a:rPr>
              <a:t>Foundation</a:t>
            </a:r>
            <a:endParaRPr/>
          </a:p>
        </p:txBody>
      </p:sp>
      <p:sp>
        <p:nvSpPr>
          <p:cNvPr id="1335" name="Google Shape;1335;p41"/>
          <p:cNvSpPr/>
          <p:nvPr/>
        </p:nvSpPr>
        <p:spPr>
          <a:xfrm>
            <a:off x="3932627" y="2122270"/>
            <a:ext cx="1809216" cy="356840"/>
          </a:xfrm>
          <a:prstGeom prst="roundRect">
            <a:avLst>
              <a:gd fmla="val 82196" name="adj"/>
            </a:avLst>
          </a:prstGeom>
          <a:solidFill>
            <a:schemeClr val="dk2"/>
          </a:solidFill>
          <a:ln cap="rnd" cmpd="sng" w="9525">
            <a:solidFill>
              <a:schemeClr val="dk2"/>
            </a:solidFill>
            <a:prstDash val="solid"/>
            <a:round/>
            <a:headEnd len="sm" w="sm" type="none"/>
            <a:tailEnd len="sm" w="sm" type="none"/>
          </a:ln>
        </p:spPr>
        <p:txBody>
          <a:bodyPr anchorCtr="0" anchor="ctr" bIns="27425" lIns="27425" spcFirstLastPara="1" rIns="27425" wrap="square" tIns="27425">
            <a:noAutofit/>
          </a:bodyPr>
          <a:lstStyle/>
          <a:p>
            <a:pPr indent="0" lvl="0" marL="0" marR="0" rtl="0" algn="ctr">
              <a:spcBef>
                <a:spcPts val="0"/>
              </a:spcBef>
              <a:spcAft>
                <a:spcPts val="0"/>
              </a:spcAft>
              <a:buNone/>
            </a:pPr>
            <a:r>
              <a:rPr lang="en-US" sz="1400">
                <a:solidFill>
                  <a:schemeClr val="lt1"/>
                </a:solidFill>
                <a:latin typeface="Georgia"/>
                <a:ea typeface="Georgia"/>
                <a:cs typeface="Georgia"/>
                <a:sym typeface="Georgia"/>
              </a:rPr>
              <a:t>Scale</a:t>
            </a:r>
            <a:endParaRPr/>
          </a:p>
        </p:txBody>
      </p:sp>
      <p:sp>
        <p:nvSpPr>
          <p:cNvPr id="1336" name="Google Shape;1336;p41"/>
          <p:cNvSpPr/>
          <p:nvPr/>
        </p:nvSpPr>
        <p:spPr>
          <a:xfrm>
            <a:off x="5920706" y="2122270"/>
            <a:ext cx="1809216" cy="356840"/>
          </a:xfrm>
          <a:prstGeom prst="roundRect">
            <a:avLst>
              <a:gd fmla="val 82196" name="adj"/>
            </a:avLst>
          </a:prstGeom>
          <a:solidFill>
            <a:schemeClr val="dk2"/>
          </a:solidFill>
          <a:ln cap="rnd" cmpd="sng" w="9525">
            <a:solidFill>
              <a:schemeClr val="dk2"/>
            </a:solidFill>
            <a:prstDash val="solid"/>
            <a:round/>
            <a:headEnd len="sm" w="sm" type="none"/>
            <a:tailEnd len="sm" w="sm" type="none"/>
          </a:ln>
        </p:spPr>
        <p:txBody>
          <a:bodyPr anchorCtr="0" anchor="ctr" bIns="27425" lIns="27425" spcFirstLastPara="1" rIns="27425" wrap="square" tIns="27425">
            <a:noAutofit/>
          </a:bodyPr>
          <a:lstStyle/>
          <a:p>
            <a:pPr indent="0" lvl="0" marL="0" marR="0" rtl="0" algn="ctr">
              <a:spcBef>
                <a:spcPts val="0"/>
              </a:spcBef>
              <a:spcAft>
                <a:spcPts val="0"/>
              </a:spcAft>
              <a:buNone/>
            </a:pPr>
            <a:r>
              <a:rPr lang="en-US" sz="1400">
                <a:solidFill>
                  <a:schemeClr val="lt1"/>
                </a:solidFill>
                <a:latin typeface="Georgia"/>
                <a:ea typeface="Georgia"/>
                <a:cs typeface="Georgia"/>
                <a:sym typeface="Georgia"/>
              </a:rPr>
              <a:t>Differentiate</a:t>
            </a:r>
            <a:endParaRPr/>
          </a:p>
        </p:txBody>
      </p:sp>
      <p:sp>
        <p:nvSpPr>
          <p:cNvPr id="1337" name="Google Shape;1337;p41"/>
          <p:cNvSpPr/>
          <p:nvPr/>
        </p:nvSpPr>
        <p:spPr>
          <a:xfrm>
            <a:off x="7908785" y="2122270"/>
            <a:ext cx="1809216" cy="356840"/>
          </a:xfrm>
          <a:prstGeom prst="roundRect">
            <a:avLst>
              <a:gd fmla="val 82196" name="adj"/>
            </a:avLst>
          </a:prstGeom>
          <a:solidFill>
            <a:schemeClr val="dk2"/>
          </a:solidFill>
          <a:ln cap="rnd" cmpd="sng" w="9525">
            <a:solidFill>
              <a:schemeClr val="dk2"/>
            </a:solidFill>
            <a:prstDash val="solid"/>
            <a:round/>
            <a:headEnd len="sm" w="sm" type="none"/>
            <a:tailEnd len="sm" w="sm" type="none"/>
          </a:ln>
        </p:spPr>
        <p:txBody>
          <a:bodyPr anchorCtr="0" anchor="ctr" bIns="27425" lIns="27425" spcFirstLastPara="1" rIns="27425" wrap="square" tIns="27425">
            <a:noAutofit/>
          </a:bodyPr>
          <a:lstStyle/>
          <a:p>
            <a:pPr indent="0" lvl="0" marL="0" marR="0" rtl="0" algn="ctr">
              <a:spcBef>
                <a:spcPts val="0"/>
              </a:spcBef>
              <a:spcAft>
                <a:spcPts val="0"/>
              </a:spcAft>
              <a:buNone/>
            </a:pPr>
            <a:r>
              <a:rPr lang="en-US" sz="1400">
                <a:solidFill>
                  <a:schemeClr val="lt1"/>
                </a:solidFill>
                <a:latin typeface="Georgia"/>
                <a:ea typeface="Georgia"/>
                <a:cs typeface="Georgia"/>
                <a:sym typeface="Georgia"/>
              </a:rPr>
              <a:t>Reinvent</a:t>
            </a:r>
            <a:endParaRPr/>
          </a:p>
        </p:txBody>
      </p:sp>
      <p:sp>
        <p:nvSpPr>
          <p:cNvPr id="1338" name="Google Shape;1338;p41"/>
          <p:cNvSpPr/>
          <p:nvPr/>
        </p:nvSpPr>
        <p:spPr>
          <a:xfrm>
            <a:off x="9896864" y="2122270"/>
            <a:ext cx="1809216" cy="356840"/>
          </a:xfrm>
          <a:prstGeom prst="roundRect">
            <a:avLst>
              <a:gd fmla="val 82196" name="adj"/>
            </a:avLst>
          </a:prstGeom>
          <a:solidFill>
            <a:schemeClr val="dk2"/>
          </a:solidFill>
          <a:ln cap="rnd" cmpd="sng" w="9525">
            <a:solidFill>
              <a:schemeClr val="dk2"/>
            </a:solidFill>
            <a:prstDash val="solid"/>
            <a:round/>
            <a:headEnd len="sm" w="sm" type="none"/>
            <a:tailEnd len="sm" w="sm" type="none"/>
          </a:ln>
        </p:spPr>
        <p:txBody>
          <a:bodyPr anchorCtr="0" anchor="ctr" bIns="27425" lIns="27425" spcFirstLastPara="1" rIns="27425" wrap="square" tIns="27425">
            <a:noAutofit/>
          </a:bodyPr>
          <a:lstStyle/>
          <a:p>
            <a:pPr indent="0" lvl="0" marL="0" marR="0" rtl="0" algn="ctr">
              <a:spcBef>
                <a:spcPts val="0"/>
              </a:spcBef>
              <a:spcAft>
                <a:spcPts val="0"/>
              </a:spcAft>
              <a:buNone/>
            </a:pPr>
            <a:r>
              <a:rPr lang="en-US" sz="1400">
                <a:solidFill>
                  <a:schemeClr val="lt1"/>
                </a:solidFill>
                <a:latin typeface="Georgia"/>
                <a:ea typeface="Georgia"/>
                <a:cs typeface="Georgia"/>
                <a:sym typeface="Georgia"/>
              </a:rPr>
              <a:t>Value</a:t>
            </a:r>
            <a:endParaRPr/>
          </a:p>
        </p:txBody>
      </p:sp>
      <p:sp>
        <p:nvSpPr>
          <p:cNvPr id="1339" name="Google Shape;1339;p41"/>
          <p:cNvSpPr txBox="1"/>
          <p:nvPr/>
        </p:nvSpPr>
        <p:spPr>
          <a:xfrm>
            <a:off x="1944548" y="2569010"/>
            <a:ext cx="1809216" cy="593043"/>
          </a:xfrm>
          <a:prstGeom prst="rect">
            <a:avLst/>
          </a:prstGeom>
          <a:noFill/>
          <a:ln>
            <a:noFill/>
          </a:ln>
        </p:spPr>
        <p:txBody>
          <a:bodyPr anchorCtr="0" anchor="ctr" bIns="27425" lIns="27425" spcFirstLastPara="1" rIns="27425" wrap="square" tIns="27425">
            <a:noAutofit/>
          </a:bodyPr>
          <a:lstStyle/>
          <a:p>
            <a:pPr indent="0" lvl="1" marL="0" marR="0" rtl="0" algn="ctr">
              <a:spcBef>
                <a:spcPts val="0"/>
              </a:spcBef>
              <a:spcAft>
                <a:spcPts val="0"/>
              </a:spcAft>
              <a:buClr>
                <a:schemeClr val="accent4"/>
              </a:buClr>
              <a:buSzPts val="1100"/>
              <a:buFont typeface="Trebuchet MS"/>
              <a:buNone/>
            </a:pPr>
            <a:r>
              <a:rPr b="0" i="0" lang="en-US" sz="1100" u="none" cap="none" strike="noStrike">
                <a:solidFill>
                  <a:schemeClr val="dk1"/>
                </a:solidFill>
                <a:latin typeface="Arial"/>
                <a:ea typeface="Arial"/>
                <a:cs typeface="Arial"/>
                <a:sym typeface="Arial"/>
              </a:rPr>
              <a:t>Two quarters to stand up the engine</a:t>
            </a:r>
            <a:endParaRPr/>
          </a:p>
        </p:txBody>
      </p:sp>
      <p:sp>
        <p:nvSpPr>
          <p:cNvPr id="1340" name="Google Shape;1340;p41"/>
          <p:cNvSpPr txBox="1"/>
          <p:nvPr/>
        </p:nvSpPr>
        <p:spPr>
          <a:xfrm>
            <a:off x="3932627" y="2569010"/>
            <a:ext cx="1809216" cy="593043"/>
          </a:xfrm>
          <a:prstGeom prst="rect">
            <a:avLst/>
          </a:prstGeom>
          <a:noFill/>
          <a:ln>
            <a:noFill/>
          </a:ln>
        </p:spPr>
        <p:txBody>
          <a:bodyPr anchorCtr="0" anchor="ctr" bIns="27425" lIns="27425" spcFirstLastPara="1" rIns="27425" wrap="square" tIns="27425">
            <a:noAutofit/>
          </a:bodyPr>
          <a:lstStyle/>
          <a:p>
            <a:pPr indent="0" lvl="1" marL="0" marR="0" rtl="0" algn="ctr">
              <a:spcBef>
                <a:spcPts val="0"/>
              </a:spcBef>
              <a:spcAft>
                <a:spcPts val="0"/>
              </a:spcAft>
              <a:buClr>
                <a:schemeClr val="accent4"/>
              </a:buClr>
              <a:buSzPts val="1100"/>
              <a:buFont typeface="Trebuchet MS"/>
              <a:buNone/>
            </a:pPr>
            <a:r>
              <a:rPr b="0" i="0" lang="en-US" sz="1100" u="none" cap="none" strike="noStrike">
                <a:solidFill>
                  <a:schemeClr val="dk1"/>
                </a:solidFill>
                <a:latin typeface="Arial"/>
                <a:ea typeface="Arial"/>
                <a:cs typeface="Arial"/>
                <a:sym typeface="Arial"/>
              </a:rPr>
              <a:t>Year 1-2 to scale proven value</a:t>
            </a:r>
            <a:endParaRPr/>
          </a:p>
        </p:txBody>
      </p:sp>
      <p:sp>
        <p:nvSpPr>
          <p:cNvPr id="1341" name="Google Shape;1341;p41"/>
          <p:cNvSpPr txBox="1"/>
          <p:nvPr/>
        </p:nvSpPr>
        <p:spPr>
          <a:xfrm>
            <a:off x="5920706" y="2569010"/>
            <a:ext cx="1809216" cy="593043"/>
          </a:xfrm>
          <a:prstGeom prst="rect">
            <a:avLst/>
          </a:prstGeom>
          <a:noFill/>
          <a:ln>
            <a:noFill/>
          </a:ln>
        </p:spPr>
        <p:txBody>
          <a:bodyPr anchorCtr="0" anchor="ctr" bIns="27425" lIns="27425" spcFirstLastPara="1" rIns="27425" wrap="square" tIns="27425">
            <a:noAutofit/>
          </a:bodyPr>
          <a:lstStyle/>
          <a:p>
            <a:pPr indent="0" lvl="1" marL="0" marR="0" rtl="0" algn="ctr">
              <a:spcBef>
                <a:spcPts val="0"/>
              </a:spcBef>
              <a:spcAft>
                <a:spcPts val="0"/>
              </a:spcAft>
              <a:buClr>
                <a:schemeClr val="accent4"/>
              </a:buClr>
              <a:buSzPts val="1100"/>
              <a:buFont typeface="Trebuchet MS"/>
              <a:buNone/>
            </a:pPr>
            <a:r>
              <a:rPr b="0" i="0" lang="en-US" sz="1100" u="none" cap="none" strike="noStrike">
                <a:solidFill>
                  <a:schemeClr val="dk1"/>
                </a:solidFill>
                <a:latin typeface="Arial"/>
                <a:ea typeface="Arial"/>
                <a:cs typeface="Arial"/>
                <a:sym typeface="Arial"/>
              </a:rPr>
              <a:t>Year 2-3 to build advantage</a:t>
            </a:r>
            <a:endParaRPr/>
          </a:p>
        </p:txBody>
      </p:sp>
      <p:sp>
        <p:nvSpPr>
          <p:cNvPr id="1342" name="Google Shape;1342;p41"/>
          <p:cNvSpPr txBox="1"/>
          <p:nvPr/>
        </p:nvSpPr>
        <p:spPr>
          <a:xfrm>
            <a:off x="7908785" y="2569010"/>
            <a:ext cx="1809216" cy="593043"/>
          </a:xfrm>
          <a:prstGeom prst="rect">
            <a:avLst/>
          </a:prstGeom>
          <a:noFill/>
          <a:ln>
            <a:noFill/>
          </a:ln>
        </p:spPr>
        <p:txBody>
          <a:bodyPr anchorCtr="0" anchor="ctr" bIns="27425" lIns="27425" spcFirstLastPara="1" rIns="27425" wrap="square" tIns="27425">
            <a:noAutofit/>
          </a:bodyPr>
          <a:lstStyle/>
          <a:p>
            <a:pPr indent="0" lvl="1" marL="0" marR="0" rtl="0" algn="ctr">
              <a:spcBef>
                <a:spcPts val="0"/>
              </a:spcBef>
              <a:spcAft>
                <a:spcPts val="0"/>
              </a:spcAft>
              <a:buClr>
                <a:schemeClr val="accent4"/>
              </a:buClr>
              <a:buSzPts val="1100"/>
              <a:buFont typeface="Trebuchet MS"/>
              <a:buNone/>
            </a:pPr>
            <a:r>
              <a:rPr b="0" i="0" lang="en-US" sz="1100" u="none" cap="none" strike="noStrike">
                <a:solidFill>
                  <a:schemeClr val="dk1"/>
                </a:solidFill>
                <a:latin typeface="Arial"/>
                <a:ea typeface="Arial"/>
                <a:cs typeface="Arial"/>
                <a:sym typeface="Arial"/>
              </a:rPr>
              <a:t>Year 3+ to reinvent the business</a:t>
            </a:r>
            <a:endParaRPr/>
          </a:p>
        </p:txBody>
      </p:sp>
      <p:sp>
        <p:nvSpPr>
          <p:cNvPr id="1343" name="Google Shape;1343;p41"/>
          <p:cNvSpPr txBox="1"/>
          <p:nvPr/>
        </p:nvSpPr>
        <p:spPr>
          <a:xfrm>
            <a:off x="9896864" y="2569010"/>
            <a:ext cx="1809216" cy="593043"/>
          </a:xfrm>
          <a:prstGeom prst="rect">
            <a:avLst/>
          </a:prstGeom>
          <a:noFill/>
          <a:ln>
            <a:noFill/>
          </a:ln>
        </p:spPr>
        <p:txBody>
          <a:bodyPr anchorCtr="0" anchor="ctr" bIns="27425" lIns="27425" spcFirstLastPara="1" rIns="27425" wrap="square" tIns="27425">
            <a:noAutofit/>
          </a:bodyPr>
          <a:lstStyle/>
          <a:p>
            <a:pPr indent="0" lvl="1" marL="0" marR="0" rtl="0" algn="ctr">
              <a:spcBef>
                <a:spcPts val="0"/>
              </a:spcBef>
              <a:spcAft>
                <a:spcPts val="0"/>
              </a:spcAft>
              <a:buClr>
                <a:schemeClr val="accent4"/>
              </a:buClr>
              <a:buSzPts val="1100"/>
              <a:buFont typeface="Trebuchet MS"/>
              <a:buNone/>
            </a:pPr>
            <a:r>
              <a:rPr b="0" i="0" lang="en-US" sz="1100" u="none" cap="none" strike="noStrike">
                <a:solidFill>
                  <a:schemeClr val="dk1"/>
                </a:solidFill>
                <a:latin typeface="Arial"/>
                <a:ea typeface="Arial"/>
                <a:cs typeface="Arial"/>
                <a:sym typeface="Arial"/>
              </a:rPr>
              <a:t>% of value run-rate captured by end of phase</a:t>
            </a:r>
            <a:endParaRPr/>
          </a:p>
        </p:txBody>
      </p:sp>
      <p:sp>
        <p:nvSpPr>
          <p:cNvPr id="1344" name="Google Shape;1344;p41"/>
          <p:cNvSpPr/>
          <p:nvPr/>
        </p:nvSpPr>
        <p:spPr>
          <a:xfrm>
            <a:off x="1944547" y="1651870"/>
            <a:ext cx="9853916" cy="303647"/>
          </a:xfrm>
          <a:prstGeom prst="rtTriangle">
            <a:avLst/>
          </a:prstGeom>
          <a:gradFill>
            <a:gsLst>
              <a:gs pos="0">
                <a:srgbClr val="031527"/>
              </a:gs>
              <a:gs pos="100000">
                <a:srgbClr val="1D3ED9"/>
              </a:gs>
            </a:gsLst>
            <a:path path="circle">
              <a:fillToRect b="100%" l="0%" r="100%" t="0%"/>
            </a:path>
            <a:tileRect b="0%" l="-100%" r="0%" t="-10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345" name="Google Shape;1345;p41"/>
          <p:cNvSpPr txBox="1"/>
          <p:nvPr/>
        </p:nvSpPr>
        <p:spPr>
          <a:xfrm>
            <a:off x="363794" y="3782951"/>
            <a:ext cx="1320469" cy="2092805"/>
          </a:xfrm>
          <a:prstGeom prst="rect">
            <a:avLst/>
          </a:prstGeom>
          <a:solidFill>
            <a:schemeClr val="lt1"/>
          </a:solidFill>
          <a:ln>
            <a:noFill/>
          </a:ln>
        </p:spPr>
        <p:txBody>
          <a:bodyPr anchorCtr="0" anchor="ctr" bIns="27425" lIns="27425" spcFirstLastPara="1" rIns="27425" wrap="square" tIns="27425">
            <a:normAutofit/>
          </a:bodyPr>
          <a:lstStyle/>
          <a:p>
            <a:pPr indent="0" lvl="1" marL="0" marR="0" rtl="0" algn="l">
              <a:spcBef>
                <a:spcPts val="0"/>
              </a:spcBef>
              <a:spcAft>
                <a:spcPts val="0"/>
              </a:spcAft>
              <a:buClr>
                <a:schemeClr val="accent4"/>
              </a:buClr>
              <a:buSzPts val="1200"/>
              <a:buFont typeface="Trebuchet MS"/>
              <a:buNone/>
            </a:pPr>
            <a:r>
              <a:rPr b="1" i="0" lang="en-US" sz="1200" u="none" cap="none" strike="noStrike">
                <a:solidFill>
                  <a:schemeClr val="dk1"/>
                </a:solidFill>
                <a:latin typeface="Georgia"/>
                <a:ea typeface="Georgia"/>
                <a:cs typeface="Georgia"/>
                <a:sym typeface="Georgia"/>
              </a:rPr>
              <a:t>Build</a:t>
            </a:r>
            <a:endParaRPr/>
          </a:p>
        </p:txBody>
      </p:sp>
      <p:sp>
        <p:nvSpPr>
          <p:cNvPr id="1346" name="Google Shape;1346;p41"/>
          <p:cNvSpPr txBox="1"/>
          <p:nvPr/>
        </p:nvSpPr>
        <p:spPr>
          <a:xfrm>
            <a:off x="363794" y="3244789"/>
            <a:ext cx="1320469" cy="455428"/>
          </a:xfrm>
          <a:prstGeom prst="rect">
            <a:avLst/>
          </a:prstGeom>
          <a:noFill/>
          <a:ln>
            <a:noFill/>
          </a:ln>
        </p:spPr>
        <p:txBody>
          <a:bodyPr anchorCtr="0" anchor="ctr" bIns="27425" lIns="27425" spcFirstLastPara="1" rIns="27425" wrap="square" tIns="27425">
            <a:normAutofit/>
          </a:bodyPr>
          <a:lstStyle/>
          <a:p>
            <a:pPr indent="0" lvl="1" marL="0" marR="0" rtl="0" algn="l">
              <a:spcBef>
                <a:spcPts val="0"/>
              </a:spcBef>
              <a:spcAft>
                <a:spcPts val="0"/>
              </a:spcAft>
              <a:buClr>
                <a:schemeClr val="accent4"/>
              </a:buClr>
              <a:buSzPts val="1200"/>
              <a:buFont typeface="Trebuchet MS"/>
              <a:buNone/>
            </a:pPr>
            <a:r>
              <a:rPr b="1" i="0" lang="en-US" sz="1200" u="none" cap="none" strike="noStrike">
                <a:solidFill>
                  <a:schemeClr val="dk1"/>
                </a:solidFill>
                <a:latin typeface="Georgia"/>
                <a:ea typeface="Georgia"/>
                <a:cs typeface="Georgia"/>
                <a:sym typeface="Georgia"/>
              </a:rPr>
              <a:t>Scale</a:t>
            </a:r>
            <a:endParaRPr/>
          </a:p>
        </p:txBody>
      </p:sp>
      <p:sp>
        <p:nvSpPr>
          <p:cNvPr id="1347" name="Google Shape;1347;p41"/>
          <p:cNvSpPr txBox="1"/>
          <p:nvPr/>
        </p:nvSpPr>
        <p:spPr>
          <a:xfrm>
            <a:off x="363794" y="2569010"/>
            <a:ext cx="1320469" cy="593043"/>
          </a:xfrm>
          <a:prstGeom prst="rect">
            <a:avLst/>
          </a:prstGeom>
          <a:noFill/>
          <a:ln>
            <a:noFill/>
          </a:ln>
        </p:spPr>
        <p:txBody>
          <a:bodyPr anchorCtr="0" anchor="ctr" bIns="27425" lIns="27425" spcFirstLastPara="1" rIns="27425" wrap="square" tIns="27425">
            <a:noAutofit/>
          </a:bodyPr>
          <a:lstStyle/>
          <a:p>
            <a:pPr indent="0" lvl="1" marL="0" marR="0" rtl="0" algn="l">
              <a:spcBef>
                <a:spcPts val="0"/>
              </a:spcBef>
              <a:spcAft>
                <a:spcPts val="0"/>
              </a:spcAft>
              <a:buClr>
                <a:schemeClr val="accent4"/>
              </a:buClr>
              <a:buSzPts val="1200"/>
              <a:buFont typeface="Trebuchet MS"/>
              <a:buNone/>
            </a:pPr>
            <a:r>
              <a:rPr b="1" i="0" lang="en-US" sz="1200" u="none" cap="none" strike="noStrike">
                <a:solidFill>
                  <a:schemeClr val="dk1"/>
                </a:solidFill>
                <a:latin typeface="Georgia"/>
                <a:ea typeface="Georgia"/>
                <a:cs typeface="Georgia"/>
                <a:sym typeface="Georgia"/>
              </a:rPr>
              <a:t>Lead</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1" name="Shape 1351"/>
        <p:cNvGrpSpPr/>
        <p:nvPr/>
      </p:nvGrpSpPr>
      <p:grpSpPr>
        <a:xfrm>
          <a:off x="0" y="0"/>
          <a:ext cx="0" cy="0"/>
          <a:chOff x="0" y="0"/>
          <a:chExt cx="0" cy="0"/>
        </a:xfrm>
      </p:grpSpPr>
      <p:sp>
        <p:nvSpPr>
          <p:cNvPr id="1352" name="Google Shape;1352;p42"/>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The First 100 Days</a:t>
            </a:r>
            <a:endParaRPr/>
          </a:p>
        </p:txBody>
      </p:sp>
      <p:graphicFrame>
        <p:nvGraphicFramePr>
          <p:cNvPr id="1353" name="Google Shape;1353;p42"/>
          <p:cNvGraphicFramePr/>
          <p:nvPr/>
        </p:nvGraphicFramePr>
        <p:xfrm>
          <a:off x="378663" y="2059531"/>
          <a:ext cx="3000000" cy="3000000"/>
        </p:xfrm>
        <a:graphic>
          <a:graphicData uri="http://schemas.openxmlformats.org/drawingml/2006/table">
            <a:tbl>
              <a:tblPr bandRow="1" firstRow="1">
                <a:noFill/>
                <a:tableStyleId>{73F6DB7B-67ED-46B2-BE16-198A3DB6ED09}</a:tableStyleId>
              </a:tblPr>
              <a:tblGrid>
                <a:gridCol w="2158050"/>
                <a:gridCol w="432625"/>
                <a:gridCol w="432625"/>
                <a:gridCol w="432625"/>
                <a:gridCol w="432625"/>
                <a:gridCol w="432625"/>
                <a:gridCol w="432625"/>
                <a:gridCol w="432625"/>
                <a:gridCol w="432625"/>
                <a:gridCol w="432625"/>
                <a:gridCol w="432625"/>
                <a:gridCol w="432625"/>
                <a:gridCol w="432625"/>
                <a:gridCol w="4070325"/>
              </a:tblGrid>
              <a:tr h="219725">
                <a:tc>
                  <a:txBody>
                    <a:bodyPr/>
                    <a:lstStyle/>
                    <a:p>
                      <a:pPr indent="0" lvl="0" marL="0" marR="0" rtl="0" algn="l">
                        <a:spcBef>
                          <a:spcPts val="0"/>
                        </a:spcBef>
                        <a:spcAft>
                          <a:spcPts val="0"/>
                        </a:spcAft>
                        <a:buNone/>
                      </a:pPr>
                      <a:r>
                        <a:rPr lang="en-US" sz="1050">
                          <a:solidFill>
                            <a:schemeClr val="lt1"/>
                          </a:solidFill>
                          <a:latin typeface="Georgia"/>
                          <a:ea typeface="Georgia"/>
                          <a:cs typeface="Georgia"/>
                          <a:sym typeface="Georgia"/>
                        </a:rPr>
                        <a:t>Activity</a:t>
                      </a:r>
                      <a:endParaRPr sz="1050">
                        <a:solidFill>
                          <a:schemeClr val="lt1"/>
                        </a:solidFill>
                        <a:latin typeface="Georgia"/>
                        <a:ea typeface="Georgia"/>
                        <a:cs typeface="Georgia"/>
                        <a:sym typeface="Georgia"/>
                      </a:endParaRPr>
                    </a:p>
                  </a:txBody>
                  <a:tcPr marT="45725" marB="45725" marR="91450" marL="91450" anchor="ctr">
                    <a:lnR cap="flat" cmpd="sng" w="9525">
                      <a:solidFill>
                        <a:srgbClr val="BFBFBF"/>
                      </a:solidFill>
                      <a:prstDash val="solid"/>
                      <a:round/>
                      <a:headEnd len="sm" w="sm" type="none"/>
                      <a:tailEnd len="sm" w="sm" type="none"/>
                    </a:lnR>
                    <a:lnB cap="flat" cmpd="sng" w="19050">
                      <a:solidFill>
                        <a:schemeClr val="dk2"/>
                      </a:solidFill>
                      <a:prstDash val="solid"/>
                      <a:round/>
                      <a:headEnd len="sm" w="sm" type="none"/>
                      <a:tailEnd len="sm" w="sm" type="none"/>
                    </a:lnB>
                    <a:solidFill>
                      <a:schemeClr val="dk2"/>
                    </a:solidFill>
                  </a:tcPr>
                </a:tc>
                <a:tc>
                  <a:txBody>
                    <a:bodyPr/>
                    <a:lstStyle/>
                    <a:p>
                      <a:pPr indent="0" lvl="0" marL="0" marR="0" rtl="0" algn="ctr">
                        <a:spcBef>
                          <a:spcPts val="0"/>
                        </a:spcBef>
                        <a:spcAft>
                          <a:spcPts val="0"/>
                        </a:spcAft>
                        <a:buNone/>
                      </a:pPr>
                      <a:r>
                        <a:rPr lang="en-US" sz="1100">
                          <a:solidFill>
                            <a:schemeClr val="lt1"/>
                          </a:solidFill>
                          <a:latin typeface="Georgia"/>
                          <a:ea typeface="Georgia"/>
                          <a:cs typeface="Georgia"/>
                          <a:sym typeface="Georgia"/>
                        </a:rPr>
                        <a:t>1</a:t>
                      </a:r>
                      <a:endParaRPr sz="1100">
                        <a:solidFill>
                          <a:schemeClr val="lt1"/>
                        </a:solidFill>
                        <a:latin typeface="Georgia"/>
                        <a:ea typeface="Georgia"/>
                        <a:cs typeface="Georgia"/>
                        <a:sym typeface="Georgia"/>
                      </a:endParaRPr>
                    </a:p>
                  </a:txBody>
                  <a:tcPr marT="45725" marB="45725" marR="91450" marL="9145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B cap="flat" cmpd="sng" w="19050">
                      <a:solidFill>
                        <a:schemeClr val="dk2"/>
                      </a:solidFill>
                      <a:prstDash val="solid"/>
                      <a:round/>
                      <a:headEnd len="sm" w="sm" type="none"/>
                      <a:tailEnd len="sm" w="sm" type="none"/>
                    </a:lnB>
                    <a:solidFill>
                      <a:schemeClr val="dk2"/>
                    </a:solidFill>
                  </a:tcPr>
                </a:tc>
                <a:tc>
                  <a:txBody>
                    <a:bodyPr/>
                    <a:lstStyle/>
                    <a:p>
                      <a:pPr indent="0" lvl="0" marL="0" marR="0" rtl="0" algn="ctr">
                        <a:lnSpc>
                          <a:spcPct val="100000"/>
                        </a:lnSpc>
                        <a:spcBef>
                          <a:spcPts val="0"/>
                        </a:spcBef>
                        <a:spcAft>
                          <a:spcPts val="0"/>
                        </a:spcAft>
                        <a:buClr>
                          <a:schemeClr val="lt1"/>
                        </a:buClr>
                        <a:buSzPts val="1100"/>
                        <a:buFont typeface="Georgia"/>
                        <a:buNone/>
                      </a:pPr>
                      <a:r>
                        <a:rPr b="1" i="0" lang="en-US" sz="1100" u="none" cap="none" strike="noStrike">
                          <a:solidFill>
                            <a:schemeClr val="lt1"/>
                          </a:solidFill>
                          <a:latin typeface="Georgia"/>
                          <a:ea typeface="Georgia"/>
                          <a:cs typeface="Georgia"/>
                          <a:sym typeface="Georgia"/>
                        </a:rPr>
                        <a:t>2</a:t>
                      </a:r>
                      <a:endParaRPr b="1" i="0" sz="1100" u="none" cap="none" strike="noStrike">
                        <a:solidFill>
                          <a:schemeClr val="lt1"/>
                        </a:solidFill>
                        <a:latin typeface="Georgia"/>
                        <a:ea typeface="Georgia"/>
                        <a:cs typeface="Georgia"/>
                        <a:sym typeface="Georgia"/>
                      </a:endParaRPr>
                    </a:p>
                  </a:txBody>
                  <a:tcPr marT="45725" marB="45725" marR="91450" marL="9145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B cap="flat" cmpd="sng" w="19050">
                      <a:solidFill>
                        <a:schemeClr val="dk2"/>
                      </a:solidFill>
                      <a:prstDash val="solid"/>
                      <a:round/>
                      <a:headEnd len="sm" w="sm" type="none"/>
                      <a:tailEnd len="sm" w="sm" type="none"/>
                    </a:lnB>
                    <a:solidFill>
                      <a:schemeClr val="dk2"/>
                    </a:solidFill>
                  </a:tcPr>
                </a:tc>
                <a:tc>
                  <a:txBody>
                    <a:bodyPr/>
                    <a:lstStyle/>
                    <a:p>
                      <a:pPr indent="0" lvl="0" marL="0" marR="0" rtl="0" algn="ctr">
                        <a:lnSpc>
                          <a:spcPct val="100000"/>
                        </a:lnSpc>
                        <a:spcBef>
                          <a:spcPts val="0"/>
                        </a:spcBef>
                        <a:spcAft>
                          <a:spcPts val="0"/>
                        </a:spcAft>
                        <a:buClr>
                          <a:schemeClr val="lt1"/>
                        </a:buClr>
                        <a:buSzPts val="1100"/>
                        <a:buFont typeface="Georgia"/>
                        <a:buNone/>
                      </a:pPr>
                      <a:r>
                        <a:rPr b="1" i="0" lang="en-US" sz="1100" u="none" cap="none" strike="noStrike">
                          <a:solidFill>
                            <a:schemeClr val="lt1"/>
                          </a:solidFill>
                          <a:latin typeface="Georgia"/>
                          <a:ea typeface="Georgia"/>
                          <a:cs typeface="Georgia"/>
                          <a:sym typeface="Georgia"/>
                        </a:rPr>
                        <a:t>3</a:t>
                      </a:r>
                      <a:endParaRPr b="1" i="0" sz="1100" u="none" cap="none" strike="noStrike">
                        <a:solidFill>
                          <a:schemeClr val="lt1"/>
                        </a:solidFill>
                        <a:latin typeface="Georgia"/>
                        <a:ea typeface="Georgia"/>
                        <a:cs typeface="Georgia"/>
                        <a:sym typeface="Georgia"/>
                      </a:endParaRPr>
                    </a:p>
                  </a:txBody>
                  <a:tcPr marT="45725" marB="45725" marR="91450" marL="9145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B cap="flat" cmpd="sng" w="19050">
                      <a:solidFill>
                        <a:schemeClr val="dk2"/>
                      </a:solidFill>
                      <a:prstDash val="solid"/>
                      <a:round/>
                      <a:headEnd len="sm" w="sm" type="none"/>
                      <a:tailEnd len="sm" w="sm" type="none"/>
                    </a:lnB>
                    <a:solidFill>
                      <a:schemeClr val="dk2"/>
                    </a:solidFill>
                  </a:tcPr>
                </a:tc>
                <a:tc>
                  <a:txBody>
                    <a:bodyPr/>
                    <a:lstStyle/>
                    <a:p>
                      <a:pPr indent="0" lvl="0" marL="0" marR="0" rtl="0" algn="ctr">
                        <a:lnSpc>
                          <a:spcPct val="100000"/>
                        </a:lnSpc>
                        <a:spcBef>
                          <a:spcPts val="0"/>
                        </a:spcBef>
                        <a:spcAft>
                          <a:spcPts val="0"/>
                        </a:spcAft>
                        <a:buClr>
                          <a:schemeClr val="lt1"/>
                        </a:buClr>
                        <a:buSzPts val="1100"/>
                        <a:buFont typeface="Georgia"/>
                        <a:buNone/>
                      </a:pPr>
                      <a:r>
                        <a:rPr b="1" i="0" lang="en-US" sz="1100" u="none" cap="none" strike="noStrike">
                          <a:solidFill>
                            <a:schemeClr val="lt1"/>
                          </a:solidFill>
                          <a:latin typeface="Georgia"/>
                          <a:ea typeface="Georgia"/>
                          <a:cs typeface="Georgia"/>
                          <a:sym typeface="Georgia"/>
                        </a:rPr>
                        <a:t>4</a:t>
                      </a:r>
                      <a:endParaRPr b="1" i="0" sz="1100" u="none" cap="none" strike="noStrike">
                        <a:solidFill>
                          <a:schemeClr val="lt1"/>
                        </a:solidFill>
                        <a:latin typeface="Georgia"/>
                        <a:ea typeface="Georgia"/>
                        <a:cs typeface="Georgia"/>
                        <a:sym typeface="Georgia"/>
                      </a:endParaRPr>
                    </a:p>
                  </a:txBody>
                  <a:tcPr marT="45725" marB="45725" marR="91450" marL="9145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B cap="flat" cmpd="sng" w="19050">
                      <a:solidFill>
                        <a:schemeClr val="dk2"/>
                      </a:solidFill>
                      <a:prstDash val="solid"/>
                      <a:round/>
                      <a:headEnd len="sm" w="sm" type="none"/>
                      <a:tailEnd len="sm" w="sm" type="none"/>
                    </a:lnB>
                    <a:solidFill>
                      <a:schemeClr val="dk2"/>
                    </a:solidFill>
                  </a:tcPr>
                </a:tc>
                <a:tc>
                  <a:txBody>
                    <a:bodyPr/>
                    <a:lstStyle/>
                    <a:p>
                      <a:pPr indent="0" lvl="0" marL="0" marR="0" rtl="0" algn="ctr">
                        <a:lnSpc>
                          <a:spcPct val="100000"/>
                        </a:lnSpc>
                        <a:spcBef>
                          <a:spcPts val="0"/>
                        </a:spcBef>
                        <a:spcAft>
                          <a:spcPts val="0"/>
                        </a:spcAft>
                        <a:buClr>
                          <a:schemeClr val="lt1"/>
                        </a:buClr>
                        <a:buSzPts val="1100"/>
                        <a:buFont typeface="Georgia"/>
                        <a:buNone/>
                      </a:pPr>
                      <a:r>
                        <a:rPr b="1" i="0" lang="en-US" sz="1100" u="none" cap="none" strike="noStrike">
                          <a:solidFill>
                            <a:schemeClr val="lt1"/>
                          </a:solidFill>
                          <a:latin typeface="Georgia"/>
                          <a:ea typeface="Georgia"/>
                          <a:cs typeface="Georgia"/>
                          <a:sym typeface="Georgia"/>
                        </a:rPr>
                        <a:t>5</a:t>
                      </a:r>
                      <a:endParaRPr b="1" i="0" sz="1100" u="none" cap="none" strike="noStrike">
                        <a:solidFill>
                          <a:schemeClr val="lt1"/>
                        </a:solidFill>
                        <a:latin typeface="Georgia"/>
                        <a:ea typeface="Georgia"/>
                        <a:cs typeface="Georgia"/>
                        <a:sym typeface="Georgia"/>
                      </a:endParaRPr>
                    </a:p>
                  </a:txBody>
                  <a:tcPr marT="45725" marB="45725" marR="91450" marL="9145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B cap="flat" cmpd="sng" w="19050">
                      <a:solidFill>
                        <a:schemeClr val="dk2"/>
                      </a:solidFill>
                      <a:prstDash val="solid"/>
                      <a:round/>
                      <a:headEnd len="sm" w="sm" type="none"/>
                      <a:tailEnd len="sm" w="sm" type="none"/>
                    </a:lnB>
                    <a:solidFill>
                      <a:schemeClr val="dk2"/>
                    </a:solidFill>
                  </a:tcPr>
                </a:tc>
                <a:tc>
                  <a:txBody>
                    <a:bodyPr/>
                    <a:lstStyle/>
                    <a:p>
                      <a:pPr indent="0" lvl="0" marL="0" marR="0" rtl="0" algn="ctr">
                        <a:lnSpc>
                          <a:spcPct val="100000"/>
                        </a:lnSpc>
                        <a:spcBef>
                          <a:spcPts val="0"/>
                        </a:spcBef>
                        <a:spcAft>
                          <a:spcPts val="0"/>
                        </a:spcAft>
                        <a:buClr>
                          <a:schemeClr val="lt1"/>
                        </a:buClr>
                        <a:buSzPts val="1100"/>
                        <a:buFont typeface="Georgia"/>
                        <a:buNone/>
                      </a:pPr>
                      <a:r>
                        <a:rPr b="1" i="0" lang="en-US" sz="1100" u="none" cap="none" strike="noStrike">
                          <a:solidFill>
                            <a:schemeClr val="lt1"/>
                          </a:solidFill>
                          <a:latin typeface="Georgia"/>
                          <a:ea typeface="Georgia"/>
                          <a:cs typeface="Georgia"/>
                          <a:sym typeface="Georgia"/>
                        </a:rPr>
                        <a:t>6</a:t>
                      </a:r>
                      <a:endParaRPr b="1" i="0" sz="1100" u="none" cap="none" strike="noStrike">
                        <a:solidFill>
                          <a:schemeClr val="lt1"/>
                        </a:solidFill>
                        <a:latin typeface="Georgia"/>
                        <a:ea typeface="Georgia"/>
                        <a:cs typeface="Georgia"/>
                        <a:sym typeface="Georgia"/>
                      </a:endParaRPr>
                    </a:p>
                  </a:txBody>
                  <a:tcPr marT="45725" marB="45725" marR="91450" marL="9145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B cap="flat" cmpd="sng" w="19050">
                      <a:solidFill>
                        <a:schemeClr val="dk2"/>
                      </a:solidFill>
                      <a:prstDash val="solid"/>
                      <a:round/>
                      <a:headEnd len="sm" w="sm" type="none"/>
                      <a:tailEnd len="sm" w="sm" type="none"/>
                    </a:lnB>
                    <a:solidFill>
                      <a:schemeClr val="dk2"/>
                    </a:solidFill>
                  </a:tcPr>
                </a:tc>
                <a:tc>
                  <a:txBody>
                    <a:bodyPr/>
                    <a:lstStyle/>
                    <a:p>
                      <a:pPr indent="0" lvl="0" marL="0" marR="0" rtl="0" algn="ctr">
                        <a:lnSpc>
                          <a:spcPct val="100000"/>
                        </a:lnSpc>
                        <a:spcBef>
                          <a:spcPts val="0"/>
                        </a:spcBef>
                        <a:spcAft>
                          <a:spcPts val="0"/>
                        </a:spcAft>
                        <a:buClr>
                          <a:schemeClr val="lt1"/>
                        </a:buClr>
                        <a:buSzPts val="1100"/>
                        <a:buFont typeface="Georgia"/>
                        <a:buNone/>
                      </a:pPr>
                      <a:r>
                        <a:rPr b="1" i="0" lang="en-US" sz="1100" u="none" cap="none" strike="noStrike">
                          <a:solidFill>
                            <a:schemeClr val="lt1"/>
                          </a:solidFill>
                          <a:latin typeface="Georgia"/>
                          <a:ea typeface="Georgia"/>
                          <a:cs typeface="Georgia"/>
                          <a:sym typeface="Georgia"/>
                        </a:rPr>
                        <a:t>7</a:t>
                      </a:r>
                      <a:endParaRPr b="1" i="0" sz="1100" u="none" cap="none" strike="noStrike">
                        <a:solidFill>
                          <a:schemeClr val="lt1"/>
                        </a:solidFill>
                        <a:latin typeface="Georgia"/>
                        <a:ea typeface="Georgia"/>
                        <a:cs typeface="Georgia"/>
                        <a:sym typeface="Georgia"/>
                      </a:endParaRPr>
                    </a:p>
                  </a:txBody>
                  <a:tcPr marT="45725" marB="45725" marR="91450" marL="9145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B cap="flat" cmpd="sng" w="19050">
                      <a:solidFill>
                        <a:schemeClr val="dk2"/>
                      </a:solidFill>
                      <a:prstDash val="solid"/>
                      <a:round/>
                      <a:headEnd len="sm" w="sm" type="none"/>
                      <a:tailEnd len="sm" w="sm" type="none"/>
                    </a:lnB>
                    <a:solidFill>
                      <a:schemeClr val="dk2"/>
                    </a:solidFill>
                  </a:tcPr>
                </a:tc>
                <a:tc>
                  <a:txBody>
                    <a:bodyPr/>
                    <a:lstStyle/>
                    <a:p>
                      <a:pPr indent="0" lvl="0" marL="0" marR="0" rtl="0" algn="ctr">
                        <a:lnSpc>
                          <a:spcPct val="100000"/>
                        </a:lnSpc>
                        <a:spcBef>
                          <a:spcPts val="0"/>
                        </a:spcBef>
                        <a:spcAft>
                          <a:spcPts val="0"/>
                        </a:spcAft>
                        <a:buClr>
                          <a:schemeClr val="lt1"/>
                        </a:buClr>
                        <a:buSzPts val="1100"/>
                        <a:buFont typeface="Georgia"/>
                        <a:buNone/>
                      </a:pPr>
                      <a:r>
                        <a:rPr b="1" i="0" lang="en-US" sz="1100" u="none" cap="none" strike="noStrike">
                          <a:solidFill>
                            <a:schemeClr val="lt1"/>
                          </a:solidFill>
                          <a:latin typeface="Georgia"/>
                          <a:ea typeface="Georgia"/>
                          <a:cs typeface="Georgia"/>
                          <a:sym typeface="Georgia"/>
                        </a:rPr>
                        <a:t>8</a:t>
                      </a:r>
                      <a:endParaRPr b="1" i="0" sz="1100" u="none" cap="none" strike="noStrike">
                        <a:solidFill>
                          <a:schemeClr val="lt1"/>
                        </a:solidFill>
                        <a:latin typeface="Georgia"/>
                        <a:ea typeface="Georgia"/>
                        <a:cs typeface="Georgia"/>
                        <a:sym typeface="Georgia"/>
                      </a:endParaRPr>
                    </a:p>
                  </a:txBody>
                  <a:tcPr marT="45725" marB="45725" marR="91450" marL="9145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B cap="flat" cmpd="sng" w="19050">
                      <a:solidFill>
                        <a:schemeClr val="dk2"/>
                      </a:solidFill>
                      <a:prstDash val="solid"/>
                      <a:round/>
                      <a:headEnd len="sm" w="sm" type="none"/>
                      <a:tailEnd len="sm" w="sm" type="none"/>
                    </a:lnB>
                    <a:solidFill>
                      <a:schemeClr val="dk2"/>
                    </a:solidFill>
                  </a:tcPr>
                </a:tc>
                <a:tc>
                  <a:txBody>
                    <a:bodyPr/>
                    <a:lstStyle/>
                    <a:p>
                      <a:pPr indent="0" lvl="0" marL="0" marR="0" rtl="0" algn="ctr">
                        <a:lnSpc>
                          <a:spcPct val="100000"/>
                        </a:lnSpc>
                        <a:spcBef>
                          <a:spcPts val="0"/>
                        </a:spcBef>
                        <a:spcAft>
                          <a:spcPts val="0"/>
                        </a:spcAft>
                        <a:buClr>
                          <a:schemeClr val="lt1"/>
                        </a:buClr>
                        <a:buSzPts val="1100"/>
                        <a:buFont typeface="Georgia"/>
                        <a:buNone/>
                      </a:pPr>
                      <a:r>
                        <a:rPr b="1" i="0" lang="en-US" sz="1100" u="none" cap="none" strike="noStrike">
                          <a:solidFill>
                            <a:schemeClr val="lt1"/>
                          </a:solidFill>
                          <a:latin typeface="Georgia"/>
                          <a:ea typeface="Georgia"/>
                          <a:cs typeface="Georgia"/>
                          <a:sym typeface="Georgia"/>
                        </a:rPr>
                        <a:t>9</a:t>
                      </a:r>
                      <a:endParaRPr b="1" i="0" sz="1100" u="none" cap="none" strike="noStrike">
                        <a:solidFill>
                          <a:schemeClr val="lt1"/>
                        </a:solidFill>
                        <a:latin typeface="Georgia"/>
                        <a:ea typeface="Georgia"/>
                        <a:cs typeface="Georgia"/>
                        <a:sym typeface="Georgia"/>
                      </a:endParaRPr>
                    </a:p>
                  </a:txBody>
                  <a:tcPr marT="45725" marB="45725" marR="91450" marL="9145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B cap="flat" cmpd="sng" w="19050">
                      <a:solidFill>
                        <a:schemeClr val="dk2"/>
                      </a:solidFill>
                      <a:prstDash val="solid"/>
                      <a:round/>
                      <a:headEnd len="sm" w="sm" type="none"/>
                      <a:tailEnd len="sm" w="sm" type="none"/>
                    </a:lnB>
                    <a:solidFill>
                      <a:schemeClr val="dk2"/>
                    </a:solidFill>
                  </a:tcPr>
                </a:tc>
                <a:tc>
                  <a:txBody>
                    <a:bodyPr/>
                    <a:lstStyle/>
                    <a:p>
                      <a:pPr indent="0" lvl="0" marL="0" marR="0" rtl="0" algn="ctr">
                        <a:lnSpc>
                          <a:spcPct val="100000"/>
                        </a:lnSpc>
                        <a:spcBef>
                          <a:spcPts val="0"/>
                        </a:spcBef>
                        <a:spcAft>
                          <a:spcPts val="0"/>
                        </a:spcAft>
                        <a:buClr>
                          <a:schemeClr val="lt1"/>
                        </a:buClr>
                        <a:buSzPts val="1100"/>
                        <a:buFont typeface="Georgia"/>
                        <a:buNone/>
                      </a:pPr>
                      <a:r>
                        <a:rPr b="1" i="0" lang="en-US" sz="1100" u="none" cap="none" strike="noStrike">
                          <a:solidFill>
                            <a:schemeClr val="lt1"/>
                          </a:solidFill>
                          <a:latin typeface="Georgia"/>
                          <a:ea typeface="Georgia"/>
                          <a:cs typeface="Georgia"/>
                          <a:sym typeface="Georgia"/>
                        </a:rPr>
                        <a:t>10</a:t>
                      </a:r>
                      <a:endParaRPr b="1" i="0" sz="1100" u="none" cap="none" strike="noStrike">
                        <a:solidFill>
                          <a:schemeClr val="lt1"/>
                        </a:solidFill>
                        <a:latin typeface="Georgia"/>
                        <a:ea typeface="Georgia"/>
                        <a:cs typeface="Georgia"/>
                        <a:sym typeface="Georgia"/>
                      </a:endParaRPr>
                    </a:p>
                  </a:txBody>
                  <a:tcPr marT="45725" marB="45725" marR="91450" marL="9145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B cap="flat" cmpd="sng" w="19050">
                      <a:solidFill>
                        <a:schemeClr val="dk2"/>
                      </a:solidFill>
                      <a:prstDash val="solid"/>
                      <a:round/>
                      <a:headEnd len="sm" w="sm" type="none"/>
                      <a:tailEnd len="sm" w="sm" type="none"/>
                    </a:lnB>
                    <a:solidFill>
                      <a:schemeClr val="dk2"/>
                    </a:solidFill>
                  </a:tcPr>
                </a:tc>
                <a:tc>
                  <a:txBody>
                    <a:bodyPr/>
                    <a:lstStyle/>
                    <a:p>
                      <a:pPr indent="0" lvl="0" marL="0" marR="0" rtl="0" algn="ctr">
                        <a:lnSpc>
                          <a:spcPct val="100000"/>
                        </a:lnSpc>
                        <a:spcBef>
                          <a:spcPts val="0"/>
                        </a:spcBef>
                        <a:spcAft>
                          <a:spcPts val="0"/>
                        </a:spcAft>
                        <a:buClr>
                          <a:schemeClr val="lt1"/>
                        </a:buClr>
                        <a:buSzPts val="1100"/>
                        <a:buFont typeface="Georgia"/>
                        <a:buNone/>
                      </a:pPr>
                      <a:r>
                        <a:rPr b="1" i="0" lang="en-US" sz="1100" u="none" cap="none" strike="noStrike">
                          <a:solidFill>
                            <a:schemeClr val="lt1"/>
                          </a:solidFill>
                          <a:latin typeface="Georgia"/>
                          <a:ea typeface="Georgia"/>
                          <a:cs typeface="Georgia"/>
                          <a:sym typeface="Georgia"/>
                        </a:rPr>
                        <a:t>11</a:t>
                      </a:r>
                      <a:endParaRPr b="1" i="0" sz="1100" u="none" cap="none" strike="noStrike">
                        <a:solidFill>
                          <a:schemeClr val="lt1"/>
                        </a:solidFill>
                        <a:latin typeface="Georgia"/>
                        <a:ea typeface="Georgia"/>
                        <a:cs typeface="Georgia"/>
                        <a:sym typeface="Georgia"/>
                      </a:endParaRPr>
                    </a:p>
                  </a:txBody>
                  <a:tcPr marT="45725" marB="45725" marR="91450" marL="9145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B cap="flat" cmpd="sng" w="19050">
                      <a:solidFill>
                        <a:schemeClr val="dk2"/>
                      </a:solidFill>
                      <a:prstDash val="solid"/>
                      <a:round/>
                      <a:headEnd len="sm" w="sm" type="none"/>
                      <a:tailEnd len="sm" w="sm" type="none"/>
                    </a:lnB>
                    <a:solidFill>
                      <a:schemeClr val="dk2"/>
                    </a:solidFill>
                  </a:tcPr>
                </a:tc>
                <a:tc>
                  <a:txBody>
                    <a:bodyPr/>
                    <a:lstStyle/>
                    <a:p>
                      <a:pPr indent="0" lvl="0" marL="0" marR="0" rtl="0" algn="ctr">
                        <a:lnSpc>
                          <a:spcPct val="100000"/>
                        </a:lnSpc>
                        <a:spcBef>
                          <a:spcPts val="0"/>
                        </a:spcBef>
                        <a:spcAft>
                          <a:spcPts val="0"/>
                        </a:spcAft>
                        <a:buClr>
                          <a:schemeClr val="lt1"/>
                        </a:buClr>
                        <a:buSzPts val="1100"/>
                        <a:buFont typeface="Georgia"/>
                        <a:buNone/>
                      </a:pPr>
                      <a:r>
                        <a:rPr b="1" i="0" lang="en-US" sz="1100" u="none" cap="none" strike="noStrike">
                          <a:solidFill>
                            <a:schemeClr val="lt1"/>
                          </a:solidFill>
                          <a:latin typeface="Georgia"/>
                          <a:ea typeface="Georgia"/>
                          <a:cs typeface="Georgia"/>
                          <a:sym typeface="Georgia"/>
                        </a:rPr>
                        <a:t>12</a:t>
                      </a:r>
                      <a:endParaRPr b="1" i="0" sz="1100" u="none" cap="none" strike="noStrike">
                        <a:solidFill>
                          <a:schemeClr val="lt1"/>
                        </a:solidFill>
                        <a:latin typeface="Georgia"/>
                        <a:ea typeface="Georgia"/>
                        <a:cs typeface="Georgia"/>
                        <a:sym typeface="Georgia"/>
                      </a:endParaRPr>
                    </a:p>
                  </a:txBody>
                  <a:tcPr marT="45725" marB="45725" marR="91450" marL="91450" anchor="ctr">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B cap="flat" cmpd="sng" w="19050">
                      <a:solidFill>
                        <a:schemeClr val="dk2"/>
                      </a:solidFill>
                      <a:prstDash val="solid"/>
                      <a:round/>
                      <a:headEnd len="sm" w="sm" type="none"/>
                      <a:tailEnd len="sm" w="sm" type="none"/>
                    </a:lnB>
                    <a:solidFill>
                      <a:schemeClr val="dk2"/>
                    </a:solidFill>
                  </a:tcPr>
                </a:tc>
                <a:tc>
                  <a:txBody>
                    <a:bodyPr/>
                    <a:lstStyle/>
                    <a:p>
                      <a:pPr indent="0" lvl="0" marL="0" marR="0" rtl="0" algn="ctr">
                        <a:lnSpc>
                          <a:spcPct val="100000"/>
                        </a:lnSpc>
                        <a:spcBef>
                          <a:spcPts val="0"/>
                        </a:spcBef>
                        <a:spcAft>
                          <a:spcPts val="0"/>
                        </a:spcAft>
                        <a:buClr>
                          <a:schemeClr val="lt1"/>
                        </a:buClr>
                        <a:buSzPts val="1100"/>
                        <a:buFont typeface="Georgia"/>
                        <a:buNone/>
                      </a:pPr>
                      <a:r>
                        <a:rPr b="1" i="0" lang="en-US" sz="1100" u="none" cap="none" strike="noStrike">
                          <a:solidFill>
                            <a:schemeClr val="lt1"/>
                          </a:solidFill>
                          <a:latin typeface="Georgia"/>
                          <a:ea typeface="Georgia"/>
                          <a:cs typeface="Georgia"/>
                          <a:sym typeface="Georgia"/>
                        </a:rPr>
                        <a:t>Rationale</a:t>
                      </a:r>
                      <a:endParaRPr b="1" i="0" sz="1100" u="none" cap="none" strike="noStrike">
                        <a:solidFill>
                          <a:schemeClr val="lt1"/>
                        </a:solidFill>
                        <a:latin typeface="Georgia"/>
                        <a:ea typeface="Georgia"/>
                        <a:cs typeface="Georgia"/>
                        <a:sym typeface="Georgia"/>
                      </a:endParaRPr>
                    </a:p>
                  </a:txBody>
                  <a:tcPr marT="45725" marB="45725" marR="91450" marL="91450" anchor="ctr">
                    <a:lnL cap="flat" cmpd="sng" w="9525">
                      <a:solidFill>
                        <a:srgbClr val="BFBFBF"/>
                      </a:solidFill>
                      <a:prstDash val="solid"/>
                      <a:round/>
                      <a:headEnd len="sm" w="sm" type="none"/>
                      <a:tailEnd len="sm" w="sm" type="none"/>
                    </a:lnL>
                    <a:lnB cap="flat" cmpd="sng" w="19050">
                      <a:solidFill>
                        <a:schemeClr val="dk2"/>
                      </a:solidFill>
                      <a:prstDash val="solid"/>
                      <a:round/>
                      <a:headEnd len="sm" w="sm" type="none"/>
                      <a:tailEnd len="sm" w="sm" type="none"/>
                    </a:lnB>
                    <a:solidFill>
                      <a:schemeClr val="dk2"/>
                    </a:solidFill>
                  </a:tcPr>
                </a:tc>
              </a:tr>
              <a:tr h="301825">
                <a:tc>
                  <a:txBody>
                    <a:bodyPr/>
                    <a:lstStyle/>
                    <a:p>
                      <a:pPr indent="0" lvl="0" marL="0" marR="0" rtl="0" algn="l">
                        <a:spcBef>
                          <a:spcPts val="0"/>
                        </a:spcBef>
                        <a:spcAft>
                          <a:spcPts val="0"/>
                        </a:spcAft>
                        <a:buNone/>
                      </a:pPr>
                      <a:r>
                        <a:rPr b="1" lang="en-US" sz="900">
                          <a:latin typeface="Arial"/>
                          <a:ea typeface="Arial"/>
                          <a:cs typeface="Arial"/>
                          <a:sym typeface="Arial"/>
                        </a:rPr>
                        <a:t>Mobilize</a:t>
                      </a:r>
                      <a:endParaRPr b="1" sz="900">
                        <a:latin typeface="Arial"/>
                        <a:ea typeface="Arial"/>
                        <a:cs typeface="Arial"/>
                        <a:sym typeface="Arial"/>
                      </a:endParaRPr>
                    </a:p>
                  </a:txBody>
                  <a:tcPr marT="36000" marB="36000" marR="72000" marL="72000" anchor="ctr">
                    <a:lnL cap="flat" cmpd="sng" w="9525">
                      <a:solidFill>
                        <a:srgbClr val="000000">
                          <a:alpha val="0"/>
                        </a:srgbClr>
                      </a:solidFill>
                      <a:prstDash val="solid"/>
                      <a:round/>
                      <a:headEnd len="sm" w="sm" type="none"/>
                      <a:tailEnd len="sm" w="sm" type="none"/>
                    </a:lnL>
                    <a:lnR cap="flat" cmpd="sng" w="9525">
                      <a:solidFill>
                        <a:srgbClr val="BFBFBF"/>
                      </a:solidFill>
                      <a:prstDash val="solid"/>
                      <a:round/>
                      <a:headEnd len="sm" w="sm" type="none"/>
                      <a:tailEnd len="sm" w="sm" type="none"/>
                    </a:lnR>
                    <a:lnT cap="flat" cmpd="sng" w="19050">
                      <a:solidFill>
                        <a:schemeClr val="dk2"/>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19050">
                      <a:solidFill>
                        <a:schemeClr val="dk2"/>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19050">
                      <a:solidFill>
                        <a:schemeClr val="dk2"/>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19050">
                      <a:solidFill>
                        <a:schemeClr val="dk2"/>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19050">
                      <a:solidFill>
                        <a:schemeClr val="dk2"/>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19050">
                      <a:solidFill>
                        <a:schemeClr val="dk2"/>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19050">
                      <a:solidFill>
                        <a:schemeClr val="dk2"/>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19050">
                      <a:solidFill>
                        <a:schemeClr val="dk2"/>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19050">
                      <a:solidFill>
                        <a:schemeClr val="dk2"/>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19050">
                      <a:solidFill>
                        <a:schemeClr val="dk2"/>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19050">
                      <a:solidFill>
                        <a:schemeClr val="dk2"/>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19050">
                      <a:solidFill>
                        <a:schemeClr val="dk2"/>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19050">
                      <a:solidFill>
                        <a:schemeClr val="dk2"/>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Clr>
                          <a:srgbClr val="1A1A1A"/>
                        </a:buClr>
                        <a:buSzPts val="900"/>
                        <a:buFont typeface="Arial"/>
                        <a:buNone/>
                      </a:pPr>
                      <a:r>
                        <a:rPr b="0" i="0" lang="en-US" sz="900" u="none" cap="none" strike="noStrike">
                          <a:solidFill>
                            <a:srgbClr val="1A1A1A"/>
                          </a:solidFill>
                          <a:latin typeface="Arial"/>
                          <a:ea typeface="Arial"/>
                          <a:cs typeface="Arial"/>
                          <a:sym typeface="Arial"/>
                        </a:rPr>
                        <a:t>Name the Chief AI Officer, convene the steering council, and confirm funding and decision rights.</a:t>
                      </a:r>
                      <a:endParaRPr b="0" i="0" sz="400" u="none" cap="none" strike="noStrike">
                        <a:solidFill>
                          <a:srgbClr val="1A1A1A"/>
                        </a:solidFill>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19050">
                      <a:solidFill>
                        <a:schemeClr val="dk2"/>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r>
              <a:tr h="301825">
                <a:tc>
                  <a:txBody>
                    <a:bodyPr/>
                    <a:lstStyle/>
                    <a:p>
                      <a:pPr indent="-171450" lvl="0" marL="263525" marR="0" rtl="0" algn="l">
                        <a:lnSpc>
                          <a:spcPct val="100000"/>
                        </a:lnSpc>
                        <a:spcBef>
                          <a:spcPts val="0"/>
                        </a:spcBef>
                        <a:spcAft>
                          <a:spcPts val="0"/>
                        </a:spcAft>
                        <a:buClr>
                          <a:srgbClr val="1A1A1A"/>
                        </a:buClr>
                        <a:buSzPts val="900"/>
                        <a:buFont typeface="Arial"/>
                        <a:buChar char="•"/>
                      </a:pPr>
                      <a:r>
                        <a:rPr b="1" i="0" lang="en-US" sz="900" u="none" cap="none" strike="noStrike">
                          <a:solidFill>
                            <a:srgbClr val="1A1A1A"/>
                          </a:solidFill>
                          <a:latin typeface="Arial"/>
                          <a:ea typeface="Arial"/>
                          <a:cs typeface="Arial"/>
                          <a:sym typeface="Arial"/>
                        </a:rPr>
                        <a:t>Govern</a:t>
                      </a:r>
                      <a:endParaRPr b="1" i="0" sz="900" u="none" cap="none" strike="noStrike">
                        <a:solidFill>
                          <a:srgbClr val="1A1A1A"/>
                        </a:solidFill>
                        <a:latin typeface="Arial"/>
                        <a:ea typeface="Arial"/>
                        <a:cs typeface="Arial"/>
                        <a:sym typeface="Arial"/>
                      </a:endParaRPr>
                    </a:p>
                  </a:txBody>
                  <a:tcPr marT="36000" marB="36000" marR="72000" marL="72000" anchor="ctr">
                    <a:lnL cap="flat" cmpd="sng" w="9525">
                      <a:solidFill>
                        <a:srgbClr val="000000">
                          <a:alpha val="0"/>
                        </a:srgbClr>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1A1A1A"/>
                        </a:buClr>
                        <a:buSzPts val="900"/>
                        <a:buFont typeface="Arial"/>
                        <a:buNone/>
                      </a:pPr>
                      <a:r>
                        <a:rPr b="0" i="0" lang="en-US" sz="900" u="none" cap="none" strike="noStrike">
                          <a:solidFill>
                            <a:srgbClr val="1A1A1A"/>
                          </a:solidFill>
                          <a:latin typeface="Arial"/>
                          <a:ea typeface="Arial"/>
                          <a:cs typeface="Arial"/>
                          <a:sym typeface="Arial"/>
                        </a:rPr>
                        <a:t>Define responsible-AI standards, model risk management, and the quarterly value scale gate.</a:t>
                      </a:r>
                      <a:endParaRPr b="0" i="0" sz="400" u="none" cap="none" strike="noStrike">
                        <a:solidFill>
                          <a:srgbClr val="1A1A1A"/>
                        </a:solidFill>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r h="301825">
                <a:tc>
                  <a:txBody>
                    <a:bodyPr/>
                    <a:lstStyle/>
                    <a:p>
                      <a:pPr indent="-171450" lvl="0" marL="263525" marR="0" rtl="0" algn="l">
                        <a:lnSpc>
                          <a:spcPct val="100000"/>
                        </a:lnSpc>
                        <a:spcBef>
                          <a:spcPts val="0"/>
                        </a:spcBef>
                        <a:spcAft>
                          <a:spcPts val="0"/>
                        </a:spcAft>
                        <a:buClr>
                          <a:srgbClr val="1A1A1A"/>
                        </a:buClr>
                        <a:buSzPts val="900"/>
                        <a:buFont typeface="Arial"/>
                        <a:buChar char="•"/>
                      </a:pPr>
                      <a:r>
                        <a:rPr b="1" i="0" lang="en-US" sz="900" u="none" cap="none" strike="noStrike">
                          <a:solidFill>
                            <a:srgbClr val="1A1A1A"/>
                          </a:solidFill>
                          <a:latin typeface="Arial"/>
                          <a:ea typeface="Arial"/>
                          <a:cs typeface="Arial"/>
                          <a:sym typeface="Arial"/>
                        </a:rPr>
                        <a:t>Platform</a:t>
                      </a:r>
                      <a:endParaRPr b="1" i="0" sz="900" u="none" cap="none" strike="noStrike">
                        <a:solidFill>
                          <a:srgbClr val="1A1A1A"/>
                        </a:solidFill>
                        <a:latin typeface="Arial"/>
                        <a:ea typeface="Arial"/>
                        <a:cs typeface="Arial"/>
                        <a:sym typeface="Arial"/>
                      </a:endParaRPr>
                    </a:p>
                  </a:txBody>
                  <a:tcPr marT="36000" marB="36000" marR="72000" marL="72000" anchor="ctr">
                    <a:lnL cap="flat" cmpd="sng" w="9525">
                      <a:solidFill>
                        <a:srgbClr val="000000">
                          <a:alpha val="0"/>
                        </a:srgbClr>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1A1A1A"/>
                        </a:buClr>
                        <a:buSzPts val="900"/>
                        <a:buFont typeface="Arial"/>
                        <a:buNone/>
                      </a:pPr>
                      <a:r>
                        <a:rPr b="0" i="0" lang="en-US" sz="900" u="none" cap="none" strike="noStrike">
                          <a:solidFill>
                            <a:srgbClr val="1A1A1A"/>
                          </a:solidFill>
                          <a:latin typeface="Arial"/>
                          <a:ea typeface="Arial"/>
                          <a:cs typeface="Arial"/>
                          <a:sym typeface="Arial"/>
                        </a:rPr>
                        <a:t>Stand up compute, MLOps, and the first governed data products on the existing cloud.</a:t>
                      </a:r>
                      <a:endParaRPr b="0" i="0" sz="400" u="none" cap="none" strike="noStrike">
                        <a:solidFill>
                          <a:srgbClr val="1A1A1A"/>
                        </a:solidFill>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r h="301825">
                <a:tc>
                  <a:txBody>
                    <a:bodyPr/>
                    <a:lstStyle/>
                    <a:p>
                      <a:pPr indent="-171450" lvl="0" marL="263525" marR="0" rtl="0" algn="l">
                        <a:lnSpc>
                          <a:spcPct val="100000"/>
                        </a:lnSpc>
                        <a:spcBef>
                          <a:spcPts val="0"/>
                        </a:spcBef>
                        <a:spcAft>
                          <a:spcPts val="0"/>
                        </a:spcAft>
                        <a:buClr>
                          <a:srgbClr val="1A1A1A"/>
                        </a:buClr>
                        <a:buSzPts val="900"/>
                        <a:buFont typeface="Arial"/>
                        <a:buChar char="•"/>
                      </a:pPr>
                      <a:r>
                        <a:rPr b="1" i="0" lang="en-US" sz="900" u="none" cap="none" strike="noStrike">
                          <a:solidFill>
                            <a:srgbClr val="1A1A1A"/>
                          </a:solidFill>
                          <a:latin typeface="Arial"/>
                          <a:ea typeface="Arial"/>
                          <a:cs typeface="Arial"/>
                          <a:sym typeface="Arial"/>
                        </a:rPr>
                        <a:t>Wave 1</a:t>
                      </a:r>
                      <a:endParaRPr b="1" i="0" sz="900" u="none" cap="none" strike="noStrike">
                        <a:solidFill>
                          <a:srgbClr val="1A1A1A"/>
                        </a:solidFill>
                        <a:latin typeface="Arial"/>
                        <a:ea typeface="Arial"/>
                        <a:cs typeface="Arial"/>
                        <a:sym typeface="Arial"/>
                      </a:endParaRPr>
                    </a:p>
                  </a:txBody>
                  <a:tcPr marT="36000" marB="36000" marR="72000" marL="72000" anchor="ctr">
                    <a:lnL cap="flat" cmpd="sng" w="9525">
                      <a:solidFill>
                        <a:srgbClr val="000000">
                          <a:alpha val="0"/>
                        </a:srgbClr>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1A1A1A"/>
                        </a:buClr>
                        <a:buSzPts val="900"/>
                        <a:buFont typeface="Arial"/>
                        <a:buNone/>
                      </a:pPr>
                      <a:r>
                        <a:rPr b="0" i="0" lang="en-US" sz="900" u="none" cap="none" strike="noStrike">
                          <a:solidFill>
                            <a:srgbClr val="1A1A1A"/>
                          </a:solidFill>
                          <a:latin typeface="Arial"/>
                          <a:ea typeface="Arial"/>
                          <a:cs typeface="Arial"/>
                          <a:sym typeface="Arial"/>
                        </a:rPr>
                        <a:t>Select and charter the first service and finance copilots with named owners and value targets.</a:t>
                      </a:r>
                      <a:endParaRPr b="0" i="0" sz="400" u="none" cap="none" strike="noStrike">
                        <a:solidFill>
                          <a:srgbClr val="1A1A1A"/>
                        </a:solidFill>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r h="301825">
                <a:tc>
                  <a:txBody>
                    <a:bodyPr/>
                    <a:lstStyle/>
                    <a:p>
                      <a:pPr indent="-171450" lvl="0" marL="263525" marR="0" rtl="0" algn="l">
                        <a:lnSpc>
                          <a:spcPct val="100000"/>
                        </a:lnSpc>
                        <a:spcBef>
                          <a:spcPts val="0"/>
                        </a:spcBef>
                        <a:spcAft>
                          <a:spcPts val="0"/>
                        </a:spcAft>
                        <a:buClr>
                          <a:srgbClr val="1A1A1A"/>
                        </a:buClr>
                        <a:buSzPts val="900"/>
                        <a:buFont typeface="Arial"/>
                        <a:buChar char="•"/>
                      </a:pPr>
                      <a:r>
                        <a:rPr b="1" i="0" lang="en-US" sz="900" u="none" cap="none" strike="noStrike">
                          <a:solidFill>
                            <a:srgbClr val="1A1A1A"/>
                          </a:solidFill>
                          <a:latin typeface="Arial"/>
                          <a:ea typeface="Arial"/>
                          <a:cs typeface="Arial"/>
                          <a:sym typeface="Arial"/>
                        </a:rPr>
                        <a:t>Build</a:t>
                      </a:r>
                      <a:endParaRPr b="1" i="0" sz="900" u="none" cap="none" strike="noStrike">
                        <a:solidFill>
                          <a:srgbClr val="1A1A1A"/>
                        </a:solidFill>
                        <a:latin typeface="Arial"/>
                        <a:ea typeface="Arial"/>
                        <a:cs typeface="Arial"/>
                        <a:sym typeface="Arial"/>
                      </a:endParaRPr>
                    </a:p>
                  </a:txBody>
                  <a:tcPr marT="36000" marB="36000" marR="72000" marL="72000" anchor="ctr">
                    <a:lnL cap="flat" cmpd="sng" w="9525">
                      <a:solidFill>
                        <a:srgbClr val="000000">
                          <a:alpha val="0"/>
                        </a:srgbClr>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1A1A1A"/>
                        </a:buClr>
                        <a:buSzPts val="900"/>
                        <a:buFont typeface="Arial"/>
                        <a:buNone/>
                      </a:pPr>
                      <a:r>
                        <a:rPr b="0" i="0" lang="en-US" sz="900" u="none" cap="none" strike="noStrike">
                          <a:solidFill>
                            <a:srgbClr val="1A1A1A"/>
                          </a:solidFill>
                          <a:latin typeface="Arial"/>
                          <a:ea typeface="Arial"/>
                          <a:cs typeface="Arial"/>
                          <a:sym typeface="Arial"/>
                        </a:rPr>
                        <a:t>Develop and test the first copilots with embedded pods and domain experts in the business.</a:t>
                      </a:r>
                      <a:endParaRPr b="0" i="0" sz="400" u="none" cap="none" strike="noStrike">
                        <a:solidFill>
                          <a:srgbClr val="1A1A1A"/>
                        </a:solidFill>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r h="301825">
                <a:tc>
                  <a:txBody>
                    <a:bodyPr/>
                    <a:lstStyle/>
                    <a:p>
                      <a:pPr indent="0" lvl="0" marL="0" marR="0" rtl="0" algn="l">
                        <a:lnSpc>
                          <a:spcPct val="100000"/>
                        </a:lnSpc>
                        <a:spcBef>
                          <a:spcPts val="0"/>
                        </a:spcBef>
                        <a:spcAft>
                          <a:spcPts val="0"/>
                        </a:spcAft>
                        <a:buClr>
                          <a:srgbClr val="1A1A1A"/>
                        </a:buClr>
                        <a:buSzPts val="900"/>
                        <a:buFont typeface="Arial"/>
                        <a:buNone/>
                      </a:pPr>
                      <a:r>
                        <a:rPr b="1" i="0" lang="en-US" sz="900" u="none" cap="none" strike="noStrike">
                          <a:solidFill>
                            <a:srgbClr val="1A1A1A"/>
                          </a:solidFill>
                          <a:latin typeface="Arial"/>
                          <a:ea typeface="Arial"/>
                          <a:cs typeface="Arial"/>
                          <a:sym typeface="Arial"/>
                        </a:rPr>
                        <a:t>Adopt</a:t>
                      </a:r>
                      <a:endParaRPr b="1" i="0" sz="900" u="none" cap="none" strike="noStrike">
                        <a:solidFill>
                          <a:srgbClr val="1A1A1A"/>
                        </a:solidFill>
                        <a:latin typeface="Arial"/>
                        <a:ea typeface="Arial"/>
                        <a:cs typeface="Arial"/>
                        <a:sym typeface="Arial"/>
                      </a:endParaRPr>
                    </a:p>
                  </a:txBody>
                  <a:tcPr marT="36000" marB="36000" marR="72000" marL="72000" anchor="ctr">
                    <a:lnL cap="flat" cmpd="sng" w="9525">
                      <a:solidFill>
                        <a:srgbClr val="000000">
                          <a:alpha val="0"/>
                        </a:srgbClr>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Clr>
                          <a:srgbClr val="1A1A1A"/>
                        </a:buClr>
                        <a:buSzPts val="900"/>
                        <a:buFont typeface="Arial"/>
                        <a:buNone/>
                      </a:pPr>
                      <a:r>
                        <a:rPr b="0" i="0" lang="en-US" sz="900" u="none" cap="none" strike="noStrike">
                          <a:solidFill>
                            <a:srgbClr val="1A1A1A"/>
                          </a:solidFill>
                          <a:latin typeface="Arial"/>
                          <a:ea typeface="Arial"/>
                          <a:cs typeface="Arial"/>
                          <a:sym typeface="Arial"/>
                        </a:rPr>
                        <a:t>Begin change management, training, and communications to prepare the workforce for rollout.</a:t>
                      </a:r>
                      <a:endParaRPr b="0" i="0" sz="400" u="none" cap="none" strike="noStrike">
                        <a:solidFill>
                          <a:srgbClr val="1A1A1A"/>
                        </a:solidFill>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lt2"/>
                    </a:solidFill>
                  </a:tcPr>
                </a:tc>
              </a:tr>
              <a:tr h="301825">
                <a:tc>
                  <a:txBody>
                    <a:bodyPr/>
                    <a:lstStyle/>
                    <a:p>
                      <a:pPr indent="-171450" lvl="0" marL="263525" marR="0" rtl="0" algn="l">
                        <a:lnSpc>
                          <a:spcPct val="100000"/>
                        </a:lnSpc>
                        <a:spcBef>
                          <a:spcPts val="0"/>
                        </a:spcBef>
                        <a:spcAft>
                          <a:spcPts val="0"/>
                        </a:spcAft>
                        <a:buClr>
                          <a:srgbClr val="1A1A1A"/>
                        </a:buClr>
                        <a:buSzPts val="900"/>
                        <a:buFont typeface="Arial"/>
                        <a:buChar char="•"/>
                      </a:pPr>
                      <a:r>
                        <a:rPr b="1" i="0" lang="en-US" sz="900" u="none" cap="none" strike="noStrike">
                          <a:solidFill>
                            <a:srgbClr val="1A1A1A"/>
                          </a:solidFill>
                          <a:latin typeface="Arial"/>
                          <a:ea typeface="Arial"/>
                          <a:cs typeface="Arial"/>
                          <a:sym typeface="Arial"/>
                        </a:rPr>
                        <a:t>Measure</a:t>
                      </a:r>
                      <a:endParaRPr b="1" i="0" sz="900" u="none" cap="none" strike="noStrike">
                        <a:solidFill>
                          <a:srgbClr val="1A1A1A"/>
                        </a:solidFill>
                        <a:latin typeface="Arial"/>
                        <a:ea typeface="Arial"/>
                        <a:cs typeface="Arial"/>
                        <a:sym typeface="Arial"/>
                      </a:endParaRPr>
                    </a:p>
                  </a:txBody>
                  <a:tcPr marT="36000" marB="36000" marR="72000" marL="72000" anchor="ctr">
                    <a:lnL cap="flat" cmpd="sng" w="9525">
                      <a:solidFill>
                        <a:srgbClr val="000000">
                          <a:alpha val="0"/>
                        </a:srgbClr>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1A1A1A"/>
                        </a:buClr>
                        <a:buSzPts val="900"/>
                        <a:buFont typeface="Arial"/>
                        <a:buNone/>
                      </a:pPr>
                      <a:r>
                        <a:rPr b="0" i="0" lang="en-US" sz="900" u="none" cap="none" strike="noStrike">
                          <a:solidFill>
                            <a:srgbClr val="1A1A1A"/>
                          </a:solidFill>
                          <a:latin typeface="Arial"/>
                          <a:ea typeface="Arial"/>
                          <a:cs typeface="Arial"/>
                          <a:sym typeface="Arial"/>
                        </a:rPr>
                        <a:t>Instrument use cases for value and stand up the KPI dashboard for the steering council.</a:t>
                      </a:r>
                      <a:endParaRPr b="0" i="0" sz="400" u="none" cap="none" strike="noStrike">
                        <a:solidFill>
                          <a:srgbClr val="1A1A1A"/>
                        </a:solidFill>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r h="301825">
                <a:tc>
                  <a:txBody>
                    <a:bodyPr/>
                    <a:lstStyle/>
                    <a:p>
                      <a:pPr indent="-171450" lvl="0" marL="263525" marR="0" rtl="0" algn="l">
                        <a:lnSpc>
                          <a:spcPct val="100000"/>
                        </a:lnSpc>
                        <a:spcBef>
                          <a:spcPts val="0"/>
                        </a:spcBef>
                        <a:spcAft>
                          <a:spcPts val="0"/>
                        </a:spcAft>
                        <a:buClr>
                          <a:srgbClr val="1A1A1A"/>
                        </a:buClr>
                        <a:buSzPts val="900"/>
                        <a:buFont typeface="Arial"/>
                        <a:buChar char="•"/>
                      </a:pPr>
                      <a:r>
                        <a:rPr b="1" i="0" lang="en-US" sz="900" u="none" cap="none" strike="noStrike">
                          <a:solidFill>
                            <a:srgbClr val="1A1A1A"/>
                          </a:solidFill>
                          <a:latin typeface="Arial"/>
                          <a:ea typeface="Arial"/>
                          <a:cs typeface="Arial"/>
                          <a:sym typeface="Arial"/>
                        </a:rPr>
                        <a:t>Partner</a:t>
                      </a:r>
                      <a:endParaRPr b="1" i="0" sz="900" u="none" cap="none" strike="noStrike">
                        <a:solidFill>
                          <a:srgbClr val="1A1A1A"/>
                        </a:solidFill>
                        <a:latin typeface="Arial"/>
                        <a:ea typeface="Arial"/>
                        <a:cs typeface="Arial"/>
                        <a:sym typeface="Arial"/>
                      </a:endParaRPr>
                    </a:p>
                  </a:txBody>
                  <a:tcPr marT="36000" marB="36000" marR="72000" marL="72000" anchor="ctr">
                    <a:lnL cap="flat" cmpd="sng" w="9525">
                      <a:solidFill>
                        <a:srgbClr val="000000">
                          <a:alpha val="0"/>
                        </a:srgbClr>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1A1A1A"/>
                        </a:buClr>
                        <a:buSzPts val="900"/>
                        <a:buFont typeface="Arial"/>
                        <a:buNone/>
                      </a:pPr>
                      <a:r>
                        <a:rPr b="0" i="0" lang="en-US" sz="900" u="none" cap="none" strike="noStrike">
                          <a:solidFill>
                            <a:srgbClr val="1A1A1A"/>
                          </a:solidFill>
                          <a:latin typeface="Arial"/>
                          <a:ea typeface="Arial"/>
                          <a:cs typeface="Arial"/>
                          <a:sym typeface="Arial"/>
                        </a:rPr>
                        <a:t>Confirm model and tooling providers and finalize the curated partner ecosystem.</a:t>
                      </a:r>
                      <a:endParaRPr b="0" i="0" sz="400" u="none" cap="none" strike="noStrike">
                        <a:solidFill>
                          <a:srgbClr val="1A1A1A"/>
                        </a:solidFill>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r h="301825">
                <a:tc>
                  <a:txBody>
                    <a:bodyPr/>
                    <a:lstStyle/>
                    <a:p>
                      <a:pPr indent="-171450" lvl="0" marL="263525" marR="0" rtl="0" algn="l">
                        <a:lnSpc>
                          <a:spcPct val="100000"/>
                        </a:lnSpc>
                        <a:spcBef>
                          <a:spcPts val="0"/>
                        </a:spcBef>
                        <a:spcAft>
                          <a:spcPts val="0"/>
                        </a:spcAft>
                        <a:buClr>
                          <a:srgbClr val="1A1A1A"/>
                        </a:buClr>
                        <a:buSzPts val="900"/>
                        <a:buFont typeface="Arial"/>
                        <a:buChar char="•"/>
                      </a:pPr>
                      <a:r>
                        <a:rPr b="1" i="0" lang="en-US" sz="900" u="none" cap="none" strike="noStrike">
                          <a:solidFill>
                            <a:srgbClr val="1A1A1A"/>
                          </a:solidFill>
                          <a:latin typeface="Arial"/>
                          <a:ea typeface="Arial"/>
                          <a:cs typeface="Arial"/>
                          <a:sym typeface="Arial"/>
                        </a:rPr>
                        <a:t>Review</a:t>
                      </a:r>
                      <a:endParaRPr b="1" i="0" sz="900" u="none" cap="none" strike="noStrike">
                        <a:solidFill>
                          <a:srgbClr val="1A1A1A"/>
                        </a:solidFill>
                        <a:latin typeface="Arial"/>
                        <a:ea typeface="Arial"/>
                        <a:cs typeface="Arial"/>
                        <a:sym typeface="Arial"/>
                      </a:endParaRPr>
                    </a:p>
                  </a:txBody>
                  <a:tcPr marT="36000" marB="36000" marR="72000" marL="72000" anchor="ctr">
                    <a:lnL cap="flat" cmpd="sng" w="9525">
                      <a:solidFill>
                        <a:srgbClr val="000000">
                          <a:alpha val="0"/>
                        </a:srgbClr>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1A1A1A"/>
                        </a:buClr>
                        <a:buSzPts val="900"/>
                        <a:buFont typeface="Arial"/>
                        <a:buNone/>
                      </a:pPr>
                      <a:r>
                        <a:rPr b="0" i="0" lang="en-US" sz="900" u="none" cap="none" strike="noStrike">
                          <a:solidFill>
                            <a:srgbClr val="1A1A1A"/>
                          </a:solidFill>
                          <a:latin typeface="Arial"/>
                          <a:ea typeface="Arial"/>
                          <a:cs typeface="Arial"/>
                          <a:sym typeface="Arial"/>
                        </a:rPr>
                        <a:t>Hold the first value checkpoint and set the agenda for the Wave 1 scale gate.</a:t>
                      </a:r>
                      <a:endParaRPr b="0" i="0" sz="400" u="none" cap="none" strike="noStrike">
                        <a:solidFill>
                          <a:srgbClr val="1A1A1A"/>
                        </a:solidFill>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tcPr>
                </a:tc>
              </a:tr>
              <a:tr h="301825">
                <a:tc>
                  <a:txBody>
                    <a:bodyPr/>
                    <a:lstStyle/>
                    <a:p>
                      <a:pPr indent="-171450" lvl="0" marL="263525" marR="0" rtl="0" algn="l">
                        <a:lnSpc>
                          <a:spcPct val="100000"/>
                        </a:lnSpc>
                        <a:spcBef>
                          <a:spcPts val="0"/>
                        </a:spcBef>
                        <a:spcAft>
                          <a:spcPts val="0"/>
                        </a:spcAft>
                        <a:buClr>
                          <a:srgbClr val="1A1A1A"/>
                        </a:buClr>
                        <a:buSzPts val="900"/>
                        <a:buFont typeface="Arial"/>
                        <a:buChar char="•"/>
                      </a:pPr>
                      <a:r>
                        <a:rPr b="1" i="0" lang="en-US" sz="900" u="none" cap="none" strike="noStrike">
                          <a:solidFill>
                            <a:srgbClr val="1A1A1A"/>
                          </a:solidFill>
                          <a:latin typeface="Arial"/>
                          <a:ea typeface="Arial"/>
                          <a:cs typeface="Arial"/>
                          <a:sym typeface="Arial"/>
                        </a:rPr>
                        <a:t>Plan</a:t>
                      </a:r>
                      <a:endParaRPr b="1" i="0" sz="900" u="none" cap="none" strike="noStrike">
                        <a:solidFill>
                          <a:srgbClr val="1A1A1A"/>
                        </a:solidFill>
                        <a:latin typeface="Arial"/>
                        <a:ea typeface="Arial"/>
                        <a:cs typeface="Arial"/>
                        <a:sym typeface="Arial"/>
                      </a:endParaRPr>
                    </a:p>
                  </a:txBody>
                  <a:tcPr marT="36000" marB="36000" marR="72000" marL="72000" anchor="ctr">
                    <a:lnL cap="flat" cmpd="sng" w="9525">
                      <a:solidFill>
                        <a:srgbClr val="000000">
                          <a:alpha val="0"/>
                        </a:srgbClr>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solidFill>
                      <a:schemeClr val="accent3"/>
                    </a:solidFill>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spcBef>
                          <a:spcPts val="0"/>
                        </a:spcBef>
                        <a:spcAft>
                          <a:spcPts val="0"/>
                        </a:spcAft>
                        <a:buNone/>
                      </a:pPr>
                      <a:r>
                        <a:t/>
                      </a:r>
                      <a:endParaRPr sz="700">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1A1A1A"/>
                        </a:buClr>
                        <a:buSzPts val="900"/>
                        <a:buFont typeface="Arial"/>
                        <a:buNone/>
                      </a:pPr>
                      <a:r>
                        <a:rPr b="0" i="0" lang="en-US" sz="900" u="none" cap="none" strike="noStrike">
                          <a:solidFill>
                            <a:srgbClr val="1A1A1A"/>
                          </a:solidFill>
                          <a:latin typeface="Arial"/>
                          <a:ea typeface="Arial"/>
                          <a:cs typeface="Arial"/>
                          <a:sym typeface="Arial"/>
                        </a:rPr>
                        <a:t>Lock the detailed Wave 2 plan and refresh the use-case portfolio based on early lessons.</a:t>
                      </a:r>
                      <a:endParaRPr b="0" i="0" sz="400" u="none" cap="none" strike="noStrike">
                        <a:solidFill>
                          <a:srgbClr val="1A1A1A"/>
                        </a:solidFill>
                        <a:latin typeface="Arial"/>
                        <a:ea typeface="Arial"/>
                        <a:cs typeface="Arial"/>
                        <a:sym typeface="Arial"/>
                      </a:endParaRPr>
                    </a:p>
                  </a:txBody>
                  <a:tcPr marT="36000" marB="36000" marR="72000" marL="72000">
                    <a:lnL cap="flat" cmpd="sng" w="9525">
                      <a:solidFill>
                        <a:srgbClr val="BFBFBF"/>
                      </a:solidFill>
                      <a:prstDash val="solid"/>
                      <a:round/>
                      <a:headEnd len="sm" w="sm" type="none"/>
                      <a:tailEnd len="sm" w="sm" type="none"/>
                    </a:lnL>
                    <a:lnR cap="flat" cmpd="sng" w="9525">
                      <a:solidFill>
                        <a:srgbClr val="000000">
                          <a:alpha val="0"/>
                        </a:srgbClr>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000000">
                          <a:alpha val="0"/>
                        </a:srgbClr>
                      </a:solidFill>
                      <a:prstDash val="solid"/>
                      <a:round/>
                      <a:headEnd len="sm" w="sm" type="none"/>
                      <a:tailEnd len="sm" w="sm" type="none"/>
                    </a:lnB>
                  </a:tcPr>
                </a:tc>
              </a:tr>
            </a:tbl>
          </a:graphicData>
        </a:graphic>
      </p:graphicFrame>
      <p:sp>
        <p:nvSpPr>
          <p:cNvPr id="1354" name="Google Shape;1354;p42"/>
          <p:cNvSpPr/>
          <p:nvPr/>
        </p:nvSpPr>
        <p:spPr>
          <a:xfrm>
            <a:off x="2540000" y="1849775"/>
            <a:ext cx="5194300" cy="212706"/>
          </a:xfrm>
          <a:prstGeom prst="rect">
            <a:avLst/>
          </a:prstGeom>
          <a:solidFill>
            <a:srgbClr val="9ECAED"/>
          </a:solid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US" sz="1200">
                <a:solidFill>
                  <a:schemeClr val="dk1"/>
                </a:solidFill>
                <a:latin typeface="Georgia"/>
                <a:ea typeface="Georgia"/>
                <a:cs typeface="Georgia"/>
                <a:sym typeface="Georgia"/>
              </a:rPr>
              <a:t>Week</a:t>
            </a:r>
            <a:endParaRPr b="1" sz="1200">
              <a:solidFill>
                <a:schemeClr val="dk1"/>
              </a:solidFill>
              <a:latin typeface="Georgia"/>
              <a:ea typeface="Georgia"/>
              <a:cs typeface="Georgia"/>
              <a:sym typeface="Georgia"/>
            </a:endParaRPr>
          </a:p>
        </p:txBody>
      </p:sp>
      <p:grpSp>
        <p:nvGrpSpPr>
          <p:cNvPr id="1355" name="Google Shape;1355;p42"/>
          <p:cNvGrpSpPr/>
          <p:nvPr/>
        </p:nvGrpSpPr>
        <p:grpSpPr>
          <a:xfrm>
            <a:off x="359704" y="1194307"/>
            <a:ext cx="11438758" cy="543053"/>
            <a:chOff x="359704" y="1336068"/>
            <a:chExt cx="11438758" cy="636113"/>
          </a:xfrm>
        </p:grpSpPr>
        <p:grpSp>
          <p:nvGrpSpPr>
            <p:cNvPr id="1356" name="Google Shape;1356;p42"/>
            <p:cNvGrpSpPr/>
            <p:nvPr/>
          </p:nvGrpSpPr>
          <p:grpSpPr>
            <a:xfrm>
              <a:off x="363795" y="1336068"/>
              <a:ext cx="11434667" cy="301957"/>
              <a:chOff x="363795" y="1220318"/>
              <a:chExt cx="6593568" cy="370849"/>
            </a:xfrm>
          </p:grpSpPr>
          <p:sp>
            <p:nvSpPr>
              <p:cNvPr id="1357" name="Google Shape;1357;p42"/>
              <p:cNvSpPr txBox="1"/>
              <p:nvPr/>
            </p:nvSpPr>
            <p:spPr>
              <a:xfrm>
                <a:off x="363795" y="1220318"/>
                <a:ext cx="6593568" cy="34498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200">
                    <a:solidFill>
                      <a:schemeClr val="accent1"/>
                    </a:solidFill>
                    <a:latin typeface="Georgia"/>
                    <a:ea typeface="Georgia"/>
                    <a:cs typeface="Georgia"/>
                    <a:sym typeface="Georgia"/>
                  </a:rPr>
                  <a:t>First 100 days at a glance</a:t>
                </a:r>
                <a:endParaRPr b="1" sz="1200">
                  <a:solidFill>
                    <a:schemeClr val="accent1"/>
                  </a:solidFill>
                  <a:latin typeface="Georgia"/>
                  <a:ea typeface="Georgia"/>
                  <a:cs typeface="Georgia"/>
                  <a:sym typeface="Georgia"/>
                </a:endParaRPr>
              </a:p>
            </p:txBody>
          </p:sp>
          <p:cxnSp>
            <p:nvCxnSpPr>
              <p:cNvPr id="1358" name="Google Shape;1358;p42"/>
              <p:cNvCxnSpPr/>
              <p:nvPr/>
            </p:nvCxnSpPr>
            <p:spPr>
              <a:xfrm>
                <a:off x="363795" y="1591167"/>
                <a:ext cx="6593568" cy="0"/>
              </a:xfrm>
              <a:prstGeom prst="straightConnector1">
                <a:avLst/>
              </a:prstGeom>
              <a:noFill/>
              <a:ln cap="flat" cmpd="sng" w="9525">
                <a:solidFill>
                  <a:schemeClr val="dk1"/>
                </a:solidFill>
                <a:prstDash val="solid"/>
                <a:miter lim="8000"/>
                <a:headEnd len="sm" w="sm" type="none"/>
                <a:tailEnd len="sm" w="sm" type="none"/>
              </a:ln>
            </p:spPr>
          </p:cxnSp>
        </p:grpSp>
        <p:sp>
          <p:nvSpPr>
            <p:cNvPr id="1359" name="Google Shape;1359;p42"/>
            <p:cNvSpPr txBox="1"/>
            <p:nvPr/>
          </p:nvSpPr>
          <p:spPr>
            <a:xfrm>
              <a:off x="359704" y="1691280"/>
              <a:ext cx="11434666" cy="280901"/>
            </a:xfrm>
            <a:prstGeom prst="rect">
              <a:avLst/>
            </a:prstGeom>
            <a:noFill/>
            <a:ln>
              <a:noFill/>
            </a:ln>
          </p:spPr>
          <p:txBody>
            <a:bodyPr anchorCtr="0" anchor="t" bIns="27425" lIns="27425" spcFirstLastPara="1" rIns="27425" wrap="square" tIns="27425">
              <a:normAutofit/>
            </a:bodyPr>
            <a:lstStyle/>
            <a:p>
              <a:pPr indent="-69850" lvl="0" marL="0" marR="0" rtl="0" algn="l">
                <a:spcBef>
                  <a:spcPts val="0"/>
                </a:spcBef>
                <a:spcAft>
                  <a:spcPts val="0"/>
                </a:spcAft>
                <a:buClr>
                  <a:schemeClr val="dk1"/>
                </a:buClr>
                <a:buSzPts val="1100"/>
                <a:buFont typeface="Trebuchet MS"/>
                <a:buChar char="​"/>
              </a:pPr>
              <a:r>
                <a:rPr lang="en-US" sz="1100">
                  <a:solidFill>
                    <a:schemeClr val="dk1"/>
                  </a:solidFill>
                  <a:latin typeface="Arial"/>
                  <a:ea typeface="Arial"/>
                  <a:cs typeface="Arial"/>
                  <a:sym typeface="Arial"/>
                </a:rPr>
                <a:t>The first 100 days establish leadership, governance, and platform foundations while launching the first quick wins to prove value early.</a:t>
              </a:r>
              <a:endParaRPr sz="1100">
                <a:solidFill>
                  <a:schemeClr val="dk1"/>
                </a:solidFill>
                <a:latin typeface="Arial"/>
                <a:ea typeface="Arial"/>
                <a:cs typeface="Arial"/>
                <a:sym typeface="Arial"/>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3" name="Shape 1363"/>
        <p:cNvGrpSpPr/>
        <p:nvPr/>
      </p:nvGrpSpPr>
      <p:grpSpPr>
        <a:xfrm>
          <a:off x="0" y="0"/>
          <a:ext cx="0" cy="0"/>
          <a:chOff x="0" y="0"/>
          <a:chExt cx="0" cy="0"/>
        </a:xfrm>
      </p:grpSpPr>
      <p:sp>
        <p:nvSpPr>
          <p:cNvPr id="1364" name="Google Shape;1364;p43"/>
          <p:cNvSpPr txBox="1"/>
          <p:nvPr>
            <p:ph type="ctrTitle"/>
          </p:nvPr>
        </p:nvSpPr>
        <p:spPr>
          <a:xfrm>
            <a:off x="703384" y="2827239"/>
            <a:ext cx="10456985" cy="2387600"/>
          </a:xfrm>
          <a:prstGeom prst="rect">
            <a:avLst/>
          </a:prstGeom>
          <a:noFill/>
          <a:ln>
            <a:noFill/>
          </a:ln>
        </p:spPr>
        <p:txBody>
          <a:bodyPr anchorCtr="0" anchor="b" bIns="0" lIns="0" spcFirstLastPara="1" rIns="0" wrap="square" tIns="0">
            <a:normAutofit/>
          </a:bodyPr>
          <a:lstStyle/>
          <a:p>
            <a:pPr indent="0" lvl="0" marL="0" rtl="0" algn="l">
              <a:lnSpc>
                <a:spcPct val="90000"/>
              </a:lnSpc>
              <a:spcBef>
                <a:spcPts val="0"/>
              </a:spcBef>
              <a:spcAft>
                <a:spcPts val="0"/>
              </a:spcAft>
              <a:buClr>
                <a:schemeClr val="lt1"/>
              </a:buClr>
              <a:buSzPts val="5400"/>
              <a:buFont typeface="Georgia"/>
              <a:buNone/>
            </a:pPr>
            <a:r>
              <a:rPr lang="en-US"/>
              <a:t>06  Value &amp; Economics</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8" name="Shape 1368"/>
        <p:cNvGrpSpPr/>
        <p:nvPr/>
      </p:nvGrpSpPr>
      <p:grpSpPr>
        <a:xfrm>
          <a:off x="0" y="0"/>
          <a:ext cx="0" cy="0"/>
          <a:chOff x="0" y="0"/>
          <a:chExt cx="0" cy="0"/>
        </a:xfrm>
      </p:grpSpPr>
      <p:sp>
        <p:nvSpPr>
          <p:cNvPr id="1369" name="Google Shape;1369;p44"/>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lt2"/>
              </a:buClr>
              <a:buSzPts val="2800"/>
              <a:buFont typeface="Georgia"/>
              <a:buNone/>
            </a:pPr>
            <a:r>
              <a:rPr b="1" lang="en-US"/>
              <a:t>Investment vs Return</a:t>
            </a:r>
            <a:endParaRPr/>
          </a:p>
        </p:txBody>
      </p:sp>
      <p:grpSp>
        <p:nvGrpSpPr>
          <p:cNvPr id="1370" name="Google Shape;1370;p44"/>
          <p:cNvGrpSpPr/>
          <p:nvPr/>
        </p:nvGrpSpPr>
        <p:grpSpPr>
          <a:xfrm>
            <a:off x="359704" y="1589328"/>
            <a:ext cx="6338808" cy="566663"/>
            <a:chOff x="359704" y="1589328"/>
            <a:chExt cx="4559537" cy="566663"/>
          </a:xfrm>
        </p:grpSpPr>
        <p:sp>
          <p:nvSpPr>
            <p:cNvPr id="1371" name="Google Shape;1371;p44"/>
            <p:cNvSpPr txBox="1"/>
            <p:nvPr/>
          </p:nvSpPr>
          <p:spPr>
            <a:xfrm>
              <a:off x="361335" y="1589328"/>
              <a:ext cx="4557906" cy="2809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800">
                  <a:solidFill>
                    <a:schemeClr val="accent3"/>
                  </a:solidFill>
                  <a:latin typeface="Georgia"/>
                  <a:ea typeface="Georgia"/>
                  <a:cs typeface="Georgia"/>
                  <a:sym typeface="Georgia"/>
                </a:rPr>
                <a:t>$M by year</a:t>
              </a:r>
              <a:endParaRPr b="1" sz="1800">
                <a:solidFill>
                  <a:schemeClr val="accent3"/>
                </a:solidFill>
                <a:latin typeface="Georgia"/>
                <a:ea typeface="Georgia"/>
                <a:cs typeface="Georgia"/>
                <a:sym typeface="Georgia"/>
              </a:endParaRPr>
            </a:p>
          </p:txBody>
        </p:sp>
        <p:sp>
          <p:nvSpPr>
            <p:cNvPr id="1372" name="Google Shape;1372;p44"/>
            <p:cNvSpPr txBox="1"/>
            <p:nvPr/>
          </p:nvSpPr>
          <p:spPr>
            <a:xfrm>
              <a:off x="359704" y="1875090"/>
              <a:ext cx="4557906" cy="280901"/>
            </a:xfrm>
            <a:prstGeom prst="rect">
              <a:avLst/>
            </a:prstGeom>
            <a:noFill/>
            <a:ln>
              <a:noFill/>
            </a:ln>
          </p:spPr>
          <p:txBody>
            <a:bodyPr anchorCtr="0" anchor="t" bIns="27425" lIns="27425" spcFirstLastPara="1" rIns="27425" wrap="square" tIns="27425">
              <a:normAutofit fontScale="92500" lnSpcReduction="10000"/>
            </a:bodyPr>
            <a:lstStyle/>
            <a:p>
              <a:pPr indent="-93980" lvl="0" marL="0" marR="0" rtl="0" algn="l">
                <a:spcBef>
                  <a:spcPts val="0"/>
                </a:spcBef>
                <a:spcAft>
                  <a:spcPts val="0"/>
                </a:spcAft>
                <a:buClr>
                  <a:schemeClr val="lt1"/>
                </a:buClr>
                <a:buSzPct val="100000"/>
                <a:buFont typeface="Trebuchet MS"/>
                <a:buChar char="​"/>
              </a:pPr>
              <a:r>
                <a:rPr lang="en-US" sz="1600">
                  <a:solidFill>
                    <a:schemeClr val="lt1"/>
                  </a:solidFill>
                  <a:latin typeface="Arial"/>
                  <a:ea typeface="Arial"/>
                  <a:cs typeface="Arial"/>
                  <a:sym typeface="Arial"/>
                </a:rPr>
                <a:t>Program investment and value captured, $M by year</a:t>
              </a:r>
              <a:endParaRPr sz="1600">
                <a:solidFill>
                  <a:schemeClr val="lt1"/>
                </a:solidFill>
                <a:latin typeface="Arial"/>
                <a:ea typeface="Arial"/>
                <a:cs typeface="Arial"/>
                <a:sym typeface="Arial"/>
              </a:endParaRPr>
            </a:p>
          </p:txBody>
        </p:sp>
      </p:grpSp>
      <p:graphicFrame>
        <p:nvGraphicFramePr>
          <p:cNvPr id="1373" name="Google Shape;1373;p44"/>
          <p:cNvGraphicFramePr/>
          <p:nvPr/>
        </p:nvGraphicFramePr>
        <p:xfrm>
          <a:off x="359704" y="2334478"/>
          <a:ext cx="11434668" cy="3073737"/>
        </p:xfrm>
        <a:graphic>
          <a:graphicData uri="http://schemas.openxmlformats.org/drawingml/2006/chart">
            <c:chart r:id="rId3"/>
          </a:graphicData>
        </a:graphic>
      </p:graphicFrame>
      <p:sp>
        <p:nvSpPr>
          <p:cNvPr id="1374" name="Google Shape;1374;p44"/>
          <p:cNvSpPr txBox="1"/>
          <p:nvPr/>
        </p:nvSpPr>
        <p:spPr>
          <a:xfrm>
            <a:off x="363794" y="5532700"/>
            <a:ext cx="11434668" cy="566506"/>
          </a:xfrm>
          <a:prstGeom prst="rect">
            <a:avLst/>
          </a:prstGeom>
          <a:solidFill>
            <a:srgbClr val="DAECF5">
              <a:alpha val="32156"/>
            </a:srgbClr>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400">
                <a:solidFill>
                  <a:schemeClr val="lt2"/>
                </a:solidFill>
                <a:latin typeface="Arial"/>
                <a:ea typeface="Arial"/>
                <a:cs typeface="Arial"/>
                <a:sym typeface="Arial"/>
              </a:rPr>
              <a:t>Investment front-loads into foundations and Wave 1, while value compounds as later waves scale across the enterprise.</a:t>
            </a:r>
            <a:br>
              <a:rPr b="1" lang="en-US" sz="1400">
                <a:solidFill>
                  <a:schemeClr val="lt2"/>
                </a:solidFill>
                <a:latin typeface="Arial"/>
                <a:ea typeface="Arial"/>
                <a:cs typeface="Arial"/>
                <a:sym typeface="Arial"/>
              </a:rPr>
            </a:br>
            <a:r>
              <a:rPr b="1" lang="en-US" sz="1400">
                <a:solidFill>
                  <a:schemeClr val="lt2"/>
                </a:solidFill>
                <a:latin typeface="Arial"/>
                <a:ea typeface="Arial"/>
                <a:cs typeface="Arial"/>
                <a:sym typeface="Arial"/>
              </a:rPr>
              <a:t>Payback in ~18 months; value far exceeds spend by Year 5.</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8" name="Shape 1378"/>
        <p:cNvGrpSpPr/>
        <p:nvPr/>
      </p:nvGrpSpPr>
      <p:grpSpPr>
        <a:xfrm>
          <a:off x="0" y="0"/>
          <a:ext cx="0" cy="0"/>
          <a:chOff x="0" y="0"/>
          <a:chExt cx="0" cy="0"/>
        </a:xfrm>
      </p:grpSpPr>
      <p:sp>
        <p:nvSpPr>
          <p:cNvPr id="1379" name="Google Shape;1379;p45"/>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lt2"/>
              </a:buClr>
              <a:buSzPts val="2800"/>
              <a:buFont typeface="Georgia"/>
              <a:buNone/>
            </a:pPr>
            <a:r>
              <a:rPr b="1" lang="en-US"/>
              <a:t>Value-Capture Trajectory</a:t>
            </a:r>
            <a:endParaRPr/>
          </a:p>
        </p:txBody>
      </p:sp>
      <p:sp>
        <p:nvSpPr>
          <p:cNvPr id="1380" name="Google Shape;1380;p45"/>
          <p:cNvSpPr txBox="1"/>
          <p:nvPr/>
        </p:nvSpPr>
        <p:spPr>
          <a:xfrm>
            <a:off x="361335" y="1589328"/>
            <a:ext cx="4557906" cy="2809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600">
                <a:solidFill>
                  <a:schemeClr val="accent5"/>
                </a:solidFill>
                <a:latin typeface="Georgia"/>
                <a:ea typeface="Georgia"/>
                <a:cs typeface="Georgia"/>
                <a:sym typeface="Georgia"/>
              </a:rPr>
              <a:t>Run-rate $M</a:t>
            </a:r>
            <a:endParaRPr b="1" sz="1600">
              <a:solidFill>
                <a:schemeClr val="accent5"/>
              </a:solidFill>
              <a:latin typeface="Georgia"/>
              <a:ea typeface="Georgia"/>
              <a:cs typeface="Georgia"/>
              <a:sym typeface="Georgia"/>
            </a:endParaRPr>
          </a:p>
        </p:txBody>
      </p:sp>
      <p:sp>
        <p:nvSpPr>
          <p:cNvPr id="1381" name="Google Shape;1381;p45"/>
          <p:cNvSpPr txBox="1"/>
          <p:nvPr/>
        </p:nvSpPr>
        <p:spPr>
          <a:xfrm>
            <a:off x="359704" y="1875090"/>
            <a:ext cx="4557906" cy="280901"/>
          </a:xfrm>
          <a:prstGeom prst="rect">
            <a:avLst/>
          </a:prstGeom>
          <a:noFill/>
          <a:ln>
            <a:noFill/>
          </a:ln>
        </p:spPr>
        <p:txBody>
          <a:bodyPr anchorCtr="0" anchor="t" bIns="27425" lIns="27425" spcFirstLastPara="1" rIns="27425" wrap="square" tIns="27425">
            <a:normAutofit/>
          </a:bodyPr>
          <a:lstStyle/>
          <a:p>
            <a:pPr indent="-88900" lvl="0" marL="0" marR="0" rtl="0" algn="l">
              <a:spcBef>
                <a:spcPts val="0"/>
              </a:spcBef>
              <a:spcAft>
                <a:spcPts val="0"/>
              </a:spcAft>
              <a:buClr>
                <a:schemeClr val="lt1"/>
              </a:buClr>
              <a:buSzPts val="1400"/>
              <a:buFont typeface="Trebuchet MS"/>
              <a:buChar char="​"/>
            </a:pPr>
            <a:r>
              <a:rPr lang="en-US" sz="1400">
                <a:solidFill>
                  <a:schemeClr val="lt1"/>
                </a:solidFill>
                <a:latin typeface="Arial"/>
                <a:ea typeface="Arial"/>
                <a:cs typeface="Arial"/>
                <a:sym typeface="Arial"/>
              </a:rPr>
              <a:t>Cumulative run-rate value captured, $M, 2026-2030</a:t>
            </a:r>
            <a:endParaRPr sz="1400">
              <a:solidFill>
                <a:schemeClr val="lt1"/>
              </a:solidFill>
              <a:latin typeface="Arial"/>
              <a:ea typeface="Arial"/>
              <a:cs typeface="Arial"/>
              <a:sym typeface="Arial"/>
            </a:endParaRPr>
          </a:p>
        </p:txBody>
      </p:sp>
      <p:graphicFrame>
        <p:nvGraphicFramePr>
          <p:cNvPr id="1382" name="Google Shape;1382;p45"/>
          <p:cNvGraphicFramePr/>
          <p:nvPr/>
        </p:nvGraphicFramePr>
        <p:xfrm>
          <a:off x="359705" y="2334478"/>
          <a:ext cx="9779718" cy="3073737"/>
        </p:xfrm>
        <a:graphic>
          <a:graphicData uri="http://schemas.openxmlformats.org/drawingml/2006/chart">
            <c:chart r:id="rId3"/>
          </a:graphicData>
        </a:graphic>
      </p:graphicFrame>
      <p:sp>
        <p:nvSpPr>
          <p:cNvPr id="1383" name="Google Shape;1383;p45"/>
          <p:cNvSpPr txBox="1"/>
          <p:nvPr/>
        </p:nvSpPr>
        <p:spPr>
          <a:xfrm>
            <a:off x="363794" y="5532700"/>
            <a:ext cx="11434667" cy="566506"/>
          </a:xfrm>
          <a:prstGeom prst="rect">
            <a:avLst/>
          </a:prstGeom>
          <a:solidFill>
            <a:srgbClr val="DAECF5">
              <a:alpha val="32156"/>
            </a:srgbClr>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400">
                <a:solidFill>
                  <a:schemeClr val="lt2"/>
                </a:solidFill>
                <a:latin typeface="Arial"/>
                <a:ea typeface="Arial"/>
                <a:cs typeface="Arial"/>
                <a:sym typeface="Arial"/>
              </a:rPr>
              <a:t>Value accelerates as foundations mature and reuse compounds, reaching a $3.2B run-rate by Year 5 across all four waves.</a:t>
            </a:r>
            <a:endParaRPr/>
          </a:p>
        </p:txBody>
      </p:sp>
      <p:sp>
        <p:nvSpPr>
          <p:cNvPr id="1384" name="Google Shape;1384;p45"/>
          <p:cNvSpPr/>
          <p:nvPr/>
        </p:nvSpPr>
        <p:spPr>
          <a:xfrm>
            <a:off x="10159887" y="2699358"/>
            <a:ext cx="1113851" cy="476372"/>
          </a:xfrm>
          <a:prstGeom prst="ellipse">
            <a:avLst/>
          </a:prstGeom>
          <a:noFill/>
          <a:ln cap="flat" cmpd="sng" w="9525">
            <a:solidFill>
              <a:schemeClr val="accent5"/>
            </a:solidFill>
            <a:prstDash val="solid"/>
            <a:round/>
            <a:headEnd len="sm" w="sm" type="none"/>
            <a:tailEnd len="sm" w="sm" type="none"/>
          </a:ln>
        </p:spPr>
        <p:txBody>
          <a:bodyPr anchorCtr="0" anchor="ctr" bIns="0" lIns="0" spcFirstLastPara="1" rIns="0" wrap="square" tIns="0">
            <a:normAutofit/>
          </a:bodyPr>
          <a:lstStyle/>
          <a:p>
            <a:pPr indent="0" lvl="0" marL="0" marR="0" rtl="0" algn="ctr">
              <a:spcBef>
                <a:spcPts val="0"/>
              </a:spcBef>
              <a:spcAft>
                <a:spcPts val="0"/>
              </a:spcAft>
              <a:buNone/>
            </a:pPr>
            <a:r>
              <a:rPr b="1" lang="en-US" sz="1400">
                <a:solidFill>
                  <a:schemeClr val="lt1"/>
                </a:solidFill>
                <a:latin typeface="Arial"/>
                <a:ea typeface="Arial"/>
                <a:cs typeface="Arial"/>
                <a:sym typeface="Arial"/>
              </a:rPr>
              <a:t>Wave 1</a:t>
            </a:r>
            <a:endParaRPr b="1" sz="1400">
              <a:solidFill>
                <a:schemeClr val="lt1"/>
              </a:solidFill>
              <a:latin typeface="Arial"/>
              <a:ea typeface="Arial"/>
              <a:cs typeface="Arial"/>
              <a:sym typeface="Arial"/>
            </a:endParaRPr>
          </a:p>
        </p:txBody>
      </p:sp>
      <p:sp>
        <p:nvSpPr>
          <p:cNvPr id="1385" name="Google Shape;1385;p45"/>
          <p:cNvSpPr/>
          <p:nvPr/>
        </p:nvSpPr>
        <p:spPr>
          <a:xfrm>
            <a:off x="10159887" y="3417005"/>
            <a:ext cx="1113851" cy="476372"/>
          </a:xfrm>
          <a:prstGeom prst="ellipse">
            <a:avLst/>
          </a:prstGeom>
          <a:noFill/>
          <a:ln cap="flat" cmpd="sng" w="9525">
            <a:solidFill>
              <a:schemeClr val="accent5"/>
            </a:solidFill>
            <a:prstDash val="solid"/>
            <a:round/>
            <a:headEnd len="sm" w="sm" type="none"/>
            <a:tailEnd len="sm" w="sm" type="none"/>
          </a:ln>
        </p:spPr>
        <p:txBody>
          <a:bodyPr anchorCtr="0" anchor="ctr" bIns="0" lIns="0" spcFirstLastPara="1" rIns="0" wrap="square" tIns="0">
            <a:normAutofit/>
          </a:bodyPr>
          <a:lstStyle/>
          <a:p>
            <a:pPr indent="0" lvl="0" marL="0" marR="0" rtl="0" algn="ctr">
              <a:spcBef>
                <a:spcPts val="0"/>
              </a:spcBef>
              <a:spcAft>
                <a:spcPts val="0"/>
              </a:spcAft>
              <a:buNone/>
            </a:pPr>
            <a:r>
              <a:rPr b="1" lang="en-US" sz="1400">
                <a:solidFill>
                  <a:schemeClr val="lt1"/>
                </a:solidFill>
                <a:latin typeface="Arial"/>
                <a:ea typeface="Arial"/>
                <a:cs typeface="Arial"/>
                <a:sym typeface="Arial"/>
              </a:rPr>
              <a:t>Wave 2</a:t>
            </a:r>
            <a:endParaRPr b="1" sz="1400">
              <a:solidFill>
                <a:schemeClr val="lt1"/>
              </a:solidFill>
              <a:latin typeface="Arial"/>
              <a:ea typeface="Arial"/>
              <a:cs typeface="Arial"/>
              <a:sym typeface="Arial"/>
            </a:endParaRPr>
          </a:p>
        </p:txBody>
      </p:sp>
      <p:sp>
        <p:nvSpPr>
          <p:cNvPr id="1386" name="Google Shape;1386;p45"/>
          <p:cNvSpPr/>
          <p:nvPr/>
        </p:nvSpPr>
        <p:spPr>
          <a:xfrm>
            <a:off x="10159887" y="4134652"/>
            <a:ext cx="1113851" cy="476372"/>
          </a:xfrm>
          <a:prstGeom prst="ellipse">
            <a:avLst/>
          </a:prstGeom>
          <a:noFill/>
          <a:ln cap="flat" cmpd="sng" w="9525">
            <a:solidFill>
              <a:schemeClr val="accent5"/>
            </a:solidFill>
            <a:prstDash val="solid"/>
            <a:round/>
            <a:headEnd len="sm" w="sm" type="none"/>
            <a:tailEnd len="sm" w="sm" type="none"/>
          </a:ln>
        </p:spPr>
        <p:txBody>
          <a:bodyPr anchorCtr="0" anchor="ctr" bIns="0" lIns="0" spcFirstLastPara="1" rIns="0" wrap="square" tIns="0">
            <a:normAutofit/>
          </a:bodyPr>
          <a:lstStyle/>
          <a:p>
            <a:pPr indent="0" lvl="0" marL="0" marR="0" rtl="0" algn="ctr">
              <a:spcBef>
                <a:spcPts val="0"/>
              </a:spcBef>
              <a:spcAft>
                <a:spcPts val="0"/>
              </a:spcAft>
              <a:buNone/>
            </a:pPr>
            <a:r>
              <a:rPr b="1" lang="en-US" sz="1400">
                <a:solidFill>
                  <a:schemeClr val="lt1"/>
                </a:solidFill>
                <a:latin typeface="Arial"/>
                <a:ea typeface="Arial"/>
                <a:cs typeface="Arial"/>
                <a:sym typeface="Arial"/>
              </a:rPr>
              <a:t>Wave 3-4</a:t>
            </a:r>
            <a:endParaRPr b="1" sz="1400">
              <a:solidFill>
                <a:schemeClr val="lt1"/>
              </a:solidFill>
              <a:latin typeface="Arial"/>
              <a:ea typeface="Arial"/>
              <a:cs typeface="Arial"/>
              <a:sym typeface="Arial"/>
            </a:endParaRPr>
          </a:p>
        </p:txBody>
      </p:sp>
      <p:sp>
        <p:nvSpPr>
          <p:cNvPr id="1387" name="Google Shape;1387;p45"/>
          <p:cNvSpPr txBox="1"/>
          <p:nvPr/>
        </p:nvSpPr>
        <p:spPr>
          <a:xfrm>
            <a:off x="10023673" y="2135009"/>
            <a:ext cx="1473422" cy="398938"/>
          </a:xfrm>
          <a:prstGeom prst="rect">
            <a:avLst/>
          </a:prstGeom>
          <a:noFill/>
          <a:ln>
            <a:noFill/>
          </a:ln>
        </p:spPr>
        <p:txBody>
          <a:bodyPr anchorCtr="0" anchor="ctr" bIns="72000" lIns="72000" spcFirstLastPara="1" rIns="72000" wrap="square" tIns="72000">
            <a:noAutofit/>
          </a:bodyPr>
          <a:lstStyle/>
          <a:p>
            <a:pPr indent="0" lvl="0" marL="0" marR="0" rtl="0" algn="ctr">
              <a:spcBef>
                <a:spcPts val="0"/>
              </a:spcBef>
              <a:spcAft>
                <a:spcPts val="0"/>
              </a:spcAft>
              <a:buNone/>
            </a:pPr>
            <a:r>
              <a:rPr b="1" lang="en-US" sz="1400">
                <a:solidFill>
                  <a:schemeClr val="accent5"/>
                </a:solidFill>
                <a:latin typeface="Georgia"/>
                <a:ea typeface="Georgia"/>
                <a:cs typeface="Georgia"/>
                <a:sym typeface="Georgia"/>
              </a:rPr>
              <a:t>Waves</a:t>
            </a:r>
            <a:endParaRPr b="1" sz="1400">
              <a:solidFill>
                <a:schemeClr val="accent5"/>
              </a:solidFill>
              <a:latin typeface="Georgia"/>
              <a:ea typeface="Georgia"/>
              <a:cs typeface="Georgia"/>
              <a:sym typeface="Georgia"/>
            </a:endParaRPr>
          </a:p>
        </p:txBody>
      </p:sp>
      <p:cxnSp>
        <p:nvCxnSpPr>
          <p:cNvPr id="1388" name="Google Shape;1388;p45"/>
          <p:cNvCxnSpPr/>
          <p:nvPr/>
        </p:nvCxnSpPr>
        <p:spPr>
          <a:xfrm>
            <a:off x="10159887" y="2507206"/>
            <a:ext cx="1148576" cy="0"/>
          </a:xfrm>
          <a:prstGeom prst="straightConnector1">
            <a:avLst/>
          </a:prstGeom>
          <a:noFill/>
          <a:ln cap="flat" cmpd="sng" w="9525">
            <a:solidFill>
              <a:schemeClr val="accent1"/>
            </a:solidFill>
            <a:prstDash val="solid"/>
            <a:miter lim="8000"/>
            <a:headEnd len="sm" w="sm" type="none"/>
            <a:tailEnd len="sm" w="sm" type="none"/>
          </a:ln>
        </p:spPr>
      </p:cxn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2" name="Shape 1392"/>
        <p:cNvGrpSpPr/>
        <p:nvPr/>
      </p:nvGrpSpPr>
      <p:grpSpPr>
        <a:xfrm>
          <a:off x="0" y="0"/>
          <a:ext cx="0" cy="0"/>
          <a:chOff x="0" y="0"/>
          <a:chExt cx="0" cy="0"/>
        </a:xfrm>
      </p:grpSpPr>
      <p:sp>
        <p:nvSpPr>
          <p:cNvPr id="1393" name="Google Shape;1393;p46"/>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lt2"/>
              </a:buClr>
              <a:buSzPts val="2800"/>
              <a:buFont typeface="Georgia"/>
              <a:buNone/>
            </a:pPr>
            <a:r>
              <a:rPr b="1" lang="en-US"/>
              <a:t>Cost vs Benefit</a:t>
            </a:r>
            <a:endParaRPr/>
          </a:p>
        </p:txBody>
      </p:sp>
      <p:sp>
        <p:nvSpPr>
          <p:cNvPr id="1394" name="Google Shape;1394;p46"/>
          <p:cNvSpPr txBox="1"/>
          <p:nvPr/>
        </p:nvSpPr>
        <p:spPr>
          <a:xfrm>
            <a:off x="363794" y="1589328"/>
            <a:ext cx="5416696" cy="2809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600">
                <a:solidFill>
                  <a:schemeClr val="accent3"/>
                </a:solidFill>
                <a:latin typeface="Georgia"/>
                <a:ea typeface="Georgia"/>
                <a:cs typeface="Georgia"/>
                <a:sym typeface="Georgia"/>
              </a:rPr>
              <a:t>Investment $M</a:t>
            </a:r>
            <a:endParaRPr b="1" sz="1600">
              <a:solidFill>
                <a:schemeClr val="accent3"/>
              </a:solidFill>
              <a:latin typeface="Georgia"/>
              <a:ea typeface="Georgia"/>
              <a:cs typeface="Georgia"/>
              <a:sym typeface="Georgia"/>
            </a:endParaRPr>
          </a:p>
        </p:txBody>
      </p:sp>
      <p:sp>
        <p:nvSpPr>
          <p:cNvPr id="1395" name="Google Shape;1395;p46"/>
          <p:cNvSpPr txBox="1"/>
          <p:nvPr/>
        </p:nvSpPr>
        <p:spPr>
          <a:xfrm>
            <a:off x="361856" y="1875090"/>
            <a:ext cx="5416696" cy="280901"/>
          </a:xfrm>
          <a:prstGeom prst="rect">
            <a:avLst/>
          </a:prstGeom>
          <a:noFill/>
          <a:ln>
            <a:noFill/>
          </a:ln>
        </p:spPr>
        <p:txBody>
          <a:bodyPr anchorCtr="0" anchor="t" bIns="27425" lIns="27425" spcFirstLastPara="1" rIns="27425" wrap="square" tIns="27425">
            <a:normAutofit/>
          </a:bodyPr>
          <a:lstStyle/>
          <a:p>
            <a:pPr indent="-88900" lvl="0" marL="0" marR="0" rtl="0" algn="l">
              <a:spcBef>
                <a:spcPts val="0"/>
              </a:spcBef>
              <a:spcAft>
                <a:spcPts val="0"/>
              </a:spcAft>
              <a:buClr>
                <a:schemeClr val="lt1"/>
              </a:buClr>
              <a:buSzPts val="1400"/>
              <a:buFont typeface="Trebuchet MS"/>
              <a:buChar char="​"/>
            </a:pPr>
            <a:r>
              <a:rPr lang="en-US" sz="1400">
                <a:solidFill>
                  <a:schemeClr val="lt1"/>
                </a:solidFill>
                <a:latin typeface="Arial"/>
                <a:ea typeface="Arial"/>
                <a:cs typeface="Arial"/>
                <a:sym typeface="Arial"/>
              </a:rPr>
              <a:t>Program investment by category, $M over three years</a:t>
            </a:r>
            <a:endParaRPr sz="1400">
              <a:solidFill>
                <a:schemeClr val="lt1"/>
              </a:solidFill>
              <a:latin typeface="Arial"/>
              <a:ea typeface="Arial"/>
              <a:cs typeface="Arial"/>
              <a:sym typeface="Arial"/>
            </a:endParaRPr>
          </a:p>
        </p:txBody>
      </p:sp>
      <p:graphicFrame>
        <p:nvGraphicFramePr>
          <p:cNvPr id="1396" name="Google Shape;1396;p46"/>
          <p:cNvGraphicFramePr/>
          <p:nvPr/>
        </p:nvGraphicFramePr>
        <p:xfrm>
          <a:off x="359704" y="2334478"/>
          <a:ext cx="5416696" cy="3730655"/>
        </p:xfrm>
        <a:graphic>
          <a:graphicData uri="http://schemas.openxmlformats.org/drawingml/2006/chart">
            <c:chart r:id="rId3"/>
          </a:graphicData>
        </a:graphic>
      </p:graphicFrame>
      <p:sp>
        <p:nvSpPr>
          <p:cNvPr id="1397" name="Google Shape;1397;p46"/>
          <p:cNvSpPr txBox="1"/>
          <p:nvPr/>
        </p:nvSpPr>
        <p:spPr>
          <a:xfrm>
            <a:off x="6381766" y="1589328"/>
            <a:ext cx="5416696" cy="2809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600">
                <a:solidFill>
                  <a:schemeClr val="accent3"/>
                </a:solidFill>
                <a:latin typeface="Georgia"/>
                <a:ea typeface="Georgia"/>
                <a:cs typeface="Georgia"/>
                <a:sym typeface="Georgia"/>
              </a:rPr>
              <a:t>Benefit $M</a:t>
            </a:r>
            <a:endParaRPr b="1" sz="1600">
              <a:solidFill>
                <a:schemeClr val="accent3"/>
              </a:solidFill>
              <a:latin typeface="Georgia"/>
              <a:ea typeface="Georgia"/>
              <a:cs typeface="Georgia"/>
              <a:sym typeface="Georgia"/>
            </a:endParaRPr>
          </a:p>
        </p:txBody>
      </p:sp>
      <p:sp>
        <p:nvSpPr>
          <p:cNvPr id="1398" name="Google Shape;1398;p46"/>
          <p:cNvSpPr txBox="1"/>
          <p:nvPr/>
        </p:nvSpPr>
        <p:spPr>
          <a:xfrm>
            <a:off x="6379828" y="1875090"/>
            <a:ext cx="5416696" cy="280901"/>
          </a:xfrm>
          <a:prstGeom prst="rect">
            <a:avLst/>
          </a:prstGeom>
          <a:noFill/>
          <a:ln>
            <a:noFill/>
          </a:ln>
        </p:spPr>
        <p:txBody>
          <a:bodyPr anchorCtr="0" anchor="t" bIns="27425" lIns="27425" spcFirstLastPara="1" rIns="27425" wrap="square" tIns="27425">
            <a:normAutofit/>
          </a:bodyPr>
          <a:lstStyle/>
          <a:p>
            <a:pPr indent="-88900" lvl="0" marL="0" marR="0" rtl="0" algn="l">
              <a:spcBef>
                <a:spcPts val="0"/>
              </a:spcBef>
              <a:spcAft>
                <a:spcPts val="0"/>
              </a:spcAft>
              <a:buClr>
                <a:schemeClr val="lt1"/>
              </a:buClr>
              <a:buSzPts val="1400"/>
              <a:buFont typeface="Trebuchet MS"/>
              <a:buChar char="​"/>
            </a:pPr>
            <a:r>
              <a:rPr lang="en-US" sz="1400">
                <a:solidFill>
                  <a:schemeClr val="lt1"/>
                </a:solidFill>
                <a:latin typeface="Arial"/>
                <a:ea typeface="Arial"/>
                <a:cs typeface="Arial"/>
                <a:sym typeface="Arial"/>
              </a:rPr>
              <a:t>Annual value by source, $M run-rate by Year 5</a:t>
            </a:r>
            <a:endParaRPr sz="1400">
              <a:solidFill>
                <a:schemeClr val="lt1"/>
              </a:solidFill>
              <a:latin typeface="Arial"/>
              <a:ea typeface="Arial"/>
              <a:cs typeface="Arial"/>
              <a:sym typeface="Arial"/>
            </a:endParaRPr>
          </a:p>
        </p:txBody>
      </p:sp>
      <p:graphicFrame>
        <p:nvGraphicFramePr>
          <p:cNvPr id="1399" name="Google Shape;1399;p46"/>
          <p:cNvGraphicFramePr/>
          <p:nvPr/>
        </p:nvGraphicFramePr>
        <p:xfrm>
          <a:off x="6415600" y="2334478"/>
          <a:ext cx="5416696" cy="3730655"/>
        </p:xfrm>
        <a:graphic>
          <a:graphicData uri="http://schemas.openxmlformats.org/drawingml/2006/chart">
            <c:chart r:id="rId4"/>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3" name="Shape 1403"/>
        <p:cNvGrpSpPr/>
        <p:nvPr/>
      </p:nvGrpSpPr>
      <p:grpSpPr>
        <a:xfrm>
          <a:off x="0" y="0"/>
          <a:ext cx="0" cy="0"/>
          <a:chOff x="0" y="0"/>
          <a:chExt cx="0" cy="0"/>
        </a:xfrm>
      </p:grpSpPr>
      <p:sp>
        <p:nvSpPr>
          <p:cNvPr id="1404" name="Google Shape;1404;p47"/>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Productivity &amp; Revenue Impact</a:t>
            </a:r>
            <a:endParaRPr/>
          </a:p>
        </p:txBody>
      </p:sp>
      <p:grpSp>
        <p:nvGrpSpPr>
          <p:cNvPr id="1405" name="Google Shape;1405;p47"/>
          <p:cNvGrpSpPr/>
          <p:nvPr/>
        </p:nvGrpSpPr>
        <p:grpSpPr>
          <a:xfrm>
            <a:off x="361856" y="1589328"/>
            <a:ext cx="5418634" cy="566663"/>
            <a:chOff x="359704" y="1589328"/>
            <a:chExt cx="4559537" cy="566663"/>
          </a:xfrm>
        </p:grpSpPr>
        <p:sp>
          <p:nvSpPr>
            <p:cNvPr id="1406" name="Google Shape;1406;p47"/>
            <p:cNvSpPr txBox="1"/>
            <p:nvPr/>
          </p:nvSpPr>
          <p:spPr>
            <a:xfrm>
              <a:off x="361335" y="1589328"/>
              <a:ext cx="4557906" cy="2809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600">
                  <a:solidFill>
                    <a:schemeClr val="accent1"/>
                  </a:solidFill>
                  <a:latin typeface="Georgia"/>
                  <a:ea typeface="Georgia"/>
                  <a:cs typeface="Georgia"/>
                  <a:sym typeface="Georgia"/>
                </a:rPr>
                <a:t>Productivity</a:t>
              </a:r>
              <a:endParaRPr b="1" sz="1600">
                <a:solidFill>
                  <a:schemeClr val="accent1"/>
                </a:solidFill>
                <a:latin typeface="Georgia"/>
                <a:ea typeface="Georgia"/>
                <a:cs typeface="Georgia"/>
                <a:sym typeface="Georgia"/>
              </a:endParaRPr>
            </a:p>
          </p:txBody>
        </p:sp>
        <p:sp>
          <p:nvSpPr>
            <p:cNvPr id="1407" name="Google Shape;1407;p47"/>
            <p:cNvSpPr txBox="1"/>
            <p:nvPr/>
          </p:nvSpPr>
          <p:spPr>
            <a:xfrm>
              <a:off x="359704" y="1875090"/>
              <a:ext cx="4557906" cy="280901"/>
            </a:xfrm>
            <a:prstGeom prst="rect">
              <a:avLst/>
            </a:prstGeom>
            <a:noFill/>
            <a:ln>
              <a:noFill/>
            </a:ln>
          </p:spPr>
          <p:txBody>
            <a:bodyPr anchorCtr="0" anchor="t" bIns="27425" lIns="27425" spcFirstLastPara="1" rIns="27425" wrap="square" tIns="27425">
              <a:normAutofit/>
            </a:bodyPr>
            <a:lstStyle/>
            <a:p>
              <a:pPr indent="-88900" lvl="0" marL="0" marR="0" rtl="0" algn="l">
                <a:spcBef>
                  <a:spcPts val="0"/>
                </a:spcBef>
                <a:spcAft>
                  <a:spcPts val="0"/>
                </a:spcAft>
                <a:buClr>
                  <a:schemeClr val="dk1"/>
                </a:buClr>
                <a:buSzPts val="1400"/>
                <a:buFont typeface="Trebuchet MS"/>
                <a:buChar char="​"/>
              </a:pPr>
              <a:r>
                <a:rPr lang="en-US" sz="1400">
                  <a:solidFill>
                    <a:schemeClr val="dk1"/>
                  </a:solidFill>
                  <a:latin typeface="Arial"/>
                  <a:ea typeface="Arial"/>
                  <a:cs typeface="Arial"/>
                  <a:sym typeface="Arial"/>
                </a:rPr>
                <a:t>Workflow productivity gain by function, %</a:t>
              </a:r>
              <a:endParaRPr sz="1400">
                <a:solidFill>
                  <a:schemeClr val="dk1"/>
                </a:solidFill>
                <a:latin typeface="Arial"/>
                <a:ea typeface="Arial"/>
                <a:cs typeface="Arial"/>
                <a:sym typeface="Arial"/>
              </a:endParaRPr>
            </a:p>
          </p:txBody>
        </p:sp>
      </p:grpSp>
      <p:graphicFrame>
        <p:nvGraphicFramePr>
          <p:cNvPr id="1408" name="Google Shape;1408;p47"/>
          <p:cNvGraphicFramePr/>
          <p:nvPr/>
        </p:nvGraphicFramePr>
        <p:xfrm>
          <a:off x="359704" y="2334479"/>
          <a:ext cx="5416696" cy="2613442"/>
        </p:xfrm>
        <a:graphic>
          <a:graphicData uri="http://schemas.openxmlformats.org/drawingml/2006/chart">
            <c:chart r:id="rId3"/>
          </a:graphicData>
        </a:graphic>
      </p:graphicFrame>
      <p:sp>
        <p:nvSpPr>
          <p:cNvPr id="1409" name="Google Shape;1409;p47"/>
          <p:cNvSpPr txBox="1"/>
          <p:nvPr/>
        </p:nvSpPr>
        <p:spPr>
          <a:xfrm>
            <a:off x="363794" y="5472412"/>
            <a:ext cx="5416696" cy="566506"/>
          </a:xfrm>
          <a:prstGeom prst="rect">
            <a:avLst/>
          </a:prstGeom>
          <a:solidFill>
            <a:schemeClr val="lt2"/>
          </a:solidFill>
          <a:ln>
            <a:noFill/>
          </a:ln>
        </p:spPr>
        <p:txBody>
          <a:bodyPr anchorCtr="0" anchor="ctr" bIns="0" lIns="0" spcFirstLastPara="1" rIns="0" wrap="square" tIns="0">
            <a:normAutofit fontScale="92500" lnSpcReduction="10000"/>
          </a:bodyPr>
          <a:lstStyle/>
          <a:p>
            <a:pPr indent="0" lvl="0" marL="0" marR="0" rtl="0" algn="ctr">
              <a:spcBef>
                <a:spcPts val="0"/>
              </a:spcBef>
              <a:spcAft>
                <a:spcPts val="0"/>
              </a:spcAft>
              <a:buNone/>
            </a:pPr>
            <a:r>
              <a:rPr b="1" lang="en-US" sz="1400">
                <a:solidFill>
                  <a:schemeClr val="dk2"/>
                </a:solidFill>
                <a:latin typeface="Arial"/>
                <a:ea typeface="Arial"/>
                <a:cs typeface="Arial"/>
                <a:sym typeface="Arial"/>
              </a:rPr>
              <a:t>Copilots and automation lift productivity most in service, finance, and engineering, where routine work is concentrated.</a:t>
            </a:r>
            <a:br>
              <a:rPr b="1" lang="en-US" sz="1400">
                <a:solidFill>
                  <a:schemeClr val="dk2"/>
                </a:solidFill>
                <a:latin typeface="Arial"/>
                <a:ea typeface="Arial"/>
                <a:cs typeface="Arial"/>
                <a:sym typeface="Arial"/>
              </a:rPr>
            </a:br>
            <a:r>
              <a:rPr b="1" lang="en-US" sz="1400">
                <a:solidFill>
                  <a:schemeClr val="dk2"/>
                </a:solidFill>
                <a:latin typeface="Arial"/>
                <a:ea typeface="Arial"/>
                <a:cs typeface="Arial"/>
                <a:sym typeface="Arial"/>
              </a:rPr>
              <a:t>Targeted workflows, not headcount.</a:t>
            </a:r>
            <a:endParaRPr/>
          </a:p>
        </p:txBody>
      </p:sp>
      <p:sp>
        <p:nvSpPr>
          <p:cNvPr id="1410" name="Google Shape;1410;p47"/>
          <p:cNvSpPr txBox="1"/>
          <p:nvPr/>
        </p:nvSpPr>
        <p:spPr>
          <a:xfrm>
            <a:off x="6381766" y="1589328"/>
            <a:ext cx="5416696" cy="2809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600">
                <a:solidFill>
                  <a:schemeClr val="accent1"/>
                </a:solidFill>
                <a:latin typeface="Georgia"/>
                <a:ea typeface="Georgia"/>
                <a:cs typeface="Georgia"/>
                <a:sym typeface="Georgia"/>
              </a:rPr>
              <a:t>Revenue</a:t>
            </a:r>
            <a:endParaRPr b="1" sz="1600">
              <a:solidFill>
                <a:schemeClr val="accent1"/>
              </a:solidFill>
              <a:latin typeface="Georgia"/>
              <a:ea typeface="Georgia"/>
              <a:cs typeface="Georgia"/>
              <a:sym typeface="Georgia"/>
            </a:endParaRPr>
          </a:p>
        </p:txBody>
      </p:sp>
      <p:sp>
        <p:nvSpPr>
          <p:cNvPr id="1411" name="Google Shape;1411;p47"/>
          <p:cNvSpPr txBox="1"/>
          <p:nvPr/>
        </p:nvSpPr>
        <p:spPr>
          <a:xfrm>
            <a:off x="6379828" y="1875090"/>
            <a:ext cx="5416696" cy="280901"/>
          </a:xfrm>
          <a:prstGeom prst="rect">
            <a:avLst/>
          </a:prstGeom>
          <a:noFill/>
          <a:ln>
            <a:noFill/>
          </a:ln>
        </p:spPr>
        <p:txBody>
          <a:bodyPr anchorCtr="0" anchor="t" bIns="27425" lIns="27425" spcFirstLastPara="1" rIns="27425" wrap="square" tIns="27425">
            <a:normAutofit/>
          </a:bodyPr>
          <a:lstStyle/>
          <a:p>
            <a:pPr indent="-88900" lvl="0" marL="0" marR="0" rtl="0" algn="l">
              <a:spcBef>
                <a:spcPts val="0"/>
              </a:spcBef>
              <a:spcAft>
                <a:spcPts val="0"/>
              </a:spcAft>
              <a:buClr>
                <a:schemeClr val="dk1"/>
              </a:buClr>
              <a:buSzPts val="1400"/>
              <a:buFont typeface="Trebuchet MS"/>
              <a:buChar char="​"/>
            </a:pPr>
            <a:r>
              <a:rPr lang="en-US" sz="1400">
                <a:solidFill>
                  <a:schemeClr val="dk1"/>
                </a:solidFill>
                <a:latin typeface="Arial"/>
                <a:ea typeface="Arial"/>
                <a:cs typeface="Arial"/>
                <a:sym typeface="Arial"/>
              </a:rPr>
              <a:t>Incremental revenue by source, $M run-rate</a:t>
            </a:r>
            <a:endParaRPr sz="1400">
              <a:solidFill>
                <a:schemeClr val="dk1"/>
              </a:solidFill>
              <a:latin typeface="Arial"/>
              <a:ea typeface="Arial"/>
              <a:cs typeface="Arial"/>
              <a:sym typeface="Arial"/>
            </a:endParaRPr>
          </a:p>
        </p:txBody>
      </p:sp>
      <p:graphicFrame>
        <p:nvGraphicFramePr>
          <p:cNvPr id="1412" name="Google Shape;1412;p47"/>
          <p:cNvGraphicFramePr/>
          <p:nvPr/>
        </p:nvGraphicFramePr>
        <p:xfrm>
          <a:off x="6415600" y="2334479"/>
          <a:ext cx="5416696" cy="2613442"/>
        </p:xfrm>
        <a:graphic>
          <a:graphicData uri="http://schemas.openxmlformats.org/drawingml/2006/chart">
            <c:chart r:id="rId4"/>
          </a:graphicData>
        </a:graphic>
      </p:graphicFrame>
      <p:sp>
        <p:nvSpPr>
          <p:cNvPr id="1413" name="Google Shape;1413;p47"/>
          <p:cNvSpPr/>
          <p:nvPr/>
        </p:nvSpPr>
        <p:spPr>
          <a:xfrm flipH="1" rot="10800000">
            <a:off x="621019" y="5093900"/>
            <a:ext cx="4896004" cy="215928"/>
          </a:xfrm>
          <a:prstGeom prst="triangle">
            <a:avLst>
              <a:gd fmla="val 50000" name="adj"/>
            </a:avLst>
          </a:prstGeom>
          <a:solidFill>
            <a:srgbClr val="DAECF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414" name="Google Shape;1414;p47"/>
          <p:cNvSpPr/>
          <p:nvPr/>
        </p:nvSpPr>
        <p:spPr>
          <a:xfrm flipH="1" rot="10800000">
            <a:off x="6641143" y="5093900"/>
            <a:ext cx="4896004" cy="215928"/>
          </a:xfrm>
          <a:prstGeom prst="triangle">
            <a:avLst>
              <a:gd fmla="val 50000" name="adj"/>
            </a:avLst>
          </a:prstGeom>
          <a:solidFill>
            <a:srgbClr val="DAECF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415" name="Google Shape;1415;p47"/>
          <p:cNvSpPr txBox="1"/>
          <p:nvPr/>
        </p:nvSpPr>
        <p:spPr>
          <a:xfrm>
            <a:off x="6381766" y="5472412"/>
            <a:ext cx="5416696" cy="566506"/>
          </a:xfrm>
          <a:prstGeom prst="rect">
            <a:avLst/>
          </a:prstGeom>
          <a:solidFill>
            <a:schemeClr val="lt2"/>
          </a:solidFill>
          <a:ln>
            <a:noFill/>
          </a:ln>
        </p:spPr>
        <p:txBody>
          <a:bodyPr anchorCtr="0" anchor="ctr" bIns="0" lIns="0" spcFirstLastPara="1" rIns="0" wrap="square" tIns="0">
            <a:normAutofit fontScale="92500" lnSpcReduction="10000"/>
          </a:bodyPr>
          <a:lstStyle/>
          <a:p>
            <a:pPr indent="0" lvl="0" marL="0" marR="0" rtl="0" algn="ctr">
              <a:spcBef>
                <a:spcPts val="0"/>
              </a:spcBef>
              <a:spcAft>
                <a:spcPts val="0"/>
              </a:spcAft>
              <a:buNone/>
            </a:pPr>
            <a:r>
              <a:rPr b="1" lang="en-US" sz="1400">
                <a:solidFill>
                  <a:schemeClr val="dk2"/>
                </a:solidFill>
                <a:latin typeface="Arial"/>
                <a:ea typeface="Arial"/>
                <a:cs typeface="Arial"/>
                <a:sym typeface="Arial"/>
              </a:rPr>
              <a:t>Personalization, pricing, and improved retention drive incremental revenue alongside the cost and productivity gains.</a:t>
            </a:r>
            <a:br>
              <a:rPr b="1" lang="en-US" sz="1400">
                <a:solidFill>
                  <a:schemeClr val="dk2"/>
                </a:solidFill>
                <a:latin typeface="Arial"/>
                <a:ea typeface="Arial"/>
                <a:cs typeface="Arial"/>
                <a:sym typeface="Arial"/>
              </a:rPr>
            </a:br>
            <a:r>
              <a:rPr b="1" lang="en-US" sz="1400">
                <a:solidFill>
                  <a:schemeClr val="dk2"/>
                </a:solidFill>
                <a:latin typeface="Arial"/>
                <a:ea typeface="Arial"/>
                <a:cs typeface="Arial"/>
                <a:sym typeface="Arial"/>
              </a:rPr>
              <a:t>Growth and efficiency together.</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9" name="Shape 1419"/>
        <p:cNvGrpSpPr/>
        <p:nvPr/>
      </p:nvGrpSpPr>
      <p:grpSpPr>
        <a:xfrm>
          <a:off x="0" y="0"/>
          <a:ext cx="0" cy="0"/>
          <a:chOff x="0" y="0"/>
          <a:chExt cx="0" cy="0"/>
        </a:xfrm>
      </p:grpSpPr>
      <p:sp>
        <p:nvSpPr>
          <p:cNvPr id="1420" name="Google Shape;1420;p48"/>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KPI Dashboard</a:t>
            </a:r>
            <a:endParaRPr/>
          </a:p>
        </p:txBody>
      </p:sp>
      <p:sp>
        <p:nvSpPr>
          <p:cNvPr id="1421" name="Google Shape;1421;p48"/>
          <p:cNvSpPr txBox="1"/>
          <p:nvPr/>
        </p:nvSpPr>
        <p:spPr>
          <a:xfrm>
            <a:off x="362442" y="1589328"/>
            <a:ext cx="3625611" cy="2809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600">
                <a:solidFill>
                  <a:schemeClr val="accent1"/>
                </a:solidFill>
                <a:latin typeface="Georgia"/>
                <a:ea typeface="Georgia"/>
                <a:cs typeface="Georgia"/>
                <a:sym typeface="Georgia"/>
              </a:rPr>
              <a:t>Value</a:t>
            </a:r>
            <a:endParaRPr b="1" sz="1600">
              <a:solidFill>
                <a:schemeClr val="accent1"/>
              </a:solidFill>
              <a:latin typeface="Georgia"/>
              <a:ea typeface="Georgia"/>
              <a:cs typeface="Georgia"/>
              <a:sym typeface="Georgia"/>
            </a:endParaRPr>
          </a:p>
        </p:txBody>
      </p:sp>
      <p:sp>
        <p:nvSpPr>
          <p:cNvPr id="1422" name="Google Shape;1422;p48"/>
          <p:cNvSpPr txBox="1"/>
          <p:nvPr/>
        </p:nvSpPr>
        <p:spPr>
          <a:xfrm>
            <a:off x="361145" y="1875090"/>
            <a:ext cx="3625611" cy="370270"/>
          </a:xfrm>
          <a:prstGeom prst="rect">
            <a:avLst/>
          </a:prstGeom>
          <a:noFill/>
          <a:ln>
            <a:noFill/>
          </a:ln>
        </p:spPr>
        <p:txBody>
          <a:bodyPr anchorCtr="0" anchor="t" bIns="27425" lIns="27425" spcFirstLastPara="1" rIns="27425" wrap="square" tIns="27425">
            <a:noAutofit/>
          </a:bodyPr>
          <a:lstStyle/>
          <a:p>
            <a:pPr indent="-76200" lvl="0" marL="0" marR="0" rtl="0" algn="l">
              <a:spcBef>
                <a:spcPts val="0"/>
              </a:spcBef>
              <a:spcAft>
                <a:spcPts val="0"/>
              </a:spcAft>
              <a:buClr>
                <a:schemeClr val="dk1"/>
              </a:buClr>
              <a:buSzPts val="1200"/>
              <a:buFont typeface="Trebuchet MS"/>
              <a:buChar char="​"/>
            </a:pPr>
            <a:r>
              <a:rPr lang="en-US" sz="1200">
                <a:solidFill>
                  <a:schemeClr val="dk1"/>
                </a:solidFill>
                <a:latin typeface="Arial"/>
                <a:ea typeface="Arial"/>
                <a:cs typeface="Arial"/>
                <a:sym typeface="Arial"/>
              </a:rPr>
              <a:t>Run-rate value vs target, $M by quarter</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On track</a:t>
            </a:r>
            <a:endParaRPr sz="1200">
              <a:solidFill>
                <a:schemeClr val="dk1"/>
              </a:solidFill>
              <a:latin typeface="Arial"/>
              <a:ea typeface="Arial"/>
              <a:cs typeface="Arial"/>
              <a:sym typeface="Arial"/>
            </a:endParaRPr>
          </a:p>
        </p:txBody>
      </p:sp>
      <p:graphicFrame>
        <p:nvGraphicFramePr>
          <p:cNvPr id="1423" name="Google Shape;1423;p48"/>
          <p:cNvGraphicFramePr/>
          <p:nvPr/>
        </p:nvGraphicFramePr>
        <p:xfrm>
          <a:off x="359704" y="2334478"/>
          <a:ext cx="3625611" cy="3730655"/>
        </p:xfrm>
        <a:graphic>
          <a:graphicData uri="http://schemas.openxmlformats.org/drawingml/2006/chart">
            <c:chart r:id="rId3"/>
          </a:graphicData>
        </a:graphic>
      </p:graphicFrame>
      <p:sp>
        <p:nvSpPr>
          <p:cNvPr id="1424" name="Google Shape;1424;p48"/>
          <p:cNvSpPr txBox="1"/>
          <p:nvPr/>
        </p:nvSpPr>
        <p:spPr>
          <a:xfrm>
            <a:off x="4242954" y="1589328"/>
            <a:ext cx="3625612" cy="2809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600">
                <a:solidFill>
                  <a:schemeClr val="accent1"/>
                </a:solidFill>
                <a:latin typeface="Georgia"/>
                <a:ea typeface="Georgia"/>
                <a:cs typeface="Georgia"/>
                <a:sym typeface="Georgia"/>
              </a:rPr>
              <a:t>Adoption</a:t>
            </a:r>
            <a:endParaRPr b="1" sz="1600">
              <a:solidFill>
                <a:schemeClr val="accent1"/>
              </a:solidFill>
              <a:latin typeface="Georgia"/>
              <a:ea typeface="Georgia"/>
              <a:cs typeface="Georgia"/>
              <a:sym typeface="Georgia"/>
            </a:endParaRPr>
          </a:p>
        </p:txBody>
      </p:sp>
      <p:sp>
        <p:nvSpPr>
          <p:cNvPr id="1425" name="Google Shape;1425;p48"/>
          <p:cNvSpPr txBox="1"/>
          <p:nvPr/>
        </p:nvSpPr>
        <p:spPr>
          <a:xfrm>
            <a:off x="4241657" y="1875090"/>
            <a:ext cx="3625612" cy="370270"/>
          </a:xfrm>
          <a:prstGeom prst="rect">
            <a:avLst/>
          </a:prstGeom>
          <a:noFill/>
          <a:ln>
            <a:noFill/>
          </a:ln>
        </p:spPr>
        <p:txBody>
          <a:bodyPr anchorCtr="0" anchor="t" bIns="27425" lIns="27425" spcFirstLastPara="1" rIns="27425" wrap="square" tIns="27425">
            <a:noAutofit/>
          </a:bodyPr>
          <a:lstStyle/>
          <a:p>
            <a:pPr indent="-76200" lvl="0" marL="0" marR="0" rtl="0" algn="l">
              <a:spcBef>
                <a:spcPts val="0"/>
              </a:spcBef>
              <a:spcAft>
                <a:spcPts val="0"/>
              </a:spcAft>
              <a:buClr>
                <a:schemeClr val="dk1"/>
              </a:buClr>
              <a:buSzPts val="1200"/>
              <a:buFont typeface="Trebuchet MS"/>
              <a:buChar char="​"/>
            </a:pPr>
            <a:r>
              <a:rPr lang="en-US" sz="1200">
                <a:solidFill>
                  <a:schemeClr val="dk1"/>
                </a:solidFill>
                <a:latin typeface="Arial"/>
                <a:ea typeface="Arial"/>
                <a:cs typeface="Arial"/>
                <a:sym typeface="Arial"/>
              </a:rPr>
              <a:t>Active AI users as % of target workforce</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Rising fast</a:t>
            </a:r>
            <a:endParaRPr sz="1200">
              <a:solidFill>
                <a:schemeClr val="dk1"/>
              </a:solidFill>
              <a:latin typeface="Arial"/>
              <a:ea typeface="Arial"/>
              <a:cs typeface="Arial"/>
              <a:sym typeface="Arial"/>
            </a:endParaRPr>
          </a:p>
        </p:txBody>
      </p:sp>
      <p:graphicFrame>
        <p:nvGraphicFramePr>
          <p:cNvPr id="1426" name="Google Shape;1426;p48"/>
          <p:cNvGraphicFramePr/>
          <p:nvPr/>
        </p:nvGraphicFramePr>
        <p:xfrm>
          <a:off x="4265600" y="2334478"/>
          <a:ext cx="3625612" cy="3730655"/>
        </p:xfrm>
        <a:graphic>
          <a:graphicData uri="http://schemas.openxmlformats.org/drawingml/2006/chart">
            <c:chart r:id="rId4"/>
          </a:graphicData>
        </a:graphic>
      </p:graphicFrame>
      <p:sp>
        <p:nvSpPr>
          <p:cNvPr id="1427" name="Google Shape;1427;p48"/>
          <p:cNvSpPr txBox="1"/>
          <p:nvPr/>
        </p:nvSpPr>
        <p:spPr>
          <a:xfrm>
            <a:off x="8146114" y="1589328"/>
            <a:ext cx="3625612" cy="2809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600">
                <a:solidFill>
                  <a:schemeClr val="accent1"/>
                </a:solidFill>
                <a:latin typeface="Georgia"/>
                <a:ea typeface="Georgia"/>
                <a:cs typeface="Georgia"/>
                <a:sym typeface="Georgia"/>
              </a:rPr>
              <a:t>Use cases</a:t>
            </a:r>
            <a:endParaRPr b="1" sz="1600">
              <a:solidFill>
                <a:schemeClr val="accent1"/>
              </a:solidFill>
              <a:latin typeface="Georgia"/>
              <a:ea typeface="Georgia"/>
              <a:cs typeface="Georgia"/>
              <a:sym typeface="Georgia"/>
            </a:endParaRPr>
          </a:p>
        </p:txBody>
      </p:sp>
      <p:sp>
        <p:nvSpPr>
          <p:cNvPr id="1428" name="Google Shape;1428;p48"/>
          <p:cNvSpPr txBox="1"/>
          <p:nvPr/>
        </p:nvSpPr>
        <p:spPr>
          <a:xfrm>
            <a:off x="8144817" y="1875090"/>
            <a:ext cx="3625612" cy="370270"/>
          </a:xfrm>
          <a:prstGeom prst="rect">
            <a:avLst/>
          </a:prstGeom>
          <a:noFill/>
          <a:ln>
            <a:noFill/>
          </a:ln>
        </p:spPr>
        <p:txBody>
          <a:bodyPr anchorCtr="0" anchor="t" bIns="27425" lIns="27425" spcFirstLastPara="1" rIns="27425" wrap="square" tIns="27425">
            <a:noAutofit/>
          </a:bodyPr>
          <a:lstStyle/>
          <a:p>
            <a:pPr indent="-76200" lvl="0" marL="0" marR="0" rtl="0" algn="l">
              <a:spcBef>
                <a:spcPts val="0"/>
              </a:spcBef>
              <a:spcAft>
                <a:spcPts val="0"/>
              </a:spcAft>
              <a:buClr>
                <a:schemeClr val="dk1"/>
              </a:buClr>
              <a:buSzPts val="1200"/>
              <a:buFont typeface="Trebuchet MS"/>
              <a:buChar char="​"/>
            </a:pPr>
            <a:r>
              <a:rPr lang="en-US" sz="1200">
                <a:solidFill>
                  <a:schemeClr val="dk1"/>
                </a:solidFill>
                <a:latin typeface="Arial"/>
                <a:ea typeface="Arial"/>
                <a:cs typeface="Arial"/>
                <a:sym typeface="Arial"/>
              </a:rPr>
              <a:t>Cumulative use cases in production</a:t>
            </a:r>
            <a:br>
              <a:rPr lang="en-US" sz="1200">
                <a:solidFill>
                  <a:schemeClr val="dk1"/>
                </a:solidFill>
                <a:latin typeface="Arial"/>
                <a:ea typeface="Arial"/>
                <a:cs typeface="Arial"/>
                <a:sym typeface="Arial"/>
              </a:rPr>
            </a:br>
            <a:r>
              <a:rPr lang="en-US" sz="1200">
                <a:solidFill>
                  <a:schemeClr val="dk1"/>
                </a:solidFill>
                <a:latin typeface="Arial"/>
                <a:ea typeface="Arial"/>
                <a:cs typeface="Arial"/>
                <a:sym typeface="Arial"/>
              </a:rPr>
              <a:t>Ahead of plan</a:t>
            </a:r>
            <a:endParaRPr sz="1200">
              <a:solidFill>
                <a:schemeClr val="dk1"/>
              </a:solidFill>
              <a:latin typeface="Arial"/>
              <a:ea typeface="Arial"/>
              <a:cs typeface="Arial"/>
              <a:sym typeface="Arial"/>
            </a:endParaRPr>
          </a:p>
        </p:txBody>
      </p:sp>
      <p:graphicFrame>
        <p:nvGraphicFramePr>
          <p:cNvPr id="1429" name="Google Shape;1429;p48"/>
          <p:cNvGraphicFramePr/>
          <p:nvPr/>
        </p:nvGraphicFramePr>
        <p:xfrm>
          <a:off x="8168760" y="2334478"/>
          <a:ext cx="3625612" cy="3730655"/>
        </p:xfrm>
        <a:graphic>
          <a:graphicData uri="http://schemas.openxmlformats.org/drawingml/2006/chart">
            <c:chart r:id="rId5"/>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3" name="Shape 1433"/>
        <p:cNvGrpSpPr/>
        <p:nvPr/>
      </p:nvGrpSpPr>
      <p:grpSpPr>
        <a:xfrm>
          <a:off x="0" y="0"/>
          <a:ext cx="0" cy="0"/>
          <a:chOff x="0" y="0"/>
          <a:chExt cx="0" cy="0"/>
        </a:xfrm>
      </p:grpSpPr>
      <p:sp>
        <p:nvSpPr>
          <p:cNvPr id="1434" name="Google Shape;1434;p49"/>
          <p:cNvSpPr txBox="1"/>
          <p:nvPr>
            <p:ph type="title"/>
          </p:nvPr>
        </p:nvSpPr>
        <p:spPr>
          <a:xfrm>
            <a:off x="363794" y="136526"/>
            <a:ext cx="8097300"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Business Case Summary</a:t>
            </a:r>
            <a:endParaRPr/>
          </a:p>
        </p:txBody>
      </p:sp>
      <p:sp>
        <p:nvSpPr>
          <p:cNvPr id="1435" name="Google Shape;1435;p49"/>
          <p:cNvSpPr txBox="1"/>
          <p:nvPr/>
        </p:nvSpPr>
        <p:spPr>
          <a:xfrm>
            <a:off x="363794" y="2591178"/>
            <a:ext cx="1849430" cy="3352421"/>
          </a:xfrm>
          <a:prstGeom prst="rect">
            <a:avLst/>
          </a:prstGeom>
          <a:noFill/>
          <a:ln cap="flat" cmpd="sng" w="12700">
            <a:solidFill>
              <a:srgbClr val="FFFFFF"/>
            </a:solidFill>
            <a:prstDash val="solid"/>
            <a:miter lim="8000"/>
            <a:headEnd len="sm" w="sm" type="none"/>
            <a:tailEnd len="sm" w="sm" type="none"/>
          </a:ln>
        </p:spPr>
        <p:txBody>
          <a:bodyPr anchorCtr="0" anchor="t" bIns="45700" lIns="45700" spcFirstLastPara="1" rIns="45700" wrap="square" tIns="45700">
            <a:normAutofit fontScale="92500" lnSpcReduction="10000"/>
          </a:bodyPr>
          <a:lstStyle/>
          <a:p>
            <a:pPr indent="0" lvl="1" marL="92075" marR="0" rtl="0" algn="l">
              <a:spcBef>
                <a:spcPts val="0"/>
              </a:spcBef>
              <a:spcAft>
                <a:spcPts val="0"/>
              </a:spcAft>
              <a:buClr>
                <a:schemeClr val="accent4"/>
              </a:buClr>
              <a:buSzPct val="100000"/>
              <a:buFont typeface="Trebuchet MS"/>
              <a:buNone/>
            </a:pPr>
            <a:r>
              <a:rPr b="0" i="0" lang="en-US" sz="1300" u="none" cap="none" strike="noStrike">
                <a:solidFill>
                  <a:schemeClr val="dk1"/>
                </a:solidFill>
                <a:latin typeface="Arial"/>
                <a:ea typeface="Arial"/>
                <a:cs typeface="Arial"/>
                <a:sym typeface="Arial"/>
              </a:rPr>
              <a:t>$180M total investment across the three-year program</a:t>
            </a:r>
            <a:endParaRPr/>
          </a:p>
          <a:p>
            <a:pPr indent="-174657" lvl="1" marL="365125" marR="0" rtl="0" algn="l">
              <a:spcBef>
                <a:spcPts val="300"/>
              </a:spcBef>
              <a:spcAft>
                <a:spcPts val="0"/>
              </a:spcAft>
              <a:buClr>
                <a:schemeClr val="accent4"/>
              </a:buClr>
              <a:buSzPct val="100000"/>
              <a:buFont typeface="Trebuchet MS"/>
              <a:buChar char="•"/>
            </a:pPr>
            <a:r>
              <a:rPr b="0" i="0" lang="en-US" sz="1300" u="none" cap="none" strike="noStrike">
                <a:solidFill>
                  <a:schemeClr val="dk1"/>
                </a:solidFill>
                <a:latin typeface="Arial"/>
                <a:ea typeface="Arial"/>
                <a:cs typeface="Arial"/>
                <a:sym typeface="Arial"/>
              </a:rPr>
              <a:t>$3.2B run-rate value by Year 5, tracked to the P&amp;L</a:t>
            </a:r>
            <a:endParaRPr/>
          </a:p>
          <a:p>
            <a:pPr indent="-174657" lvl="1" marL="365125" marR="0" rtl="0" algn="l">
              <a:spcBef>
                <a:spcPts val="300"/>
              </a:spcBef>
              <a:spcAft>
                <a:spcPts val="0"/>
              </a:spcAft>
              <a:buClr>
                <a:schemeClr val="accent4"/>
              </a:buClr>
              <a:buSzPct val="100000"/>
              <a:buFont typeface="Trebuchet MS"/>
              <a:buChar char="•"/>
            </a:pPr>
            <a:r>
              <a:rPr b="0" i="0" lang="en-US" sz="1300" u="none" cap="none" strike="noStrike">
                <a:solidFill>
                  <a:schemeClr val="dk1"/>
                </a:solidFill>
                <a:latin typeface="Arial"/>
                <a:ea typeface="Arial"/>
                <a:cs typeface="Arial"/>
                <a:sym typeface="Arial"/>
              </a:rPr>
              <a:t>3.4x return with payback in roughly 18 months</a:t>
            </a:r>
            <a:endParaRPr/>
          </a:p>
          <a:p>
            <a:pPr indent="-174657" lvl="1" marL="365125" marR="0" rtl="0" algn="l">
              <a:spcBef>
                <a:spcPts val="300"/>
              </a:spcBef>
              <a:spcAft>
                <a:spcPts val="0"/>
              </a:spcAft>
              <a:buClr>
                <a:schemeClr val="accent4"/>
              </a:buClr>
              <a:buSzPct val="100000"/>
              <a:buFont typeface="Trebuchet MS"/>
              <a:buChar char="•"/>
            </a:pPr>
            <a:r>
              <a:rPr b="0" i="0" lang="en-US" sz="1300" u="none" cap="none" strike="noStrike">
                <a:solidFill>
                  <a:schemeClr val="dk1"/>
                </a:solidFill>
                <a:latin typeface="Arial"/>
                <a:ea typeface="Arial"/>
                <a:cs typeface="Arial"/>
                <a:sym typeface="Arial"/>
              </a:rPr>
              <a:t>Value is concentrated in customer operations, marketing and sales, and supply chain, where two-thirds of the prize sits.</a:t>
            </a:r>
            <a:endParaRPr/>
          </a:p>
        </p:txBody>
      </p:sp>
      <p:sp>
        <p:nvSpPr>
          <p:cNvPr id="1436" name="Google Shape;1436;p49"/>
          <p:cNvSpPr txBox="1"/>
          <p:nvPr/>
        </p:nvSpPr>
        <p:spPr>
          <a:xfrm>
            <a:off x="2369253" y="2591178"/>
            <a:ext cx="1849430" cy="3352421"/>
          </a:xfrm>
          <a:prstGeom prst="rect">
            <a:avLst/>
          </a:prstGeom>
          <a:noFill/>
          <a:ln cap="flat" cmpd="sng" w="12700">
            <a:solidFill>
              <a:srgbClr val="FFFFFF"/>
            </a:solidFill>
            <a:prstDash val="solid"/>
            <a:miter lim="8000"/>
            <a:headEnd len="sm" w="sm" type="none"/>
            <a:tailEnd len="sm" w="sm" type="none"/>
          </a:ln>
        </p:spPr>
        <p:txBody>
          <a:bodyPr anchorCtr="0" anchor="t" bIns="45700" lIns="45700" spcFirstLastPara="1" rIns="45700" wrap="square" tIns="45700">
            <a:normAutofit fontScale="92500"/>
          </a:bodyPr>
          <a:lstStyle/>
          <a:p>
            <a:pPr indent="0" lvl="1" marL="92075" marR="0" rtl="0" algn="l">
              <a:spcBef>
                <a:spcPts val="0"/>
              </a:spcBef>
              <a:spcAft>
                <a:spcPts val="0"/>
              </a:spcAft>
              <a:buClr>
                <a:schemeClr val="accent4"/>
              </a:buClr>
              <a:buSzPct val="100000"/>
              <a:buFont typeface="Trebuchet MS"/>
              <a:buNone/>
            </a:pPr>
            <a:r>
              <a:rPr b="0" i="0" lang="en-US" sz="1300" u="none" cap="none" strike="noStrike">
                <a:solidFill>
                  <a:schemeClr val="dk1"/>
                </a:solidFill>
                <a:latin typeface="Arial"/>
                <a:ea typeface="Arial"/>
                <a:cs typeface="Arial"/>
                <a:sym typeface="Arial"/>
              </a:rPr>
              <a:t>4-6 points of potential EBIT margin uplift at scale</a:t>
            </a:r>
            <a:endParaRPr/>
          </a:p>
          <a:p>
            <a:pPr indent="-174657" lvl="1" marL="365125" marR="0" rtl="0" algn="l">
              <a:spcBef>
                <a:spcPts val="300"/>
              </a:spcBef>
              <a:spcAft>
                <a:spcPts val="0"/>
              </a:spcAft>
              <a:buClr>
                <a:schemeClr val="accent4"/>
              </a:buClr>
              <a:buSzPct val="100000"/>
              <a:buFont typeface="Trebuchet MS"/>
              <a:buChar char="•"/>
            </a:pPr>
            <a:r>
              <a:rPr b="0" i="0" lang="en-US" sz="1300" u="none" cap="none" strike="noStrike">
                <a:solidFill>
                  <a:schemeClr val="dk1"/>
                </a:solidFill>
                <a:latin typeface="Arial"/>
                <a:ea typeface="Arial"/>
                <a:cs typeface="Arial"/>
                <a:sym typeface="Arial"/>
              </a:rPr>
              <a:t>28% average productivity gain in targeted workflows</a:t>
            </a:r>
            <a:endParaRPr/>
          </a:p>
          <a:p>
            <a:pPr indent="-174657" lvl="1" marL="365125" marR="0" rtl="0" algn="l">
              <a:spcBef>
                <a:spcPts val="300"/>
              </a:spcBef>
              <a:spcAft>
                <a:spcPts val="0"/>
              </a:spcAft>
              <a:buClr>
                <a:schemeClr val="accent4"/>
              </a:buClr>
              <a:buSzPct val="100000"/>
              <a:buFont typeface="Trebuchet MS"/>
              <a:buChar char="•"/>
            </a:pPr>
            <a:r>
              <a:rPr b="0" i="0" lang="en-US" sz="1300" u="none" cap="none" strike="noStrike">
                <a:solidFill>
                  <a:schemeClr val="dk1"/>
                </a:solidFill>
                <a:latin typeface="Arial"/>
                <a:ea typeface="Arial"/>
                <a:cs typeface="Arial"/>
                <a:sym typeface="Arial"/>
              </a:rPr>
              <a:t>Quick wins in Wave 1 fund the foundations for later waves</a:t>
            </a:r>
            <a:endParaRPr/>
          </a:p>
          <a:p>
            <a:pPr indent="-174657" lvl="1" marL="365125" marR="0" rtl="0" algn="l">
              <a:spcBef>
                <a:spcPts val="300"/>
              </a:spcBef>
              <a:spcAft>
                <a:spcPts val="0"/>
              </a:spcAft>
              <a:buClr>
                <a:schemeClr val="accent4"/>
              </a:buClr>
              <a:buSzPct val="100000"/>
              <a:buFont typeface="Trebuchet MS"/>
              <a:buChar char="•"/>
            </a:pPr>
            <a:r>
              <a:rPr b="0" i="0" lang="en-US" sz="1300" u="none" cap="none" strike="noStrike">
                <a:solidFill>
                  <a:schemeClr val="dk1"/>
                </a:solidFill>
                <a:latin typeface="Arial"/>
                <a:ea typeface="Arial"/>
                <a:cs typeface="Arial"/>
                <a:sym typeface="Arial"/>
              </a:rPr>
              <a:t>The economics improve over time as reusable platforms make each successive use case faster and cheaper to deliver.</a:t>
            </a:r>
            <a:endParaRPr/>
          </a:p>
        </p:txBody>
      </p:sp>
      <p:sp>
        <p:nvSpPr>
          <p:cNvPr id="1437" name="Google Shape;1437;p49"/>
          <p:cNvSpPr txBox="1"/>
          <p:nvPr/>
        </p:nvSpPr>
        <p:spPr>
          <a:xfrm>
            <a:off x="4374712" y="2591178"/>
            <a:ext cx="1849430" cy="3352421"/>
          </a:xfrm>
          <a:prstGeom prst="rect">
            <a:avLst/>
          </a:prstGeom>
          <a:noFill/>
          <a:ln cap="flat" cmpd="sng" w="12700">
            <a:solidFill>
              <a:srgbClr val="FFFFFF"/>
            </a:solidFill>
            <a:prstDash val="solid"/>
            <a:miter lim="8000"/>
            <a:headEnd len="sm" w="sm" type="none"/>
            <a:tailEnd len="sm" w="sm" type="none"/>
          </a:ln>
        </p:spPr>
        <p:txBody>
          <a:bodyPr anchorCtr="0" anchor="t" bIns="45700" lIns="45700" spcFirstLastPara="1" rIns="45700" wrap="square" tIns="45700">
            <a:normAutofit fontScale="92500" lnSpcReduction="10000"/>
          </a:bodyPr>
          <a:lstStyle/>
          <a:p>
            <a:pPr indent="0" lvl="1" marL="92075" marR="0" rtl="0" algn="l">
              <a:spcBef>
                <a:spcPts val="0"/>
              </a:spcBef>
              <a:spcAft>
                <a:spcPts val="0"/>
              </a:spcAft>
              <a:buClr>
                <a:schemeClr val="accent4"/>
              </a:buClr>
              <a:buSzPct val="100000"/>
              <a:buFont typeface="Trebuchet MS"/>
              <a:buNone/>
            </a:pPr>
            <a:r>
              <a:rPr b="0" i="0" lang="en-US" sz="1300" u="none" cap="none" strike="noStrike">
                <a:solidFill>
                  <a:schemeClr val="dk1"/>
                </a:solidFill>
                <a:latin typeface="Arial"/>
                <a:ea typeface="Arial"/>
                <a:cs typeface="Arial"/>
                <a:sym typeface="Arial"/>
              </a:rPr>
              <a:t>Investment front-loads; value compounds across the waves</a:t>
            </a:r>
            <a:endParaRPr/>
          </a:p>
          <a:p>
            <a:pPr indent="-174657" lvl="1" marL="365125" marR="0" rtl="0" algn="l">
              <a:spcBef>
                <a:spcPts val="300"/>
              </a:spcBef>
              <a:spcAft>
                <a:spcPts val="0"/>
              </a:spcAft>
              <a:buClr>
                <a:schemeClr val="accent4"/>
              </a:buClr>
              <a:buSzPct val="100000"/>
              <a:buFont typeface="Trebuchet MS"/>
              <a:buChar char="•"/>
            </a:pPr>
            <a:r>
              <a:rPr b="0" i="0" lang="en-US" sz="1300" u="none" cap="none" strike="noStrike">
                <a:solidFill>
                  <a:schemeClr val="dk1"/>
                </a:solidFill>
                <a:latin typeface="Arial"/>
                <a:ea typeface="Arial"/>
                <a:cs typeface="Arial"/>
                <a:sym typeface="Arial"/>
              </a:rPr>
              <a:t>Funding is tied to value through a quarterly scale gate</a:t>
            </a:r>
            <a:endParaRPr/>
          </a:p>
          <a:p>
            <a:pPr indent="-174657" lvl="1" marL="365125" marR="0" rtl="0" algn="l">
              <a:spcBef>
                <a:spcPts val="300"/>
              </a:spcBef>
              <a:spcAft>
                <a:spcPts val="0"/>
              </a:spcAft>
              <a:buClr>
                <a:schemeClr val="accent4"/>
              </a:buClr>
              <a:buSzPct val="100000"/>
              <a:buFont typeface="Trebuchet MS"/>
              <a:buChar char="•"/>
            </a:pPr>
            <a:r>
              <a:rPr b="0" i="0" lang="en-US" sz="1300" u="none" cap="none" strike="noStrike">
                <a:solidFill>
                  <a:schemeClr val="dk1"/>
                </a:solidFill>
                <a:latin typeface="Arial"/>
                <a:ea typeface="Arial"/>
                <a:cs typeface="Arial"/>
                <a:sym typeface="Arial"/>
              </a:rPr>
              <a:t>Risk is managed by sequencing foundation-dependent bets later</a:t>
            </a:r>
            <a:endParaRPr/>
          </a:p>
          <a:p>
            <a:pPr indent="-174657" lvl="1" marL="365125" marR="0" rtl="0" algn="l">
              <a:spcBef>
                <a:spcPts val="300"/>
              </a:spcBef>
              <a:spcAft>
                <a:spcPts val="0"/>
              </a:spcAft>
              <a:buClr>
                <a:schemeClr val="accent4"/>
              </a:buClr>
              <a:buSzPct val="100000"/>
              <a:buFont typeface="Trebuchet MS"/>
              <a:buChar char="•"/>
            </a:pPr>
            <a:r>
              <a:rPr b="0" i="0" lang="en-US" sz="1300" u="none" cap="none" strike="noStrike">
                <a:solidFill>
                  <a:schemeClr val="dk1"/>
                </a:solidFill>
                <a:latin typeface="Arial"/>
                <a:ea typeface="Arial"/>
                <a:cs typeface="Arial"/>
                <a:sym typeface="Arial"/>
              </a:rPr>
              <a:t>A disciplined portfolio balances quick wins with durable advantage and keeps the program focused on measurable outcomes.</a:t>
            </a:r>
            <a:endParaRPr/>
          </a:p>
        </p:txBody>
      </p:sp>
      <p:sp>
        <p:nvSpPr>
          <p:cNvPr id="1438" name="Google Shape;1438;p49"/>
          <p:cNvSpPr txBox="1"/>
          <p:nvPr/>
        </p:nvSpPr>
        <p:spPr>
          <a:xfrm>
            <a:off x="6380170" y="2591178"/>
            <a:ext cx="1849430" cy="3352421"/>
          </a:xfrm>
          <a:prstGeom prst="rect">
            <a:avLst/>
          </a:prstGeom>
          <a:noFill/>
          <a:ln cap="flat" cmpd="sng" w="12700">
            <a:solidFill>
              <a:srgbClr val="FFFFFF"/>
            </a:solidFill>
            <a:prstDash val="solid"/>
            <a:miter lim="8000"/>
            <a:headEnd len="sm" w="sm" type="none"/>
            <a:tailEnd len="sm" w="sm" type="none"/>
          </a:ln>
        </p:spPr>
        <p:txBody>
          <a:bodyPr anchorCtr="0" anchor="t" bIns="45700" lIns="45700" spcFirstLastPara="1" rIns="45700" wrap="square" tIns="45700">
            <a:normAutofit fontScale="92500"/>
          </a:bodyPr>
          <a:lstStyle/>
          <a:p>
            <a:pPr indent="0" lvl="1" marL="92075" marR="0" rtl="0" algn="l">
              <a:spcBef>
                <a:spcPts val="0"/>
              </a:spcBef>
              <a:spcAft>
                <a:spcPts val="0"/>
              </a:spcAft>
              <a:buClr>
                <a:schemeClr val="accent4"/>
              </a:buClr>
              <a:buSzPct val="100000"/>
              <a:buFont typeface="Trebuchet MS"/>
              <a:buNone/>
            </a:pPr>
            <a:r>
              <a:rPr b="0" i="0" lang="en-US" sz="1300" u="none" cap="none" strike="noStrike">
                <a:solidFill>
                  <a:schemeClr val="dk1"/>
                </a:solidFill>
                <a:latin typeface="Arial"/>
                <a:ea typeface="Arial"/>
                <a:cs typeface="Arial"/>
                <a:sym typeface="Arial"/>
              </a:rPr>
              <a:t>Conservative assumptions; upside exists in later waves</a:t>
            </a:r>
            <a:endParaRPr/>
          </a:p>
          <a:p>
            <a:pPr indent="-174657" lvl="1" marL="365125" marR="0" rtl="0" algn="l">
              <a:spcBef>
                <a:spcPts val="300"/>
              </a:spcBef>
              <a:spcAft>
                <a:spcPts val="0"/>
              </a:spcAft>
              <a:buClr>
                <a:schemeClr val="accent4"/>
              </a:buClr>
              <a:buSzPct val="100000"/>
              <a:buFont typeface="Trebuchet MS"/>
              <a:buChar char="•"/>
            </a:pPr>
            <a:r>
              <a:rPr b="0" i="0" lang="en-US" sz="1300" u="none" cap="none" strike="noStrike">
                <a:solidFill>
                  <a:schemeClr val="dk1"/>
                </a:solidFill>
                <a:latin typeface="Arial"/>
                <a:ea typeface="Arial"/>
                <a:cs typeface="Arial"/>
                <a:sym typeface="Arial"/>
              </a:rPr>
              <a:t>Benchmarked against AI leaders in comparable industries</a:t>
            </a:r>
            <a:endParaRPr/>
          </a:p>
          <a:p>
            <a:pPr indent="-174657" lvl="1" marL="365125" marR="0" rtl="0" algn="l">
              <a:spcBef>
                <a:spcPts val="300"/>
              </a:spcBef>
              <a:spcAft>
                <a:spcPts val="0"/>
              </a:spcAft>
              <a:buClr>
                <a:schemeClr val="accent4"/>
              </a:buClr>
              <a:buSzPct val="100000"/>
              <a:buFont typeface="Trebuchet MS"/>
              <a:buChar char="•"/>
            </a:pPr>
            <a:r>
              <a:rPr b="0" i="0" lang="en-US" sz="1300" u="none" cap="none" strike="noStrike">
                <a:solidFill>
                  <a:schemeClr val="dk1"/>
                </a:solidFill>
                <a:latin typeface="Arial"/>
                <a:ea typeface="Arial"/>
                <a:cs typeface="Arial"/>
                <a:sym typeface="Arial"/>
              </a:rPr>
              <a:t>Sensitivities tested across adoption and timing scenarios</a:t>
            </a:r>
            <a:endParaRPr/>
          </a:p>
          <a:p>
            <a:pPr indent="-174657" lvl="1" marL="365125" marR="0" rtl="0" algn="l">
              <a:spcBef>
                <a:spcPts val="300"/>
              </a:spcBef>
              <a:spcAft>
                <a:spcPts val="0"/>
              </a:spcAft>
              <a:buClr>
                <a:schemeClr val="accent4"/>
              </a:buClr>
              <a:buSzPct val="100000"/>
              <a:buFont typeface="Trebuchet MS"/>
              <a:buChar char="•"/>
            </a:pPr>
            <a:r>
              <a:rPr b="0" i="0" lang="en-US" sz="1300" u="none" cap="none" strike="noStrike">
                <a:solidFill>
                  <a:schemeClr val="dk1"/>
                </a:solidFill>
                <a:latin typeface="Arial"/>
                <a:ea typeface="Arial"/>
                <a:cs typeface="Arial"/>
                <a:sym typeface="Arial"/>
              </a:rPr>
              <a:t>The case is robust: even at half the modeled adoption, the program returns well above its cost of capital.</a:t>
            </a:r>
            <a:endParaRPr/>
          </a:p>
        </p:txBody>
      </p:sp>
      <p:sp>
        <p:nvSpPr>
          <p:cNvPr id="1439" name="Google Shape;1439;p49"/>
          <p:cNvSpPr/>
          <p:nvPr/>
        </p:nvSpPr>
        <p:spPr>
          <a:xfrm>
            <a:off x="363794" y="1859280"/>
            <a:ext cx="1849430" cy="621965"/>
          </a:xfrm>
          <a:prstGeom prst="homePlate">
            <a:avLst>
              <a:gd fmla="val 30000" name="adj"/>
            </a:avLst>
          </a:prstGeom>
          <a:solidFill>
            <a:schemeClr val="dk2"/>
          </a:solidFill>
          <a:ln cap="rnd" cmpd="sng" w="9525">
            <a:solidFill>
              <a:schemeClr val="dk2"/>
            </a:solidFill>
            <a:prstDash val="solid"/>
            <a:round/>
            <a:headEnd len="sm" w="sm" type="none"/>
            <a:tailEnd len="sm" w="sm" type="none"/>
          </a:ln>
        </p:spPr>
        <p:txBody>
          <a:bodyPr anchorCtr="0" anchor="ctr" bIns="0" lIns="0" spcFirstLastPara="1" rIns="0" wrap="square" tIns="0">
            <a:normAutofit/>
          </a:bodyPr>
          <a:lstStyle/>
          <a:p>
            <a:pPr indent="0" lvl="3" marL="0" marR="0" rtl="0" algn="ctr">
              <a:spcBef>
                <a:spcPts val="0"/>
              </a:spcBef>
              <a:spcAft>
                <a:spcPts val="0"/>
              </a:spcAft>
              <a:buNone/>
            </a:pPr>
            <a:r>
              <a:rPr b="0" i="0" lang="en-US" sz="1400" u="none" cap="none" strike="noStrike">
                <a:solidFill>
                  <a:schemeClr val="lt1"/>
                </a:solidFill>
                <a:latin typeface="Arial"/>
                <a:ea typeface="Arial"/>
                <a:cs typeface="Arial"/>
                <a:sym typeface="Arial"/>
              </a:rPr>
              <a:t>Headline economics</a:t>
            </a:r>
            <a:br>
              <a:rPr b="0" i="0" lang="en-US" sz="1400" u="none" cap="none" strike="noStrike">
                <a:solidFill>
                  <a:schemeClr val="lt1"/>
                </a:solidFill>
                <a:latin typeface="Arial"/>
                <a:ea typeface="Arial"/>
                <a:cs typeface="Arial"/>
                <a:sym typeface="Arial"/>
              </a:rPr>
            </a:br>
            <a:r>
              <a:rPr b="0" i="0" lang="en-US" sz="1400" u="none" cap="none" strike="noStrike">
                <a:solidFill>
                  <a:schemeClr val="lt1"/>
                </a:solidFill>
                <a:latin typeface="Arial"/>
                <a:ea typeface="Arial"/>
                <a:cs typeface="Arial"/>
                <a:sym typeface="Arial"/>
              </a:rPr>
              <a:t>3.4x ROI</a:t>
            </a:r>
            <a:endParaRPr b="0" i="0" sz="1400" u="none" cap="none" strike="noStrike">
              <a:solidFill>
                <a:schemeClr val="lt1"/>
              </a:solidFill>
              <a:latin typeface="Arial"/>
              <a:ea typeface="Arial"/>
              <a:cs typeface="Arial"/>
              <a:sym typeface="Arial"/>
            </a:endParaRPr>
          </a:p>
        </p:txBody>
      </p:sp>
      <p:sp>
        <p:nvSpPr>
          <p:cNvPr id="1440" name="Google Shape;1440;p49"/>
          <p:cNvSpPr/>
          <p:nvPr/>
        </p:nvSpPr>
        <p:spPr>
          <a:xfrm>
            <a:off x="2369253" y="1859280"/>
            <a:ext cx="1849430" cy="621965"/>
          </a:xfrm>
          <a:prstGeom prst="chevron">
            <a:avLst>
              <a:gd fmla="val 30000" name="adj"/>
            </a:avLst>
          </a:prstGeom>
          <a:solidFill>
            <a:schemeClr val="dk2"/>
          </a:solidFill>
          <a:ln cap="rnd" cmpd="sng" w="9525">
            <a:solidFill>
              <a:schemeClr val="dk2"/>
            </a:solidFill>
            <a:prstDash val="solid"/>
            <a:round/>
            <a:headEnd len="sm" w="sm" type="none"/>
            <a:tailEnd len="sm" w="sm" type="none"/>
          </a:ln>
        </p:spPr>
        <p:txBody>
          <a:bodyPr anchorCtr="0" anchor="ctr" bIns="0" lIns="0" spcFirstLastPara="1" rIns="0" wrap="square" tIns="0">
            <a:normAutofit/>
          </a:bodyPr>
          <a:lstStyle/>
          <a:p>
            <a:pPr indent="0" lvl="3" marL="0" marR="0" rtl="0" algn="ctr">
              <a:lnSpc>
                <a:spcPct val="90000"/>
              </a:lnSpc>
              <a:spcBef>
                <a:spcPts val="0"/>
              </a:spcBef>
              <a:spcAft>
                <a:spcPts val="0"/>
              </a:spcAft>
              <a:buNone/>
            </a:pPr>
            <a:r>
              <a:rPr b="0" i="0" lang="en-US" sz="1400" u="none" cap="none" strike="noStrike">
                <a:solidFill>
                  <a:schemeClr val="lt1"/>
                </a:solidFill>
                <a:latin typeface="Arial"/>
                <a:ea typeface="Arial"/>
                <a:cs typeface="Arial"/>
                <a:sym typeface="Arial"/>
              </a:rPr>
              <a:t>Run-rate value by Y5</a:t>
            </a:r>
            <a:br>
              <a:rPr b="0" i="0" lang="en-US" sz="1400" u="none" cap="none" strike="noStrike">
                <a:solidFill>
                  <a:schemeClr val="lt1"/>
                </a:solidFill>
                <a:latin typeface="Arial"/>
                <a:ea typeface="Arial"/>
                <a:cs typeface="Arial"/>
                <a:sym typeface="Arial"/>
              </a:rPr>
            </a:br>
            <a:r>
              <a:rPr b="0" i="0" lang="en-US" sz="1400" u="none" cap="none" strike="noStrike">
                <a:solidFill>
                  <a:schemeClr val="lt1"/>
                </a:solidFill>
                <a:latin typeface="Arial"/>
                <a:ea typeface="Arial"/>
                <a:cs typeface="Arial"/>
                <a:sym typeface="Arial"/>
              </a:rPr>
              <a:t>$3.2B</a:t>
            </a:r>
            <a:endParaRPr b="0" i="0" sz="1400" u="none" cap="none" strike="noStrike">
              <a:solidFill>
                <a:schemeClr val="lt1"/>
              </a:solidFill>
              <a:latin typeface="Arial"/>
              <a:ea typeface="Arial"/>
              <a:cs typeface="Arial"/>
              <a:sym typeface="Arial"/>
            </a:endParaRPr>
          </a:p>
        </p:txBody>
      </p:sp>
      <p:sp>
        <p:nvSpPr>
          <p:cNvPr id="1441" name="Google Shape;1441;p49"/>
          <p:cNvSpPr/>
          <p:nvPr/>
        </p:nvSpPr>
        <p:spPr>
          <a:xfrm>
            <a:off x="4374712" y="1859280"/>
            <a:ext cx="1849430" cy="621965"/>
          </a:xfrm>
          <a:prstGeom prst="chevron">
            <a:avLst>
              <a:gd fmla="val 30000" name="adj"/>
            </a:avLst>
          </a:prstGeom>
          <a:solidFill>
            <a:schemeClr val="dk2"/>
          </a:solidFill>
          <a:ln cap="rnd" cmpd="sng" w="9525">
            <a:solidFill>
              <a:schemeClr val="dk2"/>
            </a:solidFill>
            <a:prstDash val="solid"/>
            <a:round/>
            <a:headEnd len="sm" w="sm" type="none"/>
            <a:tailEnd len="sm" w="sm" type="none"/>
          </a:ln>
        </p:spPr>
        <p:txBody>
          <a:bodyPr anchorCtr="0" anchor="ctr" bIns="0" lIns="0" spcFirstLastPara="1" rIns="0" wrap="square" tIns="0">
            <a:normAutofit/>
          </a:bodyPr>
          <a:lstStyle/>
          <a:p>
            <a:pPr indent="0" lvl="3" marL="0" marR="0" rtl="0" algn="ctr">
              <a:spcBef>
                <a:spcPts val="0"/>
              </a:spcBef>
              <a:spcAft>
                <a:spcPts val="0"/>
              </a:spcAft>
              <a:buNone/>
            </a:pPr>
            <a:r>
              <a:rPr b="0" i="0" lang="en-US" sz="1400" u="none" cap="none" strike="noStrike">
                <a:solidFill>
                  <a:schemeClr val="lt1"/>
                </a:solidFill>
                <a:latin typeface="Arial"/>
                <a:ea typeface="Arial"/>
                <a:cs typeface="Arial"/>
                <a:sym typeface="Arial"/>
              </a:rPr>
              <a:t>Total investment</a:t>
            </a:r>
            <a:br>
              <a:rPr b="0" i="0" lang="en-US" sz="1400" u="none" cap="none" strike="noStrike">
                <a:solidFill>
                  <a:schemeClr val="lt1"/>
                </a:solidFill>
                <a:latin typeface="Arial"/>
                <a:ea typeface="Arial"/>
                <a:cs typeface="Arial"/>
                <a:sym typeface="Arial"/>
              </a:rPr>
            </a:br>
            <a:r>
              <a:rPr b="0" i="0" lang="en-US" sz="1400" u="none" cap="none" strike="noStrike">
                <a:solidFill>
                  <a:schemeClr val="lt1"/>
                </a:solidFill>
                <a:latin typeface="Arial"/>
                <a:ea typeface="Arial"/>
                <a:cs typeface="Arial"/>
                <a:sym typeface="Arial"/>
              </a:rPr>
              <a:t>$180M</a:t>
            </a:r>
            <a:endParaRPr b="0" i="0" sz="1400" u="none" cap="none" strike="noStrike">
              <a:solidFill>
                <a:schemeClr val="lt1"/>
              </a:solidFill>
              <a:latin typeface="Arial"/>
              <a:ea typeface="Arial"/>
              <a:cs typeface="Arial"/>
              <a:sym typeface="Arial"/>
            </a:endParaRPr>
          </a:p>
        </p:txBody>
      </p:sp>
      <p:sp>
        <p:nvSpPr>
          <p:cNvPr id="1442" name="Google Shape;1442;p49"/>
          <p:cNvSpPr/>
          <p:nvPr/>
        </p:nvSpPr>
        <p:spPr>
          <a:xfrm>
            <a:off x="6380170" y="1859280"/>
            <a:ext cx="1849430" cy="621965"/>
          </a:xfrm>
          <a:prstGeom prst="chevron">
            <a:avLst>
              <a:gd fmla="val 30000" name="adj"/>
            </a:avLst>
          </a:prstGeom>
          <a:solidFill>
            <a:schemeClr val="dk2"/>
          </a:solidFill>
          <a:ln cap="rnd" cmpd="sng" w="9525">
            <a:solidFill>
              <a:schemeClr val="dk2"/>
            </a:solidFill>
            <a:prstDash val="solid"/>
            <a:round/>
            <a:headEnd len="sm" w="sm" type="none"/>
            <a:tailEnd len="sm" w="sm" type="none"/>
          </a:ln>
        </p:spPr>
        <p:txBody>
          <a:bodyPr anchorCtr="0" anchor="ctr" bIns="0" lIns="0" spcFirstLastPara="1" rIns="0" wrap="square" tIns="0">
            <a:normAutofit/>
          </a:bodyPr>
          <a:lstStyle/>
          <a:p>
            <a:pPr indent="0" lvl="3" marL="0" marR="0" rtl="0" algn="ctr">
              <a:spcBef>
                <a:spcPts val="0"/>
              </a:spcBef>
              <a:spcAft>
                <a:spcPts val="0"/>
              </a:spcAft>
              <a:buNone/>
            </a:pPr>
            <a:r>
              <a:rPr b="0" i="0" lang="en-US" sz="1400" u="none" cap="none" strike="noStrike">
                <a:solidFill>
                  <a:schemeClr val="lt1"/>
                </a:solidFill>
                <a:latin typeface="Arial"/>
                <a:ea typeface="Arial"/>
                <a:cs typeface="Arial"/>
                <a:sym typeface="Arial"/>
              </a:rPr>
              <a:t>Payback period</a:t>
            </a:r>
            <a:br>
              <a:rPr b="0" i="0" lang="en-US" sz="1400" u="none" cap="none" strike="noStrike">
                <a:solidFill>
                  <a:schemeClr val="lt1"/>
                </a:solidFill>
                <a:latin typeface="Arial"/>
                <a:ea typeface="Arial"/>
                <a:cs typeface="Arial"/>
                <a:sym typeface="Arial"/>
              </a:rPr>
            </a:br>
            <a:r>
              <a:rPr b="0" i="0" lang="en-US" sz="1400" u="none" cap="none" strike="noStrike">
                <a:solidFill>
                  <a:schemeClr val="lt1"/>
                </a:solidFill>
                <a:latin typeface="Arial"/>
                <a:ea typeface="Arial"/>
                <a:cs typeface="Arial"/>
                <a:sym typeface="Arial"/>
              </a:rPr>
              <a:t>~18 mo</a:t>
            </a:r>
            <a:endParaRPr b="0" i="0" sz="1400" u="none" cap="none" strike="noStrike">
              <a:solidFill>
                <a:schemeClr val="lt1"/>
              </a:solidFill>
              <a:latin typeface="Arial"/>
              <a:ea typeface="Arial"/>
              <a:cs typeface="Arial"/>
              <a:sym typeface="Arial"/>
            </a:endParaRPr>
          </a:p>
        </p:txBody>
      </p:sp>
      <p:grpSp>
        <p:nvGrpSpPr>
          <p:cNvPr id="1443" name="Google Shape;1443;p49"/>
          <p:cNvGrpSpPr/>
          <p:nvPr/>
        </p:nvGrpSpPr>
        <p:grpSpPr>
          <a:xfrm>
            <a:off x="363795" y="1203919"/>
            <a:ext cx="8201085" cy="370852"/>
            <a:chOff x="363794" y="1525672"/>
            <a:chExt cx="2402555" cy="424147"/>
          </a:xfrm>
        </p:grpSpPr>
        <p:sp>
          <p:nvSpPr>
            <p:cNvPr id="1444" name="Google Shape;1444;p49"/>
            <p:cNvSpPr txBox="1"/>
            <p:nvPr/>
          </p:nvSpPr>
          <p:spPr>
            <a:xfrm>
              <a:off x="363794" y="1525672"/>
              <a:ext cx="2402555" cy="394566"/>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800">
                  <a:solidFill>
                    <a:schemeClr val="accent1"/>
                  </a:solidFill>
                  <a:latin typeface="Georgia"/>
                  <a:ea typeface="Georgia"/>
                  <a:cs typeface="Georgia"/>
                  <a:sym typeface="Georgia"/>
                </a:rPr>
                <a:t>The numbers that matter most</a:t>
              </a:r>
              <a:endParaRPr b="1" sz="1800">
                <a:solidFill>
                  <a:schemeClr val="accent1"/>
                </a:solidFill>
                <a:latin typeface="Georgia"/>
                <a:ea typeface="Georgia"/>
                <a:cs typeface="Georgia"/>
                <a:sym typeface="Georgia"/>
              </a:endParaRPr>
            </a:p>
          </p:txBody>
        </p:sp>
        <p:cxnSp>
          <p:nvCxnSpPr>
            <p:cNvPr id="1445" name="Google Shape;1445;p49"/>
            <p:cNvCxnSpPr/>
            <p:nvPr/>
          </p:nvCxnSpPr>
          <p:spPr>
            <a:xfrm>
              <a:off x="363794" y="1949819"/>
              <a:ext cx="2402555" cy="0"/>
            </a:xfrm>
            <a:prstGeom prst="straightConnector1">
              <a:avLst/>
            </a:prstGeom>
            <a:noFill/>
            <a:ln cap="flat" cmpd="sng" w="9525">
              <a:solidFill>
                <a:schemeClr val="dk1"/>
              </a:solidFill>
              <a:prstDash val="solid"/>
              <a:miter lim="8000"/>
              <a:headEnd len="sm" w="sm" type="none"/>
              <a:tailEnd len="sm" w="sm" type="none"/>
            </a:ln>
          </p:spPr>
        </p:cxnSp>
      </p:grpSp>
      <p:sp>
        <p:nvSpPr>
          <p:cNvPr id="1446" name="Google Shape;1446;p49"/>
          <p:cNvSpPr txBox="1"/>
          <p:nvPr/>
        </p:nvSpPr>
        <p:spPr>
          <a:xfrm>
            <a:off x="9052562" y="1182121"/>
            <a:ext cx="2761543" cy="383321"/>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600">
                <a:solidFill>
                  <a:schemeClr val="accent3"/>
                </a:solidFill>
                <a:latin typeface="Georgia"/>
                <a:ea typeface="Georgia"/>
                <a:cs typeface="Georgia"/>
                <a:sym typeface="Georgia"/>
              </a:rPr>
              <a:t>Tracked value</a:t>
            </a:r>
            <a:endParaRPr b="1" sz="1600">
              <a:solidFill>
                <a:schemeClr val="accent3"/>
              </a:solidFill>
              <a:latin typeface="Georgia"/>
              <a:ea typeface="Georgia"/>
              <a:cs typeface="Georgia"/>
              <a:sym typeface="Georgia"/>
            </a:endParaRPr>
          </a:p>
        </p:txBody>
      </p:sp>
      <p:sp>
        <p:nvSpPr>
          <p:cNvPr id="1447" name="Google Shape;1447;p49"/>
          <p:cNvSpPr txBox="1"/>
          <p:nvPr/>
        </p:nvSpPr>
        <p:spPr>
          <a:xfrm>
            <a:off x="9052561" y="1691641"/>
            <a:ext cx="2761544" cy="1828800"/>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400">
                <a:solidFill>
                  <a:schemeClr val="lt1"/>
                </a:solidFill>
                <a:latin typeface="Arial"/>
                <a:ea typeface="Arial"/>
                <a:cs typeface="Arial"/>
                <a:sym typeface="Arial"/>
              </a:rPr>
              <a:t>Every use case carries a named owner and a value target tied to the P&amp;L, reviewed quarterly at the scale gate so funding follows results.</a:t>
            </a:r>
            <a:endParaRPr/>
          </a:p>
          <a:p>
            <a:pPr indent="0" lvl="0" marL="0" marR="0" rtl="0" algn="l">
              <a:spcBef>
                <a:spcPts val="0"/>
              </a:spcBef>
              <a:spcAft>
                <a:spcPts val="0"/>
              </a:spcAft>
              <a:buNone/>
            </a:pPr>
            <a:r>
              <a:t/>
            </a:r>
            <a:endParaRPr sz="1400">
              <a:solidFill>
                <a:schemeClr val="lt1"/>
              </a:solidFill>
              <a:latin typeface="Arial"/>
              <a:ea typeface="Arial"/>
              <a:cs typeface="Arial"/>
              <a:sym typeface="Arial"/>
            </a:endParaRPr>
          </a:p>
        </p:txBody>
      </p:sp>
      <p:sp>
        <p:nvSpPr>
          <p:cNvPr id="1448" name="Google Shape;1448;p49"/>
          <p:cNvSpPr txBox="1"/>
          <p:nvPr/>
        </p:nvSpPr>
        <p:spPr>
          <a:xfrm>
            <a:off x="9052562" y="3616160"/>
            <a:ext cx="2761543" cy="383321"/>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600">
                <a:solidFill>
                  <a:schemeClr val="accent3"/>
                </a:solidFill>
                <a:latin typeface="Georgia"/>
                <a:ea typeface="Georgia"/>
                <a:cs typeface="Georgia"/>
                <a:sym typeface="Georgia"/>
              </a:rPr>
              <a:t>Robust case</a:t>
            </a:r>
            <a:endParaRPr b="1" sz="1600">
              <a:solidFill>
                <a:schemeClr val="accent3"/>
              </a:solidFill>
              <a:latin typeface="Georgia"/>
              <a:ea typeface="Georgia"/>
              <a:cs typeface="Georgia"/>
              <a:sym typeface="Georgia"/>
            </a:endParaRPr>
          </a:p>
        </p:txBody>
      </p:sp>
      <p:sp>
        <p:nvSpPr>
          <p:cNvPr id="1449" name="Google Shape;1449;p49"/>
          <p:cNvSpPr txBox="1"/>
          <p:nvPr/>
        </p:nvSpPr>
        <p:spPr>
          <a:xfrm>
            <a:off x="9052561" y="4125680"/>
            <a:ext cx="2761544" cy="1828800"/>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400">
                <a:solidFill>
                  <a:schemeClr val="lt1"/>
                </a:solidFill>
                <a:latin typeface="Arial"/>
                <a:ea typeface="Arial"/>
                <a:cs typeface="Arial"/>
                <a:sym typeface="Arial"/>
              </a:rPr>
              <a:t>Conservative assumptions and tested sensitivities mean the program clears its cost of capital even under materially lower adoption.</a:t>
            </a:r>
            <a:endParaRPr/>
          </a:p>
          <a:p>
            <a:pPr indent="0" lvl="0" marL="0" marR="0" rtl="0" algn="l">
              <a:spcBef>
                <a:spcPts val="0"/>
              </a:spcBef>
              <a:spcAft>
                <a:spcPts val="0"/>
              </a:spcAft>
              <a:buNone/>
            </a:pPr>
            <a:r>
              <a:t/>
            </a:r>
            <a:endParaRPr sz="1400">
              <a:solidFill>
                <a:schemeClr val="lt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5"/>
          <p:cNvSpPr txBox="1"/>
          <p:nvPr>
            <p:ph type="title"/>
          </p:nvPr>
        </p:nvSpPr>
        <p:spPr>
          <a:xfrm>
            <a:off x="363794" y="136526"/>
            <a:ext cx="2738221" cy="1958492"/>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accent5"/>
              </a:buClr>
              <a:buSzPts val="2800"/>
              <a:buFont typeface="Georgia"/>
              <a:buNone/>
            </a:pPr>
            <a:r>
              <a:rPr lang="en-US"/>
              <a:t>Market Signals</a:t>
            </a:r>
            <a:endParaRPr/>
          </a:p>
        </p:txBody>
      </p:sp>
      <p:sp>
        <p:nvSpPr>
          <p:cNvPr id="187" name="Google Shape;187;p5"/>
          <p:cNvSpPr/>
          <p:nvPr/>
        </p:nvSpPr>
        <p:spPr>
          <a:xfrm>
            <a:off x="3977639" y="975690"/>
            <a:ext cx="2359216" cy="2251483"/>
          </a:xfrm>
          <a:prstGeom prst="rect">
            <a:avLst/>
          </a:prstGeom>
          <a:solidFill>
            <a:schemeClr val="accent3"/>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rPr b="1" lang="en-US" sz="4000">
                <a:solidFill>
                  <a:schemeClr val="dk1"/>
                </a:solidFill>
                <a:latin typeface="Georgia"/>
                <a:ea typeface="Georgia"/>
                <a:cs typeface="Georgia"/>
                <a:sym typeface="Georgia"/>
              </a:rPr>
              <a:t>$4.4T</a:t>
            </a:r>
            <a:endParaRPr/>
          </a:p>
          <a:p>
            <a:pPr indent="0" lvl="0" marL="0" marR="0" rtl="0" algn="ctr">
              <a:spcBef>
                <a:spcPts val="0"/>
              </a:spcBef>
              <a:spcAft>
                <a:spcPts val="0"/>
              </a:spcAft>
              <a:buNone/>
            </a:pPr>
            <a:r>
              <a:rPr lang="en-US" sz="1600">
                <a:solidFill>
                  <a:schemeClr val="dk1"/>
                </a:solidFill>
                <a:latin typeface="Arial"/>
                <a:ea typeface="Arial"/>
                <a:cs typeface="Arial"/>
                <a:sym typeface="Arial"/>
              </a:rPr>
              <a:t>Annual value GenAI could add to the global economy</a:t>
            </a:r>
            <a:endParaRPr/>
          </a:p>
        </p:txBody>
      </p:sp>
      <p:sp>
        <p:nvSpPr>
          <p:cNvPr id="188" name="Google Shape;188;p5"/>
          <p:cNvSpPr/>
          <p:nvPr/>
        </p:nvSpPr>
        <p:spPr>
          <a:xfrm>
            <a:off x="6497430" y="975690"/>
            <a:ext cx="2359216" cy="2251483"/>
          </a:xfrm>
          <a:prstGeom prst="rect">
            <a:avLst/>
          </a:prstGeom>
          <a:solidFill>
            <a:schemeClr val="accent4"/>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rPr b="1" lang="en-US" sz="4000">
                <a:solidFill>
                  <a:schemeClr val="lt1"/>
                </a:solidFill>
                <a:latin typeface="Georgia"/>
                <a:ea typeface="Georgia"/>
                <a:cs typeface="Georgia"/>
                <a:sym typeface="Georgia"/>
              </a:rPr>
              <a:t>78%</a:t>
            </a:r>
            <a:endParaRPr/>
          </a:p>
          <a:p>
            <a:pPr indent="0" lvl="0" marL="0" marR="0" rtl="0" algn="ctr">
              <a:spcBef>
                <a:spcPts val="0"/>
              </a:spcBef>
              <a:spcAft>
                <a:spcPts val="0"/>
              </a:spcAft>
              <a:buNone/>
            </a:pPr>
            <a:r>
              <a:rPr lang="en-US" sz="1600">
                <a:solidFill>
                  <a:schemeClr val="lt1"/>
                </a:solidFill>
                <a:latin typeface="Arial"/>
                <a:ea typeface="Arial"/>
                <a:cs typeface="Arial"/>
                <a:sym typeface="Arial"/>
              </a:rPr>
              <a:t>of organizations now use AI in at least one function</a:t>
            </a:r>
            <a:endParaRPr/>
          </a:p>
        </p:txBody>
      </p:sp>
      <p:sp>
        <p:nvSpPr>
          <p:cNvPr id="189" name="Google Shape;189;p5"/>
          <p:cNvSpPr/>
          <p:nvPr/>
        </p:nvSpPr>
        <p:spPr>
          <a:xfrm>
            <a:off x="9017222" y="975690"/>
            <a:ext cx="2359216" cy="2251483"/>
          </a:xfrm>
          <a:prstGeom prst="rect">
            <a:avLst/>
          </a:prstGeom>
          <a:solidFill>
            <a:schemeClr val="accent3"/>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rPr b="1" lang="en-US" sz="4000">
                <a:solidFill>
                  <a:schemeClr val="dk1"/>
                </a:solidFill>
                <a:latin typeface="Georgia"/>
                <a:ea typeface="Georgia"/>
                <a:cs typeface="Georgia"/>
                <a:sym typeface="Georgia"/>
              </a:rPr>
              <a:t>3.7x</a:t>
            </a:r>
            <a:endParaRPr/>
          </a:p>
          <a:p>
            <a:pPr indent="0" lvl="0" marL="0" marR="0" rtl="0" algn="ctr">
              <a:spcBef>
                <a:spcPts val="0"/>
              </a:spcBef>
              <a:spcAft>
                <a:spcPts val="0"/>
              </a:spcAft>
              <a:buNone/>
            </a:pPr>
            <a:r>
              <a:rPr lang="en-US" sz="1600">
                <a:solidFill>
                  <a:schemeClr val="dk1"/>
                </a:solidFill>
                <a:latin typeface="Arial"/>
                <a:ea typeface="Arial"/>
                <a:cs typeface="Arial"/>
                <a:sym typeface="Arial"/>
              </a:rPr>
              <a:t>return leaders report versus laggards on AI spend</a:t>
            </a:r>
            <a:endParaRPr/>
          </a:p>
        </p:txBody>
      </p:sp>
      <p:sp>
        <p:nvSpPr>
          <p:cNvPr id="190" name="Google Shape;190;p5"/>
          <p:cNvSpPr/>
          <p:nvPr/>
        </p:nvSpPr>
        <p:spPr>
          <a:xfrm>
            <a:off x="3977639" y="3463517"/>
            <a:ext cx="2359216" cy="2251483"/>
          </a:xfrm>
          <a:prstGeom prst="rect">
            <a:avLst/>
          </a:prstGeom>
          <a:solidFill>
            <a:schemeClr val="accent4"/>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rPr b="1" lang="en-US" sz="4000">
                <a:solidFill>
                  <a:schemeClr val="lt1"/>
                </a:solidFill>
                <a:latin typeface="Georgia"/>
                <a:ea typeface="Georgia"/>
                <a:cs typeface="Georgia"/>
                <a:sym typeface="Georgia"/>
              </a:rPr>
              <a:t>$300B</a:t>
            </a:r>
            <a:endParaRPr/>
          </a:p>
          <a:p>
            <a:pPr indent="0" lvl="0" marL="0" marR="0" rtl="0" algn="ctr">
              <a:spcBef>
                <a:spcPts val="0"/>
              </a:spcBef>
              <a:spcAft>
                <a:spcPts val="0"/>
              </a:spcAft>
              <a:buNone/>
            </a:pPr>
            <a:r>
              <a:rPr lang="en-US" sz="1600">
                <a:solidFill>
                  <a:schemeClr val="lt1"/>
                </a:solidFill>
                <a:latin typeface="Arial"/>
                <a:ea typeface="Arial"/>
                <a:cs typeface="Arial"/>
                <a:sym typeface="Arial"/>
              </a:rPr>
              <a:t>projected annual global AI investment by 2026</a:t>
            </a:r>
            <a:r>
              <a:rPr lang="en-US" sz="1800">
                <a:solidFill>
                  <a:schemeClr val="lt1"/>
                </a:solidFill>
                <a:latin typeface="Arial"/>
                <a:ea typeface="Arial"/>
                <a:cs typeface="Arial"/>
                <a:sym typeface="Arial"/>
              </a:rPr>
              <a:t>.</a:t>
            </a:r>
            <a:endParaRPr sz="1800">
              <a:solidFill>
                <a:schemeClr val="lt1"/>
              </a:solidFill>
              <a:latin typeface="Arial"/>
              <a:ea typeface="Arial"/>
              <a:cs typeface="Arial"/>
              <a:sym typeface="Arial"/>
            </a:endParaRPr>
          </a:p>
        </p:txBody>
      </p:sp>
      <p:sp>
        <p:nvSpPr>
          <p:cNvPr id="191" name="Google Shape;191;p5"/>
          <p:cNvSpPr/>
          <p:nvPr/>
        </p:nvSpPr>
        <p:spPr>
          <a:xfrm>
            <a:off x="6497430" y="3463517"/>
            <a:ext cx="2359216" cy="2251483"/>
          </a:xfrm>
          <a:prstGeom prst="rect">
            <a:avLst/>
          </a:prstGeom>
          <a:solidFill>
            <a:schemeClr val="accent3"/>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rPr b="1" lang="en-US" sz="4000">
                <a:solidFill>
                  <a:schemeClr val="dk1"/>
                </a:solidFill>
                <a:latin typeface="Georgia"/>
                <a:ea typeface="Georgia"/>
                <a:cs typeface="Georgia"/>
                <a:sym typeface="Georgia"/>
              </a:rPr>
              <a:t>2x</a:t>
            </a:r>
            <a:endParaRPr/>
          </a:p>
          <a:p>
            <a:pPr indent="0" lvl="0" marL="0" marR="0" rtl="0" algn="ctr">
              <a:spcBef>
                <a:spcPts val="0"/>
              </a:spcBef>
              <a:spcAft>
                <a:spcPts val="0"/>
              </a:spcAft>
              <a:buNone/>
            </a:pPr>
            <a:r>
              <a:rPr lang="en-US" sz="1600">
                <a:solidFill>
                  <a:schemeClr val="dk1"/>
                </a:solidFill>
                <a:latin typeface="Arial"/>
                <a:ea typeface="Arial"/>
                <a:cs typeface="Arial"/>
                <a:sym typeface="Arial"/>
              </a:rPr>
              <a:t>faster revenue growth among AI high performers</a:t>
            </a:r>
            <a:endParaRPr/>
          </a:p>
        </p:txBody>
      </p:sp>
      <p:sp>
        <p:nvSpPr>
          <p:cNvPr id="192" name="Google Shape;192;p5"/>
          <p:cNvSpPr/>
          <p:nvPr/>
        </p:nvSpPr>
        <p:spPr>
          <a:xfrm>
            <a:off x="9017222" y="3463517"/>
            <a:ext cx="2359216" cy="2251483"/>
          </a:xfrm>
          <a:prstGeom prst="rect">
            <a:avLst/>
          </a:prstGeom>
          <a:solidFill>
            <a:schemeClr val="accent4"/>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rPr b="1" lang="en-US" sz="4000">
                <a:solidFill>
                  <a:schemeClr val="lt1"/>
                </a:solidFill>
                <a:latin typeface="Georgia"/>
                <a:ea typeface="Georgia"/>
                <a:cs typeface="Georgia"/>
                <a:sym typeface="Georgia"/>
              </a:rPr>
              <a:t>92%</a:t>
            </a:r>
            <a:endParaRPr/>
          </a:p>
          <a:p>
            <a:pPr indent="0" lvl="0" marL="0" marR="0" rtl="0" algn="ctr">
              <a:spcBef>
                <a:spcPts val="0"/>
              </a:spcBef>
              <a:spcAft>
                <a:spcPts val="0"/>
              </a:spcAft>
              <a:buNone/>
            </a:pPr>
            <a:r>
              <a:rPr lang="en-US" sz="1600">
                <a:solidFill>
                  <a:schemeClr val="lt1"/>
                </a:solidFill>
                <a:latin typeface="Arial"/>
                <a:ea typeface="Arial"/>
                <a:cs typeface="Arial"/>
                <a:sym typeface="Arial"/>
              </a:rPr>
              <a:t>of executives plan to increase AI budgets in 2026</a:t>
            </a:r>
            <a:endParaRPr/>
          </a:p>
        </p:txBody>
      </p:sp>
      <p:sp>
        <p:nvSpPr>
          <p:cNvPr id="193" name="Google Shape;193;p5"/>
          <p:cNvSpPr txBox="1"/>
          <p:nvPr/>
        </p:nvSpPr>
        <p:spPr>
          <a:xfrm>
            <a:off x="363794" y="2419606"/>
            <a:ext cx="2634049" cy="3746731"/>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800">
                <a:solidFill>
                  <a:schemeClr val="lt1"/>
                </a:solidFill>
                <a:latin typeface="Arial"/>
                <a:ea typeface="Arial"/>
                <a:cs typeface="Arial"/>
                <a:sym typeface="Arial"/>
              </a:rPr>
              <a:t>The question facing every Fortune 500 board is no longer whether to invest in AI, but how fast value can be captured at scale.</a:t>
            </a:r>
            <a:endParaRPr/>
          </a:p>
          <a:p>
            <a:pPr indent="0" lvl="0" marL="0" marR="0" rtl="0" algn="l">
              <a:spcBef>
                <a:spcPts val="0"/>
              </a:spcBef>
              <a:spcAft>
                <a:spcPts val="0"/>
              </a:spcAft>
              <a:buNone/>
            </a:pPr>
            <a:r>
              <a:t/>
            </a:r>
            <a:endParaRPr sz="1800">
              <a:solidFill>
                <a:schemeClr val="lt1"/>
              </a:solidFill>
              <a:latin typeface="Arial"/>
              <a:ea typeface="Arial"/>
              <a:cs typeface="Arial"/>
              <a:sym typeface="Arial"/>
            </a:endParaRPr>
          </a:p>
          <a:p>
            <a:pPr indent="0" lvl="0" marL="0" marR="0" rtl="0" algn="l">
              <a:spcBef>
                <a:spcPts val="0"/>
              </a:spcBef>
              <a:spcAft>
                <a:spcPts val="0"/>
              </a:spcAft>
              <a:buNone/>
            </a:pPr>
            <a:r>
              <a:rPr b="1" lang="en-US" sz="1800">
                <a:solidFill>
                  <a:schemeClr val="accent5"/>
                </a:solidFill>
                <a:latin typeface="Arial"/>
                <a:ea typeface="Arial"/>
                <a:cs typeface="Arial"/>
                <a:sym typeface="Arial"/>
              </a:rPr>
              <a:t>Sources: </a:t>
            </a:r>
            <a:r>
              <a:rPr b="1" lang="en-US" sz="1800">
                <a:solidFill>
                  <a:schemeClr val="lt1"/>
                </a:solidFill>
                <a:latin typeface="Arial"/>
                <a:ea typeface="Arial"/>
                <a:cs typeface="Arial"/>
                <a:sym typeface="Arial"/>
              </a:rPr>
              <a:t>I</a:t>
            </a:r>
            <a:r>
              <a:rPr lang="en-US" sz="1800">
                <a:solidFill>
                  <a:schemeClr val="lt1"/>
                </a:solidFill>
                <a:latin typeface="Arial"/>
                <a:ea typeface="Arial"/>
                <a:cs typeface="Arial"/>
                <a:sym typeface="Arial"/>
              </a:rPr>
              <a:t>ndustry research, 2025-26 estimates.</a:t>
            </a:r>
            <a:endParaRPr sz="1800">
              <a:solidFill>
                <a:schemeClr val="lt1"/>
              </a:solidFill>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3" name="Shape 1453"/>
        <p:cNvGrpSpPr/>
        <p:nvPr/>
      </p:nvGrpSpPr>
      <p:grpSpPr>
        <a:xfrm>
          <a:off x="0" y="0"/>
          <a:ext cx="0" cy="0"/>
          <a:chOff x="0" y="0"/>
          <a:chExt cx="0" cy="0"/>
        </a:xfrm>
      </p:grpSpPr>
      <p:sp>
        <p:nvSpPr>
          <p:cNvPr id="1454" name="Google Shape;1454;p50"/>
          <p:cNvSpPr txBox="1"/>
          <p:nvPr>
            <p:ph type="ctrTitle"/>
          </p:nvPr>
        </p:nvSpPr>
        <p:spPr>
          <a:xfrm>
            <a:off x="703384" y="2827239"/>
            <a:ext cx="10456985" cy="2387600"/>
          </a:xfrm>
          <a:prstGeom prst="rect">
            <a:avLst/>
          </a:prstGeom>
          <a:noFill/>
          <a:ln>
            <a:noFill/>
          </a:ln>
        </p:spPr>
        <p:txBody>
          <a:bodyPr anchorCtr="0" anchor="b" bIns="0" lIns="0" spcFirstLastPara="1" rIns="0" wrap="square" tIns="0">
            <a:normAutofit/>
          </a:bodyPr>
          <a:lstStyle/>
          <a:p>
            <a:pPr indent="0" lvl="0" marL="0" rtl="0" algn="l">
              <a:lnSpc>
                <a:spcPct val="90000"/>
              </a:lnSpc>
              <a:spcBef>
                <a:spcPts val="0"/>
              </a:spcBef>
              <a:spcAft>
                <a:spcPts val="0"/>
              </a:spcAft>
              <a:buClr>
                <a:schemeClr val="lt1"/>
              </a:buClr>
              <a:buSzPts val="5400"/>
              <a:buFont typeface="Georgia"/>
              <a:buNone/>
            </a:pPr>
            <a:r>
              <a:rPr lang="en-US"/>
              <a:t>07  Risk &amp; Next Steps</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9" name="Shape 1459"/>
        <p:cNvGrpSpPr/>
        <p:nvPr/>
      </p:nvGrpSpPr>
      <p:grpSpPr>
        <a:xfrm>
          <a:off x="0" y="0"/>
          <a:ext cx="0" cy="0"/>
          <a:chOff x="0" y="0"/>
          <a:chExt cx="0" cy="0"/>
        </a:xfrm>
      </p:grpSpPr>
      <p:sp>
        <p:nvSpPr>
          <p:cNvPr id="1460" name="Google Shape;1460;p51"/>
          <p:cNvSpPr txBox="1"/>
          <p:nvPr>
            <p:ph type="title"/>
          </p:nvPr>
        </p:nvSpPr>
        <p:spPr>
          <a:xfrm>
            <a:off x="363794" y="136526"/>
            <a:ext cx="8097300"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Risk Prioritization</a:t>
            </a:r>
            <a:endParaRPr/>
          </a:p>
        </p:txBody>
      </p:sp>
      <p:sp>
        <p:nvSpPr>
          <p:cNvPr id="1461" name="Google Shape;1461;p51"/>
          <p:cNvSpPr txBox="1"/>
          <p:nvPr/>
        </p:nvSpPr>
        <p:spPr>
          <a:xfrm>
            <a:off x="1013796" y="2245362"/>
            <a:ext cx="3614922" cy="1541702"/>
          </a:xfrm>
          <a:prstGeom prst="rect">
            <a:avLst/>
          </a:prstGeom>
          <a:solidFill>
            <a:srgbClr val="C8EEFE"/>
          </a:solidFill>
          <a:ln>
            <a:noFill/>
          </a:ln>
        </p:spPr>
        <p:txBody>
          <a:bodyPr anchorCtr="0" anchor="ctr" bIns="72000" lIns="72000" spcFirstLastPara="1" rIns="72000" wrap="square" tIns="72000">
            <a:normAutofit/>
          </a:bodyPr>
          <a:lstStyle/>
          <a:p>
            <a:pPr indent="0" lvl="0" marL="0" marR="0" rtl="0" algn="l">
              <a:spcBef>
                <a:spcPts val="0"/>
              </a:spcBef>
              <a:spcAft>
                <a:spcPts val="0"/>
              </a:spcAft>
              <a:buNone/>
            </a:pPr>
            <a:r>
              <a:rPr b="1" lang="en-US" sz="1200">
                <a:solidFill>
                  <a:schemeClr val="dk1"/>
                </a:solidFill>
                <a:latin typeface="Arial"/>
                <a:ea typeface="Arial"/>
                <a:cs typeface="Arial"/>
                <a:sym typeface="Arial"/>
              </a:rPr>
              <a:t>Manage closely</a:t>
            </a:r>
            <a:endParaRPr/>
          </a:p>
          <a:p>
            <a:pPr indent="-173038" lvl="0" marL="35560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data privacy and security, model risk and accuracy, and regulatory change carry high impact and likelihood and need active management.</a:t>
            </a:r>
            <a:endParaRPr/>
          </a:p>
        </p:txBody>
      </p:sp>
      <p:sp>
        <p:nvSpPr>
          <p:cNvPr id="1462" name="Google Shape;1462;p51"/>
          <p:cNvSpPr txBox="1"/>
          <p:nvPr/>
        </p:nvSpPr>
        <p:spPr>
          <a:xfrm>
            <a:off x="4814181" y="2245362"/>
            <a:ext cx="3614922" cy="1541702"/>
          </a:xfrm>
          <a:prstGeom prst="rect">
            <a:avLst/>
          </a:prstGeom>
          <a:solidFill>
            <a:srgbClr val="91DEFE"/>
          </a:solidFill>
          <a:ln>
            <a:noFill/>
          </a:ln>
        </p:spPr>
        <p:txBody>
          <a:bodyPr anchorCtr="0" anchor="ctr" bIns="72000" lIns="72000" spcFirstLastPara="1" rIns="72000" wrap="square" tIns="72000">
            <a:normAutofit/>
          </a:bodyPr>
          <a:lstStyle/>
          <a:p>
            <a:pPr indent="0" lvl="0" marL="0" marR="0" rtl="0" algn="l">
              <a:spcBef>
                <a:spcPts val="0"/>
              </a:spcBef>
              <a:spcAft>
                <a:spcPts val="0"/>
              </a:spcAft>
              <a:buNone/>
            </a:pPr>
            <a:r>
              <a:rPr b="1" lang="en-US" sz="1200">
                <a:solidFill>
                  <a:schemeClr val="dk1"/>
                </a:solidFill>
                <a:latin typeface="Arial"/>
                <a:ea typeface="Arial"/>
                <a:cs typeface="Arial"/>
                <a:sym typeface="Arial"/>
              </a:rPr>
              <a:t>Monitor</a:t>
            </a:r>
            <a:endParaRPr/>
          </a:p>
          <a:p>
            <a:pPr indent="-173038" lvl="0" marL="35560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talent attrition and vendor concentration are likely but lower impact; track them and build mitigations into the plan.</a:t>
            </a:r>
            <a:endParaRPr/>
          </a:p>
        </p:txBody>
      </p:sp>
      <p:sp>
        <p:nvSpPr>
          <p:cNvPr id="1463" name="Google Shape;1463;p51"/>
          <p:cNvSpPr txBox="1"/>
          <p:nvPr/>
        </p:nvSpPr>
        <p:spPr>
          <a:xfrm>
            <a:off x="1013796" y="3993373"/>
            <a:ext cx="3614922" cy="1541702"/>
          </a:xfrm>
          <a:prstGeom prst="rect">
            <a:avLst/>
          </a:prstGeom>
          <a:solidFill>
            <a:srgbClr val="DCF2FA"/>
          </a:solidFill>
          <a:ln>
            <a:noFill/>
          </a:ln>
        </p:spPr>
        <p:txBody>
          <a:bodyPr anchorCtr="0" anchor="ctr" bIns="72000" lIns="72000" spcFirstLastPara="1" rIns="72000" wrap="square" tIns="72000">
            <a:normAutofit/>
          </a:bodyPr>
          <a:lstStyle/>
          <a:p>
            <a:pPr indent="0" lvl="0" marL="0" marR="0" rtl="0" algn="l">
              <a:spcBef>
                <a:spcPts val="0"/>
              </a:spcBef>
              <a:spcAft>
                <a:spcPts val="0"/>
              </a:spcAft>
              <a:buNone/>
            </a:pPr>
            <a:r>
              <a:rPr b="1" lang="en-US" sz="1200">
                <a:solidFill>
                  <a:schemeClr val="dk1"/>
                </a:solidFill>
                <a:latin typeface="Arial"/>
                <a:ea typeface="Arial"/>
                <a:cs typeface="Arial"/>
                <a:sym typeface="Arial"/>
              </a:rPr>
              <a:t>Contingency</a:t>
            </a:r>
            <a:endParaRPr/>
          </a:p>
          <a:p>
            <a:pPr indent="-173038" lvl="0" marL="35560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reputational and ethical missteps are less likely but high impact; prepare clear escalation paths and responsible-AI guardrails.</a:t>
            </a:r>
            <a:endParaRPr/>
          </a:p>
        </p:txBody>
      </p:sp>
      <p:sp>
        <p:nvSpPr>
          <p:cNvPr id="1464" name="Google Shape;1464;p51"/>
          <p:cNvSpPr txBox="1"/>
          <p:nvPr/>
        </p:nvSpPr>
        <p:spPr>
          <a:xfrm>
            <a:off x="4814181" y="3993373"/>
            <a:ext cx="3614922" cy="1541702"/>
          </a:xfrm>
          <a:prstGeom prst="rect">
            <a:avLst/>
          </a:prstGeom>
          <a:solidFill>
            <a:srgbClr val="C8EEFE"/>
          </a:solidFill>
          <a:ln>
            <a:noFill/>
          </a:ln>
        </p:spPr>
        <p:txBody>
          <a:bodyPr anchorCtr="0" anchor="ctr" bIns="72000" lIns="72000" spcFirstLastPara="1" rIns="72000" wrap="square" tIns="72000">
            <a:normAutofit/>
          </a:bodyPr>
          <a:lstStyle/>
          <a:p>
            <a:pPr indent="0" lvl="0" marL="0" marR="0" rtl="0" algn="l">
              <a:spcBef>
                <a:spcPts val="0"/>
              </a:spcBef>
              <a:spcAft>
                <a:spcPts val="0"/>
              </a:spcAft>
              <a:buNone/>
            </a:pPr>
            <a:r>
              <a:rPr b="1" lang="en-US" sz="1200">
                <a:solidFill>
                  <a:schemeClr val="dk1"/>
                </a:solidFill>
                <a:latin typeface="Arial"/>
                <a:ea typeface="Arial"/>
                <a:cs typeface="Arial"/>
                <a:sym typeface="Arial"/>
              </a:rPr>
              <a:t>Accept</a:t>
            </a:r>
            <a:endParaRPr/>
          </a:p>
          <a:p>
            <a:pPr indent="-173038" lvl="0" marL="355600" marR="0" rtl="0" algn="l">
              <a:spcBef>
                <a:spcPts val="0"/>
              </a:spcBef>
              <a:spcAft>
                <a:spcPts val="0"/>
              </a:spcAft>
              <a:buClr>
                <a:schemeClr val="dk1"/>
              </a:buClr>
              <a:buSzPts val="1200"/>
              <a:buFont typeface="Arial"/>
              <a:buChar char="•"/>
            </a:pPr>
            <a:r>
              <a:rPr lang="en-US" sz="1200">
                <a:solidFill>
                  <a:schemeClr val="dk1"/>
                </a:solidFill>
                <a:latin typeface="Arial"/>
                <a:ea typeface="Arial"/>
                <a:cs typeface="Arial"/>
                <a:sym typeface="Arial"/>
              </a:rPr>
              <a:t>minor delivery and integration risks are routine; manage them within normal program governance and delivery discipline.</a:t>
            </a:r>
            <a:endParaRPr/>
          </a:p>
        </p:txBody>
      </p:sp>
      <p:sp>
        <p:nvSpPr>
          <p:cNvPr id="1465" name="Google Shape;1465;p51"/>
          <p:cNvSpPr/>
          <p:nvPr/>
        </p:nvSpPr>
        <p:spPr>
          <a:xfrm>
            <a:off x="1053295" y="5644013"/>
            <a:ext cx="7484648" cy="194742"/>
          </a:xfrm>
          <a:prstGeom prst="rightArrow">
            <a:avLst>
              <a:gd fmla="val 50000" name="adj1"/>
              <a:gd fmla="val 50000" name="adj2"/>
            </a:avLst>
          </a:prstGeom>
          <a:solidFill>
            <a:schemeClr val="accent1"/>
          </a:solidFill>
          <a:ln cap="flat" cmpd="sng" w="12700">
            <a:solidFill>
              <a:srgbClr val="08152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466" name="Google Shape;1466;p51"/>
          <p:cNvSpPr/>
          <p:nvPr/>
        </p:nvSpPr>
        <p:spPr>
          <a:xfrm rot="-5400000">
            <a:off x="-919177" y="3768871"/>
            <a:ext cx="3289713" cy="242694"/>
          </a:xfrm>
          <a:prstGeom prst="rightArrow">
            <a:avLst>
              <a:gd fmla="val 50000" name="adj1"/>
              <a:gd fmla="val 50000" name="adj2"/>
            </a:avLst>
          </a:prstGeom>
          <a:solidFill>
            <a:schemeClr val="accent1"/>
          </a:solidFill>
          <a:ln cap="flat" cmpd="sng" w="12700">
            <a:solidFill>
              <a:srgbClr val="08152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467" name="Google Shape;1467;p51"/>
          <p:cNvGrpSpPr/>
          <p:nvPr/>
        </p:nvGrpSpPr>
        <p:grpSpPr>
          <a:xfrm>
            <a:off x="1013796" y="5851186"/>
            <a:ext cx="7524147" cy="193012"/>
            <a:chOff x="934157" y="5832733"/>
            <a:chExt cx="6614723" cy="211465"/>
          </a:xfrm>
        </p:grpSpPr>
        <p:sp>
          <p:nvSpPr>
            <p:cNvPr id="1468" name="Google Shape;1468;p51"/>
            <p:cNvSpPr txBox="1"/>
            <p:nvPr/>
          </p:nvSpPr>
          <p:spPr>
            <a:xfrm>
              <a:off x="934157" y="5832733"/>
              <a:ext cx="870259" cy="21146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Low</a:t>
              </a:r>
              <a:endParaRPr sz="1200">
                <a:solidFill>
                  <a:schemeClr val="dk1"/>
                </a:solidFill>
                <a:latin typeface="Arial"/>
                <a:ea typeface="Arial"/>
                <a:cs typeface="Arial"/>
                <a:sym typeface="Arial"/>
              </a:endParaRPr>
            </a:p>
          </p:txBody>
        </p:sp>
        <p:sp>
          <p:nvSpPr>
            <p:cNvPr id="1469" name="Google Shape;1469;p51"/>
            <p:cNvSpPr txBox="1"/>
            <p:nvPr/>
          </p:nvSpPr>
          <p:spPr>
            <a:xfrm>
              <a:off x="6678621" y="5832733"/>
              <a:ext cx="870259" cy="211465"/>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r>
                <a:rPr lang="en-US" sz="1200">
                  <a:solidFill>
                    <a:schemeClr val="dk1"/>
                  </a:solidFill>
                  <a:latin typeface="Arial"/>
                  <a:ea typeface="Arial"/>
                  <a:cs typeface="Arial"/>
                  <a:sym typeface="Arial"/>
                </a:rPr>
                <a:t>High</a:t>
              </a:r>
              <a:endParaRPr sz="1200">
                <a:solidFill>
                  <a:schemeClr val="dk1"/>
                </a:solidFill>
                <a:latin typeface="Arial"/>
                <a:ea typeface="Arial"/>
                <a:cs typeface="Arial"/>
                <a:sym typeface="Arial"/>
              </a:endParaRPr>
            </a:p>
          </p:txBody>
        </p:sp>
        <p:sp>
          <p:nvSpPr>
            <p:cNvPr id="1470" name="Google Shape;1470;p51"/>
            <p:cNvSpPr txBox="1"/>
            <p:nvPr/>
          </p:nvSpPr>
          <p:spPr>
            <a:xfrm>
              <a:off x="3439795" y="5832733"/>
              <a:ext cx="1638174" cy="211465"/>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US" sz="1200">
                  <a:solidFill>
                    <a:schemeClr val="dk1"/>
                  </a:solidFill>
                  <a:latin typeface="Arial"/>
                  <a:ea typeface="Arial"/>
                  <a:cs typeface="Arial"/>
                  <a:sym typeface="Arial"/>
                </a:rPr>
                <a:t>Likelihood</a:t>
              </a:r>
              <a:endParaRPr b="1" sz="1200">
                <a:solidFill>
                  <a:schemeClr val="dk1"/>
                </a:solidFill>
                <a:latin typeface="Arial"/>
                <a:ea typeface="Arial"/>
                <a:cs typeface="Arial"/>
                <a:sym typeface="Arial"/>
              </a:endParaRPr>
            </a:p>
          </p:txBody>
        </p:sp>
      </p:grpSp>
      <p:grpSp>
        <p:nvGrpSpPr>
          <p:cNvPr id="1471" name="Google Shape;1471;p51"/>
          <p:cNvGrpSpPr/>
          <p:nvPr/>
        </p:nvGrpSpPr>
        <p:grpSpPr>
          <a:xfrm rot="-5400000">
            <a:off x="-1160793" y="3769947"/>
            <a:ext cx="3289713" cy="240539"/>
            <a:chOff x="934157" y="5832733"/>
            <a:chExt cx="6614723" cy="211466"/>
          </a:xfrm>
        </p:grpSpPr>
        <p:sp>
          <p:nvSpPr>
            <p:cNvPr id="1472" name="Google Shape;1472;p51"/>
            <p:cNvSpPr txBox="1"/>
            <p:nvPr/>
          </p:nvSpPr>
          <p:spPr>
            <a:xfrm>
              <a:off x="934157" y="5832733"/>
              <a:ext cx="870259" cy="21146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Low</a:t>
              </a:r>
              <a:endParaRPr sz="1200">
                <a:solidFill>
                  <a:schemeClr val="dk1"/>
                </a:solidFill>
                <a:latin typeface="Arial"/>
                <a:ea typeface="Arial"/>
                <a:cs typeface="Arial"/>
                <a:sym typeface="Arial"/>
              </a:endParaRPr>
            </a:p>
          </p:txBody>
        </p:sp>
        <p:sp>
          <p:nvSpPr>
            <p:cNvPr id="1473" name="Google Shape;1473;p51"/>
            <p:cNvSpPr txBox="1"/>
            <p:nvPr/>
          </p:nvSpPr>
          <p:spPr>
            <a:xfrm>
              <a:off x="6678621" y="5832733"/>
              <a:ext cx="870259" cy="211465"/>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None/>
              </a:pPr>
              <a:r>
                <a:rPr lang="en-US" sz="1200">
                  <a:solidFill>
                    <a:schemeClr val="dk1"/>
                  </a:solidFill>
                  <a:latin typeface="Arial"/>
                  <a:ea typeface="Arial"/>
                  <a:cs typeface="Arial"/>
                  <a:sym typeface="Arial"/>
                </a:rPr>
                <a:t>High</a:t>
              </a:r>
              <a:endParaRPr sz="1200">
                <a:solidFill>
                  <a:schemeClr val="dk1"/>
                </a:solidFill>
                <a:latin typeface="Arial"/>
                <a:ea typeface="Arial"/>
                <a:cs typeface="Arial"/>
                <a:sym typeface="Arial"/>
              </a:endParaRPr>
            </a:p>
          </p:txBody>
        </p:sp>
        <p:sp>
          <p:nvSpPr>
            <p:cNvPr id="1474" name="Google Shape;1474;p51"/>
            <p:cNvSpPr txBox="1"/>
            <p:nvPr/>
          </p:nvSpPr>
          <p:spPr>
            <a:xfrm>
              <a:off x="2919852" y="5832734"/>
              <a:ext cx="2678058" cy="211465"/>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US" sz="1200">
                  <a:solidFill>
                    <a:schemeClr val="dk1"/>
                  </a:solidFill>
                  <a:latin typeface="Arial"/>
                  <a:ea typeface="Arial"/>
                  <a:cs typeface="Arial"/>
                  <a:sym typeface="Arial"/>
                </a:rPr>
                <a:t>Impact</a:t>
              </a:r>
              <a:endParaRPr b="1" sz="1200">
                <a:solidFill>
                  <a:schemeClr val="dk1"/>
                </a:solidFill>
                <a:latin typeface="Arial"/>
                <a:ea typeface="Arial"/>
                <a:cs typeface="Arial"/>
                <a:sym typeface="Arial"/>
              </a:endParaRPr>
            </a:p>
          </p:txBody>
        </p:sp>
      </p:grpSp>
      <p:grpSp>
        <p:nvGrpSpPr>
          <p:cNvPr id="1475" name="Google Shape;1475;p51"/>
          <p:cNvGrpSpPr/>
          <p:nvPr/>
        </p:nvGrpSpPr>
        <p:grpSpPr>
          <a:xfrm>
            <a:off x="363794" y="1558399"/>
            <a:ext cx="8065309" cy="370849"/>
            <a:chOff x="363794" y="1525675"/>
            <a:chExt cx="2402555" cy="424144"/>
          </a:xfrm>
        </p:grpSpPr>
        <p:sp>
          <p:nvSpPr>
            <p:cNvPr id="1476" name="Google Shape;1476;p51"/>
            <p:cNvSpPr txBox="1"/>
            <p:nvPr/>
          </p:nvSpPr>
          <p:spPr>
            <a:xfrm>
              <a:off x="363794" y="1525675"/>
              <a:ext cx="2402555" cy="394566"/>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800">
                  <a:solidFill>
                    <a:schemeClr val="accent1"/>
                  </a:solidFill>
                  <a:latin typeface="Georgia"/>
                  <a:ea typeface="Georgia"/>
                  <a:cs typeface="Georgia"/>
                  <a:sym typeface="Georgia"/>
                </a:rPr>
                <a:t>Top risks, ranked by impact and likelihood</a:t>
              </a:r>
              <a:endParaRPr b="1" sz="1800">
                <a:solidFill>
                  <a:schemeClr val="accent1"/>
                </a:solidFill>
                <a:latin typeface="Georgia"/>
                <a:ea typeface="Georgia"/>
                <a:cs typeface="Georgia"/>
                <a:sym typeface="Georgia"/>
              </a:endParaRPr>
            </a:p>
          </p:txBody>
        </p:sp>
        <p:cxnSp>
          <p:nvCxnSpPr>
            <p:cNvPr id="1477" name="Google Shape;1477;p51"/>
            <p:cNvCxnSpPr/>
            <p:nvPr/>
          </p:nvCxnSpPr>
          <p:spPr>
            <a:xfrm>
              <a:off x="363794" y="1949819"/>
              <a:ext cx="2402555" cy="0"/>
            </a:xfrm>
            <a:prstGeom prst="straightConnector1">
              <a:avLst/>
            </a:prstGeom>
            <a:noFill/>
            <a:ln cap="flat" cmpd="sng" w="9525">
              <a:solidFill>
                <a:schemeClr val="dk1"/>
              </a:solidFill>
              <a:prstDash val="solid"/>
              <a:miter lim="8000"/>
              <a:headEnd len="sm" w="sm" type="none"/>
              <a:tailEnd len="sm" w="sm" type="none"/>
            </a:ln>
          </p:spPr>
        </p:cxnSp>
      </p:grpSp>
      <p:grpSp>
        <p:nvGrpSpPr>
          <p:cNvPr id="1478" name="Google Shape;1478;p51"/>
          <p:cNvGrpSpPr/>
          <p:nvPr/>
        </p:nvGrpSpPr>
        <p:grpSpPr>
          <a:xfrm>
            <a:off x="9288352" y="597644"/>
            <a:ext cx="2237166" cy="1682538"/>
            <a:chOff x="9300876" y="586583"/>
            <a:chExt cx="2237166" cy="1682538"/>
          </a:xfrm>
        </p:grpSpPr>
        <p:grpSp>
          <p:nvGrpSpPr>
            <p:cNvPr id="1479" name="Google Shape;1479;p51"/>
            <p:cNvGrpSpPr/>
            <p:nvPr/>
          </p:nvGrpSpPr>
          <p:grpSpPr>
            <a:xfrm>
              <a:off x="9300876" y="586583"/>
              <a:ext cx="498282" cy="498282"/>
              <a:chOff x="9196912" y="979940"/>
              <a:chExt cx="631792" cy="631792"/>
            </a:xfrm>
          </p:grpSpPr>
          <p:sp>
            <p:nvSpPr>
              <p:cNvPr id="1480" name="Google Shape;1480;p51"/>
              <p:cNvSpPr/>
              <p:nvPr/>
            </p:nvSpPr>
            <p:spPr>
              <a:xfrm>
                <a:off x="9196912" y="979940"/>
                <a:ext cx="631792" cy="631792"/>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481" name="Google Shape;1481;p51"/>
              <p:cNvGrpSpPr/>
              <p:nvPr/>
            </p:nvGrpSpPr>
            <p:grpSpPr>
              <a:xfrm>
                <a:off x="9250245" y="1033273"/>
                <a:ext cx="525126" cy="525126"/>
                <a:chOff x="1649691" y="3230880"/>
                <a:chExt cx="914400" cy="914400"/>
              </a:xfrm>
            </p:grpSpPr>
            <p:sp>
              <p:nvSpPr>
                <p:cNvPr id="1482" name="Google Shape;1482;p51"/>
                <p:cNvSpPr/>
                <p:nvPr/>
              </p:nvSpPr>
              <p:spPr>
                <a:xfrm>
                  <a:off x="1649691" y="3230880"/>
                  <a:ext cx="914400" cy="914400"/>
                </a:xfrm>
                <a:custGeom>
                  <a:rect b="b" l="l" r="r" t="t"/>
                  <a:pathLst>
                    <a:path extrusionOk="0" h="10000" w="10000">
                      <a:moveTo>
                        <a:pt x="4418" y="6307"/>
                      </a:moveTo>
                      <a:lnTo>
                        <a:pt x="3302" y="5191"/>
                      </a:lnTo>
                      <a:lnTo>
                        <a:pt x="3271" y="5157"/>
                      </a:lnTo>
                      <a:lnTo>
                        <a:pt x="3246" y="5119"/>
                      </a:lnTo>
                      <a:lnTo>
                        <a:pt x="3226" y="5078"/>
                      </a:lnTo>
                      <a:lnTo>
                        <a:pt x="3211" y="5035"/>
                      </a:lnTo>
                      <a:lnTo>
                        <a:pt x="3202" y="4990"/>
                      </a:lnTo>
                      <a:lnTo>
                        <a:pt x="3199" y="4944"/>
                      </a:lnTo>
                      <a:lnTo>
                        <a:pt x="3202" y="4898"/>
                      </a:lnTo>
                      <a:lnTo>
                        <a:pt x="3211" y="4853"/>
                      </a:lnTo>
                      <a:lnTo>
                        <a:pt x="3226" y="4810"/>
                      </a:lnTo>
                      <a:lnTo>
                        <a:pt x="3246" y="4769"/>
                      </a:lnTo>
                      <a:lnTo>
                        <a:pt x="3271" y="4731"/>
                      </a:lnTo>
                      <a:lnTo>
                        <a:pt x="3302" y="4697"/>
                      </a:lnTo>
                      <a:lnTo>
                        <a:pt x="3336" y="4666"/>
                      </a:lnTo>
                      <a:lnTo>
                        <a:pt x="3374" y="4641"/>
                      </a:lnTo>
                      <a:lnTo>
                        <a:pt x="3415" y="4621"/>
                      </a:lnTo>
                      <a:lnTo>
                        <a:pt x="3458" y="4606"/>
                      </a:lnTo>
                      <a:lnTo>
                        <a:pt x="3503" y="4597"/>
                      </a:lnTo>
                      <a:lnTo>
                        <a:pt x="3549" y="4594"/>
                      </a:lnTo>
                      <a:lnTo>
                        <a:pt x="3595" y="4597"/>
                      </a:lnTo>
                      <a:lnTo>
                        <a:pt x="3640" y="4606"/>
                      </a:lnTo>
                      <a:lnTo>
                        <a:pt x="3683" y="4621"/>
                      </a:lnTo>
                      <a:lnTo>
                        <a:pt x="3724" y="4641"/>
                      </a:lnTo>
                      <a:lnTo>
                        <a:pt x="3762" y="4666"/>
                      </a:lnTo>
                      <a:lnTo>
                        <a:pt x="3796" y="4697"/>
                      </a:lnTo>
                      <a:lnTo>
                        <a:pt x="4645" y="5545"/>
                      </a:lnTo>
                      <a:lnTo>
                        <a:pt x="6408" y="3489"/>
                      </a:lnTo>
                      <a:lnTo>
                        <a:pt x="6440" y="3456"/>
                      </a:lnTo>
                      <a:lnTo>
                        <a:pt x="6476" y="3428"/>
                      </a:lnTo>
                      <a:lnTo>
                        <a:pt x="6516" y="3405"/>
                      </a:lnTo>
                      <a:lnTo>
                        <a:pt x="6558" y="3387"/>
                      </a:lnTo>
                      <a:lnTo>
                        <a:pt x="6602" y="3375"/>
                      </a:lnTo>
                      <a:lnTo>
                        <a:pt x="6647" y="3368"/>
                      </a:lnTo>
                      <a:lnTo>
                        <a:pt x="6693" y="3368"/>
                      </a:lnTo>
                      <a:lnTo>
                        <a:pt x="6738" y="3373"/>
                      </a:lnTo>
                      <a:lnTo>
                        <a:pt x="6783" y="3384"/>
                      </a:lnTo>
                      <a:lnTo>
                        <a:pt x="6825" y="3401"/>
                      </a:lnTo>
                      <a:lnTo>
                        <a:pt x="6865" y="3424"/>
                      </a:lnTo>
                      <a:lnTo>
                        <a:pt x="6902" y="3451"/>
                      </a:lnTo>
                      <a:lnTo>
                        <a:pt x="6935" y="3483"/>
                      </a:lnTo>
                      <a:lnTo>
                        <a:pt x="6963" y="3519"/>
                      </a:lnTo>
                      <a:lnTo>
                        <a:pt x="6986" y="3559"/>
                      </a:lnTo>
                      <a:lnTo>
                        <a:pt x="7004" y="3601"/>
                      </a:lnTo>
                      <a:lnTo>
                        <a:pt x="7016" y="3645"/>
                      </a:lnTo>
                      <a:lnTo>
                        <a:pt x="7023" y="3690"/>
                      </a:lnTo>
                      <a:lnTo>
                        <a:pt x="7023" y="3736"/>
                      </a:lnTo>
                      <a:lnTo>
                        <a:pt x="7018" y="3781"/>
                      </a:lnTo>
                      <a:lnTo>
                        <a:pt x="7007" y="3826"/>
                      </a:lnTo>
                      <a:lnTo>
                        <a:pt x="6990" y="3868"/>
                      </a:lnTo>
                      <a:lnTo>
                        <a:pt x="6967" y="3908"/>
                      </a:lnTo>
                      <a:lnTo>
                        <a:pt x="6940" y="3945"/>
                      </a:lnTo>
                      <a:lnTo>
                        <a:pt x="4931" y="6288"/>
                      </a:lnTo>
                      <a:lnTo>
                        <a:pt x="4900" y="6320"/>
                      </a:lnTo>
                      <a:lnTo>
                        <a:pt x="4865" y="6347"/>
                      </a:lnTo>
                      <a:lnTo>
                        <a:pt x="4827" y="6370"/>
                      </a:lnTo>
                      <a:lnTo>
                        <a:pt x="4787" y="6388"/>
                      </a:lnTo>
                      <a:lnTo>
                        <a:pt x="4744" y="6401"/>
                      </a:lnTo>
                      <a:lnTo>
                        <a:pt x="4701" y="6408"/>
                      </a:lnTo>
                      <a:lnTo>
                        <a:pt x="4656" y="6410"/>
                      </a:lnTo>
                      <a:lnTo>
                        <a:pt x="4612" y="6406"/>
                      </a:lnTo>
                      <a:lnTo>
                        <a:pt x="4569" y="6397"/>
                      </a:lnTo>
                      <a:lnTo>
                        <a:pt x="4527" y="6382"/>
                      </a:lnTo>
                      <a:lnTo>
                        <a:pt x="4487" y="6362"/>
                      </a:lnTo>
                      <a:lnTo>
                        <a:pt x="4451" y="6337"/>
                      </a:lnTo>
                      <a:lnTo>
                        <a:pt x="4418" y="6307"/>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83" name="Google Shape;1483;p51"/>
                <p:cNvSpPr/>
                <p:nvPr/>
              </p:nvSpPr>
              <p:spPr>
                <a:xfrm>
                  <a:off x="1649691" y="3230880"/>
                  <a:ext cx="914400" cy="914400"/>
                </a:xfrm>
                <a:custGeom>
                  <a:rect b="b" l="l" r="r" t="t"/>
                  <a:pathLst>
                    <a:path extrusionOk="0" h="10000" w="10000">
                      <a:moveTo>
                        <a:pt x="4916" y="915"/>
                      </a:moveTo>
                      <a:lnTo>
                        <a:pt x="4949" y="905"/>
                      </a:lnTo>
                      <a:lnTo>
                        <a:pt x="4983" y="901"/>
                      </a:lnTo>
                      <a:lnTo>
                        <a:pt x="5017" y="901"/>
                      </a:lnTo>
                      <a:lnTo>
                        <a:pt x="5051" y="905"/>
                      </a:lnTo>
                      <a:lnTo>
                        <a:pt x="5084" y="915"/>
                      </a:lnTo>
                      <a:lnTo>
                        <a:pt x="8209" y="2031"/>
                      </a:lnTo>
                      <a:lnTo>
                        <a:pt x="8240" y="2044"/>
                      </a:lnTo>
                      <a:lnTo>
                        <a:pt x="8269" y="2062"/>
                      </a:lnTo>
                      <a:lnTo>
                        <a:pt x="8296" y="2083"/>
                      </a:lnTo>
                      <a:lnTo>
                        <a:pt x="8319" y="2108"/>
                      </a:lnTo>
                      <a:lnTo>
                        <a:pt x="8339" y="2136"/>
                      </a:lnTo>
                      <a:lnTo>
                        <a:pt x="8354" y="2167"/>
                      </a:lnTo>
                      <a:lnTo>
                        <a:pt x="8366" y="2199"/>
                      </a:lnTo>
                      <a:lnTo>
                        <a:pt x="8373" y="2232"/>
                      </a:lnTo>
                      <a:lnTo>
                        <a:pt x="8375" y="2266"/>
                      </a:lnTo>
                      <a:lnTo>
                        <a:pt x="8375" y="4833"/>
                      </a:lnTo>
                      <a:lnTo>
                        <a:pt x="8375" y="4845"/>
                      </a:lnTo>
                      <a:lnTo>
                        <a:pt x="8355" y="5264"/>
                      </a:lnTo>
                      <a:lnTo>
                        <a:pt x="8352" y="5288"/>
                      </a:lnTo>
                      <a:lnTo>
                        <a:pt x="8293" y="5684"/>
                      </a:lnTo>
                      <a:lnTo>
                        <a:pt x="8288" y="5709"/>
                      </a:lnTo>
                      <a:lnTo>
                        <a:pt x="8191" y="6082"/>
                      </a:lnTo>
                      <a:lnTo>
                        <a:pt x="8183" y="6107"/>
                      </a:lnTo>
                      <a:lnTo>
                        <a:pt x="8052" y="6459"/>
                      </a:lnTo>
                      <a:lnTo>
                        <a:pt x="8042" y="6482"/>
                      </a:lnTo>
                      <a:lnTo>
                        <a:pt x="7877" y="6813"/>
                      </a:lnTo>
                      <a:lnTo>
                        <a:pt x="7865" y="6835"/>
                      </a:lnTo>
                      <a:lnTo>
                        <a:pt x="7669" y="7145"/>
                      </a:lnTo>
                      <a:lnTo>
                        <a:pt x="7655" y="7164"/>
                      </a:lnTo>
                      <a:lnTo>
                        <a:pt x="7430" y="7455"/>
                      </a:lnTo>
                      <a:lnTo>
                        <a:pt x="7415" y="7472"/>
                      </a:lnTo>
                      <a:lnTo>
                        <a:pt x="7163" y="7744"/>
                      </a:lnTo>
                      <a:lnTo>
                        <a:pt x="7148" y="7758"/>
                      </a:lnTo>
                      <a:lnTo>
                        <a:pt x="6870" y="8012"/>
                      </a:lnTo>
                      <a:lnTo>
                        <a:pt x="6856" y="8024"/>
                      </a:lnTo>
                      <a:lnTo>
                        <a:pt x="6555" y="8260"/>
                      </a:lnTo>
                      <a:lnTo>
                        <a:pt x="6541" y="8270"/>
                      </a:lnTo>
                      <a:lnTo>
                        <a:pt x="6218" y="8490"/>
                      </a:lnTo>
                      <a:lnTo>
                        <a:pt x="6206" y="8498"/>
                      </a:lnTo>
                      <a:lnTo>
                        <a:pt x="5863" y="8702"/>
                      </a:lnTo>
                      <a:lnTo>
                        <a:pt x="5852" y="8708"/>
                      </a:lnTo>
                      <a:lnTo>
                        <a:pt x="5492" y="8897"/>
                      </a:lnTo>
                      <a:lnTo>
                        <a:pt x="5481" y="8902"/>
                      </a:lnTo>
                      <a:lnTo>
                        <a:pt x="5105" y="9077"/>
                      </a:lnTo>
                      <a:lnTo>
                        <a:pt x="5076" y="9088"/>
                      </a:lnTo>
                      <a:lnTo>
                        <a:pt x="5046" y="9096"/>
                      </a:lnTo>
                      <a:lnTo>
                        <a:pt x="5016" y="9100"/>
                      </a:lnTo>
                      <a:lnTo>
                        <a:pt x="4984" y="9100"/>
                      </a:lnTo>
                      <a:lnTo>
                        <a:pt x="4954" y="9096"/>
                      </a:lnTo>
                      <a:lnTo>
                        <a:pt x="4924" y="9088"/>
                      </a:lnTo>
                      <a:lnTo>
                        <a:pt x="4895" y="9077"/>
                      </a:lnTo>
                      <a:lnTo>
                        <a:pt x="4519" y="8902"/>
                      </a:lnTo>
                      <a:lnTo>
                        <a:pt x="4508" y="8897"/>
                      </a:lnTo>
                      <a:lnTo>
                        <a:pt x="4148" y="8708"/>
                      </a:lnTo>
                      <a:lnTo>
                        <a:pt x="4137" y="8702"/>
                      </a:lnTo>
                      <a:lnTo>
                        <a:pt x="3794" y="8498"/>
                      </a:lnTo>
                      <a:lnTo>
                        <a:pt x="3782" y="8490"/>
                      </a:lnTo>
                      <a:lnTo>
                        <a:pt x="3459" y="8270"/>
                      </a:lnTo>
                      <a:lnTo>
                        <a:pt x="3445" y="8260"/>
                      </a:lnTo>
                      <a:lnTo>
                        <a:pt x="3144" y="8024"/>
                      </a:lnTo>
                      <a:lnTo>
                        <a:pt x="3130" y="8012"/>
                      </a:lnTo>
                      <a:lnTo>
                        <a:pt x="2852" y="7758"/>
                      </a:lnTo>
                      <a:lnTo>
                        <a:pt x="2837" y="7744"/>
                      </a:lnTo>
                      <a:lnTo>
                        <a:pt x="2585" y="7472"/>
                      </a:lnTo>
                      <a:lnTo>
                        <a:pt x="2570" y="7455"/>
                      </a:lnTo>
                      <a:lnTo>
                        <a:pt x="2345" y="7164"/>
                      </a:lnTo>
                      <a:lnTo>
                        <a:pt x="2331" y="7145"/>
                      </a:lnTo>
                      <a:lnTo>
                        <a:pt x="2135" y="6835"/>
                      </a:lnTo>
                      <a:lnTo>
                        <a:pt x="2123" y="6813"/>
                      </a:lnTo>
                      <a:lnTo>
                        <a:pt x="1958" y="6482"/>
                      </a:lnTo>
                      <a:lnTo>
                        <a:pt x="1948" y="6459"/>
                      </a:lnTo>
                      <a:lnTo>
                        <a:pt x="1817" y="6107"/>
                      </a:lnTo>
                      <a:lnTo>
                        <a:pt x="1809" y="6082"/>
                      </a:lnTo>
                      <a:lnTo>
                        <a:pt x="1712" y="5709"/>
                      </a:lnTo>
                      <a:lnTo>
                        <a:pt x="1707" y="5684"/>
                      </a:lnTo>
                      <a:lnTo>
                        <a:pt x="1648" y="5288"/>
                      </a:lnTo>
                      <a:lnTo>
                        <a:pt x="1645" y="5264"/>
                      </a:lnTo>
                      <a:lnTo>
                        <a:pt x="1625" y="4845"/>
                      </a:lnTo>
                      <a:lnTo>
                        <a:pt x="1625" y="4833"/>
                      </a:lnTo>
                      <a:lnTo>
                        <a:pt x="1625" y="2266"/>
                      </a:lnTo>
                      <a:lnTo>
                        <a:pt x="1627" y="2232"/>
                      </a:lnTo>
                      <a:lnTo>
                        <a:pt x="1634" y="2199"/>
                      </a:lnTo>
                      <a:lnTo>
                        <a:pt x="1646" y="2167"/>
                      </a:lnTo>
                      <a:lnTo>
                        <a:pt x="1661" y="2136"/>
                      </a:lnTo>
                      <a:lnTo>
                        <a:pt x="1681" y="2108"/>
                      </a:lnTo>
                      <a:lnTo>
                        <a:pt x="1704" y="2083"/>
                      </a:lnTo>
                      <a:lnTo>
                        <a:pt x="1731" y="2062"/>
                      </a:lnTo>
                      <a:lnTo>
                        <a:pt x="1760" y="2044"/>
                      </a:lnTo>
                      <a:lnTo>
                        <a:pt x="1791" y="2031"/>
                      </a:lnTo>
                      <a:lnTo>
                        <a:pt x="4916" y="915"/>
                      </a:lnTo>
                      <a:close/>
                      <a:moveTo>
                        <a:pt x="5000" y="1415"/>
                      </a:moveTo>
                      <a:lnTo>
                        <a:pt x="2125" y="2442"/>
                      </a:lnTo>
                      <a:lnTo>
                        <a:pt x="2125" y="4827"/>
                      </a:lnTo>
                      <a:lnTo>
                        <a:pt x="2144" y="5227"/>
                      </a:lnTo>
                      <a:lnTo>
                        <a:pt x="2200" y="5597"/>
                      </a:lnTo>
                      <a:lnTo>
                        <a:pt x="2289" y="5944"/>
                      </a:lnTo>
                      <a:lnTo>
                        <a:pt x="2412" y="6271"/>
                      </a:lnTo>
                      <a:lnTo>
                        <a:pt x="2565" y="6578"/>
                      </a:lnTo>
                      <a:lnTo>
                        <a:pt x="2748" y="6867"/>
                      </a:lnTo>
                      <a:lnTo>
                        <a:pt x="2958" y="7140"/>
                      </a:lnTo>
                      <a:lnTo>
                        <a:pt x="3196" y="7396"/>
                      </a:lnTo>
                      <a:lnTo>
                        <a:pt x="3460" y="7636"/>
                      </a:lnTo>
                      <a:lnTo>
                        <a:pt x="3747" y="7861"/>
                      </a:lnTo>
                      <a:lnTo>
                        <a:pt x="4057" y="8072"/>
                      </a:lnTo>
                      <a:lnTo>
                        <a:pt x="4387" y="8269"/>
                      </a:lnTo>
                      <a:lnTo>
                        <a:pt x="4735" y="8451"/>
                      </a:lnTo>
                      <a:lnTo>
                        <a:pt x="5000" y="8574"/>
                      </a:lnTo>
                      <a:lnTo>
                        <a:pt x="5265" y="8451"/>
                      </a:lnTo>
                      <a:lnTo>
                        <a:pt x="5613" y="8269"/>
                      </a:lnTo>
                      <a:lnTo>
                        <a:pt x="5943" y="8072"/>
                      </a:lnTo>
                      <a:lnTo>
                        <a:pt x="6253" y="7861"/>
                      </a:lnTo>
                      <a:lnTo>
                        <a:pt x="6540" y="7636"/>
                      </a:lnTo>
                      <a:lnTo>
                        <a:pt x="6804" y="7396"/>
                      </a:lnTo>
                      <a:lnTo>
                        <a:pt x="7042" y="7140"/>
                      </a:lnTo>
                      <a:lnTo>
                        <a:pt x="7252" y="6867"/>
                      </a:lnTo>
                      <a:lnTo>
                        <a:pt x="7435" y="6578"/>
                      </a:lnTo>
                      <a:lnTo>
                        <a:pt x="7588" y="6271"/>
                      </a:lnTo>
                      <a:lnTo>
                        <a:pt x="7711" y="5944"/>
                      </a:lnTo>
                      <a:lnTo>
                        <a:pt x="7800" y="5597"/>
                      </a:lnTo>
                      <a:lnTo>
                        <a:pt x="7856" y="5227"/>
                      </a:lnTo>
                      <a:lnTo>
                        <a:pt x="7875" y="4827"/>
                      </a:lnTo>
                      <a:lnTo>
                        <a:pt x="7875" y="2442"/>
                      </a:lnTo>
                      <a:lnTo>
                        <a:pt x="5000" y="1415"/>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sp>
          <p:nvSpPr>
            <p:cNvPr id="1484" name="Google Shape;1484;p51"/>
            <p:cNvSpPr txBox="1"/>
            <p:nvPr/>
          </p:nvSpPr>
          <p:spPr>
            <a:xfrm>
              <a:off x="9300876" y="861082"/>
              <a:ext cx="2237166" cy="533378"/>
            </a:xfrm>
            <a:prstGeom prst="rect">
              <a:avLst/>
            </a:prstGeom>
            <a:noFill/>
            <a:ln>
              <a:noFill/>
            </a:ln>
          </p:spPr>
          <p:txBody>
            <a:bodyPr anchorCtr="0" anchor="b" bIns="0" lIns="0" spcFirstLastPara="1" rIns="0" wrap="square" tIns="0">
              <a:normAutofit/>
            </a:bodyPr>
            <a:lstStyle/>
            <a:p>
              <a:pPr indent="0" lvl="0" marL="0" marR="0" rtl="0" algn="l">
                <a:spcBef>
                  <a:spcPts val="0"/>
                </a:spcBef>
                <a:spcAft>
                  <a:spcPts val="0"/>
                </a:spcAft>
                <a:buNone/>
              </a:pPr>
              <a:r>
                <a:rPr b="1" lang="en-US" sz="1400">
                  <a:solidFill>
                    <a:schemeClr val="accent5"/>
                  </a:solidFill>
                  <a:latin typeface="Georgia"/>
                  <a:ea typeface="Georgia"/>
                  <a:cs typeface="Georgia"/>
                  <a:sym typeface="Georgia"/>
                </a:rPr>
                <a:t>Data &amp; security</a:t>
              </a:r>
              <a:endParaRPr b="1" sz="1400">
                <a:solidFill>
                  <a:schemeClr val="accent5"/>
                </a:solidFill>
                <a:latin typeface="Georgia"/>
                <a:ea typeface="Georgia"/>
                <a:cs typeface="Georgia"/>
                <a:sym typeface="Georgia"/>
              </a:endParaRPr>
            </a:p>
          </p:txBody>
        </p:sp>
        <p:sp>
          <p:nvSpPr>
            <p:cNvPr id="1485" name="Google Shape;1485;p51"/>
            <p:cNvSpPr txBox="1"/>
            <p:nvPr/>
          </p:nvSpPr>
          <p:spPr>
            <a:xfrm>
              <a:off x="9300876" y="1475215"/>
              <a:ext cx="2237166" cy="793906"/>
            </a:xfrm>
            <a:prstGeom prst="rect">
              <a:avLst/>
            </a:prstGeom>
            <a:noFill/>
            <a:ln>
              <a:noFill/>
            </a:ln>
          </p:spPr>
          <p:txBody>
            <a:bodyPr anchorCtr="0" anchor="ctr" bIns="0" lIns="0" spcFirstLastPara="1" rIns="0" wrap="square" tIns="0">
              <a:normAutofit fontScale="92500" lnSpcReduction="20000"/>
            </a:bodyPr>
            <a:lstStyle/>
            <a:p>
              <a:pPr indent="0" lvl="0" marL="0" marR="0" rtl="0" algn="l">
                <a:spcBef>
                  <a:spcPts val="0"/>
                </a:spcBef>
                <a:spcAft>
                  <a:spcPts val="0"/>
                </a:spcAft>
                <a:buNone/>
              </a:pPr>
              <a:r>
                <a:rPr lang="en-US" sz="1600">
                  <a:solidFill>
                    <a:schemeClr val="lt1"/>
                  </a:solidFill>
                  <a:latin typeface="Arial"/>
                  <a:ea typeface="Arial"/>
                  <a:cs typeface="Arial"/>
                  <a:sym typeface="Arial"/>
                </a:rPr>
                <a:t>Protect data and harden security; privacy by design and strict access controls underpin every use case.</a:t>
              </a:r>
              <a:endParaRPr sz="1600">
                <a:solidFill>
                  <a:schemeClr val="lt1"/>
                </a:solidFill>
                <a:latin typeface="Arial"/>
                <a:ea typeface="Arial"/>
                <a:cs typeface="Arial"/>
                <a:sym typeface="Arial"/>
              </a:endParaRPr>
            </a:p>
          </p:txBody>
        </p:sp>
      </p:grpSp>
      <p:cxnSp>
        <p:nvCxnSpPr>
          <p:cNvPr id="1486" name="Google Shape;1486;p51"/>
          <p:cNvCxnSpPr/>
          <p:nvPr/>
        </p:nvCxnSpPr>
        <p:spPr>
          <a:xfrm>
            <a:off x="9288352" y="4396295"/>
            <a:ext cx="2237166" cy="0"/>
          </a:xfrm>
          <a:prstGeom prst="straightConnector1">
            <a:avLst/>
          </a:prstGeom>
          <a:noFill/>
          <a:ln cap="flat" cmpd="sng" w="9525">
            <a:solidFill>
              <a:schemeClr val="lt1"/>
            </a:solidFill>
            <a:prstDash val="dot"/>
            <a:miter lim="8000"/>
            <a:headEnd len="sm" w="sm" type="none"/>
            <a:tailEnd len="sm" w="sm" type="none"/>
          </a:ln>
        </p:spPr>
      </p:cxnSp>
      <p:grpSp>
        <p:nvGrpSpPr>
          <p:cNvPr id="1487" name="Google Shape;1487;p51"/>
          <p:cNvGrpSpPr/>
          <p:nvPr/>
        </p:nvGrpSpPr>
        <p:grpSpPr>
          <a:xfrm>
            <a:off x="9288352" y="2569232"/>
            <a:ext cx="2237166" cy="1682538"/>
            <a:chOff x="9300876" y="586583"/>
            <a:chExt cx="2237166" cy="1682538"/>
          </a:xfrm>
        </p:grpSpPr>
        <p:grpSp>
          <p:nvGrpSpPr>
            <p:cNvPr id="1488" name="Google Shape;1488;p51"/>
            <p:cNvGrpSpPr/>
            <p:nvPr/>
          </p:nvGrpSpPr>
          <p:grpSpPr>
            <a:xfrm>
              <a:off x="9300876" y="586583"/>
              <a:ext cx="498282" cy="498282"/>
              <a:chOff x="9196912" y="979940"/>
              <a:chExt cx="631792" cy="631792"/>
            </a:xfrm>
          </p:grpSpPr>
          <p:sp>
            <p:nvSpPr>
              <p:cNvPr id="1489" name="Google Shape;1489;p51"/>
              <p:cNvSpPr/>
              <p:nvPr/>
            </p:nvSpPr>
            <p:spPr>
              <a:xfrm>
                <a:off x="9196912" y="979940"/>
                <a:ext cx="631792" cy="631792"/>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490" name="Google Shape;1490;p51"/>
              <p:cNvGrpSpPr/>
              <p:nvPr/>
            </p:nvGrpSpPr>
            <p:grpSpPr>
              <a:xfrm>
                <a:off x="9250245" y="1033273"/>
                <a:ext cx="525126" cy="525126"/>
                <a:chOff x="6968299" y="1554480"/>
                <a:chExt cx="914400" cy="914400"/>
              </a:xfrm>
            </p:grpSpPr>
            <p:sp>
              <p:nvSpPr>
                <p:cNvPr id="1491" name="Google Shape;1491;p51"/>
                <p:cNvSpPr/>
                <p:nvPr/>
              </p:nvSpPr>
              <p:spPr>
                <a:xfrm>
                  <a:off x="6968299" y="1554480"/>
                  <a:ext cx="914400" cy="914400"/>
                </a:xfrm>
                <a:custGeom>
                  <a:rect b="b" l="l" r="r" t="t"/>
                  <a:pathLst>
                    <a:path extrusionOk="0" h="10000" w="10000">
                      <a:moveTo>
                        <a:pt x="8400" y="2567"/>
                      </a:moveTo>
                      <a:lnTo>
                        <a:pt x="8400" y="1600"/>
                      </a:lnTo>
                      <a:lnTo>
                        <a:pt x="7433" y="1600"/>
                      </a:lnTo>
                      <a:lnTo>
                        <a:pt x="7400" y="1598"/>
                      </a:lnTo>
                      <a:lnTo>
                        <a:pt x="7368" y="1591"/>
                      </a:lnTo>
                      <a:lnTo>
                        <a:pt x="7337" y="1581"/>
                      </a:lnTo>
                      <a:lnTo>
                        <a:pt x="7308" y="1567"/>
                      </a:lnTo>
                      <a:lnTo>
                        <a:pt x="7281" y="1548"/>
                      </a:lnTo>
                      <a:lnTo>
                        <a:pt x="7256" y="1527"/>
                      </a:lnTo>
                      <a:lnTo>
                        <a:pt x="7235" y="1502"/>
                      </a:lnTo>
                      <a:lnTo>
                        <a:pt x="7216" y="1475"/>
                      </a:lnTo>
                      <a:lnTo>
                        <a:pt x="7202" y="1446"/>
                      </a:lnTo>
                      <a:lnTo>
                        <a:pt x="7192" y="1415"/>
                      </a:lnTo>
                      <a:lnTo>
                        <a:pt x="7185" y="1383"/>
                      </a:lnTo>
                      <a:lnTo>
                        <a:pt x="7183" y="1350"/>
                      </a:lnTo>
                      <a:lnTo>
                        <a:pt x="7185" y="1317"/>
                      </a:lnTo>
                      <a:lnTo>
                        <a:pt x="7192" y="1285"/>
                      </a:lnTo>
                      <a:lnTo>
                        <a:pt x="7202" y="1254"/>
                      </a:lnTo>
                      <a:lnTo>
                        <a:pt x="7216" y="1225"/>
                      </a:lnTo>
                      <a:lnTo>
                        <a:pt x="7235" y="1198"/>
                      </a:lnTo>
                      <a:lnTo>
                        <a:pt x="7256" y="1173"/>
                      </a:lnTo>
                      <a:lnTo>
                        <a:pt x="7281" y="1152"/>
                      </a:lnTo>
                      <a:lnTo>
                        <a:pt x="7308" y="1133"/>
                      </a:lnTo>
                      <a:lnTo>
                        <a:pt x="7337" y="1119"/>
                      </a:lnTo>
                      <a:lnTo>
                        <a:pt x="7368" y="1109"/>
                      </a:lnTo>
                      <a:lnTo>
                        <a:pt x="7400" y="1102"/>
                      </a:lnTo>
                      <a:lnTo>
                        <a:pt x="7433" y="1100"/>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900" y="2567"/>
                      </a:lnTo>
                      <a:lnTo>
                        <a:pt x="8898" y="2600"/>
                      </a:lnTo>
                      <a:lnTo>
                        <a:pt x="8891" y="2632"/>
                      </a:lnTo>
                      <a:lnTo>
                        <a:pt x="8881" y="2663"/>
                      </a:lnTo>
                      <a:lnTo>
                        <a:pt x="8867" y="2692"/>
                      </a:lnTo>
                      <a:lnTo>
                        <a:pt x="8848" y="2719"/>
                      </a:lnTo>
                      <a:lnTo>
                        <a:pt x="8827" y="2744"/>
                      </a:lnTo>
                      <a:lnTo>
                        <a:pt x="8802" y="2765"/>
                      </a:lnTo>
                      <a:lnTo>
                        <a:pt x="8775" y="2784"/>
                      </a:lnTo>
                      <a:lnTo>
                        <a:pt x="8746" y="2798"/>
                      </a:lnTo>
                      <a:lnTo>
                        <a:pt x="8715" y="2808"/>
                      </a:lnTo>
                      <a:lnTo>
                        <a:pt x="8683" y="2815"/>
                      </a:lnTo>
                      <a:lnTo>
                        <a:pt x="8650" y="2817"/>
                      </a:lnTo>
                      <a:lnTo>
                        <a:pt x="8617" y="2815"/>
                      </a:lnTo>
                      <a:lnTo>
                        <a:pt x="8585" y="2808"/>
                      </a:lnTo>
                      <a:lnTo>
                        <a:pt x="8554" y="2798"/>
                      </a:lnTo>
                      <a:lnTo>
                        <a:pt x="8525" y="2784"/>
                      </a:lnTo>
                      <a:lnTo>
                        <a:pt x="8498" y="2765"/>
                      </a:lnTo>
                      <a:lnTo>
                        <a:pt x="8473" y="2744"/>
                      </a:lnTo>
                      <a:lnTo>
                        <a:pt x="8452" y="2719"/>
                      </a:lnTo>
                      <a:lnTo>
                        <a:pt x="8433" y="2692"/>
                      </a:lnTo>
                      <a:lnTo>
                        <a:pt x="8419" y="2663"/>
                      </a:lnTo>
                      <a:lnTo>
                        <a:pt x="8409" y="2632"/>
                      </a:lnTo>
                      <a:lnTo>
                        <a:pt x="8402" y="2600"/>
                      </a:lnTo>
                      <a:lnTo>
                        <a:pt x="8400" y="2567"/>
                      </a:lnTo>
                      <a:close/>
                      <a:moveTo>
                        <a:pt x="5486" y="5216"/>
                      </a:moveTo>
                      <a:lnTo>
                        <a:pt x="5487" y="5243"/>
                      </a:lnTo>
                      <a:lnTo>
                        <a:pt x="5486" y="5270"/>
                      </a:lnTo>
                      <a:lnTo>
                        <a:pt x="5485" y="5298"/>
                      </a:lnTo>
                      <a:lnTo>
                        <a:pt x="5482" y="5325"/>
                      </a:lnTo>
                      <a:lnTo>
                        <a:pt x="5479" y="5352"/>
                      </a:lnTo>
                      <a:lnTo>
                        <a:pt x="5474" y="5379"/>
                      </a:lnTo>
                      <a:lnTo>
                        <a:pt x="5469" y="5405"/>
                      </a:lnTo>
                      <a:lnTo>
                        <a:pt x="5462" y="5432"/>
                      </a:lnTo>
                      <a:lnTo>
                        <a:pt x="5454" y="5458"/>
                      </a:lnTo>
                      <a:lnTo>
                        <a:pt x="5446" y="5484"/>
                      </a:lnTo>
                      <a:lnTo>
                        <a:pt x="5436" y="5509"/>
                      </a:lnTo>
                      <a:lnTo>
                        <a:pt x="5426" y="5535"/>
                      </a:lnTo>
                      <a:lnTo>
                        <a:pt x="5415" y="5560"/>
                      </a:lnTo>
                      <a:lnTo>
                        <a:pt x="5402" y="5584"/>
                      </a:lnTo>
                      <a:lnTo>
                        <a:pt x="5389" y="5608"/>
                      </a:lnTo>
                      <a:lnTo>
                        <a:pt x="5375" y="5631"/>
                      </a:lnTo>
                      <a:lnTo>
                        <a:pt x="5360" y="5654"/>
                      </a:lnTo>
                      <a:lnTo>
                        <a:pt x="5344" y="5677"/>
                      </a:lnTo>
                      <a:lnTo>
                        <a:pt x="5327" y="5698"/>
                      </a:lnTo>
                      <a:lnTo>
                        <a:pt x="5310" y="5719"/>
                      </a:lnTo>
                      <a:lnTo>
                        <a:pt x="5292" y="5740"/>
                      </a:lnTo>
                      <a:lnTo>
                        <a:pt x="5273" y="5759"/>
                      </a:lnTo>
                      <a:lnTo>
                        <a:pt x="5254" y="5778"/>
                      </a:lnTo>
                      <a:lnTo>
                        <a:pt x="5233" y="5796"/>
                      </a:lnTo>
                      <a:lnTo>
                        <a:pt x="5212" y="5814"/>
                      </a:lnTo>
                      <a:lnTo>
                        <a:pt x="5191" y="5831"/>
                      </a:lnTo>
                      <a:lnTo>
                        <a:pt x="5168" y="5847"/>
                      </a:lnTo>
                      <a:lnTo>
                        <a:pt x="5145" y="5862"/>
                      </a:lnTo>
                      <a:lnTo>
                        <a:pt x="5122" y="5876"/>
                      </a:lnTo>
                      <a:lnTo>
                        <a:pt x="5098" y="5889"/>
                      </a:lnTo>
                      <a:lnTo>
                        <a:pt x="5074" y="5902"/>
                      </a:lnTo>
                      <a:lnTo>
                        <a:pt x="5049" y="5913"/>
                      </a:lnTo>
                      <a:lnTo>
                        <a:pt x="5023" y="5923"/>
                      </a:lnTo>
                      <a:lnTo>
                        <a:pt x="4998" y="5933"/>
                      </a:lnTo>
                      <a:lnTo>
                        <a:pt x="4972" y="5941"/>
                      </a:lnTo>
                      <a:lnTo>
                        <a:pt x="4946" y="5948"/>
                      </a:lnTo>
                      <a:lnTo>
                        <a:pt x="4919" y="5955"/>
                      </a:lnTo>
                      <a:lnTo>
                        <a:pt x="4893" y="5960"/>
                      </a:lnTo>
                      <a:lnTo>
                        <a:pt x="4866" y="5965"/>
                      </a:lnTo>
                      <a:lnTo>
                        <a:pt x="4839" y="5968"/>
                      </a:lnTo>
                      <a:lnTo>
                        <a:pt x="4812" y="5971"/>
                      </a:lnTo>
                      <a:lnTo>
                        <a:pt x="4784" y="5972"/>
                      </a:lnTo>
                      <a:lnTo>
                        <a:pt x="4757" y="5973"/>
                      </a:lnTo>
                      <a:lnTo>
                        <a:pt x="4730" y="5972"/>
                      </a:lnTo>
                      <a:lnTo>
                        <a:pt x="4702" y="5971"/>
                      </a:lnTo>
                      <a:lnTo>
                        <a:pt x="4675" y="5968"/>
                      </a:lnTo>
                      <a:lnTo>
                        <a:pt x="4648" y="5965"/>
                      </a:lnTo>
                      <a:lnTo>
                        <a:pt x="4621" y="5960"/>
                      </a:lnTo>
                      <a:lnTo>
                        <a:pt x="4595" y="5955"/>
                      </a:lnTo>
                      <a:lnTo>
                        <a:pt x="4568" y="5948"/>
                      </a:lnTo>
                      <a:lnTo>
                        <a:pt x="4542" y="5941"/>
                      </a:lnTo>
                      <a:lnTo>
                        <a:pt x="4516" y="5933"/>
                      </a:lnTo>
                      <a:lnTo>
                        <a:pt x="4491" y="5923"/>
                      </a:lnTo>
                      <a:lnTo>
                        <a:pt x="4465" y="5913"/>
                      </a:lnTo>
                      <a:lnTo>
                        <a:pt x="4440" y="5902"/>
                      </a:lnTo>
                      <a:lnTo>
                        <a:pt x="4416" y="5889"/>
                      </a:lnTo>
                      <a:lnTo>
                        <a:pt x="4392" y="5876"/>
                      </a:lnTo>
                      <a:lnTo>
                        <a:pt x="4369" y="5862"/>
                      </a:lnTo>
                      <a:lnTo>
                        <a:pt x="4346" y="5847"/>
                      </a:lnTo>
                      <a:lnTo>
                        <a:pt x="4323" y="5831"/>
                      </a:lnTo>
                      <a:lnTo>
                        <a:pt x="4302" y="5814"/>
                      </a:lnTo>
                      <a:lnTo>
                        <a:pt x="4281" y="5796"/>
                      </a:lnTo>
                      <a:lnTo>
                        <a:pt x="4260" y="5778"/>
                      </a:lnTo>
                      <a:lnTo>
                        <a:pt x="4241" y="5759"/>
                      </a:lnTo>
                      <a:lnTo>
                        <a:pt x="4222" y="5740"/>
                      </a:lnTo>
                      <a:lnTo>
                        <a:pt x="4204" y="5719"/>
                      </a:lnTo>
                      <a:lnTo>
                        <a:pt x="4186" y="5698"/>
                      </a:lnTo>
                      <a:lnTo>
                        <a:pt x="4169" y="5677"/>
                      </a:lnTo>
                      <a:lnTo>
                        <a:pt x="4153" y="5654"/>
                      </a:lnTo>
                      <a:lnTo>
                        <a:pt x="4138" y="5631"/>
                      </a:lnTo>
                      <a:lnTo>
                        <a:pt x="4124" y="5608"/>
                      </a:lnTo>
                      <a:lnTo>
                        <a:pt x="4111" y="5584"/>
                      </a:lnTo>
                      <a:lnTo>
                        <a:pt x="4098" y="5560"/>
                      </a:lnTo>
                      <a:lnTo>
                        <a:pt x="4087" y="5535"/>
                      </a:lnTo>
                      <a:lnTo>
                        <a:pt x="4077" y="5509"/>
                      </a:lnTo>
                      <a:lnTo>
                        <a:pt x="4067" y="5484"/>
                      </a:lnTo>
                      <a:lnTo>
                        <a:pt x="4059" y="5458"/>
                      </a:lnTo>
                      <a:lnTo>
                        <a:pt x="4052" y="5432"/>
                      </a:lnTo>
                      <a:lnTo>
                        <a:pt x="4045" y="5405"/>
                      </a:lnTo>
                      <a:lnTo>
                        <a:pt x="4040" y="5379"/>
                      </a:lnTo>
                      <a:lnTo>
                        <a:pt x="4035" y="5352"/>
                      </a:lnTo>
                      <a:lnTo>
                        <a:pt x="4032" y="5325"/>
                      </a:lnTo>
                      <a:lnTo>
                        <a:pt x="4029" y="5298"/>
                      </a:lnTo>
                      <a:lnTo>
                        <a:pt x="4028" y="5270"/>
                      </a:lnTo>
                      <a:lnTo>
                        <a:pt x="4027" y="5243"/>
                      </a:lnTo>
                      <a:lnTo>
                        <a:pt x="4028" y="5216"/>
                      </a:lnTo>
                      <a:lnTo>
                        <a:pt x="4029" y="5188"/>
                      </a:lnTo>
                      <a:lnTo>
                        <a:pt x="4032" y="5161"/>
                      </a:lnTo>
                      <a:lnTo>
                        <a:pt x="4035" y="5134"/>
                      </a:lnTo>
                      <a:lnTo>
                        <a:pt x="4040" y="5107"/>
                      </a:lnTo>
                      <a:lnTo>
                        <a:pt x="4045" y="5081"/>
                      </a:lnTo>
                      <a:lnTo>
                        <a:pt x="4052" y="5054"/>
                      </a:lnTo>
                      <a:lnTo>
                        <a:pt x="4059" y="5028"/>
                      </a:lnTo>
                      <a:lnTo>
                        <a:pt x="4067" y="5002"/>
                      </a:lnTo>
                      <a:lnTo>
                        <a:pt x="4077" y="4977"/>
                      </a:lnTo>
                      <a:lnTo>
                        <a:pt x="4087" y="4951"/>
                      </a:lnTo>
                      <a:lnTo>
                        <a:pt x="4098" y="4926"/>
                      </a:lnTo>
                      <a:lnTo>
                        <a:pt x="4111" y="4902"/>
                      </a:lnTo>
                      <a:lnTo>
                        <a:pt x="4124" y="4878"/>
                      </a:lnTo>
                      <a:lnTo>
                        <a:pt x="4138" y="4855"/>
                      </a:lnTo>
                      <a:lnTo>
                        <a:pt x="4153" y="4832"/>
                      </a:lnTo>
                      <a:lnTo>
                        <a:pt x="4169" y="4809"/>
                      </a:lnTo>
                      <a:lnTo>
                        <a:pt x="4186" y="4788"/>
                      </a:lnTo>
                      <a:lnTo>
                        <a:pt x="4204" y="4767"/>
                      </a:lnTo>
                      <a:lnTo>
                        <a:pt x="4222" y="4746"/>
                      </a:lnTo>
                      <a:lnTo>
                        <a:pt x="4241" y="4727"/>
                      </a:lnTo>
                      <a:lnTo>
                        <a:pt x="4260" y="4708"/>
                      </a:lnTo>
                      <a:lnTo>
                        <a:pt x="4281" y="4690"/>
                      </a:lnTo>
                      <a:lnTo>
                        <a:pt x="4302" y="4673"/>
                      </a:lnTo>
                      <a:lnTo>
                        <a:pt x="4323" y="4656"/>
                      </a:lnTo>
                      <a:lnTo>
                        <a:pt x="4346" y="4640"/>
                      </a:lnTo>
                      <a:lnTo>
                        <a:pt x="4369" y="4625"/>
                      </a:lnTo>
                      <a:lnTo>
                        <a:pt x="4392" y="4611"/>
                      </a:lnTo>
                      <a:lnTo>
                        <a:pt x="4416" y="4598"/>
                      </a:lnTo>
                      <a:lnTo>
                        <a:pt x="4440" y="4585"/>
                      </a:lnTo>
                      <a:lnTo>
                        <a:pt x="4465" y="4574"/>
                      </a:lnTo>
                      <a:lnTo>
                        <a:pt x="4491" y="4564"/>
                      </a:lnTo>
                      <a:lnTo>
                        <a:pt x="4516" y="4554"/>
                      </a:lnTo>
                      <a:lnTo>
                        <a:pt x="4542" y="4546"/>
                      </a:lnTo>
                      <a:lnTo>
                        <a:pt x="4568" y="4538"/>
                      </a:lnTo>
                      <a:lnTo>
                        <a:pt x="4595" y="4531"/>
                      </a:lnTo>
                      <a:lnTo>
                        <a:pt x="4621" y="4526"/>
                      </a:lnTo>
                      <a:lnTo>
                        <a:pt x="4648" y="4521"/>
                      </a:lnTo>
                      <a:lnTo>
                        <a:pt x="4675" y="4518"/>
                      </a:lnTo>
                      <a:lnTo>
                        <a:pt x="4702" y="4515"/>
                      </a:lnTo>
                      <a:lnTo>
                        <a:pt x="4730" y="4514"/>
                      </a:lnTo>
                      <a:lnTo>
                        <a:pt x="4757" y="4513"/>
                      </a:lnTo>
                      <a:lnTo>
                        <a:pt x="4784" y="4514"/>
                      </a:lnTo>
                      <a:lnTo>
                        <a:pt x="4812" y="4515"/>
                      </a:lnTo>
                      <a:lnTo>
                        <a:pt x="4839" y="4518"/>
                      </a:lnTo>
                      <a:lnTo>
                        <a:pt x="4866" y="4521"/>
                      </a:lnTo>
                      <a:lnTo>
                        <a:pt x="4893" y="4526"/>
                      </a:lnTo>
                      <a:lnTo>
                        <a:pt x="4919" y="4531"/>
                      </a:lnTo>
                      <a:lnTo>
                        <a:pt x="4946" y="4538"/>
                      </a:lnTo>
                      <a:lnTo>
                        <a:pt x="4972" y="4546"/>
                      </a:lnTo>
                      <a:lnTo>
                        <a:pt x="4998" y="4554"/>
                      </a:lnTo>
                      <a:lnTo>
                        <a:pt x="5023" y="4564"/>
                      </a:lnTo>
                      <a:lnTo>
                        <a:pt x="5049" y="4574"/>
                      </a:lnTo>
                      <a:lnTo>
                        <a:pt x="5074" y="4585"/>
                      </a:lnTo>
                      <a:lnTo>
                        <a:pt x="5098" y="4598"/>
                      </a:lnTo>
                      <a:lnTo>
                        <a:pt x="5122" y="4611"/>
                      </a:lnTo>
                      <a:lnTo>
                        <a:pt x="5145" y="4625"/>
                      </a:lnTo>
                      <a:lnTo>
                        <a:pt x="5168" y="4640"/>
                      </a:lnTo>
                      <a:lnTo>
                        <a:pt x="5191" y="4656"/>
                      </a:lnTo>
                      <a:lnTo>
                        <a:pt x="5212" y="4673"/>
                      </a:lnTo>
                      <a:lnTo>
                        <a:pt x="5233" y="4690"/>
                      </a:lnTo>
                      <a:lnTo>
                        <a:pt x="5254" y="4708"/>
                      </a:lnTo>
                      <a:lnTo>
                        <a:pt x="5273" y="4727"/>
                      </a:lnTo>
                      <a:lnTo>
                        <a:pt x="5292" y="4746"/>
                      </a:lnTo>
                      <a:lnTo>
                        <a:pt x="5310" y="4767"/>
                      </a:lnTo>
                      <a:lnTo>
                        <a:pt x="5327" y="4788"/>
                      </a:lnTo>
                      <a:lnTo>
                        <a:pt x="5344" y="4809"/>
                      </a:lnTo>
                      <a:lnTo>
                        <a:pt x="5360" y="4832"/>
                      </a:lnTo>
                      <a:lnTo>
                        <a:pt x="5375" y="4855"/>
                      </a:lnTo>
                      <a:lnTo>
                        <a:pt x="5389" y="4878"/>
                      </a:lnTo>
                      <a:lnTo>
                        <a:pt x="5402" y="4902"/>
                      </a:lnTo>
                      <a:lnTo>
                        <a:pt x="5415" y="4926"/>
                      </a:lnTo>
                      <a:lnTo>
                        <a:pt x="5426" y="4951"/>
                      </a:lnTo>
                      <a:lnTo>
                        <a:pt x="5436" y="4977"/>
                      </a:lnTo>
                      <a:lnTo>
                        <a:pt x="5446" y="5002"/>
                      </a:lnTo>
                      <a:lnTo>
                        <a:pt x="5454" y="5028"/>
                      </a:lnTo>
                      <a:lnTo>
                        <a:pt x="5462" y="5054"/>
                      </a:lnTo>
                      <a:lnTo>
                        <a:pt x="5469" y="5081"/>
                      </a:lnTo>
                      <a:lnTo>
                        <a:pt x="5474" y="5107"/>
                      </a:lnTo>
                      <a:lnTo>
                        <a:pt x="5479" y="5134"/>
                      </a:lnTo>
                      <a:lnTo>
                        <a:pt x="5482" y="5161"/>
                      </a:lnTo>
                      <a:lnTo>
                        <a:pt x="5485" y="5188"/>
                      </a:lnTo>
                      <a:lnTo>
                        <a:pt x="5486" y="5216"/>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492" name="Google Shape;1492;p51"/>
                <p:cNvSpPr/>
                <p:nvPr/>
              </p:nvSpPr>
              <p:spPr>
                <a:xfrm>
                  <a:off x="6968299" y="1554480"/>
                  <a:ext cx="914400" cy="914400"/>
                </a:xfrm>
                <a:custGeom>
                  <a:rect b="b" l="l" r="r" t="t"/>
                  <a:pathLst>
                    <a:path extrusionOk="0" h="10000" w="10000">
                      <a:moveTo>
                        <a:pt x="8867" y="1475"/>
                      </a:moveTo>
                      <a:lnTo>
                        <a:pt x="8848" y="1502"/>
                      </a:lnTo>
                      <a:lnTo>
                        <a:pt x="8827" y="1527"/>
                      </a:lnTo>
                      <a:lnTo>
                        <a:pt x="7513" y="2841"/>
                      </a:lnTo>
                      <a:lnTo>
                        <a:pt x="7525" y="2854"/>
                      </a:lnTo>
                      <a:lnTo>
                        <a:pt x="7531" y="2861"/>
                      </a:lnTo>
                      <a:lnTo>
                        <a:pt x="7612" y="2959"/>
                      </a:lnTo>
                      <a:lnTo>
                        <a:pt x="7618" y="2966"/>
                      </a:lnTo>
                      <a:lnTo>
                        <a:pt x="7695" y="3067"/>
                      </a:lnTo>
                      <a:lnTo>
                        <a:pt x="7701" y="3075"/>
                      </a:lnTo>
                      <a:lnTo>
                        <a:pt x="7775" y="3179"/>
                      </a:lnTo>
                      <a:lnTo>
                        <a:pt x="7780" y="3187"/>
                      </a:lnTo>
                      <a:lnTo>
                        <a:pt x="7850" y="3293"/>
                      </a:lnTo>
                      <a:lnTo>
                        <a:pt x="7855" y="3301"/>
                      </a:lnTo>
                      <a:lnTo>
                        <a:pt x="7921" y="3411"/>
                      </a:lnTo>
                      <a:lnTo>
                        <a:pt x="7926" y="3419"/>
                      </a:lnTo>
                      <a:lnTo>
                        <a:pt x="7988" y="3531"/>
                      </a:lnTo>
                      <a:lnTo>
                        <a:pt x="7992" y="3539"/>
                      </a:lnTo>
                      <a:lnTo>
                        <a:pt x="8050" y="3653"/>
                      </a:lnTo>
                      <a:lnTo>
                        <a:pt x="8054" y="3662"/>
                      </a:lnTo>
                      <a:lnTo>
                        <a:pt x="8107" y="3778"/>
                      </a:lnTo>
                      <a:lnTo>
                        <a:pt x="8111" y="3786"/>
                      </a:lnTo>
                      <a:lnTo>
                        <a:pt x="8159" y="3904"/>
                      </a:lnTo>
                      <a:lnTo>
                        <a:pt x="8163" y="3913"/>
                      </a:lnTo>
                      <a:lnTo>
                        <a:pt x="8207" y="4032"/>
                      </a:lnTo>
                      <a:lnTo>
                        <a:pt x="8210" y="4041"/>
                      </a:lnTo>
                      <a:lnTo>
                        <a:pt x="8250" y="4161"/>
                      </a:lnTo>
                      <a:lnTo>
                        <a:pt x="8252" y="4170"/>
                      </a:lnTo>
                      <a:lnTo>
                        <a:pt x="8287" y="4292"/>
                      </a:lnTo>
                      <a:lnTo>
                        <a:pt x="8290" y="4301"/>
                      </a:lnTo>
                      <a:lnTo>
                        <a:pt x="8320" y="4425"/>
                      </a:lnTo>
                      <a:lnTo>
                        <a:pt x="8322" y="4434"/>
                      </a:lnTo>
                      <a:lnTo>
                        <a:pt x="8348" y="4558"/>
                      </a:lnTo>
                      <a:lnTo>
                        <a:pt x="8350" y="4567"/>
                      </a:lnTo>
                      <a:lnTo>
                        <a:pt x="8371" y="4693"/>
                      </a:lnTo>
                      <a:lnTo>
                        <a:pt x="8373" y="4702"/>
                      </a:lnTo>
                      <a:lnTo>
                        <a:pt x="8389" y="4828"/>
                      </a:lnTo>
                      <a:lnTo>
                        <a:pt x="8390" y="4837"/>
                      </a:lnTo>
                      <a:lnTo>
                        <a:pt x="8402" y="4964"/>
                      </a:lnTo>
                      <a:lnTo>
                        <a:pt x="8403" y="4974"/>
                      </a:lnTo>
                      <a:lnTo>
                        <a:pt x="8410" y="5101"/>
                      </a:lnTo>
                      <a:lnTo>
                        <a:pt x="8411" y="5110"/>
                      </a:lnTo>
                      <a:lnTo>
                        <a:pt x="8413" y="5238"/>
                      </a:lnTo>
                      <a:lnTo>
                        <a:pt x="8413" y="5248"/>
                      </a:lnTo>
                      <a:lnTo>
                        <a:pt x="8411" y="5376"/>
                      </a:lnTo>
                      <a:lnTo>
                        <a:pt x="8410" y="5385"/>
                      </a:lnTo>
                      <a:lnTo>
                        <a:pt x="8403" y="5513"/>
                      </a:lnTo>
                      <a:lnTo>
                        <a:pt x="8402" y="5522"/>
                      </a:lnTo>
                      <a:lnTo>
                        <a:pt x="8390" y="5649"/>
                      </a:lnTo>
                      <a:lnTo>
                        <a:pt x="8389" y="5658"/>
                      </a:lnTo>
                      <a:lnTo>
                        <a:pt x="8373" y="5784"/>
                      </a:lnTo>
                      <a:lnTo>
                        <a:pt x="8371" y="5794"/>
                      </a:lnTo>
                      <a:lnTo>
                        <a:pt x="8350" y="5919"/>
                      </a:lnTo>
                      <a:lnTo>
                        <a:pt x="8348" y="5928"/>
                      </a:lnTo>
                      <a:lnTo>
                        <a:pt x="8322" y="6053"/>
                      </a:lnTo>
                      <a:lnTo>
                        <a:pt x="8320" y="6062"/>
                      </a:lnTo>
                      <a:lnTo>
                        <a:pt x="8290" y="6185"/>
                      </a:lnTo>
                      <a:lnTo>
                        <a:pt x="8287" y="6194"/>
                      </a:lnTo>
                      <a:lnTo>
                        <a:pt x="8252" y="6316"/>
                      </a:lnTo>
                      <a:lnTo>
                        <a:pt x="8250" y="6325"/>
                      </a:lnTo>
                      <a:lnTo>
                        <a:pt x="8210" y="6446"/>
                      </a:lnTo>
                      <a:lnTo>
                        <a:pt x="8207" y="6455"/>
                      </a:lnTo>
                      <a:lnTo>
                        <a:pt x="8163" y="6574"/>
                      </a:lnTo>
                      <a:lnTo>
                        <a:pt x="8159" y="6583"/>
                      </a:lnTo>
                      <a:lnTo>
                        <a:pt x="8111" y="6700"/>
                      </a:lnTo>
                      <a:lnTo>
                        <a:pt x="8107" y="6709"/>
                      </a:lnTo>
                      <a:lnTo>
                        <a:pt x="8054" y="6825"/>
                      </a:lnTo>
                      <a:lnTo>
                        <a:pt x="8050" y="6833"/>
                      </a:lnTo>
                      <a:lnTo>
                        <a:pt x="7992" y="6948"/>
                      </a:lnTo>
                      <a:lnTo>
                        <a:pt x="7988" y="6956"/>
                      </a:lnTo>
                      <a:lnTo>
                        <a:pt x="7926" y="7068"/>
                      </a:lnTo>
                      <a:lnTo>
                        <a:pt x="7921" y="7076"/>
                      </a:lnTo>
                      <a:lnTo>
                        <a:pt x="7855" y="7186"/>
                      </a:lnTo>
                      <a:lnTo>
                        <a:pt x="7850" y="7194"/>
                      </a:lnTo>
                      <a:lnTo>
                        <a:pt x="7780" y="7300"/>
                      </a:lnTo>
                      <a:lnTo>
                        <a:pt x="7775" y="7308"/>
                      </a:lnTo>
                      <a:lnTo>
                        <a:pt x="7701" y="7412"/>
                      </a:lnTo>
                      <a:lnTo>
                        <a:pt x="7695" y="7420"/>
                      </a:lnTo>
                      <a:lnTo>
                        <a:pt x="7618" y="7521"/>
                      </a:lnTo>
                      <a:lnTo>
                        <a:pt x="7612" y="7528"/>
                      </a:lnTo>
                      <a:lnTo>
                        <a:pt x="7531" y="7626"/>
                      </a:lnTo>
                      <a:lnTo>
                        <a:pt x="7525" y="7633"/>
                      </a:lnTo>
                      <a:lnTo>
                        <a:pt x="7440" y="7728"/>
                      </a:lnTo>
                      <a:lnTo>
                        <a:pt x="7434" y="7735"/>
                      </a:lnTo>
                      <a:lnTo>
                        <a:pt x="7346" y="7826"/>
                      </a:lnTo>
                      <a:lnTo>
                        <a:pt x="7339" y="7833"/>
                      </a:lnTo>
                      <a:lnTo>
                        <a:pt x="7248" y="7921"/>
                      </a:lnTo>
                      <a:lnTo>
                        <a:pt x="7241" y="7927"/>
                      </a:lnTo>
                      <a:lnTo>
                        <a:pt x="7146" y="8012"/>
                      </a:lnTo>
                      <a:lnTo>
                        <a:pt x="7139" y="8018"/>
                      </a:lnTo>
                      <a:lnTo>
                        <a:pt x="7041" y="8099"/>
                      </a:lnTo>
                      <a:lnTo>
                        <a:pt x="7034" y="8105"/>
                      </a:lnTo>
                      <a:lnTo>
                        <a:pt x="6933" y="8182"/>
                      </a:lnTo>
                      <a:lnTo>
                        <a:pt x="6925" y="8188"/>
                      </a:lnTo>
                      <a:lnTo>
                        <a:pt x="6821" y="8262"/>
                      </a:lnTo>
                      <a:lnTo>
                        <a:pt x="6813" y="8267"/>
                      </a:lnTo>
                      <a:lnTo>
                        <a:pt x="6707" y="8337"/>
                      </a:lnTo>
                      <a:lnTo>
                        <a:pt x="6699" y="8342"/>
                      </a:lnTo>
                      <a:lnTo>
                        <a:pt x="6589" y="8408"/>
                      </a:lnTo>
                      <a:lnTo>
                        <a:pt x="6581" y="8413"/>
                      </a:lnTo>
                      <a:lnTo>
                        <a:pt x="6469" y="8475"/>
                      </a:lnTo>
                      <a:lnTo>
                        <a:pt x="6461" y="8479"/>
                      </a:lnTo>
                      <a:lnTo>
                        <a:pt x="6347" y="8537"/>
                      </a:lnTo>
                      <a:lnTo>
                        <a:pt x="6338" y="8541"/>
                      </a:lnTo>
                      <a:lnTo>
                        <a:pt x="6222" y="8594"/>
                      </a:lnTo>
                      <a:lnTo>
                        <a:pt x="6214" y="8598"/>
                      </a:lnTo>
                      <a:lnTo>
                        <a:pt x="6096" y="8646"/>
                      </a:lnTo>
                      <a:lnTo>
                        <a:pt x="6087" y="8650"/>
                      </a:lnTo>
                      <a:lnTo>
                        <a:pt x="5968" y="8694"/>
                      </a:lnTo>
                      <a:lnTo>
                        <a:pt x="5959" y="8697"/>
                      </a:lnTo>
                      <a:lnTo>
                        <a:pt x="5839" y="8737"/>
                      </a:lnTo>
                      <a:lnTo>
                        <a:pt x="5830" y="8739"/>
                      </a:lnTo>
                      <a:lnTo>
                        <a:pt x="5708" y="8774"/>
                      </a:lnTo>
                      <a:lnTo>
                        <a:pt x="5699" y="8777"/>
                      </a:lnTo>
                      <a:lnTo>
                        <a:pt x="5575" y="8807"/>
                      </a:lnTo>
                      <a:lnTo>
                        <a:pt x="5566" y="8809"/>
                      </a:lnTo>
                      <a:lnTo>
                        <a:pt x="5442" y="8835"/>
                      </a:lnTo>
                      <a:lnTo>
                        <a:pt x="5433" y="8837"/>
                      </a:lnTo>
                      <a:lnTo>
                        <a:pt x="5307" y="8858"/>
                      </a:lnTo>
                      <a:lnTo>
                        <a:pt x="5298" y="8860"/>
                      </a:lnTo>
                      <a:lnTo>
                        <a:pt x="5172" y="8876"/>
                      </a:lnTo>
                      <a:lnTo>
                        <a:pt x="5163" y="8877"/>
                      </a:lnTo>
                      <a:lnTo>
                        <a:pt x="5036" y="8889"/>
                      </a:lnTo>
                      <a:lnTo>
                        <a:pt x="5026" y="8890"/>
                      </a:lnTo>
                      <a:lnTo>
                        <a:pt x="4899" y="8897"/>
                      </a:lnTo>
                      <a:lnTo>
                        <a:pt x="4890" y="8898"/>
                      </a:lnTo>
                      <a:lnTo>
                        <a:pt x="4762" y="8900"/>
                      </a:lnTo>
                      <a:lnTo>
                        <a:pt x="4752" y="8900"/>
                      </a:lnTo>
                      <a:lnTo>
                        <a:pt x="4624" y="8898"/>
                      </a:lnTo>
                      <a:lnTo>
                        <a:pt x="4615" y="8897"/>
                      </a:lnTo>
                      <a:lnTo>
                        <a:pt x="4487" y="8890"/>
                      </a:lnTo>
                      <a:lnTo>
                        <a:pt x="4478" y="8889"/>
                      </a:lnTo>
                      <a:lnTo>
                        <a:pt x="4351" y="8877"/>
                      </a:lnTo>
                      <a:lnTo>
                        <a:pt x="4342" y="8876"/>
                      </a:lnTo>
                      <a:lnTo>
                        <a:pt x="4216" y="8860"/>
                      </a:lnTo>
                      <a:lnTo>
                        <a:pt x="4206" y="8858"/>
                      </a:lnTo>
                      <a:lnTo>
                        <a:pt x="4081" y="8837"/>
                      </a:lnTo>
                      <a:lnTo>
                        <a:pt x="4072" y="8835"/>
                      </a:lnTo>
                      <a:lnTo>
                        <a:pt x="3947" y="8809"/>
                      </a:lnTo>
                      <a:lnTo>
                        <a:pt x="3938" y="8807"/>
                      </a:lnTo>
                      <a:lnTo>
                        <a:pt x="3815" y="8777"/>
                      </a:lnTo>
                      <a:lnTo>
                        <a:pt x="3806" y="8774"/>
                      </a:lnTo>
                      <a:lnTo>
                        <a:pt x="3684" y="8739"/>
                      </a:lnTo>
                      <a:lnTo>
                        <a:pt x="3675" y="8737"/>
                      </a:lnTo>
                      <a:lnTo>
                        <a:pt x="3554" y="8697"/>
                      </a:lnTo>
                      <a:lnTo>
                        <a:pt x="3545" y="8694"/>
                      </a:lnTo>
                      <a:lnTo>
                        <a:pt x="3426" y="8650"/>
                      </a:lnTo>
                      <a:lnTo>
                        <a:pt x="3417" y="8646"/>
                      </a:lnTo>
                      <a:lnTo>
                        <a:pt x="3300" y="8598"/>
                      </a:lnTo>
                      <a:lnTo>
                        <a:pt x="3291" y="8594"/>
                      </a:lnTo>
                      <a:lnTo>
                        <a:pt x="3175" y="8541"/>
                      </a:lnTo>
                      <a:lnTo>
                        <a:pt x="3167" y="8537"/>
                      </a:lnTo>
                      <a:lnTo>
                        <a:pt x="3052" y="8479"/>
                      </a:lnTo>
                      <a:lnTo>
                        <a:pt x="3044" y="8475"/>
                      </a:lnTo>
                      <a:lnTo>
                        <a:pt x="2932" y="8413"/>
                      </a:lnTo>
                      <a:lnTo>
                        <a:pt x="2924" y="8408"/>
                      </a:lnTo>
                      <a:lnTo>
                        <a:pt x="2814" y="8342"/>
                      </a:lnTo>
                      <a:lnTo>
                        <a:pt x="2806" y="8337"/>
                      </a:lnTo>
                      <a:lnTo>
                        <a:pt x="2700" y="8267"/>
                      </a:lnTo>
                      <a:lnTo>
                        <a:pt x="2692" y="8262"/>
                      </a:lnTo>
                      <a:lnTo>
                        <a:pt x="2588" y="8188"/>
                      </a:lnTo>
                      <a:lnTo>
                        <a:pt x="2580" y="8182"/>
                      </a:lnTo>
                      <a:lnTo>
                        <a:pt x="2479" y="8105"/>
                      </a:lnTo>
                      <a:lnTo>
                        <a:pt x="2472" y="8099"/>
                      </a:lnTo>
                      <a:lnTo>
                        <a:pt x="2374" y="8018"/>
                      </a:lnTo>
                      <a:lnTo>
                        <a:pt x="2367" y="8012"/>
                      </a:lnTo>
                      <a:lnTo>
                        <a:pt x="2272" y="7927"/>
                      </a:lnTo>
                      <a:lnTo>
                        <a:pt x="2265" y="7921"/>
                      </a:lnTo>
                      <a:lnTo>
                        <a:pt x="2174" y="7833"/>
                      </a:lnTo>
                      <a:lnTo>
                        <a:pt x="2167" y="7826"/>
                      </a:lnTo>
                      <a:lnTo>
                        <a:pt x="2079" y="7735"/>
                      </a:lnTo>
                      <a:lnTo>
                        <a:pt x="2073" y="7728"/>
                      </a:lnTo>
                      <a:lnTo>
                        <a:pt x="1988" y="7633"/>
                      </a:lnTo>
                      <a:lnTo>
                        <a:pt x="1982" y="7626"/>
                      </a:lnTo>
                      <a:lnTo>
                        <a:pt x="1901" y="7528"/>
                      </a:lnTo>
                      <a:lnTo>
                        <a:pt x="1895" y="7521"/>
                      </a:lnTo>
                      <a:lnTo>
                        <a:pt x="1818" y="7420"/>
                      </a:lnTo>
                      <a:lnTo>
                        <a:pt x="1812" y="7412"/>
                      </a:lnTo>
                      <a:lnTo>
                        <a:pt x="1738" y="7308"/>
                      </a:lnTo>
                      <a:lnTo>
                        <a:pt x="1733" y="7300"/>
                      </a:lnTo>
                      <a:lnTo>
                        <a:pt x="1663" y="7194"/>
                      </a:lnTo>
                      <a:lnTo>
                        <a:pt x="1658" y="7186"/>
                      </a:lnTo>
                      <a:lnTo>
                        <a:pt x="1592" y="7076"/>
                      </a:lnTo>
                      <a:lnTo>
                        <a:pt x="1587" y="7068"/>
                      </a:lnTo>
                      <a:lnTo>
                        <a:pt x="1525" y="6956"/>
                      </a:lnTo>
                      <a:lnTo>
                        <a:pt x="1521" y="6948"/>
                      </a:lnTo>
                      <a:lnTo>
                        <a:pt x="1463" y="6833"/>
                      </a:lnTo>
                      <a:lnTo>
                        <a:pt x="1459" y="6825"/>
                      </a:lnTo>
                      <a:lnTo>
                        <a:pt x="1406" y="6709"/>
                      </a:lnTo>
                      <a:lnTo>
                        <a:pt x="1402" y="6700"/>
                      </a:lnTo>
                      <a:lnTo>
                        <a:pt x="1354" y="6583"/>
                      </a:lnTo>
                      <a:lnTo>
                        <a:pt x="1350" y="6574"/>
                      </a:lnTo>
                      <a:lnTo>
                        <a:pt x="1306" y="6455"/>
                      </a:lnTo>
                      <a:lnTo>
                        <a:pt x="1303" y="6446"/>
                      </a:lnTo>
                      <a:lnTo>
                        <a:pt x="1263" y="6325"/>
                      </a:lnTo>
                      <a:lnTo>
                        <a:pt x="1261" y="6316"/>
                      </a:lnTo>
                      <a:lnTo>
                        <a:pt x="1226" y="6194"/>
                      </a:lnTo>
                      <a:lnTo>
                        <a:pt x="1223" y="6185"/>
                      </a:lnTo>
                      <a:lnTo>
                        <a:pt x="1193" y="6062"/>
                      </a:lnTo>
                      <a:lnTo>
                        <a:pt x="1191" y="6053"/>
                      </a:lnTo>
                      <a:lnTo>
                        <a:pt x="1165" y="5928"/>
                      </a:lnTo>
                      <a:lnTo>
                        <a:pt x="1163" y="5919"/>
                      </a:lnTo>
                      <a:lnTo>
                        <a:pt x="1142" y="5794"/>
                      </a:lnTo>
                      <a:lnTo>
                        <a:pt x="1140" y="5784"/>
                      </a:lnTo>
                      <a:lnTo>
                        <a:pt x="1124" y="5658"/>
                      </a:lnTo>
                      <a:lnTo>
                        <a:pt x="1123" y="5649"/>
                      </a:lnTo>
                      <a:lnTo>
                        <a:pt x="1111" y="5522"/>
                      </a:lnTo>
                      <a:lnTo>
                        <a:pt x="1110" y="5513"/>
                      </a:lnTo>
                      <a:lnTo>
                        <a:pt x="1103" y="5385"/>
                      </a:lnTo>
                      <a:lnTo>
                        <a:pt x="1102" y="5376"/>
                      </a:lnTo>
                      <a:lnTo>
                        <a:pt x="1100" y="5248"/>
                      </a:lnTo>
                      <a:lnTo>
                        <a:pt x="1100" y="5238"/>
                      </a:lnTo>
                      <a:lnTo>
                        <a:pt x="1102" y="5110"/>
                      </a:lnTo>
                      <a:lnTo>
                        <a:pt x="1103" y="5101"/>
                      </a:lnTo>
                      <a:lnTo>
                        <a:pt x="1110" y="4974"/>
                      </a:lnTo>
                      <a:lnTo>
                        <a:pt x="1111" y="4964"/>
                      </a:lnTo>
                      <a:lnTo>
                        <a:pt x="1123" y="4837"/>
                      </a:lnTo>
                      <a:lnTo>
                        <a:pt x="1124" y="4828"/>
                      </a:lnTo>
                      <a:lnTo>
                        <a:pt x="1140" y="4702"/>
                      </a:lnTo>
                      <a:lnTo>
                        <a:pt x="1142" y="4693"/>
                      </a:lnTo>
                      <a:lnTo>
                        <a:pt x="1163" y="4567"/>
                      </a:lnTo>
                      <a:lnTo>
                        <a:pt x="1165" y="4558"/>
                      </a:lnTo>
                      <a:lnTo>
                        <a:pt x="1191" y="4434"/>
                      </a:lnTo>
                      <a:lnTo>
                        <a:pt x="1193" y="4425"/>
                      </a:lnTo>
                      <a:lnTo>
                        <a:pt x="1223" y="4301"/>
                      </a:lnTo>
                      <a:lnTo>
                        <a:pt x="1226" y="4292"/>
                      </a:lnTo>
                      <a:lnTo>
                        <a:pt x="1261" y="4170"/>
                      </a:lnTo>
                      <a:lnTo>
                        <a:pt x="1263" y="4161"/>
                      </a:lnTo>
                      <a:lnTo>
                        <a:pt x="1303" y="4041"/>
                      </a:lnTo>
                      <a:lnTo>
                        <a:pt x="1306" y="4032"/>
                      </a:lnTo>
                      <a:lnTo>
                        <a:pt x="1350" y="3913"/>
                      </a:lnTo>
                      <a:lnTo>
                        <a:pt x="1354" y="3904"/>
                      </a:lnTo>
                      <a:lnTo>
                        <a:pt x="1402" y="3786"/>
                      </a:lnTo>
                      <a:lnTo>
                        <a:pt x="1406" y="3778"/>
                      </a:lnTo>
                      <a:lnTo>
                        <a:pt x="1459" y="3662"/>
                      </a:lnTo>
                      <a:lnTo>
                        <a:pt x="1463" y="3653"/>
                      </a:lnTo>
                      <a:lnTo>
                        <a:pt x="1521" y="3539"/>
                      </a:lnTo>
                      <a:lnTo>
                        <a:pt x="1525" y="3531"/>
                      </a:lnTo>
                      <a:lnTo>
                        <a:pt x="1587" y="3419"/>
                      </a:lnTo>
                      <a:lnTo>
                        <a:pt x="1592" y="3411"/>
                      </a:lnTo>
                      <a:lnTo>
                        <a:pt x="1658" y="3301"/>
                      </a:lnTo>
                      <a:lnTo>
                        <a:pt x="1663" y="3293"/>
                      </a:lnTo>
                      <a:lnTo>
                        <a:pt x="1733" y="3187"/>
                      </a:lnTo>
                      <a:lnTo>
                        <a:pt x="1738" y="3179"/>
                      </a:lnTo>
                      <a:lnTo>
                        <a:pt x="1812" y="3075"/>
                      </a:lnTo>
                      <a:lnTo>
                        <a:pt x="1818" y="3067"/>
                      </a:lnTo>
                      <a:lnTo>
                        <a:pt x="1895" y="2966"/>
                      </a:lnTo>
                      <a:lnTo>
                        <a:pt x="1901" y="2959"/>
                      </a:lnTo>
                      <a:lnTo>
                        <a:pt x="1982" y="2861"/>
                      </a:lnTo>
                      <a:lnTo>
                        <a:pt x="1988" y="2854"/>
                      </a:lnTo>
                      <a:lnTo>
                        <a:pt x="2073" y="2759"/>
                      </a:lnTo>
                      <a:lnTo>
                        <a:pt x="2079" y="2752"/>
                      </a:lnTo>
                      <a:lnTo>
                        <a:pt x="2167" y="2661"/>
                      </a:lnTo>
                      <a:lnTo>
                        <a:pt x="2174" y="2654"/>
                      </a:lnTo>
                      <a:lnTo>
                        <a:pt x="2265" y="2566"/>
                      </a:lnTo>
                      <a:lnTo>
                        <a:pt x="2272" y="2560"/>
                      </a:lnTo>
                      <a:lnTo>
                        <a:pt x="2367" y="2475"/>
                      </a:lnTo>
                      <a:lnTo>
                        <a:pt x="2374" y="2469"/>
                      </a:lnTo>
                      <a:lnTo>
                        <a:pt x="2472" y="2388"/>
                      </a:lnTo>
                      <a:lnTo>
                        <a:pt x="2479" y="2382"/>
                      </a:lnTo>
                      <a:lnTo>
                        <a:pt x="2580" y="2305"/>
                      </a:lnTo>
                      <a:lnTo>
                        <a:pt x="2588" y="2299"/>
                      </a:lnTo>
                      <a:lnTo>
                        <a:pt x="2692" y="2225"/>
                      </a:lnTo>
                      <a:lnTo>
                        <a:pt x="2700" y="2220"/>
                      </a:lnTo>
                      <a:lnTo>
                        <a:pt x="2806" y="2150"/>
                      </a:lnTo>
                      <a:lnTo>
                        <a:pt x="2814" y="2145"/>
                      </a:lnTo>
                      <a:lnTo>
                        <a:pt x="2924" y="2079"/>
                      </a:lnTo>
                      <a:lnTo>
                        <a:pt x="2932" y="2074"/>
                      </a:lnTo>
                      <a:lnTo>
                        <a:pt x="3044" y="2012"/>
                      </a:lnTo>
                      <a:lnTo>
                        <a:pt x="3052" y="2008"/>
                      </a:lnTo>
                      <a:lnTo>
                        <a:pt x="3167" y="1950"/>
                      </a:lnTo>
                      <a:lnTo>
                        <a:pt x="3175" y="1946"/>
                      </a:lnTo>
                      <a:lnTo>
                        <a:pt x="3291" y="1893"/>
                      </a:lnTo>
                      <a:lnTo>
                        <a:pt x="3300" y="1889"/>
                      </a:lnTo>
                      <a:lnTo>
                        <a:pt x="3417" y="1841"/>
                      </a:lnTo>
                      <a:lnTo>
                        <a:pt x="3426" y="1837"/>
                      </a:lnTo>
                      <a:lnTo>
                        <a:pt x="3545" y="1793"/>
                      </a:lnTo>
                      <a:lnTo>
                        <a:pt x="3554" y="1790"/>
                      </a:lnTo>
                      <a:lnTo>
                        <a:pt x="3675" y="1750"/>
                      </a:lnTo>
                      <a:lnTo>
                        <a:pt x="3684" y="1748"/>
                      </a:lnTo>
                      <a:lnTo>
                        <a:pt x="3806" y="1713"/>
                      </a:lnTo>
                      <a:lnTo>
                        <a:pt x="3815" y="1710"/>
                      </a:lnTo>
                      <a:lnTo>
                        <a:pt x="3938" y="1680"/>
                      </a:lnTo>
                      <a:lnTo>
                        <a:pt x="3947" y="1678"/>
                      </a:lnTo>
                      <a:lnTo>
                        <a:pt x="4072" y="1652"/>
                      </a:lnTo>
                      <a:lnTo>
                        <a:pt x="4081" y="1650"/>
                      </a:lnTo>
                      <a:lnTo>
                        <a:pt x="4206" y="1629"/>
                      </a:lnTo>
                      <a:lnTo>
                        <a:pt x="4216" y="1627"/>
                      </a:lnTo>
                      <a:lnTo>
                        <a:pt x="4342" y="1611"/>
                      </a:lnTo>
                      <a:lnTo>
                        <a:pt x="4351" y="1610"/>
                      </a:lnTo>
                      <a:lnTo>
                        <a:pt x="4478" y="1598"/>
                      </a:lnTo>
                      <a:lnTo>
                        <a:pt x="4487" y="1597"/>
                      </a:lnTo>
                      <a:lnTo>
                        <a:pt x="4615" y="1590"/>
                      </a:lnTo>
                      <a:lnTo>
                        <a:pt x="4624" y="1589"/>
                      </a:lnTo>
                      <a:lnTo>
                        <a:pt x="4752" y="1587"/>
                      </a:lnTo>
                      <a:lnTo>
                        <a:pt x="4762" y="1587"/>
                      </a:lnTo>
                      <a:lnTo>
                        <a:pt x="4890" y="1589"/>
                      </a:lnTo>
                      <a:lnTo>
                        <a:pt x="4899" y="1590"/>
                      </a:lnTo>
                      <a:lnTo>
                        <a:pt x="5026" y="1597"/>
                      </a:lnTo>
                      <a:lnTo>
                        <a:pt x="5036" y="1598"/>
                      </a:lnTo>
                      <a:lnTo>
                        <a:pt x="5163" y="1610"/>
                      </a:lnTo>
                      <a:lnTo>
                        <a:pt x="5172" y="1611"/>
                      </a:lnTo>
                      <a:lnTo>
                        <a:pt x="5298" y="1627"/>
                      </a:lnTo>
                      <a:lnTo>
                        <a:pt x="5307" y="1629"/>
                      </a:lnTo>
                      <a:lnTo>
                        <a:pt x="5433" y="1650"/>
                      </a:lnTo>
                      <a:lnTo>
                        <a:pt x="5442" y="1652"/>
                      </a:lnTo>
                      <a:lnTo>
                        <a:pt x="5566" y="1678"/>
                      </a:lnTo>
                      <a:lnTo>
                        <a:pt x="5575" y="1680"/>
                      </a:lnTo>
                      <a:lnTo>
                        <a:pt x="5699" y="1710"/>
                      </a:lnTo>
                      <a:lnTo>
                        <a:pt x="5708" y="1713"/>
                      </a:lnTo>
                      <a:lnTo>
                        <a:pt x="5830" y="1748"/>
                      </a:lnTo>
                      <a:lnTo>
                        <a:pt x="5839" y="1750"/>
                      </a:lnTo>
                      <a:lnTo>
                        <a:pt x="5959" y="1790"/>
                      </a:lnTo>
                      <a:lnTo>
                        <a:pt x="5968" y="1793"/>
                      </a:lnTo>
                      <a:lnTo>
                        <a:pt x="6087" y="1837"/>
                      </a:lnTo>
                      <a:lnTo>
                        <a:pt x="6096" y="1841"/>
                      </a:lnTo>
                      <a:lnTo>
                        <a:pt x="6214" y="1889"/>
                      </a:lnTo>
                      <a:lnTo>
                        <a:pt x="6222" y="1893"/>
                      </a:lnTo>
                      <a:lnTo>
                        <a:pt x="6338" y="1946"/>
                      </a:lnTo>
                      <a:lnTo>
                        <a:pt x="6347" y="1950"/>
                      </a:lnTo>
                      <a:lnTo>
                        <a:pt x="6461" y="2008"/>
                      </a:lnTo>
                      <a:lnTo>
                        <a:pt x="6469" y="2012"/>
                      </a:lnTo>
                      <a:lnTo>
                        <a:pt x="6581" y="2074"/>
                      </a:lnTo>
                      <a:lnTo>
                        <a:pt x="6589" y="2079"/>
                      </a:lnTo>
                      <a:lnTo>
                        <a:pt x="6699" y="2145"/>
                      </a:lnTo>
                      <a:lnTo>
                        <a:pt x="6707" y="2150"/>
                      </a:lnTo>
                      <a:lnTo>
                        <a:pt x="6813" y="2220"/>
                      </a:lnTo>
                      <a:lnTo>
                        <a:pt x="6821" y="2225"/>
                      </a:lnTo>
                      <a:lnTo>
                        <a:pt x="6925" y="2299"/>
                      </a:lnTo>
                      <a:lnTo>
                        <a:pt x="6933" y="2305"/>
                      </a:lnTo>
                      <a:lnTo>
                        <a:pt x="7034" y="2382"/>
                      </a:lnTo>
                      <a:lnTo>
                        <a:pt x="7041" y="2388"/>
                      </a:lnTo>
                      <a:lnTo>
                        <a:pt x="7139" y="2469"/>
                      </a:lnTo>
                      <a:lnTo>
                        <a:pt x="7146" y="2475"/>
                      </a:lnTo>
                      <a:lnTo>
                        <a:pt x="7159" y="2487"/>
                      </a:lnTo>
                      <a:lnTo>
                        <a:pt x="8473" y="1173"/>
                      </a:lnTo>
                      <a:lnTo>
                        <a:pt x="8498" y="1152"/>
                      </a:lnTo>
                      <a:lnTo>
                        <a:pt x="8525" y="1133"/>
                      </a:lnTo>
                      <a:lnTo>
                        <a:pt x="8554" y="1119"/>
                      </a:lnTo>
                      <a:lnTo>
                        <a:pt x="8585" y="1109"/>
                      </a:lnTo>
                      <a:lnTo>
                        <a:pt x="8617" y="1102"/>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898" y="1383"/>
                      </a:lnTo>
                      <a:lnTo>
                        <a:pt x="8891" y="1415"/>
                      </a:lnTo>
                      <a:lnTo>
                        <a:pt x="8881" y="1446"/>
                      </a:lnTo>
                      <a:lnTo>
                        <a:pt x="8867" y="1475"/>
                      </a:lnTo>
                      <a:close/>
                      <a:moveTo>
                        <a:pt x="6123" y="3523"/>
                      </a:moveTo>
                      <a:lnTo>
                        <a:pt x="6805" y="2842"/>
                      </a:lnTo>
                      <a:lnTo>
                        <a:pt x="6726" y="2776"/>
                      </a:lnTo>
                      <a:lnTo>
                        <a:pt x="6632" y="2704"/>
                      </a:lnTo>
                      <a:lnTo>
                        <a:pt x="6536" y="2636"/>
                      </a:lnTo>
                      <a:lnTo>
                        <a:pt x="6437" y="2571"/>
                      </a:lnTo>
                      <a:lnTo>
                        <a:pt x="6335" y="2510"/>
                      </a:lnTo>
                      <a:lnTo>
                        <a:pt x="6231" y="2452"/>
                      </a:lnTo>
                      <a:lnTo>
                        <a:pt x="6126" y="2399"/>
                      </a:lnTo>
                      <a:lnTo>
                        <a:pt x="6018" y="2350"/>
                      </a:lnTo>
                      <a:lnTo>
                        <a:pt x="5909" y="2305"/>
                      </a:lnTo>
                      <a:lnTo>
                        <a:pt x="5799" y="2264"/>
                      </a:lnTo>
                      <a:lnTo>
                        <a:pt x="5687" y="2227"/>
                      </a:lnTo>
                      <a:lnTo>
                        <a:pt x="5574" y="2194"/>
                      </a:lnTo>
                      <a:lnTo>
                        <a:pt x="5460" y="2166"/>
                      </a:lnTo>
                      <a:lnTo>
                        <a:pt x="5344" y="2142"/>
                      </a:lnTo>
                      <a:lnTo>
                        <a:pt x="5228" y="2122"/>
                      </a:lnTo>
                      <a:lnTo>
                        <a:pt x="5111" y="2107"/>
                      </a:lnTo>
                      <a:lnTo>
                        <a:pt x="4994" y="2096"/>
                      </a:lnTo>
                      <a:lnTo>
                        <a:pt x="4876" y="2089"/>
                      </a:lnTo>
                      <a:lnTo>
                        <a:pt x="4757" y="2087"/>
                      </a:lnTo>
                      <a:lnTo>
                        <a:pt x="4638" y="2089"/>
                      </a:lnTo>
                      <a:lnTo>
                        <a:pt x="4520" y="2096"/>
                      </a:lnTo>
                      <a:lnTo>
                        <a:pt x="4403" y="2107"/>
                      </a:lnTo>
                      <a:lnTo>
                        <a:pt x="4286" y="2122"/>
                      </a:lnTo>
                      <a:lnTo>
                        <a:pt x="4169" y="2142"/>
                      </a:lnTo>
                      <a:lnTo>
                        <a:pt x="4054" y="2166"/>
                      </a:lnTo>
                      <a:lnTo>
                        <a:pt x="3940" y="2194"/>
                      </a:lnTo>
                      <a:lnTo>
                        <a:pt x="3826" y="2227"/>
                      </a:lnTo>
                      <a:lnTo>
                        <a:pt x="3714" y="2264"/>
                      </a:lnTo>
                      <a:lnTo>
                        <a:pt x="3604" y="2305"/>
                      </a:lnTo>
                      <a:lnTo>
                        <a:pt x="3495" y="2350"/>
                      </a:lnTo>
                      <a:lnTo>
                        <a:pt x="3387" y="2399"/>
                      </a:lnTo>
                      <a:lnTo>
                        <a:pt x="3282" y="2452"/>
                      </a:lnTo>
                      <a:lnTo>
                        <a:pt x="3178" y="2510"/>
                      </a:lnTo>
                      <a:lnTo>
                        <a:pt x="3076" y="2571"/>
                      </a:lnTo>
                      <a:lnTo>
                        <a:pt x="2977" y="2636"/>
                      </a:lnTo>
                      <a:lnTo>
                        <a:pt x="2881" y="2704"/>
                      </a:lnTo>
                      <a:lnTo>
                        <a:pt x="2787" y="2776"/>
                      </a:lnTo>
                      <a:lnTo>
                        <a:pt x="2697" y="2851"/>
                      </a:lnTo>
                      <a:lnTo>
                        <a:pt x="2609" y="2930"/>
                      </a:lnTo>
                      <a:lnTo>
                        <a:pt x="2524" y="3011"/>
                      </a:lnTo>
                      <a:lnTo>
                        <a:pt x="2443" y="3096"/>
                      </a:lnTo>
                      <a:lnTo>
                        <a:pt x="2364" y="3184"/>
                      </a:lnTo>
                      <a:lnTo>
                        <a:pt x="2289" y="3274"/>
                      </a:lnTo>
                      <a:lnTo>
                        <a:pt x="2217" y="3368"/>
                      </a:lnTo>
                      <a:lnTo>
                        <a:pt x="2149" y="3464"/>
                      </a:lnTo>
                      <a:lnTo>
                        <a:pt x="2084" y="3563"/>
                      </a:lnTo>
                      <a:lnTo>
                        <a:pt x="2023" y="3665"/>
                      </a:lnTo>
                      <a:lnTo>
                        <a:pt x="1965" y="3769"/>
                      </a:lnTo>
                      <a:lnTo>
                        <a:pt x="1912" y="3874"/>
                      </a:lnTo>
                      <a:lnTo>
                        <a:pt x="1863" y="3982"/>
                      </a:lnTo>
                      <a:lnTo>
                        <a:pt x="1818" y="4091"/>
                      </a:lnTo>
                      <a:lnTo>
                        <a:pt x="1777" y="4201"/>
                      </a:lnTo>
                      <a:lnTo>
                        <a:pt x="1740" y="4313"/>
                      </a:lnTo>
                      <a:lnTo>
                        <a:pt x="1707" y="4426"/>
                      </a:lnTo>
                      <a:lnTo>
                        <a:pt x="1679" y="4540"/>
                      </a:lnTo>
                      <a:lnTo>
                        <a:pt x="1655" y="4656"/>
                      </a:lnTo>
                      <a:lnTo>
                        <a:pt x="1635" y="4772"/>
                      </a:lnTo>
                      <a:lnTo>
                        <a:pt x="1620" y="4889"/>
                      </a:lnTo>
                      <a:lnTo>
                        <a:pt x="1609" y="5006"/>
                      </a:lnTo>
                      <a:lnTo>
                        <a:pt x="1602" y="5124"/>
                      </a:lnTo>
                      <a:lnTo>
                        <a:pt x="1600" y="5243"/>
                      </a:lnTo>
                      <a:lnTo>
                        <a:pt x="1602" y="5362"/>
                      </a:lnTo>
                      <a:lnTo>
                        <a:pt x="1609" y="5480"/>
                      </a:lnTo>
                      <a:lnTo>
                        <a:pt x="1620" y="5597"/>
                      </a:lnTo>
                      <a:lnTo>
                        <a:pt x="1635" y="5714"/>
                      </a:lnTo>
                      <a:lnTo>
                        <a:pt x="1655" y="5831"/>
                      </a:lnTo>
                      <a:lnTo>
                        <a:pt x="1679" y="5946"/>
                      </a:lnTo>
                      <a:lnTo>
                        <a:pt x="1707" y="6060"/>
                      </a:lnTo>
                      <a:lnTo>
                        <a:pt x="1740" y="6174"/>
                      </a:lnTo>
                      <a:lnTo>
                        <a:pt x="1777" y="6286"/>
                      </a:lnTo>
                      <a:lnTo>
                        <a:pt x="1818" y="6396"/>
                      </a:lnTo>
                      <a:lnTo>
                        <a:pt x="1863" y="6505"/>
                      </a:lnTo>
                      <a:lnTo>
                        <a:pt x="1912" y="6613"/>
                      </a:lnTo>
                      <a:lnTo>
                        <a:pt x="1965" y="6718"/>
                      </a:lnTo>
                      <a:lnTo>
                        <a:pt x="2023" y="6822"/>
                      </a:lnTo>
                      <a:lnTo>
                        <a:pt x="2084" y="6924"/>
                      </a:lnTo>
                      <a:lnTo>
                        <a:pt x="2149" y="7023"/>
                      </a:lnTo>
                      <a:lnTo>
                        <a:pt x="2217" y="7119"/>
                      </a:lnTo>
                      <a:lnTo>
                        <a:pt x="2289" y="7213"/>
                      </a:lnTo>
                      <a:lnTo>
                        <a:pt x="2364" y="7303"/>
                      </a:lnTo>
                      <a:lnTo>
                        <a:pt x="2443" y="7391"/>
                      </a:lnTo>
                      <a:lnTo>
                        <a:pt x="2524" y="7476"/>
                      </a:lnTo>
                      <a:lnTo>
                        <a:pt x="2609" y="7557"/>
                      </a:lnTo>
                      <a:lnTo>
                        <a:pt x="2697" y="7636"/>
                      </a:lnTo>
                      <a:lnTo>
                        <a:pt x="2787" y="7711"/>
                      </a:lnTo>
                      <a:lnTo>
                        <a:pt x="2881" y="7783"/>
                      </a:lnTo>
                      <a:lnTo>
                        <a:pt x="2977" y="7851"/>
                      </a:lnTo>
                      <a:lnTo>
                        <a:pt x="3076" y="7916"/>
                      </a:lnTo>
                      <a:lnTo>
                        <a:pt x="3178" y="7977"/>
                      </a:lnTo>
                      <a:lnTo>
                        <a:pt x="3282" y="8035"/>
                      </a:lnTo>
                      <a:lnTo>
                        <a:pt x="3387" y="8088"/>
                      </a:lnTo>
                      <a:lnTo>
                        <a:pt x="3495" y="8137"/>
                      </a:lnTo>
                      <a:lnTo>
                        <a:pt x="3604" y="8182"/>
                      </a:lnTo>
                      <a:lnTo>
                        <a:pt x="3714" y="8223"/>
                      </a:lnTo>
                      <a:lnTo>
                        <a:pt x="3826" y="8260"/>
                      </a:lnTo>
                      <a:lnTo>
                        <a:pt x="3940" y="8293"/>
                      </a:lnTo>
                      <a:lnTo>
                        <a:pt x="4054" y="8321"/>
                      </a:lnTo>
                      <a:lnTo>
                        <a:pt x="4169" y="8345"/>
                      </a:lnTo>
                      <a:lnTo>
                        <a:pt x="4286" y="8365"/>
                      </a:lnTo>
                      <a:lnTo>
                        <a:pt x="4403" y="8380"/>
                      </a:lnTo>
                      <a:lnTo>
                        <a:pt x="4520" y="8391"/>
                      </a:lnTo>
                      <a:lnTo>
                        <a:pt x="4638" y="8398"/>
                      </a:lnTo>
                      <a:lnTo>
                        <a:pt x="4757" y="8400"/>
                      </a:lnTo>
                      <a:lnTo>
                        <a:pt x="4876" y="8398"/>
                      </a:lnTo>
                      <a:lnTo>
                        <a:pt x="4994" y="8391"/>
                      </a:lnTo>
                      <a:lnTo>
                        <a:pt x="5111" y="8380"/>
                      </a:lnTo>
                      <a:lnTo>
                        <a:pt x="5228" y="8365"/>
                      </a:lnTo>
                      <a:lnTo>
                        <a:pt x="5344" y="8345"/>
                      </a:lnTo>
                      <a:lnTo>
                        <a:pt x="5460" y="8321"/>
                      </a:lnTo>
                      <a:lnTo>
                        <a:pt x="5574" y="8293"/>
                      </a:lnTo>
                      <a:lnTo>
                        <a:pt x="5687" y="8260"/>
                      </a:lnTo>
                      <a:lnTo>
                        <a:pt x="5799" y="8223"/>
                      </a:lnTo>
                      <a:lnTo>
                        <a:pt x="5909" y="8182"/>
                      </a:lnTo>
                      <a:lnTo>
                        <a:pt x="6018" y="8137"/>
                      </a:lnTo>
                      <a:lnTo>
                        <a:pt x="6126" y="8088"/>
                      </a:lnTo>
                      <a:lnTo>
                        <a:pt x="6231" y="8035"/>
                      </a:lnTo>
                      <a:lnTo>
                        <a:pt x="6335" y="7977"/>
                      </a:lnTo>
                      <a:lnTo>
                        <a:pt x="6437" y="7916"/>
                      </a:lnTo>
                      <a:lnTo>
                        <a:pt x="6536" y="7851"/>
                      </a:lnTo>
                      <a:lnTo>
                        <a:pt x="6632" y="7783"/>
                      </a:lnTo>
                      <a:lnTo>
                        <a:pt x="6726" y="7711"/>
                      </a:lnTo>
                      <a:lnTo>
                        <a:pt x="6816" y="7636"/>
                      </a:lnTo>
                      <a:lnTo>
                        <a:pt x="6904" y="7557"/>
                      </a:lnTo>
                      <a:lnTo>
                        <a:pt x="6989" y="7476"/>
                      </a:lnTo>
                      <a:lnTo>
                        <a:pt x="7070" y="7391"/>
                      </a:lnTo>
                      <a:lnTo>
                        <a:pt x="7149" y="7303"/>
                      </a:lnTo>
                      <a:lnTo>
                        <a:pt x="7224" y="7213"/>
                      </a:lnTo>
                      <a:lnTo>
                        <a:pt x="7296" y="7119"/>
                      </a:lnTo>
                      <a:lnTo>
                        <a:pt x="7364" y="7023"/>
                      </a:lnTo>
                      <a:lnTo>
                        <a:pt x="7429" y="6924"/>
                      </a:lnTo>
                      <a:lnTo>
                        <a:pt x="7490" y="6822"/>
                      </a:lnTo>
                      <a:lnTo>
                        <a:pt x="7548" y="6718"/>
                      </a:lnTo>
                      <a:lnTo>
                        <a:pt x="7601" y="6613"/>
                      </a:lnTo>
                      <a:lnTo>
                        <a:pt x="7650" y="6505"/>
                      </a:lnTo>
                      <a:lnTo>
                        <a:pt x="7695" y="6396"/>
                      </a:lnTo>
                      <a:lnTo>
                        <a:pt x="7736" y="6286"/>
                      </a:lnTo>
                      <a:lnTo>
                        <a:pt x="7773" y="6174"/>
                      </a:lnTo>
                      <a:lnTo>
                        <a:pt x="7806" y="6060"/>
                      </a:lnTo>
                      <a:lnTo>
                        <a:pt x="7834" y="5946"/>
                      </a:lnTo>
                      <a:lnTo>
                        <a:pt x="7858" y="5831"/>
                      </a:lnTo>
                      <a:lnTo>
                        <a:pt x="7878" y="5714"/>
                      </a:lnTo>
                      <a:lnTo>
                        <a:pt x="7893" y="5597"/>
                      </a:lnTo>
                      <a:lnTo>
                        <a:pt x="7904" y="5480"/>
                      </a:lnTo>
                      <a:lnTo>
                        <a:pt x="7911" y="5362"/>
                      </a:lnTo>
                      <a:lnTo>
                        <a:pt x="7913" y="5243"/>
                      </a:lnTo>
                      <a:lnTo>
                        <a:pt x="7911" y="5124"/>
                      </a:lnTo>
                      <a:lnTo>
                        <a:pt x="7904" y="5006"/>
                      </a:lnTo>
                      <a:lnTo>
                        <a:pt x="7893" y="4889"/>
                      </a:lnTo>
                      <a:lnTo>
                        <a:pt x="7878" y="4772"/>
                      </a:lnTo>
                      <a:lnTo>
                        <a:pt x="7858" y="4656"/>
                      </a:lnTo>
                      <a:lnTo>
                        <a:pt x="7834" y="4540"/>
                      </a:lnTo>
                      <a:lnTo>
                        <a:pt x="7806" y="4426"/>
                      </a:lnTo>
                      <a:lnTo>
                        <a:pt x="7773" y="4313"/>
                      </a:lnTo>
                      <a:lnTo>
                        <a:pt x="7736" y="4201"/>
                      </a:lnTo>
                      <a:lnTo>
                        <a:pt x="7695" y="4091"/>
                      </a:lnTo>
                      <a:lnTo>
                        <a:pt x="7650" y="3982"/>
                      </a:lnTo>
                      <a:lnTo>
                        <a:pt x="7601" y="3874"/>
                      </a:lnTo>
                      <a:lnTo>
                        <a:pt x="7548" y="3769"/>
                      </a:lnTo>
                      <a:lnTo>
                        <a:pt x="7490" y="3665"/>
                      </a:lnTo>
                      <a:lnTo>
                        <a:pt x="7429" y="3563"/>
                      </a:lnTo>
                      <a:lnTo>
                        <a:pt x="7364" y="3464"/>
                      </a:lnTo>
                      <a:lnTo>
                        <a:pt x="7296" y="3368"/>
                      </a:lnTo>
                      <a:lnTo>
                        <a:pt x="7224" y="3274"/>
                      </a:lnTo>
                      <a:lnTo>
                        <a:pt x="7158" y="3195"/>
                      </a:lnTo>
                      <a:lnTo>
                        <a:pt x="6477" y="3877"/>
                      </a:lnTo>
                      <a:lnTo>
                        <a:pt x="6477" y="3877"/>
                      </a:lnTo>
                      <a:lnTo>
                        <a:pt x="6521" y="3935"/>
                      </a:lnTo>
                      <a:lnTo>
                        <a:pt x="6527" y="3942"/>
                      </a:lnTo>
                      <a:lnTo>
                        <a:pt x="6569" y="4002"/>
                      </a:lnTo>
                      <a:lnTo>
                        <a:pt x="6574" y="4009"/>
                      </a:lnTo>
                      <a:lnTo>
                        <a:pt x="6614" y="4070"/>
                      </a:lnTo>
                      <a:lnTo>
                        <a:pt x="6619" y="4078"/>
                      </a:lnTo>
                      <a:lnTo>
                        <a:pt x="6657" y="4141"/>
                      </a:lnTo>
                      <a:lnTo>
                        <a:pt x="6662" y="4150"/>
                      </a:lnTo>
                      <a:lnTo>
                        <a:pt x="6697" y="4214"/>
                      </a:lnTo>
                      <a:lnTo>
                        <a:pt x="6702" y="4222"/>
                      </a:lnTo>
                      <a:lnTo>
                        <a:pt x="6734" y="4287"/>
                      </a:lnTo>
                      <a:lnTo>
                        <a:pt x="6738" y="4295"/>
                      </a:lnTo>
                      <a:lnTo>
                        <a:pt x="6769" y="4362"/>
                      </a:lnTo>
                      <a:lnTo>
                        <a:pt x="6772" y="4370"/>
                      </a:lnTo>
                      <a:lnTo>
                        <a:pt x="6800" y="4437"/>
                      </a:lnTo>
                      <a:lnTo>
                        <a:pt x="6803" y="4446"/>
                      </a:lnTo>
                      <a:lnTo>
                        <a:pt x="6829" y="4514"/>
                      </a:lnTo>
                      <a:lnTo>
                        <a:pt x="6832" y="4523"/>
                      </a:lnTo>
                      <a:lnTo>
                        <a:pt x="6854" y="4592"/>
                      </a:lnTo>
                      <a:lnTo>
                        <a:pt x="6857" y="4601"/>
                      </a:lnTo>
                      <a:lnTo>
                        <a:pt x="6877" y="4671"/>
                      </a:lnTo>
                      <a:lnTo>
                        <a:pt x="6879" y="4680"/>
                      </a:lnTo>
                      <a:lnTo>
                        <a:pt x="6897" y="4750"/>
                      </a:lnTo>
                      <a:lnTo>
                        <a:pt x="6899" y="4759"/>
                      </a:lnTo>
                      <a:lnTo>
                        <a:pt x="6914" y="4830"/>
                      </a:lnTo>
                      <a:lnTo>
                        <a:pt x="6915" y="4839"/>
                      </a:lnTo>
                      <a:lnTo>
                        <a:pt x="6928" y="4911"/>
                      </a:lnTo>
                      <a:lnTo>
                        <a:pt x="6929" y="4920"/>
                      </a:lnTo>
                      <a:lnTo>
                        <a:pt x="6939" y="4992"/>
                      </a:lnTo>
                      <a:lnTo>
                        <a:pt x="6940" y="5001"/>
                      </a:lnTo>
                      <a:lnTo>
                        <a:pt x="6946" y="5074"/>
                      </a:lnTo>
                      <a:lnTo>
                        <a:pt x="6947" y="5083"/>
                      </a:lnTo>
                      <a:lnTo>
                        <a:pt x="6951" y="5156"/>
                      </a:lnTo>
                      <a:lnTo>
                        <a:pt x="6952" y="5165"/>
                      </a:lnTo>
                      <a:lnTo>
                        <a:pt x="6953" y="5238"/>
                      </a:lnTo>
                      <a:lnTo>
                        <a:pt x="6953" y="5248"/>
                      </a:lnTo>
                      <a:lnTo>
                        <a:pt x="6952" y="5321"/>
                      </a:lnTo>
                      <a:lnTo>
                        <a:pt x="6951" y="5330"/>
                      </a:lnTo>
                      <a:lnTo>
                        <a:pt x="6947" y="5403"/>
                      </a:lnTo>
                      <a:lnTo>
                        <a:pt x="6946" y="5412"/>
                      </a:lnTo>
                      <a:lnTo>
                        <a:pt x="6940" y="5485"/>
                      </a:lnTo>
                      <a:lnTo>
                        <a:pt x="6939" y="5494"/>
                      </a:lnTo>
                      <a:lnTo>
                        <a:pt x="6929" y="5567"/>
                      </a:lnTo>
                      <a:lnTo>
                        <a:pt x="6928" y="5576"/>
                      </a:lnTo>
                      <a:lnTo>
                        <a:pt x="6915" y="5647"/>
                      </a:lnTo>
                      <a:lnTo>
                        <a:pt x="6914" y="5657"/>
                      </a:lnTo>
                      <a:lnTo>
                        <a:pt x="6899" y="5728"/>
                      </a:lnTo>
                      <a:lnTo>
                        <a:pt x="6897" y="5737"/>
                      </a:lnTo>
                      <a:lnTo>
                        <a:pt x="6879" y="5807"/>
                      </a:lnTo>
                      <a:lnTo>
                        <a:pt x="6877" y="5816"/>
                      </a:lnTo>
                      <a:lnTo>
                        <a:pt x="6857" y="5886"/>
                      </a:lnTo>
                      <a:lnTo>
                        <a:pt x="6854" y="5895"/>
                      </a:lnTo>
                      <a:lnTo>
                        <a:pt x="6832" y="5964"/>
                      </a:lnTo>
                      <a:lnTo>
                        <a:pt x="6829" y="5973"/>
                      </a:lnTo>
                      <a:lnTo>
                        <a:pt x="6803" y="6041"/>
                      </a:lnTo>
                      <a:lnTo>
                        <a:pt x="6800" y="6050"/>
                      </a:lnTo>
                      <a:lnTo>
                        <a:pt x="6772" y="6117"/>
                      </a:lnTo>
                      <a:lnTo>
                        <a:pt x="6769" y="6125"/>
                      </a:lnTo>
                      <a:lnTo>
                        <a:pt x="6738" y="6192"/>
                      </a:lnTo>
                      <a:lnTo>
                        <a:pt x="6734" y="6200"/>
                      </a:lnTo>
                      <a:lnTo>
                        <a:pt x="6702" y="6265"/>
                      </a:lnTo>
                      <a:lnTo>
                        <a:pt x="6697" y="6273"/>
                      </a:lnTo>
                      <a:lnTo>
                        <a:pt x="6662" y="6337"/>
                      </a:lnTo>
                      <a:lnTo>
                        <a:pt x="6657" y="6346"/>
                      </a:lnTo>
                      <a:lnTo>
                        <a:pt x="6619" y="6409"/>
                      </a:lnTo>
                      <a:lnTo>
                        <a:pt x="6614" y="6417"/>
                      </a:lnTo>
                      <a:lnTo>
                        <a:pt x="6574" y="6478"/>
                      </a:lnTo>
                      <a:lnTo>
                        <a:pt x="6569" y="6486"/>
                      </a:lnTo>
                      <a:lnTo>
                        <a:pt x="6527" y="6545"/>
                      </a:lnTo>
                      <a:lnTo>
                        <a:pt x="6521" y="6552"/>
                      </a:lnTo>
                      <a:lnTo>
                        <a:pt x="6477" y="6610"/>
                      </a:lnTo>
                      <a:lnTo>
                        <a:pt x="6471" y="6617"/>
                      </a:lnTo>
                      <a:lnTo>
                        <a:pt x="6425" y="6673"/>
                      </a:lnTo>
                      <a:lnTo>
                        <a:pt x="6418" y="6680"/>
                      </a:lnTo>
                      <a:lnTo>
                        <a:pt x="6370" y="6734"/>
                      </a:lnTo>
                      <a:lnTo>
                        <a:pt x="6364" y="6741"/>
                      </a:lnTo>
                      <a:lnTo>
                        <a:pt x="6313" y="6794"/>
                      </a:lnTo>
                      <a:lnTo>
                        <a:pt x="6307" y="6800"/>
                      </a:lnTo>
                      <a:lnTo>
                        <a:pt x="6254" y="6850"/>
                      </a:lnTo>
                      <a:lnTo>
                        <a:pt x="6247" y="6857"/>
                      </a:lnTo>
                      <a:lnTo>
                        <a:pt x="6193" y="6905"/>
                      </a:lnTo>
                      <a:lnTo>
                        <a:pt x="6186" y="6911"/>
                      </a:lnTo>
                      <a:lnTo>
                        <a:pt x="6130" y="6957"/>
                      </a:lnTo>
                      <a:lnTo>
                        <a:pt x="6123" y="6963"/>
                      </a:lnTo>
                      <a:lnTo>
                        <a:pt x="6065" y="7008"/>
                      </a:lnTo>
                      <a:lnTo>
                        <a:pt x="6058" y="7013"/>
                      </a:lnTo>
                      <a:lnTo>
                        <a:pt x="5998" y="7055"/>
                      </a:lnTo>
                      <a:lnTo>
                        <a:pt x="5991" y="7060"/>
                      </a:lnTo>
                      <a:lnTo>
                        <a:pt x="5930" y="7100"/>
                      </a:lnTo>
                      <a:lnTo>
                        <a:pt x="5922" y="7105"/>
                      </a:lnTo>
                      <a:lnTo>
                        <a:pt x="5859" y="7143"/>
                      </a:lnTo>
                      <a:lnTo>
                        <a:pt x="5851" y="7148"/>
                      </a:lnTo>
                      <a:lnTo>
                        <a:pt x="5787" y="7183"/>
                      </a:lnTo>
                      <a:lnTo>
                        <a:pt x="5779" y="7188"/>
                      </a:lnTo>
                      <a:lnTo>
                        <a:pt x="5713" y="7220"/>
                      </a:lnTo>
                      <a:lnTo>
                        <a:pt x="5705" y="7225"/>
                      </a:lnTo>
                      <a:lnTo>
                        <a:pt x="5639" y="7255"/>
                      </a:lnTo>
                      <a:lnTo>
                        <a:pt x="5630" y="7259"/>
                      </a:lnTo>
                      <a:lnTo>
                        <a:pt x="5563" y="7287"/>
                      </a:lnTo>
                      <a:lnTo>
                        <a:pt x="5554" y="7290"/>
                      </a:lnTo>
                      <a:lnTo>
                        <a:pt x="5486" y="7315"/>
                      </a:lnTo>
                      <a:lnTo>
                        <a:pt x="5477" y="7318"/>
                      </a:lnTo>
                      <a:lnTo>
                        <a:pt x="5408" y="7341"/>
                      </a:lnTo>
                      <a:lnTo>
                        <a:pt x="5399" y="7344"/>
                      </a:lnTo>
                      <a:lnTo>
                        <a:pt x="5330" y="7364"/>
                      </a:lnTo>
                      <a:lnTo>
                        <a:pt x="5321" y="7366"/>
                      </a:lnTo>
                      <a:lnTo>
                        <a:pt x="5250" y="7384"/>
                      </a:lnTo>
                      <a:lnTo>
                        <a:pt x="5241" y="7386"/>
                      </a:lnTo>
                      <a:lnTo>
                        <a:pt x="5170" y="7401"/>
                      </a:lnTo>
                      <a:lnTo>
                        <a:pt x="5161" y="7402"/>
                      </a:lnTo>
                      <a:lnTo>
                        <a:pt x="5089" y="7415"/>
                      </a:lnTo>
                      <a:lnTo>
                        <a:pt x="5080" y="7416"/>
                      </a:lnTo>
                      <a:lnTo>
                        <a:pt x="5008" y="7426"/>
                      </a:lnTo>
                      <a:lnTo>
                        <a:pt x="4999" y="7427"/>
                      </a:lnTo>
                      <a:lnTo>
                        <a:pt x="4926" y="7433"/>
                      </a:lnTo>
                      <a:lnTo>
                        <a:pt x="4917" y="7434"/>
                      </a:lnTo>
                      <a:lnTo>
                        <a:pt x="4844" y="7438"/>
                      </a:lnTo>
                      <a:lnTo>
                        <a:pt x="4835" y="7439"/>
                      </a:lnTo>
                      <a:lnTo>
                        <a:pt x="4762" y="7440"/>
                      </a:lnTo>
                      <a:lnTo>
                        <a:pt x="4752" y="7440"/>
                      </a:lnTo>
                      <a:lnTo>
                        <a:pt x="4679" y="7439"/>
                      </a:lnTo>
                      <a:lnTo>
                        <a:pt x="4670" y="7438"/>
                      </a:lnTo>
                      <a:lnTo>
                        <a:pt x="4597" y="7434"/>
                      </a:lnTo>
                      <a:lnTo>
                        <a:pt x="4587" y="7433"/>
                      </a:lnTo>
                      <a:lnTo>
                        <a:pt x="4515" y="7427"/>
                      </a:lnTo>
                      <a:lnTo>
                        <a:pt x="4506" y="7426"/>
                      </a:lnTo>
                      <a:lnTo>
                        <a:pt x="4433" y="7416"/>
                      </a:lnTo>
                      <a:lnTo>
                        <a:pt x="4424" y="7415"/>
                      </a:lnTo>
                      <a:lnTo>
                        <a:pt x="4352" y="7402"/>
                      </a:lnTo>
                      <a:lnTo>
                        <a:pt x="4343" y="7401"/>
                      </a:lnTo>
                      <a:lnTo>
                        <a:pt x="4272" y="7386"/>
                      </a:lnTo>
                      <a:lnTo>
                        <a:pt x="4263" y="7384"/>
                      </a:lnTo>
                      <a:lnTo>
                        <a:pt x="4193" y="7366"/>
                      </a:lnTo>
                      <a:lnTo>
                        <a:pt x="4184" y="7364"/>
                      </a:lnTo>
                      <a:lnTo>
                        <a:pt x="4114" y="7344"/>
                      </a:lnTo>
                      <a:lnTo>
                        <a:pt x="4105" y="7341"/>
                      </a:lnTo>
                      <a:lnTo>
                        <a:pt x="4036" y="7318"/>
                      </a:lnTo>
                      <a:lnTo>
                        <a:pt x="4027" y="7315"/>
                      </a:lnTo>
                      <a:lnTo>
                        <a:pt x="3959" y="7290"/>
                      </a:lnTo>
                      <a:lnTo>
                        <a:pt x="3950" y="7287"/>
                      </a:lnTo>
                      <a:lnTo>
                        <a:pt x="3883" y="7259"/>
                      </a:lnTo>
                      <a:lnTo>
                        <a:pt x="3874" y="7255"/>
                      </a:lnTo>
                      <a:lnTo>
                        <a:pt x="3808" y="7225"/>
                      </a:lnTo>
                      <a:lnTo>
                        <a:pt x="3800" y="7220"/>
                      </a:lnTo>
                      <a:lnTo>
                        <a:pt x="3734" y="7188"/>
                      </a:lnTo>
                      <a:lnTo>
                        <a:pt x="3726" y="7183"/>
                      </a:lnTo>
                      <a:lnTo>
                        <a:pt x="3662" y="7148"/>
                      </a:lnTo>
                      <a:lnTo>
                        <a:pt x="3654" y="7143"/>
                      </a:lnTo>
                      <a:lnTo>
                        <a:pt x="3591" y="7105"/>
                      </a:lnTo>
                      <a:lnTo>
                        <a:pt x="3583" y="7100"/>
                      </a:lnTo>
                      <a:lnTo>
                        <a:pt x="3522" y="7060"/>
                      </a:lnTo>
                      <a:lnTo>
                        <a:pt x="3515" y="7055"/>
                      </a:lnTo>
                      <a:lnTo>
                        <a:pt x="3455" y="7013"/>
                      </a:lnTo>
                      <a:lnTo>
                        <a:pt x="3448" y="7007"/>
                      </a:lnTo>
                      <a:lnTo>
                        <a:pt x="3390" y="6963"/>
                      </a:lnTo>
                      <a:lnTo>
                        <a:pt x="3383" y="6957"/>
                      </a:lnTo>
                      <a:lnTo>
                        <a:pt x="3327" y="6911"/>
                      </a:lnTo>
                      <a:lnTo>
                        <a:pt x="3320" y="6905"/>
                      </a:lnTo>
                      <a:lnTo>
                        <a:pt x="3266" y="6857"/>
                      </a:lnTo>
                      <a:lnTo>
                        <a:pt x="3259" y="6850"/>
                      </a:lnTo>
                      <a:lnTo>
                        <a:pt x="3207" y="6800"/>
                      </a:lnTo>
                      <a:lnTo>
                        <a:pt x="3200" y="6793"/>
                      </a:lnTo>
                      <a:lnTo>
                        <a:pt x="3150" y="6741"/>
                      </a:lnTo>
                      <a:lnTo>
                        <a:pt x="3143" y="6734"/>
                      </a:lnTo>
                      <a:lnTo>
                        <a:pt x="3095" y="6680"/>
                      </a:lnTo>
                      <a:lnTo>
                        <a:pt x="3089" y="6673"/>
                      </a:lnTo>
                      <a:lnTo>
                        <a:pt x="3043" y="6617"/>
                      </a:lnTo>
                      <a:lnTo>
                        <a:pt x="3037" y="6610"/>
                      </a:lnTo>
                      <a:lnTo>
                        <a:pt x="2993" y="6552"/>
                      </a:lnTo>
                      <a:lnTo>
                        <a:pt x="2987" y="6545"/>
                      </a:lnTo>
                      <a:lnTo>
                        <a:pt x="2945" y="6485"/>
                      </a:lnTo>
                      <a:lnTo>
                        <a:pt x="2940" y="6478"/>
                      </a:lnTo>
                      <a:lnTo>
                        <a:pt x="2900" y="6417"/>
                      </a:lnTo>
                      <a:lnTo>
                        <a:pt x="2895" y="6409"/>
                      </a:lnTo>
                      <a:lnTo>
                        <a:pt x="2857" y="6346"/>
                      </a:lnTo>
                      <a:lnTo>
                        <a:pt x="2852" y="6338"/>
                      </a:lnTo>
                      <a:lnTo>
                        <a:pt x="2817" y="6274"/>
                      </a:lnTo>
                      <a:lnTo>
                        <a:pt x="2812" y="6266"/>
                      </a:lnTo>
                      <a:lnTo>
                        <a:pt x="2780" y="6200"/>
                      </a:lnTo>
                      <a:lnTo>
                        <a:pt x="2775" y="6192"/>
                      </a:lnTo>
                      <a:lnTo>
                        <a:pt x="2745" y="6126"/>
                      </a:lnTo>
                      <a:lnTo>
                        <a:pt x="2741" y="6117"/>
                      </a:lnTo>
                      <a:lnTo>
                        <a:pt x="2713" y="6050"/>
                      </a:lnTo>
                      <a:lnTo>
                        <a:pt x="2710" y="6041"/>
                      </a:lnTo>
                      <a:lnTo>
                        <a:pt x="2685" y="5973"/>
                      </a:lnTo>
                      <a:lnTo>
                        <a:pt x="2682" y="5964"/>
                      </a:lnTo>
                      <a:lnTo>
                        <a:pt x="2659" y="5895"/>
                      </a:lnTo>
                      <a:lnTo>
                        <a:pt x="2656" y="5886"/>
                      </a:lnTo>
                      <a:lnTo>
                        <a:pt x="2636" y="5816"/>
                      </a:lnTo>
                      <a:lnTo>
                        <a:pt x="2634" y="5807"/>
                      </a:lnTo>
                      <a:lnTo>
                        <a:pt x="2616" y="5737"/>
                      </a:lnTo>
                      <a:lnTo>
                        <a:pt x="2614" y="5728"/>
                      </a:lnTo>
                      <a:lnTo>
                        <a:pt x="2599" y="5657"/>
                      </a:lnTo>
                      <a:lnTo>
                        <a:pt x="2598" y="5648"/>
                      </a:lnTo>
                      <a:lnTo>
                        <a:pt x="2585" y="5576"/>
                      </a:lnTo>
                      <a:lnTo>
                        <a:pt x="2584" y="5567"/>
                      </a:lnTo>
                      <a:lnTo>
                        <a:pt x="2574" y="5494"/>
                      </a:lnTo>
                      <a:lnTo>
                        <a:pt x="2573" y="5485"/>
                      </a:lnTo>
                      <a:lnTo>
                        <a:pt x="2567" y="5413"/>
                      </a:lnTo>
                      <a:lnTo>
                        <a:pt x="2566" y="5403"/>
                      </a:lnTo>
                      <a:lnTo>
                        <a:pt x="2562" y="5330"/>
                      </a:lnTo>
                      <a:lnTo>
                        <a:pt x="2561" y="5321"/>
                      </a:lnTo>
                      <a:lnTo>
                        <a:pt x="2560" y="5248"/>
                      </a:lnTo>
                      <a:lnTo>
                        <a:pt x="2560" y="5238"/>
                      </a:lnTo>
                      <a:lnTo>
                        <a:pt x="2561" y="5165"/>
                      </a:lnTo>
                      <a:lnTo>
                        <a:pt x="2562" y="5156"/>
                      </a:lnTo>
                      <a:lnTo>
                        <a:pt x="2566" y="5083"/>
                      </a:lnTo>
                      <a:lnTo>
                        <a:pt x="2567" y="5074"/>
                      </a:lnTo>
                      <a:lnTo>
                        <a:pt x="2573" y="5001"/>
                      </a:lnTo>
                      <a:lnTo>
                        <a:pt x="2574" y="4992"/>
                      </a:lnTo>
                      <a:lnTo>
                        <a:pt x="2584" y="4920"/>
                      </a:lnTo>
                      <a:lnTo>
                        <a:pt x="2585" y="4911"/>
                      </a:lnTo>
                      <a:lnTo>
                        <a:pt x="2598" y="4839"/>
                      </a:lnTo>
                      <a:lnTo>
                        <a:pt x="2599" y="4830"/>
                      </a:lnTo>
                      <a:lnTo>
                        <a:pt x="2614" y="4759"/>
                      </a:lnTo>
                      <a:lnTo>
                        <a:pt x="2616" y="4750"/>
                      </a:lnTo>
                      <a:lnTo>
                        <a:pt x="2634" y="4679"/>
                      </a:lnTo>
                      <a:lnTo>
                        <a:pt x="2636" y="4670"/>
                      </a:lnTo>
                      <a:lnTo>
                        <a:pt x="2656" y="4601"/>
                      </a:lnTo>
                      <a:lnTo>
                        <a:pt x="2659" y="4592"/>
                      </a:lnTo>
                      <a:lnTo>
                        <a:pt x="2682" y="4523"/>
                      </a:lnTo>
                      <a:lnTo>
                        <a:pt x="2685" y="4514"/>
                      </a:lnTo>
                      <a:lnTo>
                        <a:pt x="2710" y="4446"/>
                      </a:lnTo>
                      <a:lnTo>
                        <a:pt x="2713" y="4437"/>
                      </a:lnTo>
                      <a:lnTo>
                        <a:pt x="2741" y="4370"/>
                      </a:lnTo>
                      <a:lnTo>
                        <a:pt x="2745" y="4361"/>
                      </a:lnTo>
                      <a:lnTo>
                        <a:pt x="2775" y="4295"/>
                      </a:lnTo>
                      <a:lnTo>
                        <a:pt x="2780" y="4287"/>
                      </a:lnTo>
                      <a:lnTo>
                        <a:pt x="2812" y="4221"/>
                      </a:lnTo>
                      <a:lnTo>
                        <a:pt x="2817" y="4213"/>
                      </a:lnTo>
                      <a:lnTo>
                        <a:pt x="2852" y="4149"/>
                      </a:lnTo>
                      <a:lnTo>
                        <a:pt x="2857" y="4141"/>
                      </a:lnTo>
                      <a:lnTo>
                        <a:pt x="2895" y="4078"/>
                      </a:lnTo>
                      <a:lnTo>
                        <a:pt x="2900" y="4070"/>
                      </a:lnTo>
                      <a:lnTo>
                        <a:pt x="2940" y="4009"/>
                      </a:lnTo>
                      <a:lnTo>
                        <a:pt x="2945" y="4002"/>
                      </a:lnTo>
                      <a:lnTo>
                        <a:pt x="2987" y="3942"/>
                      </a:lnTo>
                      <a:lnTo>
                        <a:pt x="2992" y="3935"/>
                      </a:lnTo>
                      <a:lnTo>
                        <a:pt x="3037" y="3877"/>
                      </a:lnTo>
                      <a:lnTo>
                        <a:pt x="3043" y="3870"/>
                      </a:lnTo>
                      <a:lnTo>
                        <a:pt x="3089" y="3814"/>
                      </a:lnTo>
                      <a:lnTo>
                        <a:pt x="3095" y="3807"/>
                      </a:lnTo>
                      <a:lnTo>
                        <a:pt x="3143" y="3753"/>
                      </a:lnTo>
                      <a:lnTo>
                        <a:pt x="3150" y="3746"/>
                      </a:lnTo>
                      <a:lnTo>
                        <a:pt x="3200" y="3693"/>
                      </a:lnTo>
                      <a:lnTo>
                        <a:pt x="3206" y="3687"/>
                      </a:lnTo>
                      <a:lnTo>
                        <a:pt x="3259" y="3636"/>
                      </a:lnTo>
                      <a:lnTo>
                        <a:pt x="3266" y="3630"/>
                      </a:lnTo>
                      <a:lnTo>
                        <a:pt x="3320" y="3582"/>
                      </a:lnTo>
                      <a:lnTo>
                        <a:pt x="3327" y="3575"/>
                      </a:lnTo>
                      <a:lnTo>
                        <a:pt x="3383" y="3529"/>
                      </a:lnTo>
                      <a:lnTo>
                        <a:pt x="3390" y="3523"/>
                      </a:lnTo>
                      <a:lnTo>
                        <a:pt x="3448" y="3479"/>
                      </a:lnTo>
                      <a:lnTo>
                        <a:pt x="3455" y="3473"/>
                      </a:lnTo>
                      <a:lnTo>
                        <a:pt x="3514" y="3431"/>
                      </a:lnTo>
                      <a:lnTo>
                        <a:pt x="3522" y="3426"/>
                      </a:lnTo>
                      <a:lnTo>
                        <a:pt x="3583" y="3386"/>
                      </a:lnTo>
                      <a:lnTo>
                        <a:pt x="3591" y="3381"/>
                      </a:lnTo>
                      <a:lnTo>
                        <a:pt x="3654" y="3343"/>
                      </a:lnTo>
                      <a:lnTo>
                        <a:pt x="3663" y="3338"/>
                      </a:lnTo>
                      <a:lnTo>
                        <a:pt x="3727" y="3303"/>
                      </a:lnTo>
                      <a:lnTo>
                        <a:pt x="3735" y="3298"/>
                      </a:lnTo>
                      <a:lnTo>
                        <a:pt x="3800" y="3266"/>
                      </a:lnTo>
                      <a:lnTo>
                        <a:pt x="3808" y="3262"/>
                      </a:lnTo>
                      <a:lnTo>
                        <a:pt x="3875" y="3231"/>
                      </a:lnTo>
                      <a:lnTo>
                        <a:pt x="3883" y="3228"/>
                      </a:lnTo>
                      <a:lnTo>
                        <a:pt x="3950" y="3200"/>
                      </a:lnTo>
                      <a:lnTo>
                        <a:pt x="3959" y="3197"/>
                      </a:lnTo>
                      <a:lnTo>
                        <a:pt x="4027" y="3171"/>
                      </a:lnTo>
                      <a:lnTo>
                        <a:pt x="4036" y="3168"/>
                      </a:lnTo>
                      <a:lnTo>
                        <a:pt x="4105" y="3146"/>
                      </a:lnTo>
                      <a:lnTo>
                        <a:pt x="4114" y="3143"/>
                      </a:lnTo>
                      <a:lnTo>
                        <a:pt x="4184" y="3123"/>
                      </a:lnTo>
                      <a:lnTo>
                        <a:pt x="4193" y="3121"/>
                      </a:lnTo>
                      <a:lnTo>
                        <a:pt x="4263" y="3103"/>
                      </a:lnTo>
                      <a:lnTo>
                        <a:pt x="4272" y="3101"/>
                      </a:lnTo>
                      <a:lnTo>
                        <a:pt x="4343" y="3086"/>
                      </a:lnTo>
                      <a:lnTo>
                        <a:pt x="4353" y="3085"/>
                      </a:lnTo>
                      <a:lnTo>
                        <a:pt x="4424" y="3072"/>
                      </a:lnTo>
                      <a:lnTo>
                        <a:pt x="4433" y="3071"/>
                      </a:lnTo>
                      <a:lnTo>
                        <a:pt x="4506" y="3061"/>
                      </a:lnTo>
                      <a:lnTo>
                        <a:pt x="4515" y="3060"/>
                      </a:lnTo>
                      <a:lnTo>
                        <a:pt x="4588" y="3054"/>
                      </a:lnTo>
                      <a:lnTo>
                        <a:pt x="4597" y="3053"/>
                      </a:lnTo>
                      <a:lnTo>
                        <a:pt x="4670" y="3049"/>
                      </a:lnTo>
                      <a:lnTo>
                        <a:pt x="4679" y="3048"/>
                      </a:lnTo>
                      <a:lnTo>
                        <a:pt x="4752" y="3047"/>
                      </a:lnTo>
                      <a:lnTo>
                        <a:pt x="4762" y="3047"/>
                      </a:lnTo>
                      <a:lnTo>
                        <a:pt x="4835" y="3048"/>
                      </a:lnTo>
                      <a:lnTo>
                        <a:pt x="4844" y="3049"/>
                      </a:lnTo>
                      <a:lnTo>
                        <a:pt x="4917" y="3053"/>
                      </a:lnTo>
                      <a:lnTo>
                        <a:pt x="4926" y="3054"/>
                      </a:lnTo>
                      <a:lnTo>
                        <a:pt x="4999" y="3060"/>
                      </a:lnTo>
                      <a:lnTo>
                        <a:pt x="5008" y="3061"/>
                      </a:lnTo>
                      <a:lnTo>
                        <a:pt x="5080" y="3071"/>
                      </a:lnTo>
                      <a:lnTo>
                        <a:pt x="5089" y="3072"/>
                      </a:lnTo>
                      <a:lnTo>
                        <a:pt x="5161" y="3085"/>
                      </a:lnTo>
                      <a:lnTo>
                        <a:pt x="5170" y="3086"/>
                      </a:lnTo>
                      <a:lnTo>
                        <a:pt x="5241" y="3101"/>
                      </a:lnTo>
                      <a:lnTo>
                        <a:pt x="5250" y="3103"/>
                      </a:lnTo>
                      <a:lnTo>
                        <a:pt x="5320" y="3121"/>
                      </a:lnTo>
                      <a:lnTo>
                        <a:pt x="5329" y="3123"/>
                      </a:lnTo>
                      <a:lnTo>
                        <a:pt x="5399" y="3143"/>
                      </a:lnTo>
                      <a:lnTo>
                        <a:pt x="5408" y="3146"/>
                      </a:lnTo>
                      <a:lnTo>
                        <a:pt x="5477" y="3168"/>
                      </a:lnTo>
                      <a:lnTo>
                        <a:pt x="5486" y="3171"/>
                      </a:lnTo>
                      <a:lnTo>
                        <a:pt x="5554" y="3197"/>
                      </a:lnTo>
                      <a:lnTo>
                        <a:pt x="5563" y="3200"/>
                      </a:lnTo>
                      <a:lnTo>
                        <a:pt x="5630" y="3228"/>
                      </a:lnTo>
                      <a:lnTo>
                        <a:pt x="5638" y="3231"/>
                      </a:lnTo>
                      <a:lnTo>
                        <a:pt x="5705" y="3262"/>
                      </a:lnTo>
                      <a:lnTo>
                        <a:pt x="5713" y="3266"/>
                      </a:lnTo>
                      <a:lnTo>
                        <a:pt x="5778" y="3298"/>
                      </a:lnTo>
                      <a:lnTo>
                        <a:pt x="5786" y="3303"/>
                      </a:lnTo>
                      <a:lnTo>
                        <a:pt x="5850" y="3338"/>
                      </a:lnTo>
                      <a:lnTo>
                        <a:pt x="5859" y="3343"/>
                      </a:lnTo>
                      <a:lnTo>
                        <a:pt x="5922" y="3381"/>
                      </a:lnTo>
                      <a:lnTo>
                        <a:pt x="5930" y="3386"/>
                      </a:lnTo>
                      <a:lnTo>
                        <a:pt x="5991" y="3426"/>
                      </a:lnTo>
                      <a:lnTo>
                        <a:pt x="5998" y="3431"/>
                      </a:lnTo>
                      <a:lnTo>
                        <a:pt x="6058" y="3473"/>
                      </a:lnTo>
                      <a:lnTo>
                        <a:pt x="6065" y="3479"/>
                      </a:lnTo>
                      <a:lnTo>
                        <a:pt x="6123" y="3523"/>
                      </a:lnTo>
                      <a:lnTo>
                        <a:pt x="6123" y="3523"/>
                      </a:lnTo>
                      <a:close/>
                      <a:moveTo>
                        <a:pt x="5177" y="4470"/>
                      </a:moveTo>
                      <a:lnTo>
                        <a:pt x="5767" y="3880"/>
                      </a:lnTo>
                      <a:lnTo>
                        <a:pt x="5765" y="3878"/>
                      </a:lnTo>
                      <a:lnTo>
                        <a:pt x="5713" y="3841"/>
                      </a:lnTo>
                      <a:lnTo>
                        <a:pt x="5660" y="3806"/>
                      </a:lnTo>
                      <a:lnTo>
                        <a:pt x="5605" y="3774"/>
                      </a:lnTo>
                      <a:lnTo>
                        <a:pt x="5550" y="3743"/>
                      </a:lnTo>
                      <a:lnTo>
                        <a:pt x="5493" y="3715"/>
                      </a:lnTo>
                      <a:lnTo>
                        <a:pt x="5435" y="3688"/>
                      </a:lnTo>
                      <a:lnTo>
                        <a:pt x="5376" y="3664"/>
                      </a:lnTo>
                      <a:lnTo>
                        <a:pt x="5317" y="3642"/>
                      </a:lnTo>
                      <a:lnTo>
                        <a:pt x="5257" y="3622"/>
                      </a:lnTo>
                      <a:lnTo>
                        <a:pt x="5196" y="3605"/>
                      </a:lnTo>
                      <a:lnTo>
                        <a:pt x="5134" y="3590"/>
                      </a:lnTo>
                      <a:lnTo>
                        <a:pt x="5072" y="3577"/>
                      </a:lnTo>
                      <a:lnTo>
                        <a:pt x="5010" y="3566"/>
                      </a:lnTo>
                      <a:lnTo>
                        <a:pt x="4947" y="3558"/>
                      </a:lnTo>
                      <a:lnTo>
                        <a:pt x="4884" y="3552"/>
                      </a:lnTo>
                      <a:lnTo>
                        <a:pt x="4821" y="3548"/>
                      </a:lnTo>
                      <a:lnTo>
                        <a:pt x="4757" y="3547"/>
                      </a:lnTo>
                      <a:lnTo>
                        <a:pt x="4693" y="3548"/>
                      </a:lnTo>
                      <a:lnTo>
                        <a:pt x="4630" y="3552"/>
                      </a:lnTo>
                      <a:lnTo>
                        <a:pt x="4566" y="3558"/>
                      </a:lnTo>
                      <a:lnTo>
                        <a:pt x="4503" y="3566"/>
                      </a:lnTo>
                      <a:lnTo>
                        <a:pt x="4441" y="3577"/>
                      </a:lnTo>
                      <a:lnTo>
                        <a:pt x="4379" y="3590"/>
                      </a:lnTo>
                      <a:lnTo>
                        <a:pt x="4317" y="3605"/>
                      </a:lnTo>
                      <a:lnTo>
                        <a:pt x="4256" y="3622"/>
                      </a:lnTo>
                      <a:lnTo>
                        <a:pt x="4196" y="3642"/>
                      </a:lnTo>
                      <a:lnTo>
                        <a:pt x="4137" y="3664"/>
                      </a:lnTo>
                      <a:lnTo>
                        <a:pt x="4078" y="3688"/>
                      </a:lnTo>
                      <a:lnTo>
                        <a:pt x="4020" y="3715"/>
                      </a:lnTo>
                      <a:lnTo>
                        <a:pt x="3963" y="3743"/>
                      </a:lnTo>
                      <a:lnTo>
                        <a:pt x="3908" y="3774"/>
                      </a:lnTo>
                      <a:lnTo>
                        <a:pt x="3854" y="3806"/>
                      </a:lnTo>
                      <a:lnTo>
                        <a:pt x="3800" y="3841"/>
                      </a:lnTo>
                      <a:lnTo>
                        <a:pt x="3749" y="3878"/>
                      </a:lnTo>
                      <a:lnTo>
                        <a:pt x="3698" y="3917"/>
                      </a:lnTo>
                      <a:lnTo>
                        <a:pt x="3650" y="3957"/>
                      </a:lnTo>
                      <a:lnTo>
                        <a:pt x="3603" y="3999"/>
                      </a:lnTo>
                      <a:lnTo>
                        <a:pt x="3557" y="4043"/>
                      </a:lnTo>
                      <a:lnTo>
                        <a:pt x="3513" y="4089"/>
                      </a:lnTo>
                      <a:lnTo>
                        <a:pt x="3471" y="4136"/>
                      </a:lnTo>
                      <a:lnTo>
                        <a:pt x="3431" y="4185"/>
                      </a:lnTo>
                      <a:lnTo>
                        <a:pt x="3392" y="4235"/>
                      </a:lnTo>
                      <a:lnTo>
                        <a:pt x="3355" y="4287"/>
                      </a:lnTo>
                      <a:lnTo>
                        <a:pt x="3320" y="4340"/>
                      </a:lnTo>
                      <a:lnTo>
                        <a:pt x="3288" y="4395"/>
                      </a:lnTo>
                      <a:lnTo>
                        <a:pt x="3257" y="4451"/>
                      </a:lnTo>
                      <a:lnTo>
                        <a:pt x="3228" y="4508"/>
                      </a:lnTo>
                      <a:lnTo>
                        <a:pt x="3202" y="4565"/>
                      </a:lnTo>
                      <a:lnTo>
                        <a:pt x="3177" y="4624"/>
                      </a:lnTo>
                      <a:lnTo>
                        <a:pt x="3155" y="4683"/>
                      </a:lnTo>
                      <a:lnTo>
                        <a:pt x="3135" y="4744"/>
                      </a:lnTo>
                      <a:lnTo>
                        <a:pt x="3118" y="4804"/>
                      </a:lnTo>
                      <a:lnTo>
                        <a:pt x="3103" y="4866"/>
                      </a:lnTo>
                      <a:lnTo>
                        <a:pt x="3090" y="4928"/>
                      </a:lnTo>
                      <a:lnTo>
                        <a:pt x="3079" y="4990"/>
                      </a:lnTo>
                      <a:lnTo>
                        <a:pt x="3071" y="5053"/>
                      </a:lnTo>
                      <a:lnTo>
                        <a:pt x="3065" y="5116"/>
                      </a:lnTo>
                      <a:lnTo>
                        <a:pt x="3061" y="5179"/>
                      </a:lnTo>
                      <a:lnTo>
                        <a:pt x="3060" y="5243"/>
                      </a:lnTo>
                      <a:lnTo>
                        <a:pt x="3061" y="5307"/>
                      </a:lnTo>
                      <a:lnTo>
                        <a:pt x="3065" y="5370"/>
                      </a:lnTo>
                      <a:lnTo>
                        <a:pt x="3071" y="5434"/>
                      </a:lnTo>
                      <a:lnTo>
                        <a:pt x="3079" y="5497"/>
                      </a:lnTo>
                      <a:lnTo>
                        <a:pt x="3090" y="5559"/>
                      </a:lnTo>
                      <a:lnTo>
                        <a:pt x="3103" y="5621"/>
                      </a:lnTo>
                      <a:lnTo>
                        <a:pt x="3118" y="5683"/>
                      </a:lnTo>
                      <a:lnTo>
                        <a:pt x="3135" y="5743"/>
                      </a:lnTo>
                      <a:lnTo>
                        <a:pt x="3155" y="5804"/>
                      </a:lnTo>
                      <a:lnTo>
                        <a:pt x="3177" y="5863"/>
                      </a:lnTo>
                      <a:lnTo>
                        <a:pt x="3202" y="5922"/>
                      </a:lnTo>
                      <a:lnTo>
                        <a:pt x="3228" y="5979"/>
                      </a:lnTo>
                      <a:lnTo>
                        <a:pt x="3257" y="6036"/>
                      </a:lnTo>
                      <a:lnTo>
                        <a:pt x="3288" y="6092"/>
                      </a:lnTo>
                      <a:lnTo>
                        <a:pt x="3320" y="6147"/>
                      </a:lnTo>
                      <a:lnTo>
                        <a:pt x="3355" y="6200"/>
                      </a:lnTo>
                      <a:lnTo>
                        <a:pt x="3392" y="6252"/>
                      </a:lnTo>
                      <a:lnTo>
                        <a:pt x="3431" y="6302"/>
                      </a:lnTo>
                      <a:lnTo>
                        <a:pt x="3471" y="6350"/>
                      </a:lnTo>
                      <a:lnTo>
                        <a:pt x="3513" y="6398"/>
                      </a:lnTo>
                      <a:lnTo>
                        <a:pt x="3557" y="6443"/>
                      </a:lnTo>
                      <a:lnTo>
                        <a:pt x="3602" y="6487"/>
                      </a:lnTo>
                      <a:lnTo>
                        <a:pt x="3650" y="6529"/>
                      </a:lnTo>
                      <a:lnTo>
                        <a:pt x="3698" y="6569"/>
                      </a:lnTo>
                      <a:lnTo>
                        <a:pt x="3748" y="6608"/>
                      </a:lnTo>
                      <a:lnTo>
                        <a:pt x="3800" y="6645"/>
                      </a:lnTo>
                      <a:lnTo>
                        <a:pt x="3853" y="6680"/>
                      </a:lnTo>
                      <a:lnTo>
                        <a:pt x="3908" y="6712"/>
                      </a:lnTo>
                      <a:lnTo>
                        <a:pt x="3964" y="6743"/>
                      </a:lnTo>
                      <a:lnTo>
                        <a:pt x="4021" y="6772"/>
                      </a:lnTo>
                      <a:lnTo>
                        <a:pt x="4078" y="6798"/>
                      </a:lnTo>
                      <a:lnTo>
                        <a:pt x="4137" y="6823"/>
                      </a:lnTo>
                      <a:lnTo>
                        <a:pt x="4196" y="6845"/>
                      </a:lnTo>
                      <a:lnTo>
                        <a:pt x="4257" y="6865"/>
                      </a:lnTo>
                      <a:lnTo>
                        <a:pt x="4317" y="6882"/>
                      </a:lnTo>
                      <a:lnTo>
                        <a:pt x="4379" y="6897"/>
                      </a:lnTo>
                      <a:lnTo>
                        <a:pt x="4441" y="6910"/>
                      </a:lnTo>
                      <a:lnTo>
                        <a:pt x="4503" y="6921"/>
                      </a:lnTo>
                      <a:lnTo>
                        <a:pt x="4566" y="6929"/>
                      </a:lnTo>
                      <a:lnTo>
                        <a:pt x="4630" y="6935"/>
                      </a:lnTo>
                      <a:lnTo>
                        <a:pt x="4693" y="6939"/>
                      </a:lnTo>
                      <a:lnTo>
                        <a:pt x="4757" y="6940"/>
                      </a:lnTo>
                      <a:lnTo>
                        <a:pt x="4821" y="6939"/>
                      </a:lnTo>
                      <a:lnTo>
                        <a:pt x="4884" y="6935"/>
                      </a:lnTo>
                      <a:lnTo>
                        <a:pt x="4947" y="6929"/>
                      </a:lnTo>
                      <a:lnTo>
                        <a:pt x="5010" y="6921"/>
                      </a:lnTo>
                      <a:lnTo>
                        <a:pt x="5072" y="6910"/>
                      </a:lnTo>
                      <a:lnTo>
                        <a:pt x="5134" y="6897"/>
                      </a:lnTo>
                      <a:lnTo>
                        <a:pt x="5196" y="6882"/>
                      </a:lnTo>
                      <a:lnTo>
                        <a:pt x="5256" y="6865"/>
                      </a:lnTo>
                      <a:lnTo>
                        <a:pt x="5317" y="6845"/>
                      </a:lnTo>
                      <a:lnTo>
                        <a:pt x="5376" y="6823"/>
                      </a:lnTo>
                      <a:lnTo>
                        <a:pt x="5435" y="6798"/>
                      </a:lnTo>
                      <a:lnTo>
                        <a:pt x="5492" y="6772"/>
                      </a:lnTo>
                      <a:lnTo>
                        <a:pt x="5549" y="6743"/>
                      </a:lnTo>
                      <a:lnTo>
                        <a:pt x="5605" y="6712"/>
                      </a:lnTo>
                      <a:lnTo>
                        <a:pt x="5660" y="6680"/>
                      </a:lnTo>
                      <a:lnTo>
                        <a:pt x="5713" y="6645"/>
                      </a:lnTo>
                      <a:lnTo>
                        <a:pt x="5765" y="6608"/>
                      </a:lnTo>
                      <a:lnTo>
                        <a:pt x="5815" y="6569"/>
                      </a:lnTo>
                      <a:lnTo>
                        <a:pt x="5864" y="6529"/>
                      </a:lnTo>
                      <a:lnTo>
                        <a:pt x="5911" y="6487"/>
                      </a:lnTo>
                      <a:lnTo>
                        <a:pt x="5957" y="6443"/>
                      </a:lnTo>
                      <a:lnTo>
                        <a:pt x="6001" y="6397"/>
                      </a:lnTo>
                      <a:lnTo>
                        <a:pt x="6043" y="6350"/>
                      </a:lnTo>
                      <a:lnTo>
                        <a:pt x="6083" y="6302"/>
                      </a:lnTo>
                      <a:lnTo>
                        <a:pt x="6122" y="6251"/>
                      </a:lnTo>
                      <a:lnTo>
                        <a:pt x="6159" y="6200"/>
                      </a:lnTo>
                      <a:lnTo>
                        <a:pt x="6194" y="6146"/>
                      </a:lnTo>
                      <a:lnTo>
                        <a:pt x="6226" y="6092"/>
                      </a:lnTo>
                      <a:lnTo>
                        <a:pt x="6257" y="6037"/>
                      </a:lnTo>
                      <a:lnTo>
                        <a:pt x="6285" y="5980"/>
                      </a:lnTo>
                      <a:lnTo>
                        <a:pt x="6312" y="5922"/>
                      </a:lnTo>
                      <a:lnTo>
                        <a:pt x="6336" y="5863"/>
                      </a:lnTo>
                      <a:lnTo>
                        <a:pt x="6358" y="5804"/>
                      </a:lnTo>
                      <a:lnTo>
                        <a:pt x="6378" y="5744"/>
                      </a:lnTo>
                      <a:lnTo>
                        <a:pt x="6395" y="5683"/>
                      </a:lnTo>
                      <a:lnTo>
                        <a:pt x="6410" y="5621"/>
                      </a:lnTo>
                      <a:lnTo>
                        <a:pt x="6423" y="5559"/>
                      </a:lnTo>
                      <a:lnTo>
                        <a:pt x="6434" y="5497"/>
                      </a:lnTo>
                      <a:lnTo>
                        <a:pt x="6442" y="5434"/>
                      </a:lnTo>
                      <a:lnTo>
                        <a:pt x="6448" y="5370"/>
                      </a:lnTo>
                      <a:lnTo>
                        <a:pt x="6452" y="5307"/>
                      </a:lnTo>
                      <a:lnTo>
                        <a:pt x="6453" y="5243"/>
                      </a:lnTo>
                      <a:lnTo>
                        <a:pt x="6452" y="5179"/>
                      </a:lnTo>
                      <a:lnTo>
                        <a:pt x="6448" y="5116"/>
                      </a:lnTo>
                      <a:lnTo>
                        <a:pt x="6442" y="5053"/>
                      </a:lnTo>
                      <a:lnTo>
                        <a:pt x="6434" y="4990"/>
                      </a:lnTo>
                      <a:lnTo>
                        <a:pt x="6423" y="4928"/>
                      </a:lnTo>
                      <a:lnTo>
                        <a:pt x="6410" y="4866"/>
                      </a:lnTo>
                      <a:lnTo>
                        <a:pt x="6395" y="4804"/>
                      </a:lnTo>
                      <a:lnTo>
                        <a:pt x="6378" y="4743"/>
                      </a:lnTo>
                      <a:lnTo>
                        <a:pt x="6358" y="4683"/>
                      </a:lnTo>
                      <a:lnTo>
                        <a:pt x="6336" y="4624"/>
                      </a:lnTo>
                      <a:lnTo>
                        <a:pt x="6312" y="4565"/>
                      </a:lnTo>
                      <a:lnTo>
                        <a:pt x="6285" y="4507"/>
                      </a:lnTo>
                      <a:lnTo>
                        <a:pt x="6257" y="4450"/>
                      </a:lnTo>
                      <a:lnTo>
                        <a:pt x="6226" y="4395"/>
                      </a:lnTo>
                      <a:lnTo>
                        <a:pt x="6194" y="4340"/>
                      </a:lnTo>
                      <a:lnTo>
                        <a:pt x="6159" y="4287"/>
                      </a:lnTo>
                      <a:lnTo>
                        <a:pt x="6122" y="4235"/>
                      </a:lnTo>
                      <a:lnTo>
                        <a:pt x="6120" y="4233"/>
                      </a:lnTo>
                      <a:lnTo>
                        <a:pt x="5530" y="4823"/>
                      </a:lnTo>
                      <a:lnTo>
                        <a:pt x="5534" y="4830"/>
                      </a:lnTo>
                      <a:lnTo>
                        <a:pt x="5536" y="4834"/>
                      </a:lnTo>
                      <a:lnTo>
                        <a:pt x="5549" y="4859"/>
                      </a:lnTo>
                      <a:lnTo>
                        <a:pt x="5551" y="4864"/>
                      </a:lnTo>
                      <a:lnTo>
                        <a:pt x="5562" y="4889"/>
                      </a:lnTo>
                      <a:lnTo>
                        <a:pt x="5565" y="4894"/>
                      </a:lnTo>
                      <a:lnTo>
                        <a:pt x="5575" y="4919"/>
                      </a:lnTo>
                      <a:lnTo>
                        <a:pt x="5577" y="4924"/>
                      </a:lnTo>
                      <a:lnTo>
                        <a:pt x="5587" y="4950"/>
                      </a:lnTo>
                      <a:lnTo>
                        <a:pt x="5588" y="4955"/>
                      </a:lnTo>
                      <a:lnTo>
                        <a:pt x="5597" y="4981"/>
                      </a:lnTo>
                      <a:lnTo>
                        <a:pt x="5599" y="4986"/>
                      </a:lnTo>
                      <a:lnTo>
                        <a:pt x="5606" y="5012"/>
                      </a:lnTo>
                      <a:lnTo>
                        <a:pt x="5608" y="5018"/>
                      </a:lnTo>
                      <a:lnTo>
                        <a:pt x="5614" y="5044"/>
                      </a:lnTo>
                      <a:lnTo>
                        <a:pt x="5615" y="5050"/>
                      </a:lnTo>
                      <a:lnTo>
                        <a:pt x="5621" y="5076"/>
                      </a:lnTo>
                      <a:lnTo>
                        <a:pt x="5622" y="5082"/>
                      </a:lnTo>
                      <a:lnTo>
                        <a:pt x="5627" y="5109"/>
                      </a:lnTo>
                      <a:lnTo>
                        <a:pt x="5627" y="5114"/>
                      </a:lnTo>
                      <a:lnTo>
                        <a:pt x="5631" y="5141"/>
                      </a:lnTo>
                      <a:lnTo>
                        <a:pt x="5632" y="5147"/>
                      </a:lnTo>
                      <a:lnTo>
                        <a:pt x="5634" y="5174"/>
                      </a:lnTo>
                      <a:lnTo>
                        <a:pt x="5635" y="5180"/>
                      </a:lnTo>
                      <a:lnTo>
                        <a:pt x="5636" y="5207"/>
                      </a:lnTo>
                      <a:lnTo>
                        <a:pt x="5636" y="5213"/>
                      </a:lnTo>
                      <a:lnTo>
                        <a:pt x="5637" y="5240"/>
                      </a:lnTo>
                      <a:lnTo>
                        <a:pt x="5637" y="5246"/>
                      </a:lnTo>
                      <a:lnTo>
                        <a:pt x="5636" y="5273"/>
                      </a:lnTo>
                      <a:lnTo>
                        <a:pt x="5636" y="5279"/>
                      </a:lnTo>
                      <a:lnTo>
                        <a:pt x="5635" y="5306"/>
                      </a:lnTo>
                      <a:lnTo>
                        <a:pt x="5634" y="5312"/>
                      </a:lnTo>
                      <a:lnTo>
                        <a:pt x="5632" y="5339"/>
                      </a:lnTo>
                      <a:lnTo>
                        <a:pt x="5631" y="5345"/>
                      </a:lnTo>
                      <a:lnTo>
                        <a:pt x="5627" y="5372"/>
                      </a:lnTo>
                      <a:lnTo>
                        <a:pt x="5627" y="5377"/>
                      </a:lnTo>
                      <a:lnTo>
                        <a:pt x="5622" y="5404"/>
                      </a:lnTo>
                      <a:lnTo>
                        <a:pt x="5621" y="5410"/>
                      </a:lnTo>
                      <a:lnTo>
                        <a:pt x="5615" y="5436"/>
                      </a:lnTo>
                      <a:lnTo>
                        <a:pt x="5614" y="5442"/>
                      </a:lnTo>
                      <a:lnTo>
                        <a:pt x="5608" y="5468"/>
                      </a:lnTo>
                      <a:lnTo>
                        <a:pt x="5606" y="5474"/>
                      </a:lnTo>
                      <a:lnTo>
                        <a:pt x="5599" y="5500"/>
                      </a:lnTo>
                      <a:lnTo>
                        <a:pt x="5597" y="5505"/>
                      </a:lnTo>
                      <a:lnTo>
                        <a:pt x="5588" y="5531"/>
                      </a:lnTo>
                      <a:lnTo>
                        <a:pt x="5587" y="5536"/>
                      </a:lnTo>
                      <a:lnTo>
                        <a:pt x="5577" y="5562"/>
                      </a:lnTo>
                      <a:lnTo>
                        <a:pt x="5575" y="5567"/>
                      </a:lnTo>
                      <a:lnTo>
                        <a:pt x="5565" y="5592"/>
                      </a:lnTo>
                      <a:lnTo>
                        <a:pt x="5562" y="5597"/>
                      </a:lnTo>
                      <a:lnTo>
                        <a:pt x="5551" y="5622"/>
                      </a:lnTo>
                      <a:lnTo>
                        <a:pt x="5549" y="5627"/>
                      </a:lnTo>
                      <a:lnTo>
                        <a:pt x="5536" y="5652"/>
                      </a:lnTo>
                      <a:lnTo>
                        <a:pt x="5534" y="5656"/>
                      </a:lnTo>
                      <a:lnTo>
                        <a:pt x="5520" y="5680"/>
                      </a:lnTo>
                      <a:lnTo>
                        <a:pt x="5518" y="5685"/>
                      </a:lnTo>
                      <a:lnTo>
                        <a:pt x="5503" y="5709"/>
                      </a:lnTo>
                      <a:lnTo>
                        <a:pt x="5500" y="5714"/>
                      </a:lnTo>
                      <a:lnTo>
                        <a:pt x="5485" y="5737"/>
                      </a:lnTo>
                      <a:lnTo>
                        <a:pt x="5482" y="5741"/>
                      </a:lnTo>
                      <a:lnTo>
                        <a:pt x="5466" y="5763"/>
                      </a:lnTo>
                      <a:lnTo>
                        <a:pt x="5463" y="5768"/>
                      </a:lnTo>
                      <a:lnTo>
                        <a:pt x="5447" y="5790"/>
                      </a:lnTo>
                      <a:lnTo>
                        <a:pt x="5443" y="5794"/>
                      </a:lnTo>
                      <a:lnTo>
                        <a:pt x="5426" y="5815"/>
                      </a:lnTo>
                      <a:lnTo>
                        <a:pt x="5422" y="5819"/>
                      </a:lnTo>
                      <a:lnTo>
                        <a:pt x="5404" y="5839"/>
                      </a:lnTo>
                      <a:lnTo>
                        <a:pt x="5400" y="5844"/>
                      </a:lnTo>
                      <a:lnTo>
                        <a:pt x="5381" y="5863"/>
                      </a:lnTo>
                      <a:lnTo>
                        <a:pt x="5377" y="5867"/>
                      </a:lnTo>
                      <a:lnTo>
                        <a:pt x="5358" y="5886"/>
                      </a:lnTo>
                      <a:lnTo>
                        <a:pt x="5354" y="5890"/>
                      </a:lnTo>
                      <a:lnTo>
                        <a:pt x="5333" y="5908"/>
                      </a:lnTo>
                      <a:lnTo>
                        <a:pt x="5329" y="5912"/>
                      </a:lnTo>
                      <a:lnTo>
                        <a:pt x="5308" y="5929"/>
                      </a:lnTo>
                      <a:lnTo>
                        <a:pt x="5304" y="5933"/>
                      </a:lnTo>
                      <a:lnTo>
                        <a:pt x="5282" y="5949"/>
                      </a:lnTo>
                      <a:lnTo>
                        <a:pt x="5278" y="5953"/>
                      </a:lnTo>
                      <a:lnTo>
                        <a:pt x="5256" y="5968"/>
                      </a:lnTo>
                      <a:lnTo>
                        <a:pt x="5251" y="5972"/>
                      </a:lnTo>
                      <a:lnTo>
                        <a:pt x="5228" y="5987"/>
                      </a:lnTo>
                      <a:lnTo>
                        <a:pt x="5224" y="5990"/>
                      </a:lnTo>
                      <a:lnTo>
                        <a:pt x="5200" y="6004"/>
                      </a:lnTo>
                      <a:lnTo>
                        <a:pt x="5194" y="6007"/>
                      </a:lnTo>
                      <a:lnTo>
                        <a:pt x="5170" y="6021"/>
                      </a:lnTo>
                      <a:lnTo>
                        <a:pt x="5165" y="6023"/>
                      </a:lnTo>
                      <a:lnTo>
                        <a:pt x="5141" y="6036"/>
                      </a:lnTo>
                      <a:lnTo>
                        <a:pt x="5136" y="6038"/>
                      </a:lnTo>
                      <a:lnTo>
                        <a:pt x="5111" y="6049"/>
                      </a:lnTo>
                      <a:lnTo>
                        <a:pt x="5106" y="6052"/>
                      </a:lnTo>
                      <a:lnTo>
                        <a:pt x="5081" y="6062"/>
                      </a:lnTo>
                      <a:lnTo>
                        <a:pt x="5075" y="6064"/>
                      </a:lnTo>
                      <a:lnTo>
                        <a:pt x="5050" y="6073"/>
                      </a:lnTo>
                      <a:lnTo>
                        <a:pt x="5044" y="6075"/>
                      </a:lnTo>
                      <a:lnTo>
                        <a:pt x="5018" y="6084"/>
                      </a:lnTo>
                      <a:lnTo>
                        <a:pt x="5013" y="6085"/>
                      </a:lnTo>
                      <a:lnTo>
                        <a:pt x="4987" y="6093"/>
                      </a:lnTo>
                      <a:lnTo>
                        <a:pt x="4982" y="6094"/>
                      </a:lnTo>
                      <a:lnTo>
                        <a:pt x="4955" y="6101"/>
                      </a:lnTo>
                      <a:lnTo>
                        <a:pt x="4950" y="6102"/>
                      </a:lnTo>
                      <a:lnTo>
                        <a:pt x="4923" y="6107"/>
                      </a:lnTo>
                      <a:lnTo>
                        <a:pt x="4918" y="6108"/>
                      </a:lnTo>
                      <a:lnTo>
                        <a:pt x="4891" y="6113"/>
                      </a:lnTo>
                      <a:lnTo>
                        <a:pt x="4885" y="6114"/>
                      </a:lnTo>
                      <a:lnTo>
                        <a:pt x="4858" y="6117"/>
                      </a:lnTo>
                      <a:lnTo>
                        <a:pt x="4853" y="6118"/>
                      </a:lnTo>
                      <a:lnTo>
                        <a:pt x="4825" y="6120"/>
                      </a:lnTo>
                      <a:lnTo>
                        <a:pt x="4820" y="6121"/>
                      </a:lnTo>
                      <a:lnTo>
                        <a:pt x="4793" y="6122"/>
                      </a:lnTo>
                      <a:lnTo>
                        <a:pt x="4787" y="6122"/>
                      </a:lnTo>
                      <a:lnTo>
                        <a:pt x="4760" y="6123"/>
                      </a:lnTo>
                      <a:lnTo>
                        <a:pt x="4754" y="6123"/>
                      </a:lnTo>
                      <a:lnTo>
                        <a:pt x="4727" y="6122"/>
                      </a:lnTo>
                      <a:lnTo>
                        <a:pt x="4721" y="6122"/>
                      </a:lnTo>
                      <a:lnTo>
                        <a:pt x="4694" y="6121"/>
                      </a:lnTo>
                      <a:lnTo>
                        <a:pt x="4689" y="6120"/>
                      </a:lnTo>
                      <a:lnTo>
                        <a:pt x="4661" y="6118"/>
                      </a:lnTo>
                      <a:lnTo>
                        <a:pt x="4656" y="6117"/>
                      </a:lnTo>
                      <a:lnTo>
                        <a:pt x="4629" y="6114"/>
                      </a:lnTo>
                      <a:lnTo>
                        <a:pt x="4623" y="6113"/>
                      </a:lnTo>
                      <a:lnTo>
                        <a:pt x="4596" y="6108"/>
                      </a:lnTo>
                      <a:lnTo>
                        <a:pt x="4591" y="6107"/>
                      </a:lnTo>
                      <a:lnTo>
                        <a:pt x="4564" y="6102"/>
                      </a:lnTo>
                      <a:lnTo>
                        <a:pt x="4559" y="6101"/>
                      </a:lnTo>
                      <a:lnTo>
                        <a:pt x="4532" y="6094"/>
                      </a:lnTo>
                      <a:lnTo>
                        <a:pt x="4527" y="6093"/>
                      </a:lnTo>
                      <a:lnTo>
                        <a:pt x="4501" y="6085"/>
                      </a:lnTo>
                      <a:lnTo>
                        <a:pt x="4496" y="6084"/>
                      </a:lnTo>
                      <a:lnTo>
                        <a:pt x="4470" y="6075"/>
                      </a:lnTo>
                      <a:lnTo>
                        <a:pt x="4464" y="6073"/>
                      </a:lnTo>
                      <a:lnTo>
                        <a:pt x="4439" y="6064"/>
                      </a:lnTo>
                      <a:lnTo>
                        <a:pt x="4433" y="6062"/>
                      </a:lnTo>
                      <a:lnTo>
                        <a:pt x="4408" y="6052"/>
                      </a:lnTo>
                      <a:lnTo>
                        <a:pt x="4403" y="6049"/>
                      </a:lnTo>
                      <a:lnTo>
                        <a:pt x="4378" y="6038"/>
                      </a:lnTo>
                      <a:lnTo>
                        <a:pt x="4373" y="6036"/>
                      </a:lnTo>
                      <a:lnTo>
                        <a:pt x="4349" y="6023"/>
                      </a:lnTo>
                      <a:lnTo>
                        <a:pt x="4344" y="6021"/>
                      </a:lnTo>
                      <a:lnTo>
                        <a:pt x="4320" y="6007"/>
                      </a:lnTo>
                      <a:lnTo>
                        <a:pt x="4314" y="6004"/>
                      </a:lnTo>
                      <a:lnTo>
                        <a:pt x="4290" y="5990"/>
                      </a:lnTo>
                      <a:lnTo>
                        <a:pt x="4286" y="5987"/>
                      </a:lnTo>
                      <a:lnTo>
                        <a:pt x="4263" y="5972"/>
                      </a:lnTo>
                      <a:lnTo>
                        <a:pt x="4258" y="5969"/>
                      </a:lnTo>
                      <a:lnTo>
                        <a:pt x="4236" y="5953"/>
                      </a:lnTo>
                      <a:lnTo>
                        <a:pt x="4232" y="5949"/>
                      </a:lnTo>
                      <a:lnTo>
                        <a:pt x="4210" y="5933"/>
                      </a:lnTo>
                      <a:lnTo>
                        <a:pt x="4206" y="5929"/>
                      </a:lnTo>
                      <a:lnTo>
                        <a:pt x="4185" y="5912"/>
                      </a:lnTo>
                      <a:lnTo>
                        <a:pt x="4181" y="5908"/>
                      </a:lnTo>
                      <a:lnTo>
                        <a:pt x="4160" y="5890"/>
                      </a:lnTo>
                      <a:lnTo>
                        <a:pt x="4156" y="5886"/>
                      </a:lnTo>
                      <a:lnTo>
                        <a:pt x="4137" y="5867"/>
                      </a:lnTo>
                      <a:lnTo>
                        <a:pt x="4133" y="5863"/>
                      </a:lnTo>
                      <a:lnTo>
                        <a:pt x="4114" y="5844"/>
                      </a:lnTo>
                      <a:lnTo>
                        <a:pt x="4110" y="5840"/>
                      </a:lnTo>
                      <a:lnTo>
                        <a:pt x="4092" y="5819"/>
                      </a:lnTo>
                      <a:lnTo>
                        <a:pt x="4088" y="5815"/>
                      </a:lnTo>
                      <a:lnTo>
                        <a:pt x="4071" y="5794"/>
                      </a:lnTo>
                      <a:lnTo>
                        <a:pt x="4067" y="5790"/>
                      </a:lnTo>
                      <a:lnTo>
                        <a:pt x="4051" y="5768"/>
                      </a:lnTo>
                      <a:lnTo>
                        <a:pt x="4047" y="5764"/>
                      </a:lnTo>
                      <a:lnTo>
                        <a:pt x="4031" y="5742"/>
                      </a:lnTo>
                      <a:lnTo>
                        <a:pt x="4028" y="5737"/>
                      </a:lnTo>
                      <a:lnTo>
                        <a:pt x="4013" y="5714"/>
                      </a:lnTo>
                      <a:lnTo>
                        <a:pt x="4010" y="5710"/>
                      </a:lnTo>
                      <a:lnTo>
                        <a:pt x="3996" y="5686"/>
                      </a:lnTo>
                      <a:lnTo>
                        <a:pt x="3993" y="5680"/>
                      </a:lnTo>
                      <a:lnTo>
                        <a:pt x="3979" y="5656"/>
                      </a:lnTo>
                      <a:lnTo>
                        <a:pt x="3977" y="5651"/>
                      </a:lnTo>
                      <a:lnTo>
                        <a:pt x="3964" y="5627"/>
                      </a:lnTo>
                      <a:lnTo>
                        <a:pt x="3962" y="5622"/>
                      </a:lnTo>
                      <a:lnTo>
                        <a:pt x="3951" y="5597"/>
                      </a:lnTo>
                      <a:lnTo>
                        <a:pt x="3948" y="5592"/>
                      </a:lnTo>
                      <a:lnTo>
                        <a:pt x="3938" y="5567"/>
                      </a:lnTo>
                      <a:lnTo>
                        <a:pt x="3936" y="5561"/>
                      </a:lnTo>
                      <a:lnTo>
                        <a:pt x="3927" y="5536"/>
                      </a:lnTo>
                      <a:lnTo>
                        <a:pt x="3925" y="5530"/>
                      </a:lnTo>
                      <a:lnTo>
                        <a:pt x="3916" y="5504"/>
                      </a:lnTo>
                      <a:lnTo>
                        <a:pt x="3915" y="5499"/>
                      </a:lnTo>
                      <a:lnTo>
                        <a:pt x="3907" y="5473"/>
                      </a:lnTo>
                      <a:lnTo>
                        <a:pt x="3906" y="5468"/>
                      </a:lnTo>
                      <a:lnTo>
                        <a:pt x="3899" y="5441"/>
                      </a:lnTo>
                      <a:lnTo>
                        <a:pt x="3898" y="5436"/>
                      </a:lnTo>
                      <a:lnTo>
                        <a:pt x="3893" y="5409"/>
                      </a:lnTo>
                      <a:lnTo>
                        <a:pt x="3892" y="5404"/>
                      </a:lnTo>
                      <a:lnTo>
                        <a:pt x="3887" y="5377"/>
                      </a:lnTo>
                      <a:lnTo>
                        <a:pt x="3886" y="5371"/>
                      </a:lnTo>
                      <a:lnTo>
                        <a:pt x="3883" y="5344"/>
                      </a:lnTo>
                      <a:lnTo>
                        <a:pt x="3882" y="5339"/>
                      </a:lnTo>
                      <a:lnTo>
                        <a:pt x="3880" y="5311"/>
                      </a:lnTo>
                      <a:lnTo>
                        <a:pt x="3879" y="5306"/>
                      </a:lnTo>
                      <a:lnTo>
                        <a:pt x="3878" y="5279"/>
                      </a:lnTo>
                      <a:lnTo>
                        <a:pt x="3878" y="5273"/>
                      </a:lnTo>
                      <a:lnTo>
                        <a:pt x="3877" y="5246"/>
                      </a:lnTo>
                      <a:lnTo>
                        <a:pt x="3877" y="5240"/>
                      </a:lnTo>
                      <a:lnTo>
                        <a:pt x="3878" y="5213"/>
                      </a:lnTo>
                      <a:lnTo>
                        <a:pt x="3878" y="5207"/>
                      </a:lnTo>
                      <a:lnTo>
                        <a:pt x="3879" y="5180"/>
                      </a:lnTo>
                      <a:lnTo>
                        <a:pt x="3880" y="5175"/>
                      </a:lnTo>
                      <a:lnTo>
                        <a:pt x="3882" y="5147"/>
                      </a:lnTo>
                      <a:lnTo>
                        <a:pt x="3883" y="5142"/>
                      </a:lnTo>
                      <a:lnTo>
                        <a:pt x="3886" y="5115"/>
                      </a:lnTo>
                      <a:lnTo>
                        <a:pt x="3887" y="5109"/>
                      </a:lnTo>
                      <a:lnTo>
                        <a:pt x="3892" y="5082"/>
                      </a:lnTo>
                      <a:lnTo>
                        <a:pt x="3893" y="5077"/>
                      </a:lnTo>
                      <a:lnTo>
                        <a:pt x="3898" y="5050"/>
                      </a:lnTo>
                      <a:lnTo>
                        <a:pt x="3899" y="5045"/>
                      </a:lnTo>
                      <a:lnTo>
                        <a:pt x="3906" y="5018"/>
                      </a:lnTo>
                      <a:lnTo>
                        <a:pt x="3907" y="5013"/>
                      </a:lnTo>
                      <a:lnTo>
                        <a:pt x="3915" y="4987"/>
                      </a:lnTo>
                      <a:lnTo>
                        <a:pt x="3916" y="4982"/>
                      </a:lnTo>
                      <a:lnTo>
                        <a:pt x="3925" y="4956"/>
                      </a:lnTo>
                      <a:lnTo>
                        <a:pt x="3927" y="4950"/>
                      </a:lnTo>
                      <a:lnTo>
                        <a:pt x="3936" y="4925"/>
                      </a:lnTo>
                      <a:lnTo>
                        <a:pt x="3938" y="4919"/>
                      </a:lnTo>
                      <a:lnTo>
                        <a:pt x="3948" y="4894"/>
                      </a:lnTo>
                      <a:lnTo>
                        <a:pt x="3951" y="4889"/>
                      </a:lnTo>
                      <a:lnTo>
                        <a:pt x="3962" y="4864"/>
                      </a:lnTo>
                      <a:lnTo>
                        <a:pt x="3964" y="4859"/>
                      </a:lnTo>
                      <a:lnTo>
                        <a:pt x="3977" y="4835"/>
                      </a:lnTo>
                      <a:lnTo>
                        <a:pt x="3979" y="4830"/>
                      </a:lnTo>
                      <a:lnTo>
                        <a:pt x="3993" y="4806"/>
                      </a:lnTo>
                      <a:lnTo>
                        <a:pt x="3996" y="4800"/>
                      </a:lnTo>
                      <a:lnTo>
                        <a:pt x="4010" y="4776"/>
                      </a:lnTo>
                      <a:lnTo>
                        <a:pt x="4013" y="4772"/>
                      </a:lnTo>
                      <a:lnTo>
                        <a:pt x="4028" y="4749"/>
                      </a:lnTo>
                      <a:lnTo>
                        <a:pt x="4032" y="4744"/>
                      </a:lnTo>
                      <a:lnTo>
                        <a:pt x="4047" y="4722"/>
                      </a:lnTo>
                      <a:lnTo>
                        <a:pt x="4051" y="4718"/>
                      </a:lnTo>
                      <a:lnTo>
                        <a:pt x="4067" y="4696"/>
                      </a:lnTo>
                      <a:lnTo>
                        <a:pt x="4071" y="4692"/>
                      </a:lnTo>
                      <a:lnTo>
                        <a:pt x="4088" y="4671"/>
                      </a:lnTo>
                      <a:lnTo>
                        <a:pt x="4092" y="4667"/>
                      </a:lnTo>
                      <a:lnTo>
                        <a:pt x="4110" y="4646"/>
                      </a:lnTo>
                      <a:lnTo>
                        <a:pt x="4114" y="4642"/>
                      </a:lnTo>
                      <a:lnTo>
                        <a:pt x="4133" y="4623"/>
                      </a:lnTo>
                      <a:lnTo>
                        <a:pt x="4137" y="4619"/>
                      </a:lnTo>
                      <a:lnTo>
                        <a:pt x="4156" y="4600"/>
                      </a:lnTo>
                      <a:lnTo>
                        <a:pt x="4161" y="4596"/>
                      </a:lnTo>
                      <a:lnTo>
                        <a:pt x="4181" y="4578"/>
                      </a:lnTo>
                      <a:lnTo>
                        <a:pt x="4185" y="4574"/>
                      </a:lnTo>
                      <a:lnTo>
                        <a:pt x="4206" y="4557"/>
                      </a:lnTo>
                      <a:lnTo>
                        <a:pt x="4210" y="4553"/>
                      </a:lnTo>
                      <a:lnTo>
                        <a:pt x="4232" y="4537"/>
                      </a:lnTo>
                      <a:lnTo>
                        <a:pt x="4237" y="4534"/>
                      </a:lnTo>
                      <a:lnTo>
                        <a:pt x="4259" y="4518"/>
                      </a:lnTo>
                      <a:lnTo>
                        <a:pt x="4263" y="4515"/>
                      </a:lnTo>
                      <a:lnTo>
                        <a:pt x="4286" y="4500"/>
                      </a:lnTo>
                      <a:lnTo>
                        <a:pt x="4291" y="4497"/>
                      </a:lnTo>
                      <a:lnTo>
                        <a:pt x="4315" y="4482"/>
                      </a:lnTo>
                      <a:lnTo>
                        <a:pt x="4320" y="4480"/>
                      </a:lnTo>
                      <a:lnTo>
                        <a:pt x="4344" y="4466"/>
                      </a:lnTo>
                      <a:lnTo>
                        <a:pt x="4348" y="4464"/>
                      </a:lnTo>
                      <a:lnTo>
                        <a:pt x="4373" y="4451"/>
                      </a:lnTo>
                      <a:lnTo>
                        <a:pt x="4378" y="4449"/>
                      </a:lnTo>
                      <a:lnTo>
                        <a:pt x="4403" y="4438"/>
                      </a:lnTo>
                      <a:lnTo>
                        <a:pt x="4408" y="4435"/>
                      </a:lnTo>
                      <a:lnTo>
                        <a:pt x="4433" y="4425"/>
                      </a:lnTo>
                      <a:lnTo>
                        <a:pt x="4438" y="4423"/>
                      </a:lnTo>
                      <a:lnTo>
                        <a:pt x="4464" y="4413"/>
                      </a:lnTo>
                      <a:lnTo>
                        <a:pt x="4469" y="4412"/>
                      </a:lnTo>
                      <a:lnTo>
                        <a:pt x="4495" y="4403"/>
                      </a:lnTo>
                      <a:lnTo>
                        <a:pt x="4500" y="4401"/>
                      </a:lnTo>
                      <a:lnTo>
                        <a:pt x="4526" y="4394"/>
                      </a:lnTo>
                      <a:lnTo>
                        <a:pt x="4532" y="4392"/>
                      </a:lnTo>
                      <a:lnTo>
                        <a:pt x="4558" y="4386"/>
                      </a:lnTo>
                      <a:lnTo>
                        <a:pt x="4564" y="4385"/>
                      </a:lnTo>
                      <a:lnTo>
                        <a:pt x="4590" y="4379"/>
                      </a:lnTo>
                      <a:lnTo>
                        <a:pt x="4596" y="4378"/>
                      </a:lnTo>
                      <a:lnTo>
                        <a:pt x="4623" y="4373"/>
                      </a:lnTo>
                      <a:lnTo>
                        <a:pt x="4628" y="4373"/>
                      </a:lnTo>
                      <a:lnTo>
                        <a:pt x="4655" y="4369"/>
                      </a:lnTo>
                      <a:lnTo>
                        <a:pt x="4661" y="4368"/>
                      </a:lnTo>
                      <a:lnTo>
                        <a:pt x="4688" y="4366"/>
                      </a:lnTo>
                      <a:lnTo>
                        <a:pt x="4694" y="4365"/>
                      </a:lnTo>
                      <a:lnTo>
                        <a:pt x="4721" y="4364"/>
                      </a:lnTo>
                      <a:lnTo>
                        <a:pt x="4727" y="4364"/>
                      </a:lnTo>
                      <a:lnTo>
                        <a:pt x="4754" y="4363"/>
                      </a:lnTo>
                      <a:lnTo>
                        <a:pt x="4760" y="4363"/>
                      </a:lnTo>
                      <a:lnTo>
                        <a:pt x="4787" y="4364"/>
                      </a:lnTo>
                      <a:lnTo>
                        <a:pt x="4793" y="4364"/>
                      </a:lnTo>
                      <a:lnTo>
                        <a:pt x="4820" y="4365"/>
                      </a:lnTo>
                      <a:lnTo>
                        <a:pt x="4826" y="4366"/>
                      </a:lnTo>
                      <a:lnTo>
                        <a:pt x="4853" y="4368"/>
                      </a:lnTo>
                      <a:lnTo>
                        <a:pt x="4859" y="4369"/>
                      </a:lnTo>
                      <a:lnTo>
                        <a:pt x="4886" y="4373"/>
                      </a:lnTo>
                      <a:lnTo>
                        <a:pt x="4891" y="4373"/>
                      </a:lnTo>
                      <a:lnTo>
                        <a:pt x="4918" y="4378"/>
                      </a:lnTo>
                      <a:lnTo>
                        <a:pt x="4924" y="4379"/>
                      </a:lnTo>
                      <a:lnTo>
                        <a:pt x="4950" y="4385"/>
                      </a:lnTo>
                      <a:lnTo>
                        <a:pt x="4956" y="4386"/>
                      </a:lnTo>
                      <a:lnTo>
                        <a:pt x="4982" y="4392"/>
                      </a:lnTo>
                      <a:lnTo>
                        <a:pt x="4988" y="4394"/>
                      </a:lnTo>
                      <a:lnTo>
                        <a:pt x="5014" y="4401"/>
                      </a:lnTo>
                      <a:lnTo>
                        <a:pt x="5019" y="4403"/>
                      </a:lnTo>
                      <a:lnTo>
                        <a:pt x="5045" y="4412"/>
                      </a:lnTo>
                      <a:lnTo>
                        <a:pt x="5050" y="4413"/>
                      </a:lnTo>
                      <a:lnTo>
                        <a:pt x="5076" y="4423"/>
                      </a:lnTo>
                      <a:lnTo>
                        <a:pt x="5081" y="4425"/>
                      </a:lnTo>
                      <a:lnTo>
                        <a:pt x="5106" y="4435"/>
                      </a:lnTo>
                      <a:lnTo>
                        <a:pt x="5111" y="4438"/>
                      </a:lnTo>
                      <a:lnTo>
                        <a:pt x="5136" y="4449"/>
                      </a:lnTo>
                      <a:lnTo>
                        <a:pt x="5141" y="4451"/>
                      </a:lnTo>
                      <a:lnTo>
                        <a:pt x="5166" y="4464"/>
                      </a:lnTo>
                      <a:lnTo>
                        <a:pt x="5170" y="4466"/>
                      </a:lnTo>
                      <a:lnTo>
                        <a:pt x="5177" y="4470"/>
                      </a:lnTo>
                      <a:close/>
                      <a:moveTo>
                        <a:pt x="4559" y="5091"/>
                      </a:moveTo>
                      <a:lnTo>
                        <a:pt x="4580" y="5066"/>
                      </a:lnTo>
                      <a:lnTo>
                        <a:pt x="4950" y="4696"/>
                      </a:lnTo>
                      <a:lnTo>
                        <a:pt x="4948" y="4696"/>
                      </a:lnTo>
                      <a:lnTo>
                        <a:pt x="4928" y="4689"/>
                      </a:lnTo>
                      <a:lnTo>
                        <a:pt x="4907" y="4683"/>
                      </a:lnTo>
                      <a:lnTo>
                        <a:pt x="4886" y="4678"/>
                      </a:lnTo>
                      <a:lnTo>
                        <a:pt x="4865" y="4673"/>
                      </a:lnTo>
                      <a:lnTo>
                        <a:pt x="4843" y="4670"/>
                      </a:lnTo>
                      <a:lnTo>
                        <a:pt x="4822" y="4667"/>
                      </a:lnTo>
                      <a:lnTo>
                        <a:pt x="4800" y="4665"/>
                      </a:lnTo>
                      <a:lnTo>
                        <a:pt x="4779" y="4663"/>
                      </a:lnTo>
                      <a:lnTo>
                        <a:pt x="4757" y="4663"/>
                      </a:lnTo>
                      <a:lnTo>
                        <a:pt x="4735" y="4663"/>
                      </a:lnTo>
                      <a:lnTo>
                        <a:pt x="4714" y="4665"/>
                      </a:lnTo>
                      <a:lnTo>
                        <a:pt x="4692" y="4667"/>
                      </a:lnTo>
                      <a:lnTo>
                        <a:pt x="4671" y="4670"/>
                      </a:lnTo>
                      <a:lnTo>
                        <a:pt x="4649" y="4673"/>
                      </a:lnTo>
                      <a:lnTo>
                        <a:pt x="4628" y="4678"/>
                      </a:lnTo>
                      <a:lnTo>
                        <a:pt x="4607" y="4683"/>
                      </a:lnTo>
                      <a:lnTo>
                        <a:pt x="4586" y="4689"/>
                      </a:lnTo>
                      <a:lnTo>
                        <a:pt x="4566" y="4696"/>
                      </a:lnTo>
                      <a:lnTo>
                        <a:pt x="4545" y="4703"/>
                      </a:lnTo>
                      <a:lnTo>
                        <a:pt x="4525" y="4712"/>
                      </a:lnTo>
                      <a:lnTo>
                        <a:pt x="4506" y="4721"/>
                      </a:lnTo>
                      <a:lnTo>
                        <a:pt x="4486" y="4730"/>
                      </a:lnTo>
                      <a:lnTo>
                        <a:pt x="4467" y="4741"/>
                      </a:lnTo>
                      <a:lnTo>
                        <a:pt x="4448" y="4752"/>
                      </a:lnTo>
                      <a:lnTo>
                        <a:pt x="4430" y="4764"/>
                      </a:lnTo>
                      <a:lnTo>
                        <a:pt x="4412" y="4777"/>
                      </a:lnTo>
                      <a:lnTo>
                        <a:pt x="4395" y="4790"/>
                      </a:lnTo>
                      <a:lnTo>
                        <a:pt x="4378" y="4804"/>
                      </a:lnTo>
                      <a:lnTo>
                        <a:pt x="4362" y="4818"/>
                      </a:lnTo>
                      <a:lnTo>
                        <a:pt x="4347" y="4833"/>
                      </a:lnTo>
                      <a:lnTo>
                        <a:pt x="4332" y="4849"/>
                      </a:lnTo>
                      <a:lnTo>
                        <a:pt x="4317" y="4865"/>
                      </a:lnTo>
                      <a:lnTo>
                        <a:pt x="4303" y="4882"/>
                      </a:lnTo>
                      <a:lnTo>
                        <a:pt x="4290" y="4899"/>
                      </a:lnTo>
                      <a:lnTo>
                        <a:pt x="4277" y="4917"/>
                      </a:lnTo>
                      <a:lnTo>
                        <a:pt x="4265" y="4935"/>
                      </a:lnTo>
                      <a:lnTo>
                        <a:pt x="4254" y="4953"/>
                      </a:lnTo>
                      <a:lnTo>
                        <a:pt x="4243" y="4972"/>
                      </a:lnTo>
                      <a:lnTo>
                        <a:pt x="4234" y="4991"/>
                      </a:lnTo>
                      <a:lnTo>
                        <a:pt x="4225" y="5011"/>
                      </a:lnTo>
                      <a:lnTo>
                        <a:pt x="4217" y="5031"/>
                      </a:lnTo>
                      <a:lnTo>
                        <a:pt x="4209" y="5051"/>
                      </a:lnTo>
                      <a:lnTo>
                        <a:pt x="4202" y="5072"/>
                      </a:lnTo>
                      <a:lnTo>
                        <a:pt x="4197" y="5093"/>
                      </a:lnTo>
                      <a:lnTo>
                        <a:pt x="4191" y="5114"/>
                      </a:lnTo>
                      <a:lnTo>
                        <a:pt x="4187" y="5135"/>
                      </a:lnTo>
                      <a:lnTo>
                        <a:pt x="4183" y="5156"/>
                      </a:lnTo>
                      <a:lnTo>
                        <a:pt x="4181" y="5178"/>
                      </a:lnTo>
                      <a:lnTo>
                        <a:pt x="4179" y="5199"/>
                      </a:lnTo>
                      <a:lnTo>
                        <a:pt x="4177" y="5221"/>
                      </a:lnTo>
                      <a:lnTo>
                        <a:pt x="4177" y="5243"/>
                      </a:lnTo>
                      <a:lnTo>
                        <a:pt x="4177" y="5265"/>
                      </a:lnTo>
                      <a:lnTo>
                        <a:pt x="4179" y="5287"/>
                      </a:lnTo>
                      <a:lnTo>
                        <a:pt x="4181" y="5308"/>
                      </a:lnTo>
                      <a:lnTo>
                        <a:pt x="4183" y="5330"/>
                      </a:lnTo>
                      <a:lnTo>
                        <a:pt x="4187" y="5351"/>
                      </a:lnTo>
                      <a:lnTo>
                        <a:pt x="4191" y="5372"/>
                      </a:lnTo>
                      <a:lnTo>
                        <a:pt x="4197" y="5393"/>
                      </a:lnTo>
                      <a:lnTo>
                        <a:pt x="4202" y="5414"/>
                      </a:lnTo>
                      <a:lnTo>
                        <a:pt x="4209" y="5435"/>
                      </a:lnTo>
                      <a:lnTo>
                        <a:pt x="4217" y="5455"/>
                      </a:lnTo>
                      <a:lnTo>
                        <a:pt x="4225" y="5475"/>
                      </a:lnTo>
                      <a:lnTo>
                        <a:pt x="4234" y="5495"/>
                      </a:lnTo>
                      <a:lnTo>
                        <a:pt x="4243" y="5514"/>
                      </a:lnTo>
                      <a:lnTo>
                        <a:pt x="4254" y="5533"/>
                      </a:lnTo>
                      <a:lnTo>
                        <a:pt x="4265" y="5551"/>
                      </a:lnTo>
                      <a:lnTo>
                        <a:pt x="4277" y="5569"/>
                      </a:lnTo>
                      <a:lnTo>
                        <a:pt x="4290" y="5587"/>
                      </a:lnTo>
                      <a:lnTo>
                        <a:pt x="4303" y="5604"/>
                      </a:lnTo>
                      <a:lnTo>
                        <a:pt x="4317" y="5621"/>
                      </a:lnTo>
                      <a:lnTo>
                        <a:pt x="4332" y="5637"/>
                      </a:lnTo>
                      <a:lnTo>
                        <a:pt x="4347" y="5653"/>
                      </a:lnTo>
                      <a:lnTo>
                        <a:pt x="4363" y="5668"/>
                      </a:lnTo>
                      <a:lnTo>
                        <a:pt x="4379" y="5683"/>
                      </a:lnTo>
                      <a:lnTo>
                        <a:pt x="4396" y="5697"/>
                      </a:lnTo>
                      <a:lnTo>
                        <a:pt x="4413" y="5710"/>
                      </a:lnTo>
                      <a:lnTo>
                        <a:pt x="4431" y="5723"/>
                      </a:lnTo>
                      <a:lnTo>
                        <a:pt x="4449" y="5735"/>
                      </a:lnTo>
                      <a:lnTo>
                        <a:pt x="4467" y="5746"/>
                      </a:lnTo>
                      <a:lnTo>
                        <a:pt x="4486" y="5757"/>
                      </a:lnTo>
                      <a:lnTo>
                        <a:pt x="4505" y="5766"/>
                      </a:lnTo>
                      <a:lnTo>
                        <a:pt x="4525" y="5775"/>
                      </a:lnTo>
                      <a:lnTo>
                        <a:pt x="4545" y="5783"/>
                      </a:lnTo>
                      <a:lnTo>
                        <a:pt x="4565" y="5791"/>
                      </a:lnTo>
                      <a:lnTo>
                        <a:pt x="4586" y="5798"/>
                      </a:lnTo>
                      <a:lnTo>
                        <a:pt x="4607" y="5803"/>
                      </a:lnTo>
                      <a:lnTo>
                        <a:pt x="4628" y="5809"/>
                      </a:lnTo>
                      <a:lnTo>
                        <a:pt x="4649" y="5813"/>
                      </a:lnTo>
                      <a:lnTo>
                        <a:pt x="4670" y="5817"/>
                      </a:lnTo>
                      <a:lnTo>
                        <a:pt x="4692" y="5819"/>
                      </a:lnTo>
                      <a:lnTo>
                        <a:pt x="4713" y="5821"/>
                      </a:lnTo>
                      <a:lnTo>
                        <a:pt x="4735" y="5823"/>
                      </a:lnTo>
                      <a:lnTo>
                        <a:pt x="4757" y="5823"/>
                      </a:lnTo>
                      <a:lnTo>
                        <a:pt x="4779" y="5823"/>
                      </a:lnTo>
                      <a:lnTo>
                        <a:pt x="4801" y="5821"/>
                      </a:lnTo>
                      <a:lnTo>
                        <a:pt x="4822" y="5819"/>
                      </a:lnTo>
                      <a:lnTo>
                        <a:pt x="4844" y="5817"/>
                      </a:lnTo>
                      <a:lnTo>
                        <a:pt x="4865" y="5813"/>
                      </a:lnTo>
                      <a:lnTo>
                        <a:pt x="4886" y="5809"/>
                      </a:lnTo>
                      <a:lnTo>
                        <a:pt x="4907" y="5803"/>
                      </a:lnTo>
                      <a:lnTo>
                        <a:pt x="4928" y="5798"/>
                      </a:lnTo>
                      <a:lnTo>
                        <a:pt x="4949" y="5791"/>
                      </a:lnTo>
                      <a:lnTo>
                        <a:pt x="4969" y="5783"/>
                      </a:lnTo>
                      <a:lnTo>
                        <a:pt x="4989" y="5775"/>
                      </a:lnTo>
                      <a:lnTo>
                        <a:pt x="5009" y="5766"/>
                      </a:lnTo>
                      <a:lnTo>
                        <a:pt x="5028" y="5757"/>
                      </a:lnTo>
                      <a:lnTo>
                        <a:pt x="5047" y="5746"/>
                      </a:lnTo>
                      <a:lnTo>
                        <a:pt x="5065" y="5735"/>
                      </a:lnTo>
                      <a:lnTo>
                        <a:pt x="5083" y="5723"/>
                      </a:lnTo>
                      <a:lnTo>
                        <a:pt x="5101" y="5710"/>
                      </a:lnTo>
                      <a:lnTo>
                        <a:pt x="5118" y="5697"/>
                      </a:lnTo>
                      <a:lnTo>
                        <a:pt x="5135" y="5683"/>
                      </a:lnTo>
                      <a:lnTo>
                        <a:pt x="5151" y="5668"/>
                      </a:lnTo>
                      <a:lnTo>
                        <a:pt x="5167" y="5653"/>
                      </a:lnTo>
                      <a:lnTo>
                        <a:pt x="5182" y="5638"/>
                      </a:lnTo>
                      <a:lnTo>
                        <a:pt x="5196" y="5622"/>
                      </a:lnTo>
                      <a:lnTo>
                        <a:pt x="5210" y="5605"/>
                      </a:lnTo>
                      <a:lnTo>
                        <a:pt x="5223" y="5588"/>
                      </a:lnTo>
                      <a:lnTo>
                        <a:pt x="5236" y="5570"/>
                      </a:lnTo>
                      <a:lnTo>
                        <a:pt x="5248" y="5552"/>
                      </a:lnTo>
                      <a:lnTo>
                        <a:pt x="5259" y="5533"/>
                      </a:lnTo>
                      <a:lnTo>
                        <a:pt x="5270" y="5514"/>
                      </a:lnTo>
                      <a:lnTo>
                        <a:pt x="5279" y="5494"/>
                      </a:lnTo>
                      <a:lnTo>
                        <a:pt x="5288" y="5475"/>
                      </a:lnTo>
                      <a:lnTo>
                        <a:pt x="5297" y="5455"/>
                      </a:lnTo>
                      <a:lnTo>
                        <a:pt x="5304" y="5434"/>
                      </a:lnTo>
                      <a:lnTo>
                        <a:pt x="5311" y="5414"/>
                      </a:lnTo>
                      <a:lnTo>
                        <a:pt x="5317" y="5393"/>
                      </a:lnTo>
                      <a:lnTo>
                        <a:pt x="5322" y="5372"/>
                      </a:lnTo>
                      <a:lnTo>
                        <a:pt x="5327" y="5351"/>
                      </a:lnTo>
                      <a:lnTo>
                        <a:pt x="5330" y="5329"/>
                      </a:lnTo>
                      <a:lnTo>
                        <a:pt x="5333" y="5308"/>
                      </a:lnTo>
                      <a:lnTo>
                        <a:pt x="5335" y="5286"/>
                      </a:lnTo>
                      <a:lnTo>
                        <a:pt x="5337" y="5265"/>
                      </a:lnTo>
                      <a:lnTo>
                        <a:pt x="5337" y="5243"/>
                      </a:lnTo>
                      <a:lnTo>
                        <a:pt x="5337" y="5221"/>
                      </a:lnTo>
                      <a:lnTo>
                        <a:pt x="5335" y="5200"/>
                      </a:lnTo>
                      <a:lnTo>
                        <a:pt x="5333" y="5178"/>
                      </a:lnTo>
                      <a:lnTo>
                        <a:pt x="5330" y="5157"/>
                      </a:lnTo>
                      <a:lnTo>
                        <a:pt x="5327" y="5135"/>
                      </a:lnTo>
                      <a:lnTo>
                        <a:pt x="5322" y="5114"/>
                      </a:lnTo>
                      <a:lnTo>
                        <a:pt x="5317" y="5093"/>
                      </a:lnTo>
                      <a:lnTo>
                        <a:pt x="5311" y="5072"/>
                      </a:lnTo>
                      <a:lnTo>
                        <a:pt x="5304" y="5052"/>
                      </a:lnTo>
                      <a:lnTo>
                        <a:pt x="5304" y="5050"/>
                      </a:lnTo>
                      <a:lnTo>
                        <a:pt x="4934" y="5420"/>
                      </a:lnTo>
                      <a:lnTo>
                        <a:pt x="4909" y="5441"/>
                      </a:lnTo>
                      <a:lnTo>
                        <a:pt x="4882" y="5460"/>
                      </a:lnTo>
                      <a:lnTo>
                        <a:pt x="4853" y="5474"/>
                      </a:lnTo>
                      <a:lnTo>
                        <a:pt x="4822" y="5484"/>
                      </a:lnTo>
                      <a:lnTo>
                        <a:pt x="4790" y="5491"/>
                      </a:lnTo>
                      <a:lnTo>
                        <a:pt x="4757" y="5493"/>
                      </a:lnTo>
                      <a:lnTo>
                        <a:pt x="4724" y="5491"/>
                      </a:lnTo>
                      <a:lnTo>
                        <a:pt x="4692" y="5484"/>
                      </a:lnTo>
                      <a:lnTo>
                        <a:pt x="4661" y="5474"/>
                      </a:lnTo>
                      <a:lnTo>
                        <a:pt x="4632" y="5460"/>
                      </a:lnTo>
                      <a:lnTo>
                        <a:pt x="4605" y="5441"/>
                      </a:lnTo>
                      <a:lnTo>
                        <a:pt x="4580" y="5420"/>
                      </a:lnTo>
                      <a:lnTo>
                        <a:pt x="4559" y="5395"/>
                      </a:lnTo>
                      <a:lnTo>
                        <a:pt x="4540" y="5368"/>
                      </a:lnTo>
                      <a:lnTo>
                        <a:pt x="4526" y="5339"/>
                      </a:lnTo>
                      <a:lnTo>
                        <a:pt x="4516" y="5308"/>
                      </a:lnTo>
                      <a:lnTo>
                        <a:pt x="4509" y="5276"/>
                      </a:lnTo>
                      <a:lnTo>
                        <a:pt x="4507" y="5243"/>
                      </a:lnTo>
                      <a:lnTo>
                        <a:pt x="4509" y="5210"/>
                      </a:lnTo>
                      <a:lnTo>
                        <a:pt x="4516" y="5178"/>
                      </a:lnTo>
                      <a:lnTo>
                        <a:pt x="4526" y="5147"/>
                      </a:lnTo>
                      <a:lnTo>
                        <a:pt x="4540" y="5118"/>
                      </a:lnTo>
                      <a:lnTo>
                        <a:pt x="4559" y="5091"/>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sp>
          <p:nvSpPr>
            <p:cNvPr id="1493" name="Google Shape;1493;p51"/>
            <p:cNvSpPr txBox="1"/>
            <p:nvPr/>
          </p:nvSpPr>
          <p:spPr>
            <a:xfrm>
              <a:off x="9300876" y="861082"/>
              <a:ext cx="2237166" cy="533378"/>
            </a:xfrm>
            <a:prstGeom prst="rect">
              <a:avLst/>
            </a:prstGeom>
            <a:noFill/>
            <a:ln>
              <a:noFill/>
            </a:ln>
          </p:spPr>
          <p:txBody>
            <a:bodyPr anchorCtr="0" anchor="b" bIns="0" lIns="0" spcFirstLastPara="1" rIns="0" wrap="square" tIns="0">
              <a:normAutofit/>
            </a:bodyPr>
            <a:lstStyle/>
            <a:p>
              <a:pPr indent="0" lvl="0" marL="0" marR="0" rtl="0" algn="l">
                <a:spcBef>
                  <a:spcPts val="0"/>
                </a:spcBef>
                <a:spcAft>
                  <a:spcPts val="0"/>
                </a:spcAft>
                <a:buNone/>
              </a:pPr>
              <a:r>
                <a:rPr b="1" lang="en-US" sz="1400">
                  <a:solidFill>
                    <a:schemeClr val="accent5"/>
                  </a:solidFill>
                  <a:latin typeface="Georgia"/>
                  <a:ea typeface="Georgia"/>
                  <a:cs typeface="Georgia"/>
                  <a:sym typeface="Georgia"/>
                </a:rPr>
                <a:t>Model &amp; accuracy</a:t>
              </a:r>
              <a:endParaRPr b="1" sz="1400">
                <a:solidFill>
                  <a:schemeClr val="accent5"/>
                </a:solidFill>
                <a:latin typeface="Georgia"/>
                <a:ea typeface="Georgia"/>
                <a:cs typeface="Georgia"/>
                <a:sym typeface="Georgia"/>
              </a:endParaRPr>
            </a:p>
          </p:txBody>
        </p:sp>
        <p:sp>
          <p:nvSpPr>
            <p:cNvPr id="1494" name="Google Shape;1494;p51"/>
            <p:cNvSpPr txBox="1"/>
            <p:nvPr/>
          </p:nvSpPr>
          <p:spPr>
            <a:xfrm>
              <a:off x="9300876" y="1475215"/>
              <a:ext cx="2237166" cy="793906"/>
            </a:xfrm>
            <a:prstGeom prst="rect">
              <a:avLst/>
            </a:prstGeom>
            <a:noFill/>
            <a:ln>
              <a:noFill/>
            </a:ln>
          </p:spPr>
          <p:txBody>
            <a:bodyPr anchorCtr="0" anchor="ctr" bIns="0" lIns="0" spcFirstLastPara="1" rIns="0" wrap="square" tIns="0">
              <a:normAutofit fontScale="77500" lnSpcReduction="20000"/>
            </a:bodyPr>
            <a:lstStyle/>
            <a:p>
              <a:pPr indent="0" lvl="0" marL="0" marR="0" rtl="0" algn="l">
                <a:spcBef>
                  <a:spcPts val="0"/>
                </a:spcBef>
                <a:spcAft>
                  <a:spcPts val="0"/>
                </a:spcAft>
                <a:buNone/>
              </a:pPr>
              <a:r>
                <a:rPr lang="en-US" sz="1600">
                  <a:solidFill>
                    <a:schemeClr val="lt1"/>
                  </a:solidFill>
                  <a:latin typeface="Arial"/>
                  <a:ea typeface="Arial"/>
                  <a:cs typeface="Arial"/>
                  <a:sym typeface="Arial"/>
                </a:rPr>
                <a:t>Test, monitor, and keep humans in the loop where decisions carry material consequences for customers.</a:t>
              </a:r>
              <a:endParaRPr sz="1600">
                <a:solidFill>
                  <a:schemeClr val="lt1"/>
                </a:solidFill>
                <a:latin typeface="Arial"/>
                <a:ea typeface="Arial"/>
                <a:cs typeface="Arial"/>
                <a:sym typeface="Arial"/>
              </a:endParaRPr>
            </a:p>
          </p:txBody>
        </p:sp>
      </p:grpSp>
      <p:grpSp>
        <p:nvGrpSpPr>
          <p:cNvPr id="1495" name="Google Shape;1495;p51"/>
          <p:cNvGrpSpPr/>
          <p:nvPr/>
        </p:nvGrpSpPr>
        <p:grpSpPr>
          <a:xfrm>
            <a:off x="9288352" y="4540818"/>
            <a:ext cx="2237166" cy="1682538"/>
            <a:chOff x="9300876" y="586583"/>
            <a:chExt cx="2237166" cy="1682538"/>
          </a:xfrm>
        </p:grpSpPr>
        <p:grpSp>
          <p:nvGrpSpPr>
            <p:cNvPr id="1496" name="Google Shape;1496;p51"/>
            <p:cNvGrpSpPr/>
            <p:nvPr/>
          </p:nvGrpSpPr>
          <p:grpSpPr>
            <a:xfrm>
              <a:off x="9300876" y="586583"/>
              <a:ext cx="498282" cy="498282"/>
              <a:chOff x="9196912" y="979940"/>
              <a:chExt cx="631792" cy="631792"/>
            </a:xfrm>
          </p:grpSpPr>
          <p:sp>
            <p:nvSpPr>
              <p:cNvPr id="1497" name="Google Shape;1497;p51"/>
              <p:cNvSpPr/>
              <p:nvPr/>
            </p:nvSpPr>
            <p:spPr>
              <a:xfrm>
                <a:off x="9196912" y="979940"/>
                <a:ext cx="631792" cy="631792"/>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498" name="Google Shape;1498;p51"/>
              <p:cNvGrpSpPr/>
              <p:nvPr/>
            </p:nvGrpSpPr>
            <p:grpSpPr>
              <a:xfrm>
                <a:off x="9250245" y="1033273"/>
                <a:ext cx="525126" cy="525126"/>
                <a:chOff x="9627603" y="1554480"/>
                <a:chExt cx="914400" cy="914400"/>
              </a:xfrm>
            </p:grpSpPr>
            <p:sp>
              <p:nvSpPr>
                <p:cNvPr id="1499" name="Google Shape;1499;p51"/>
                <p:cNvSpPr/>
                <p:nvPr/>
              </p:nvSpPr>
              <p:spPr>
                <a:xfrm>
                  <a:off x="9627603" y="1554480"/>
                  <a:ext cx="914400" cy="914400"/>
                </a:xfrm>
                <a:custGeom>
                  <a:rect b="b" l="l" r="r" t="t"/>
                  <a:pathLst>
                    <a:path extrusionOk="0" h="10000" w="10000">
                      <a:moveTo>
                        <a:pt x="5456" y="2148"/>
                      </a:moveTo>
                      <a:lnTo>
                        <a:pt x="5456" y="2165"/>
                      </a:lnTo>
                      <a:lnTo>
                        <a:pt x="5455" y="2183"/>
                      </a:lnTo>
                      <a:lnTo>
                        <a:pt x="5453" y="2200"/>
                      </a:lnTo>
                      <a:lnTo>
                        <a:pt x="5451" y="2217"/>
                      </a:lnTo>
                      <a:lnTo>
                        <a:pt x="5448" y="2233"/>
                      </a:lnTo>
                      <a:lnTo>
                        <a:pt x="5445" y="2250"/>
                      </a:lnTo>
                      <a:lnTo>
                        <a:pt x="5440" y="2267"/>
                      </a:lnTo>
                      <a:lnTo>
                        <a:pt x="5436" y="2283"/>
                      </a:lnTo>
                      <a:lnTo>
                        <a:pt x="5430" y="2299"/>
                      </a:lnTo>
                      <a:lnTo>
                        <a:pt x="5425" y="2315"/>
                      </a:lnTo>
                      <a:lnTo>
                        <a:pt x="5418" y="2331"/>
                      </a:lnTo>
                      <a:lnTo>
                        <a:pt x="5411" y="2347"/>
                      </a:lnTo>
                      <a:lnTo>
                        <a:pt x="5403" y="2362"/>
                      </a:lnTo>
                      <a:lnTo>
                        <a:pt x="5395" y="2377"/>
                      </a:lnTo>
                      <a:lnTo>
                        <a:pt x="5386" y="2392"/>
                      </a:lnTo>
                      <a:lnTo>
                        <a:pt x="5377" y="2406"/>
                      </a:lnTo>
                      <a:lnTo>
                        <a:pt x="5367" y="2420"/>
                      </a:lnTo>
                      <a:lnTo>
                        <a:pt x="5356" y="2433"/>
                      </a:lnTo>
                      <a:lnTo>
                        <a:pt x="5346" y="2446"/>
                      </a:lnTo>
                      <a:lnTo>
                        <a:pt x="5334" y="2459"/>
                      </a:lnTo>
                      <a:lnTo>
                        <a:pt x="5322" y="2471"/>
                      </a:lnTo>
                      <a:lnTo>
                        <a:pt x="5310" y="2483"/>
                      </a:lnTo>
                      <a:lnTo>
                        <a:pt x="5297" y="2495"/>
                      </a:lnTo>
                      <a:lnTo>
                        <a:pt x="5284" y="2505"/>
                      </a:lnTo>
                      <a:lnTo>
                        <a:pt x="5271" y="2516"/>
                      </a:lnTo>
                      <a:lnTo>
                        <a:pt x="5257" y="2526"/>
                      </a:lnTo>
                      <a:lnTo>
                        <a:pt x="5243" y="2535"/>
                      </a:lnTo>
                      <a:lnTo>
                        <a:pt x="5228" y="2544"/>
                      </a:lnTo>
                      <a:lnTo>
                        <a:pt x="5213" y="2552"/>
                      </a:lnTo>
                      <a:lnTo>
                        <a:pt x="5198" y="2560"/>
                      </a:lnTo>
                      <a:lnTo>
                        <a:pt x="5182" y="2567"/>
                      </a:lnTo>
                      <a:lnTo>
                        <a:pt x="5167" y="2574"/>
                      </a:lnTo>
                      <a:lnTo>
                        <a:pt x="5151" y="2579"/>
                      </a:lnTo>
                      <a:lnTo>
                        <a:pt x="5134" y="2585"/>
                      </a:lnTo>
                      <a:lnTo>
                        <a:pt x="5118" y="2590"/>
                      </a:lnTo>
                      <a:lnTo>
                        <a:pt x="5102" y="2594"/>
                      </a:lnTo>
                      <a:lnTo>
                        <a:pt x="5085" y="2597"/>
                      </a:lnTo>
                      <a:lnTo>
                        <a:pt x="5068" y="2600"/>
                      </a:lnTo>
                      <a:lnTo>
                        <a:pt x="5051" y="2602"/>
                      </a:lnTo>
                      <a:lnTo>
                        <a:pt x="5034" y="2604"/>
                      </a:lnTo>
                      <a:lnTo>
                        <a:pt x="5017" y="2605"/>
                      </a:lnTo>
                      <a:lnTo>
                        <a:pt x="5000" y="2605"/>
                      </a:lnTo>
                      <a:lnTo>
                        <a:pt x="4983" y="2605"/>
                      </a:lnTo>
                      <a:lnTo>
                        <a:pt x="4966" y="2604"/>
                      </a:lnTo>
                      <a:lnTo>
                        <a:pt x="4949" y="2602"/>
                      </a:lnTo>
                      <a:lnTo>
                        <a:pt x="4932" y="2600"/>
                      </a:lnTo>
                      <a:lnTo>
                        <a:pt x="4915" y="2597"/>
                      </a:lnTo>
                      <a:lnTo>
                        <a:pt x="4898" y="2594"/>
                      </a:lnTo>
                      <a:lnTo>
                        <a:pt x="4882" y="2590"/>
                      </a:lnTo>
                      <a:lnTo>
                        <a:pt x="4866" y="2585"/>
                      </a:lnTo>
                      <a:lnTo>
                        <a:pt x="4849" y="2579"/>
                      </a:lnTo>
                      <a:lnTo>
                        <a:pt x="4833" y="2574"/>
                      </a:lnTo>
                      <a:lnTo>
                        <a:pt x="4818" y="2567"/>
                      </a:lnTo>
                      <a:lnTo>
                        <a:pt x="4802" y="2560"/>
                      </a:lnTo>
                      <a:lnTo>
                        <a:pt x="4787" y="2552"/>
                      </a:lnTo>
                      <a:lnTo>
                        <a:pt x="4772" y="2544"/>
                      </a:lnTo>
                      <a:lnTo>
                        <a:pt x="4757" y="2535"/>
                      </a:lnTo>
                      <a:lnTo>
                        <a:pt x="4743" y="2526"/>
                      </a:lnTo>
                      <a:lnTo>
                        <a:pt x="4729" y="2516"/>
                      </a:lnTo>
                      <a:lnTo>
                        <a:pt x="4716" y="2505"/>
                      </a:lnTo>
                      <a:lnTo>
                        <a:pt x="4703" y="2495"/>
                      </a:lnTo>
                      <a:lnTo>
                        <a:pt x="4690" y="2483"/>
                      </a:lnTo>
                      <a:lnTo>
                        <a:pt x="4678" y="2471"/>
                      </a:lnTo>
                      <a:lnTo>
                        <a:pt x="4666" y="2459"/>
                      </a:lnTo>
                      <a:lnTo>
                        <a:pt x="4654" y="2446"/>
                      </a:lnTo>
                      <a:lnTo>
                        <a:pt x="4644" y="2433"/>
                      </a:lnTo>
                      <a:lnTo>
                        <a:pt x="4633" y="2420"/>
                      </a:lnTo>
                      <a:lnTo>
                        <a:pt x="4623" y="2406"/>
                      </a:lnTo>
                      <a:lnTo>
                        <a:pt x="4614" y="2392"/>
                      </a:lnTo>
                      <a:lnTo>
                        <a:pt x="4605" y="2377"/>
                      </a:lnTo>
                      <a:lnTo>
                        <a:pt x="4597" y="2362"/>
                      </a:lnTo>
                      <a:lnTo>
                        <a:pt x="4589" y="2347"/>
                      </a:lnTo>
                      <a:lnTo>
                        <a:pt x="4582" y="2331"/>
                      </a:lnTo>
                      <a:lnTo>
                        <a:pt x="4575" y="2315"/>
                      </a:lnTo>
                      <a:lnTo>
                        <a:pt x="4570" y="2299"/>
                      </a:lnTo>
                      <a:lnTo>
                        <a:pt x="4564" y="2283"/>
                      </a:lnTo>
                      <a:lnTo>
                        <a:pt x="4560" y="2267"/>
                      </a:lnTo>
                      <a:lnTo>
                        <a:pt x="4555" y="2250"/>
                      </a:lnTo>
                      <a:lnTo>
                        <a:pt x="4552" y="2233"/>
                      </a:lnTo>
                      <a:lnTo>
                        <a:pt x="4549" y="2217"/>
                      </a:lnTo>
                      <a:lnTo>
                        <a:pt x="4547" y="2200"/>
                      </a:lnTo>
                      <a:lnTo>
                        <a:pt x="4545" y="2183"/>
                      </a:lnTo>
                      <a:lnTo>
                        <a:pt x="4544" y="2165"/>
                      </a:lnTo>
                      <a:lnTo>
                        <a:pt x="4544" y="2148"/>
                      </a:lnTo>
                      <a:lnTo>
                        <a:pt x="4544" y="2131"/>
                      </a:lnTo>
                      <a:lnTo>
                        <a:pt x="4545" y="2114"/>
                      </a:lnTo>
                      <a:lnTo>
                        <a:pt x="4547" y="2097"/>
                      </a:lnTo>
                      <a:lnTo>
                        <a:pt x="4549" y="2080"/>
                      </a:lnTo>
                      <a:lnTo>
                        <a:pt x="4552" y="2063"/>
                      </a:lnTo>
                      <a:lnTo>
                        <a:pt x="4555" y="2047"/>
                      </a:lnTo>
                      <a:lnTo>
                        <a:pt x="4560" y="2030"/>
                      </a:lnTo>
                      <a:lnTo>
                        <a:pt x="4564" y="2014"/>
                      </a:lnTo>
                      <a:lnTo>
                        <a:pt x="4570" y="1998"/>
                      </a:lnTo>
                      <a:lnTo>
                        <a:pt x="4575" y="1982"/>
                      </a:lnTo>
                      <a:lnTo>
                        <a:pt x="4582" y="1966"/>
                      </a:lnTo>
                      <a:lnTo>
                        <a:pt x="4589" y="1950"/>
                      </a:lnTo>
                      <a:lnTo>
                        <a:pt x="4597" y="1935"/>
                      </a:lnTo>
                      <a:lnTo>
                        <a:pt x="4605" y="1920"/>
                      </a:lnTo>
                      <a:lnTo>
                        <a:pt x="4614" y="1905"/>
                      </a:lnTo>
                      <a:lnTo>
                        <a:pt x="4623" y="1891"/>
                      </a:lnTo>
                      <a:lnTo>
                        <a:pt x="4633" y="1877"/>
                      </a:lnTo>
                      <a:lnTo>
                        <a:pt x="4644" y="1864"/>
                      </a:lnTo>
                      <a:lnTo>
                        <a:pt x="4654" y="1851"/>
                      </a:lnTo>
                      <a:lnTo>
                        <a:pt x="4666" y="1838"/>
                      </a:lnTo>
                      <a:lnTo>
                        <a:pt x="4678" y="1826"/>
                      </a:lnTo>
                      <a:lnTo>
                        <a:pt x="4690" y="1814"/>
                      </a:lnTo>
                      <a:lnTo>
                        <a:pt x="4703" y="1802"/>
                      </a:lnTo>
                      <a:lnTo>
                        <a:pt x="4716" y="1792"/>
                      </a:lnTo>
                      <a:lnTo>
                        <a:pt x="4729" y="1781"/>
                      </a:lnTo>
                      <a:lnTo>
                        <a:pt x="4743" y="1771"/>
                      </a:lnTo>
                      <a:lnTo>
                        <a:pt x="4757" y="1762"/>
                      </a:lnTo>
                      <a:lnTo>
                        <a:pt x="4772" y="1753"/>
                      </a:lnTo>
                      <a:lnTo>
                        <a:pt x="4787" y="1745"/>
                      </a:lnTo>
                      <a:lnTo>
                        <a:pt x="4802" y="1737"/>
                      </a:lnTo>
                      <a:lnTo>
                        <a:pt x="4818" y="1730"/>
                      </a:lnTo>
                      <a:lnTo>
                        <a:pt x="4833" y="1723"/>
                      </a:lnTo>
                      <a:lnTo>
                        <a:pt x="4849" y="1718"/>
                      </a:lnTo>
                      <a:lnTo>
                        <a:pt x="4866" y="1712"/>
                      </a:lnTo>
                      <a:lnTo>
                        <a:pt x="4882" y="1708"/>
                      </a:lnTo>
                      <a:lnTo>
                        <a:pt x="4898" y="1703"/>
                      </a:lnTo>
                      <a:lnTo>
                        <a:pt x="4915" y="1700"/>
                      </a:lnTo>
                      <a:lnTo>
                        <a:pt x="4932" y="1697"/>
                      </a:lnTo>
                      <a:lnTo>
                        <a:pt x="4949" y="1695"/>
                      </a:lnTo>
                      <a:lnTo>
                        <a:pt x="4966" y="1693"/>
                      </a:lnTo>
                      <a:lnTo>
                        <a:pt x="4983" y="1692"/>
                      </a:lnTo>
                      <a:lnTo>
                        <a:pt x="5000" y="1692"/>
                      </a:lnTo>
                      <a:lnTo>
                        <a:pt x="5017" y="1692"/>
                      </a:lnTo>
                      <a:lnTo>
                        <a:pt x="5034" y="1693"/>
                      </a:lnTo>
                      <a:lnTo>
                        <a:pt x="5051" y="1695"/>
                      </a:lnTo>
                      <a:lnTo>
                        <a:pt x="5068" y="1697"/>
                      </a:lnTo>
                      <a:lnTo>
                        <a:pt x="5085" y="1700"/>
                      </a:lnTo>
                      <a:lnTo>
                        <a:pt x="5102" y="1703"/>
                      </a:lnTo>
                      <a:lnTo>
                        <a:pt x="5118" y="1708"/>
                      </a:lnTo>
                      <a:lnTo>
                        <a:pt x="5134" y="1712"/>
                      </a:lnTo>
                      <a:lnTo>
                        <a:pt x="5151" y="1718"/>
                      </a:lnTo>
                      <a:lnTo>
                        <a:pt x="5167" y="1723"/>
                      </a:lnTo>
                      <a:lnTo>
                        <a:pt x="5182" y="1730"/>
                      </a:lnTo>
                      <a:lnTo>
                        <a:pt x="5198" y="1737"/>
                      </a:lnTo>
                      <a:lnTo>
                        <a:pt x="5213" y="1745"/>
                      </a:lnTo>
                      <a:lnTo>
                        <a:pt x="5228" y="1753"/>
                      </a:lnTo>
                      <a:lnTo>
                        <a:pt x="5243" y="1762"/>
                      </a:lnTo>
                      <a:lnTo>
                        <a:pt x="5257" y="1771"/>
                      </a:lnTo>
                      <a:lnTo>
                        <a:pt x="5271" y="1781"/>
                      </a:lnTo>
                      <a:lnTo>
                        <a:pt x="5284" y="1792"/>
                      </a:lnTo>
                      <a:lnTo>
                        <a:pt x="5297" y="1802"/>
                      </a:lnTo>
                      <a:lnTo>
                        <a:pt x="5310" y="1814"/>
                      </a:lnTo>
                      <a:lnTo>
                        <a:pt x="5322" y="1826"/>
                      </a:lnTo>
                      <a:lnTo>
                        <a:pt x="5334" y="1838"/>
                      </a:lnTo>
                      <a:lnTo>
                        <a:pt x="5346" y="1851"/>
                      </a:lnTo>
                      <a:lnTo>
                        <a:pt x="5356" y="1864"/>
                      </a:lnTo>
                      <a:lnTo>
                        <a:pt x="5367" y="1877"/>
                      </a:lnTo>
                      <a:lnTo>
                        <a:pt x="5377" y="1891"/>
                      </a:lnTo>
                      <a:lnTo>
                        <a:pt x="5386" y="1905"/>
                      </a:lnTo>
                      <a:lnTo>
                        <a:pt x="5395" y="1920"/>
                      </a:lnTo>
                      <a:lnTo>
                        <a:pt x="5403" y="1935"/>
                      </a:lnTo>
                      <a:lnTo>
                        <a:pt x="5411" y="1950"/>
                      </a:lnTo>
                      <a:lnTo>
                        <a:pt x="5418" y="1966"/>
                      </a:lnTo>
                      <a:lnTo>
                        <a:pt x="5425" y="1982"/>
                      </a:lnTo>
                      <a:lnTo>
                        <a:pt x="5430" y="1998"/>
                      </a:lnTo>
                      <a:lnTo>
                        <a:pt x="5436" y="2014"/>
                      </a:lnTo>
                      <a:lnTo>
                        <a:pt x="5440" y="2030"/>
                      </a:lnTo>
                      <a:lnTo>
                        <a:pt x="5445" y="2047"/>
                      </a:lnTo>
                      <a:lnTo>
                        <a:pt x="5448" y="2063"/>
                      </a:lnTo>
                      <a:lnTo>
                        <a:pt x="5451" y="2080"/>
                      </a:lnTo>
                      <a:lnTo>
                        <a:pt x="5453" y="2097"/>
                      </a:lnTo>
                      <a:lnTo>
                        <a:pt x="5455" y="2114"/>
                      </a:lnTo>
                      <a:lnTo>
                        <a:pt x="5456" y="2131"/>
                      </a:lnTo>
                      <a:lnTo>
                        <a:pt x="5456" y="2148"/>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00" name="Google Shape;1500;p51"/>
                <p:cNvSpPr/>
                <p:nvPr/>
              </p:nvSpPr>
              <p:spPr>
                <a:xfrm>
                  <a:off x="9627603" y="1554480"/>
                  <a:ext cx="914400" cy="914400"/>
                </a:xfrm>
                <a:custGeom>
                  <a:rect b="b" l="l" r="r" t="t"/>
                  <a:pathLst>
                    <a:path extrusionOk="0" h="10000" w="10000">
                      <a:moveTo>
                        <a:pt x="5605" y="2122"/>
                      </a:moveTo>
                      <a:lnTo>
                        <a:pt x="5606" y="2128"/>
                      </a:lnTo>
                      <a:lnTo>
                        <a:pt x="5606" y="2145"/>
                      </a:lnTo>
                      <a:lnTo>
                        <a:pt x="5606" y="2151"/>
                      </a:lnTo>
                      <a:lnTo>
                        <a:pt x="5606" y="2168"/>
                      </a:lnTo>
                      <a:lnTo>
                        <a:pt x="5605" y="2174"/>
                      </a:lnTo>
                      <a:lnTo>
                        <a:pt x="5604" y="2191"/>
                      </a:lnTo>
                      <a:lnTo>
                        <a:pt x="5604" y="2196"/>
                      </a:lnTo>
                      <a:lnTo>
                        <a:pt x="5602" y="2214"/>
                      </a:lnTo>
                      <a:lnTo>
                        <a:pt x="5602" y="2219"/>
                      </a:lnTo>
                      <a:lnTo>
                        <a:pt x="5600" y="2236"/>
                      </a:lnTo>
                      <a:lnTo>
                        <a:pt x="5599" y="2242"/>
                      </a:lnTo>
                      <a:lnTo>
                        <a:pt x="5596" y="2258"/>
                      </a:lnTo>
                      <a:lnTo>
                        <a:pt x="5595" y="2264"/>
                      </a:lnTo>
                      <a:lnTo>
                        <a:pt x="5591" y="2281"/>
                      </a:lnTo>
                      <a:lnTo>
                        <a:pt x="5590" y="2286"/>
                      </a:lnTo>
                      <a:lnTo>
                        <a:pt x="5586" y="2303"/>
                      </a:lnTo>
                      <a:lnTo>
                        <a:pt x="5585" y="2308"/>
                      </a:lnTo>
                      <a:lnTo>
                        <a:pt x="5580" y="2324"/>
                      </a:lnTo>
                      <a:lnTo>
                        <a:pt x="5578" y="2330"/>
                      </a:lnTo>
                      <a:lnTo>
                        <a:pt x="5573" y="2346"/>
                      </a:lnTo>
                      <a:lnTo>
                        <a:pt x="5571" y="2351"/>
                      </a:lnTo>
                      <a:lnTo>
                        <a:pt x="5565" y="2367"/>
                      </a:lnTo>
                      <a:lnTo>
                        <a:pt x="5563" y="2372"/>
                      </a:lnTo>
                      <a:lnTo>
                        <a:pt x="5557" y="2388"/>
                      </a:lnTo>
                      <a:lnTo>
                        <a:pt x="5555" y="2393"/>
                      </a:lnTo>
                      <a:lnTo>
                        <a:pt x="5547" y="2409"/>
                      </a:lnTo>
                      <a:lnTo>
                        <a:pt x="5545" y="2414"/>
                      </a:lnTo>
                      <a:lnTo>
                        <a:pt x="5537" y="2429"/>
                      </a:lnTo>
                      <a:lnTo>
                        <a:pt x="5535" y="2434"/>
                      </a:lnTo>
                      <a:lnTo>
                        <a:pt x="5527" y="2449"/>
                      </a:lnTo>
                      <a:lnTo>
                        <a:pt x="5523" y="2455"/>
                      </a:lnTo>
                      <a:lnTo>
                        <a:pt x="5514" y="2469"/>
                      </a:lnTo>
                      <a:lnTo>
                        <a:pt x="5511" y="2474"/>
                      </a:lnTo>
                      <a:lnTo>
                        <a:pt x="5502" y="2488"/>
                      </a:lnTo>
                      <a:lnTo>
                        <a:pt x="5499" y="2493"/>
                      </a:lnTo>
                      <a:lnTo>
                        <a:pt x="5489" y="2507"/>
                      </a:lnTo>
                      <a:lnTo>
                        <a:pt x="5486" y="2511"/>
                      </a:lnTo>
                      <a:lnTo>
                        <a:pt x="5475" y="2525"/>
                      </a:lnTo>
                      <a:lnTo>
                        <a:pt x="5472" y="2529"/>
                      </a:lnTo>
                      <a:lnTo>
                        <a:pt x="5461" y="2542"/>
                      </a:lnTo>
                      <a:lnTo>
                        <a:pt x="5457" y="2546"/>
                      </a:lnTo>
                      <a:lnTo>
                        <a:pt x="5446" y="2559"/>
                      </a:lnTo>
                      <a:lnTo>
                        <a:pt x="5442" y="2563"/>
                      </a:lnTo>
                      <a:lnTo>
                        <a:pt x="5430" y="2575"/>
                      </a:lnTo>
                      <a:lnTo>
                        <a:pt x="5426" y="2579"/>
                      </a:lnTo>
                      <a:lnTo>
                        <a:pt x="5414" y="2591"/>
                      </a:lnTo>
                      <a:lnTo>
                        <a:pt x="5410" y="2595"/>
                      </a:lnTo>
                      <a:lnTo>
                        <a:pt x="5397" y="2606"/>
                      </a:lnTo>
                      <a:lnTo>
                        <a:pt x="5393" y="2610"/>
                      </a:lnTo>
                      <a:lnTo>
                        <a:pt x="5380" y="2621"/>
                      </a:lnTo>
                      <a:lnTo>
                        <a:pt x="5376" y="2624"/>
                      </a:lnTo>
                      <a:lnTo>
                        <a:pt x="5362" y="2635"/>
                      </a:lnTo>
                      <a:lnTo>
                        <a:pt x="5358" y="2638"/>
                      </a:lnTo>
                      <a:lnTo>
                        <a:pt x="5344" y="2648"/>
                      </a:lnTo>
                      <a:lnTo>
                        <a:pt x="5339" y="2651"/>
                      </a:lnTo>
                      <a:lnTo>
                        <a:pt x="5325" y="2660"/>
                      </a:lnTo>
                      <a:lnTo>
                        <a:pt x="5320" y="2663"/>
                      </a:lnTo>
                      <a:lnTo>
                        <a:pt x="5306" y="2672"/>
                      </a:lnTo>
                      <a:lnTo>
                        <a:pt x="5301" y="2675"/>
                      </a:lnTo>
                      <a:lnTo>
                        <a:pt x="5286" y="2683"/>
                      </a:lnTo>
                      <a:lnTo>
                        <a:pt x="5281" y="2686"/>
                      </a:lnTo>
                      <a:lnTo>
                        <a:pt x="5266" y="2694"/>
                      </a:lnTo>
                      <a:lnTo>
                        <a:pt x="5260" y="2696"/>
                      </a:lnTo>
                      <a:lnTo>
                        <a:pt x="5250" y="2701"/>
                      </a:lnTo>
                      <a:lnTo>
                        <a:pt x="5250" y="2811"/>
                      </a:lnTo>
                      <a:lnTo>
                        <a:pt x="7738" y="2811"/>
                      </a:lnTo>
                      <a:lnTo>
                        <a:pt x="7738" y="2811"/>
                      </a:lnTo>
                      <a:lnTo>
                        <a:pt x="7738" y="2811"/>
                      </a:lnTo>
                      <a:lnTo>
                        <a:pt x="7770" y="2813"/>
                      </a:lnTo>
                      <a:lnTo>
                        <a:pt x="7770" y="2813"/>
                      </a:lnTo>
                      <a:lnTo>
                        <a:pt x="7771" y="2813"/>
                      </a:lnTo>
                      <a:lnTo>
                        <a:pt x="7781" y="2815"/>
                      </a:lnTo>
                      <a:lnTo>
                        <a:pt x="7801" y="2819"/>
                      </a:lnTo>
                      <a:lnTo>
                        <a:pt x="7802" y="2819"/>
                      </a:lnTo>
                      <a:lnTo>
                        <a:pt x="7803" y="2820"/>
                      </a:lnTo>
                      <a:lnTo>
                        <a:pt x="7814" y="2823"/>
                      </a:lnTo>
                      <a:lnTo>
                        <a:pt x="7832" y="2829"/>
                      </a:lnTo>
                      <a:lnTo>
                        <a:pt x="7833" y="2830"/>
                      </a:lnTo>
                      <a:lnTo>
                        <a:pt x="7834" y="2830"/>
                      </a:lnTo>
                      <a:lnTo>
                        <a:pt x="7845" y="2836"/>
                      </a:lnTo>
                      <a:lnTo>
                        <a:pt x="7861" y="2843"/>
                      </a:lnTo>
                      <a:lnTo>
                        <a:pt x="7862" y="2844"/>
                      </a:lnTo>
                      <a:lnTo>
                        <a:pt x="7863" y="2844"/>
                      </a:lnTo>
                      <a:lnTo>
                        <a:pt x="7874" y="2852"/>
                      </a:lnTo>
                      <a:lnTo>
                        <a:pt x="7887" y="2861"/>
                      </a:lnTo>
                      <a:lnTo>
                        <a:pt x="7889" y="2862"/>
                      </a:lnTo>
                      <a:lnTo>
                        <a:pt x="7890" y="2863"/>
                      </a:lnTo>
                      <a:lnTo>
                        <a:pt x="7900" y="2871"/>
                      </a:lnTo>
                      <a:lnTo>
                        <a:pt x="7912" y="2881"/>
                      </a:lnTo>
                      <a:lnTo>
                        <a:pt x="7913" y="2883"/>
                      </a:lnTo>
                      <a:lnTo>
                        <a:pt x="7915" y="2884"/>
                      </a:lnTo>
                      <a:lnTo>
                        <a:pt x="7923" y="2894"/>
                      </a:lnTo>
                      <a:lnTo>
                        <a:pt x="7933" y="2905"/>
                      </a:lnTo>
                      <a:lnTo>
                        <a:pt x="7935" y="2907"/>
                      </a:lnTo>
                      <a:lnTo>
                        <a:pt x="7936" y="2909"/>
                      </a:lnTo>
                      <a:lnTo>
                        <a:pt x="7943" y="2919"/>
                      </a:lnTo>
                      <a:lnTo>
                        <a:pt x="7952" y="2931"/>
                      </a:lnTo>
                      <a:lnTo>
                        <a:pt x="7953" y="2934"/>
                      </a:lnTo>
                      <a:lnTo>
                        <a:pt x="7955" y="2936"/>
                      </a:lnTo>
                      <a:lnTo>
                        <a:pt x="7960" y="2947"/>
                      </a:lnTo>
                      <a:lnTo>
                        <a:pt x="7966" y="2960"/>
                      </a:lnTo>
                      <a:lnTo>
                        <a:pt x="8878" y="5013"/>
                      </a:lnTo>
                      <a:lnTo>
                        <a:pt x="8891" y="5047"/>
                      </a:lnTo>
                      <a:lnTo>
                        <a:pt x="8898" y="5082"/>
                      </a:lnTo>
                      <a:lnTo>
                        <a:pt x="8900" y="5119"/>
                      </a:lnTo>
                      <a:lnTo>
                        <a:pt x="8899" y="5153"/>
                      </a:lnTo>
                      <a:lnTo>
                        <a:pt x="8899" y="5162"/>
                      </a:lnTo>
                      <a:lnTo>
                        <a:pt x="8897" y="5196"/>
                      </a:lnTo>
                      <a:lnTo>
                        <a:pt x="8896" y="5206"/>
                      </a:lnTo>
                      <a:lnTo>
                        <a:pt x="8893" y="5240"/>
                      </a:lnTo>
                      <a:lnTo>
                        <a:pt x="8892" y="5249"/>
                      </a:lnTo>
                      <a:lnTo>
                        <a:pt x="8888" y="5283"/>
                      </a:lnTo>
                      <a:lnTo>
                        <a:pt x="8886" y="5292"/>
                      </a:lnTo>
                      <a:lnTo>
                        <a:pt x="8881" y="5326"/>
                      </a:lnTo>
                      <a:lnTo>
                        <a:pt x="8879" y="5335"/>
                      </a:lnTo>
                      <a:lnTo>
                        <a:pt x="8872" y="5368"/>
                      </a:lnTo>
                      <a:lnTo>
                        <a:pt x="8870" y="5377"/>
                      </a:lnTo>
                      <a:lnTo>
                        <a:pt x="8862" y="5410"/>
                      </a:lnTo>
                      <a:lnTo>
                        <a:pt x="8859" y="5419"/>
                      </a:lnTo>
                      <a:lnTo>
                        <a:pt x="8850" y="5452"/>
                      </a:lnTo>
                      <a:lnTo>
                        <a:pt x="8847" y="5461"/>
                      </a:lnTo>
                      <a:lnTo>
                        <a:pt x="8837" y="5493"/>
                      </a:lnTo>
                      <a:lnTo>
                        <a:pt x="8833" y="5502"/>
                      </a:lnTo>
                      <a:lnTo>
                        <a:pt x="8822" y="5534"/>
                      </a:lnTo>
                      <a:lnTo>
                        <a:pt x="8818" y="5543"/>
                      </a:lnTo>
                      <a:lnTo>
                        <a:pt x="8805" y="5574"/>
                      </a:lnTo>
                      <a:lnTo>
                        <a:pt x="8801" y="5583"/>
                      </a:lnTo>
                      <a:lnTo>
                        <a:pt x="8787" y="5614"/>
                      </a:lnTo>
                      <a:lnTo>
                        <a:pt x="8783" y="5622"/>
                      </a:lnTo>
                      <a:lnTo>
                        <a:pt x="8768" y="5653"/>
                      </a:lnTo>
                      <a:lnTo>
                        <a:pt x="8763" y="5661"/>
                      </a:lnTo>
                      <a:lnTo>
                        <a:pt x="8747" y="5691"/>
                      </a:lnTo>
                      <a:lnTo>
                        <a:pt x="8742" y="5699"/>
                      </a:lnTo>
                      <a:lnTo>
                        <a:pt x="8725" y="5728"/>
                      </a:lnTo>
                      <a:lnTo>
                        <a:pt x="8719" y="5736"/>
                      </a:lnTo>
                      <a:lnTo>
                        <a:pt x="8701" y="5765"/>
                      </a:lnTo>
                      <a:lnTo>
                        <a:pt x="8695" y="5773"/>
                      </a:lnTo>
                      <a:lnTo>
                        <a:pt x="8676" y="5801"/>
                      </a:lnTo>
                      <a:lnTo>
                        <a:pt x="8670" y="5808"/>
                      </a:lnTo>
                      <a:lnTo>
                        <a:pt x="8649" y="5835"/>
                      </a:lnTo>
                      <a:lnTo>
                        <a:pt x="8643" y="5843"/>
                      </a:lnTo>
                      <a:lnTo>
                        <a:pt x="8621" y="5869"/>
                      </a:lnTo>
                      <a:lnTo>
                        <a:pt x="8615" y="5876"/>
                      </a:lnTo>
                      <a:lnTo>
                        <a:pt x="8593" y="5901"/>
                      </a:lnTo>
                      <a:lnTo>
                        <a:pt x="8586" y="5908"/>
                      </a:lnTo>
                      <a:lnTo>
                        <a:pt x="8563" y="5933"/>
                      </a:lnTo>
                      <a:lnTo>
                        <a:pt x="8556" y="5939"/>
                      </a:lnTo>
                      <a:lnTo>
                        <a:pt x="8531" y="5963"/>
                      </a:lnTo>
                      <a:lnTo>
                        <a:pt x="8525" y="5969"/>
                      </a:lnTo>
                      <a:lnTo>
                        <a:pt x="8499" y="5992"/>
                      </a:lnTo>
                      <a:lnTo>
                        <a:pt x="8492" y="5998"/>
                      </a:lnTo>
                      <a:lnTo>
                        <a:pt x="8466" y="6020"/>
                      </a:lnTo>
                      <a:lnTo>
                        <a:pt x="8459" y="6025"/>
                      </a:lnTo>
                      <a:lnTo>
                        <a:pt x="8432" y="6046"/>
                      </a:lnTo>
                      <a:lnTo>
                        <a:pt x="8424" y="6052"/>
                      </a:lnTo>
                      <a:lnTo>
                        <a:pt x="8397" y="6071"/>
                      </a:lnTo>
                      <a:lnTo>
                        <a:pt x="8389" y="6077"/>
                      </a:lnTo>
                      <a:lnTo>
                        <a:pt x="8360" y="6095"/>
                      </a:lnTo>
                      <a:lnTo>
                        <a:pt x="8353" y="6100"/>
                      </a:lnTo>
                      <a:lnTo>
                        <a:pt x="8323" y="6118"/>
                      </a:lnTo>
                      <a:lnTo>
                        <a:pt x="8315" y="6123"/>
                      </a:lnTo>
                      <a:lnTo>
                        <a:pt x="8285" y="6139"/>
                      </a:lnTo>
                      <a:lnTo>
                        <a:pt x="8277" y="6144"/>
                      </a:lnTo>
                      <a:lnTo>
                        <a:pt x="8246" y="6159"/>
                      </a:lnTo>
                      <a:lnTo>
                        <a:pt x="8238" y="6163"/>
                      </a:lnTo>
                      <a:lnTo>
                        <a:pt x="8207" y="6177"/>
                      </a:lnTo>
                      <a:lnTo>
                        <a:pt x="8198" y="6181"/>
                      </a:lnTo>
                      <a:lnTo>
                        <a:pt x="8167" y="6194"/>
                      </a:lnTo>
                      <a:lnTo>
                        <a:pt x="8158" y="6198"/>
                      </a:lnTo>
                      <a:lnTo>
                        <a:pt x="8126" y="6210"/>
                      </a:lnTo>
                      <a:lnTo>
                        <a:pt x="8118" y="6213"/>
                      </a:lnTo>
                      <a:lnTo>
                        <a:pt x="8085" y="6223"/>
                      </a:lnTo>
                      <a:lnTo>
                        <a:pt x="8076" y="6226"/>
                      </a:lnTo>
                      <a:lnTo>
                        <a:pt x="8044" y="6236"/>
                      </a:lnTo>
                      <a:lnTo>
                        <a:pt x="8035" y="6238"/>
                      </a:lnTo>
                      <a:lnTo>
                        <a:pt x="8002" y="6246"/>
                      </a:lnTo>
                      <a:lnTo>
                        <a:pt x="7993" y="6248"/>
                      </a:lnTo>
                      <a:lnTo>
                        <a:pt x="7959" y="6255"/>
                      </a:lnTo>
                      <a:lnTo>
                        <a:pt x="7950" y="6257"/>
                      </a:lnTo>
                      <a:lnTo>
                        <a:pt x="7917" y="6263"/>
                      </a:lnTo>
                      <a:lnTo>
                        <a:pt x="7907" y="6264"/>
                      </a:lnTo>
                      <a:lnTo>
                        <a:pt x="7874" y="6269"/>
                      </a:lnTo>
                      <a:lnTo>
                        <a:pt x="7864" y="6270"/>
                      </a:lnTo>
                      <a:lnTo>
                        <a:pt x="7830" y="6273"/>
                      </a:lnTo>
                      <a:lnTo>
                        <a:pt x="7821" y="6274"/>
                      </a:lnTo>
                      <a:lnTo>
                        <a:pt x="7787" y="6276"/>
                      </a:lnTo>
                      <a:lnTo>
                        <a:pt x="7777" y="6276"/>
                      </a:lnTo>
                      <a:lnTo>
                        <a:pt x="7743" y="6277"/>
                      </a:lnTo>
                      <a:lnTo>
                        <a:pt x="7733" y="6277"/>
                      </a:lnTo>
                      <a:lnTo>
                        <a:pt x="7699" y="6276"/>
                      </a:lnTo>
                      <a:lnTo>
                        <a:pt x="7689" y="6276"/>
                      </a:lnTo>
                      <a:lnTo>
                        <a:pt x="7655" y="6274"/>
                      </a:lnTo>
                      <a:lnTo>
                        <a:pt x="7646" y="6273"/>
                      </a:lnTo>
                      <a:lnTo>
                        <a:pt x="7611" y="6270"/>
                      </a:lnTo>
                      <a:lnTo>
                        <a:pt x="7602" y="6269"/>
                      </a:lnTo>
                      <a:lnTo>
                        <a:pt x="7568" y="6264"/>
                      </a:lnTo>
                      <a:lnTo>
                        <a:pt x="7559" y="6263"/>
                      </a:lnTo>
                      <a:lnTo>
                        <a:pt x="7525" y="6257"/>
                      </a:lnTo>
                      <a:lnTo>
                        <a:pt x="7516" y="6255"/>
                      </a:lnTo>
                      <a:lnTo>
                        <a:pt x="7483" y="6248"/>
                      </a:lnTo>
                      <a:lnTo>
                        <a:pt x="7474" y="6246"/>
                      </a:lnTo>
                      <a:lnTo>
                        <a:pt x="7441" y="6238"/>
                      </a:lnTo>
                      <a:lnTo>
                        <a:pt x="7432" y="6236"/>
                      </a:lnTo>
                      <a:lnTo>
                        <a:pt x="7399" y="6226"/>
                      </a:lnTo>
                      <a:lnTo>
                        <a:pt x="7390" y="6223"/>
                      </a:lnTo>
                      <a:lnTo>
                        <a:pt x="7358" y="6213"/>
                      </a:lnTo>
                      <a:lnTo>
                        <a:pt x="7349" y="6210"/>
                      </a:lnTo>
                      <a:lnTo>
                        <a:pt x="7317" y="6198"/>
                      </a:lnTo>
                      <a:lnTo>
                        <a:pt x="7308" y="6194"/>
                      </a:lnTo>
                      <a:lnTo>
                        <a:pt x="7277" y="6181"/>
                      </a:lnTo>
                      <a:lnTo>
                        <a:pt x="7268" y="6177"/>
                      </a:lnTo>
                      <a:lnTo>
                        <a:pt x="7237" y="6163"/>
                      </a:lnTo>
                      <a:lnTo>
                        <a:pt x="7229" y="6159"/>
                      </a:lnTo>
                      <a:lnTo>
                        <a:pt x="7198" y="6144"/>
                      </a:lnTo>
                      <a:lnTo>
                        <a:pt x="7190" y="6139"/>
                      </a:lnTo>
                      <a:lnTo>
                        <a:pt x="7160" y="6123"/>
                      </a:lnTo>
                      <a:lnTo>
                        <a:pt x="7152" y="6118"/>
                      </a:lnTo>
                      <a:lnTo>
                        <a:pt x="7122" y="6100"/>
                      </a:lnTo>
                      <a:lnTo>
                        <a:pt x="7115" y="6095"/>
                      </a:lnTo>
                      <a:lnTo>
                        <a:pt x="7086" y="6077"/>
                      </a:lnTo>
                      <a:lnTo>
                        <a:pt x="7078" y="6071"/>
                      </a:lnTo>
                      <a:lnTo>
                        <a:pt x="7051" y="6052"/>
                      </a:lnTo>
                      <a:lnTo>
                        <a:pt x="7043" y="6046"/>
                      </a:lnTo>
                      <a:lnTo>
                        <a:pt x="7016" y="6025"/>
                      </a:lnTo>
                      <a:lnTo>
                        <a:pt x="7009" y="6020"/>
                      </a:lnTo>
                      <a:lnTo>
                        <a:pt x="6983" y="5998"/>
                      </a:lnTo>
                      <a:lnTo>
                        <a:pt x="6976" y="5992"/>
                      </a:lnTo>
                      <a:lnTo>
                        <a:pt x="6950" y="5969"/>
                      </a:lnTo>
                      <a:lnTo>
                        <a:pt x="6944" y="5963"/>
                      </a:lnTo>
                      <a:lnTo>
                        <a:pt x="6919" y="5939"/>
                      </a:lnTo>
                      <a:lnTo>
                        <a:pt x="6912" y="5933"/>
                      </a:lnTo>
                      <a:lnTo>
                        <a:pt x="6889" y="5908"/>
                      </a:lnTo>
                      <a:lnTo>
                        <a:pt x="6882" y="5901"/>
                      </a:lnTo>
                      <a:lnTo>
                        <a:pt x="6860" y="5876"/>
                      </a:lnTo>
                      <a:lnTo>
                        <a:pt x="6854" y="5869"/>
                      </a:lnTo>
                      <a:lnTo>
                        <a:pt x="6832" y="5843"/>
                      </a:lnTo>
                      <a:lnTo>
                        <a:pt x="6826" y="5835"/>
                      </a:lnTo>
                      <a:lnTo>
                        <a:pt x="6805" y="5808"/>
                      </a:lnTo>
                      <a:lnTo>
                        <a:pt x="6799" y="5801"/>
                      </a:lnTo>
                      <a:lnTo>
                        <a:pt x="6780" y="5773"/>
                      </a:lnTo>
                      <a:lnTo>
                        <a:pt x="6774" y="5765"/>
                      </a:lnTo>
                      <a:lnTo>
                        <a:pt x="6756" y="5736"/>
                      </a:lnTo>
                      <a:lnTo>
                        <a:pt x="6750" y="5728"/>
                      </a:lnTo>
                      <a:lnTo>
                        <a:pt x="6733" y="5699"/>
                      </a:lnTo>
                      <a:lnTo>
                        <a:pt x="6728" y="5691"/>
                      </a:lnTo>
                      <a:lnTo>
                        <a:pt x="6712" y="5661"/>
                      </a:lnTo>
                      <a:lnTo>
                        <a:pt x="6707" y="5653"/>
                      </a:lnTo>
                      <a:lnTo>
                        <a:pt x="6692" y="5622"/>
                      </a:lnTo>
                      <a:lnTo>
                        <a:pt x="6688" y="5614"/>
                      </a:lnTo>
                      <a:lnTo>
                        <a:pt x="6674" y="5583"/>
                      </a:lnTo>
                      <a:lnTo>
                        <a:pt x="6670" y="5574"/>
                      </a:lnTo>
                      <a:lnTo>
                        <a:pt x="6657" y="5543"/>
                      </a:lnTo>
                      <a:lnTo>
                        <a:pt x="6653" y="5534"/>
                      </a:lnTo>
                      <a:lnTo>
                        <a:pt x="6642" y="5502"/>
                      </a:lnTo>
                      <a:lnTo>
                        <a:pt x="6638" y="5493"/>
                      </a:lnTo>
                      <a:lnTo>
                        <a:pt x="6628" y="5461"/>
                      </a:lnTo>
                      <a:lnTo>
                        <a:pt x="6625" y="5452"/>
                      </a:lnTo>
                      <a:lnTo>
                        <a:pt x="6616" y="5419"/>
                      </a:lnTo>
                      <a:lnTo>
                        <a:pt x="6613" y="5410"/>
                      </a:lnTo>
                      <a:lnTo>
                        <a:pt x="6605" y="5377"/>
                      </a:lnTo>
                      <a:lnTo>
                        <a:pt x="6603" y="5368"/>
                      </a:lnTo>
                      <a:lnTo>
                        <a:pt x="6596" y="5335"/>
                      </a:lnTo>
                      <a:lnTo>
                        <a:pt x="6594" y="5326"/>
                      </a:lnTo>
                      <a:lnTo>
                        <a:pt x="6589" y="5292"/>
                      </a:lnTo>
                      <a:lnTo>
                        <a:pt x="6587" y="5283"/>
                      </a:lnTo>
                      <a:lnTo>
                        <a:pt x="6583" y="5249"/>
                      </a:lnTo>
                      <a:lnTo>
                        <a:pt x="6582" y="5240"/>
                      </a:lnTo>
                      <a:lnTo>
                        <a:pt x="6579" y="5206"/>
                      </a:lnTo>
                      <a:lnTo>
                        <a:pt x="6578" y="5196"/>
                      </a:lnTo>
                      <a:lnTo>
                        <a:pt x="6576" y="5162"/>
                      </a:lnTo>
                      <a:lnTo>
                        <a:pt x="6576" y="5153"/>
                      </a:lnTo>
                      <a:lnTo>
                        <a:pt x="6575" y="5119"/>
                      </a:lnTo>
                      <a:lnTo>
                        <a:pt x="6577" y="5082"/>
                      </a:lnTo>
                      <a:lnTo>
                        <a:pt x="6584" y="5047"/>
                      </a:lnTo>
                      <a:lnTo>
                        <a:pt x="6597" y="5012"/>
                      </a:lnTo>
                      <a:lnTo>
                        <a:pt x="7353" y="3311"/>
                      </a:lnTo>
                      <a:lnTo>
                        <a:pt x="5250" y="3311"/>
                      </a:lnTo>
                      <a:lnTo>
                        <a:pt x="5250" y="7852"/>
                      </a:lnTo>
                      <a:lnTo>
                        <a:pt x="5248" y="7885"/>
                      </a:lnTo>
                      <a:lnTo>
                        <a:pt x="5241" y="7917"/>
                      </a:lnTo>
                      <a:lnTo>
                        <a:pt x="5231" y="7948"/>
                      </a:lnTo>
                      <a:lnTo>
                        <a:pt x="5217" y="7977"/>
                      </a:lnTo>
                      <a:lnTo>
                        <a:pt x="5198" y="8004"/>
                      </a:lnTo>
                      <a:lnTo>
                        <a:pt x="5177" y="8029"/>
                      </a:lnTo>
                      <a:lnTo>
                        <a:pt x="5152" y="8050"/>
                      </a:lnTo>
                      <a:lnTo>
                        <a:pt x="5141" y="8058"/>
                      </a:lnTo>
                      <a:lnTo>
                        <a:pt x="6369" y="8058"/>
                      </a:lnTo>
                      <a:lnTo>
                        <a:pt x="6402" y="8060"/>
                      </a:lnTo>
                      <a:lnTo>
                        <a:pt x="6434" y="8067"/>
                      </a:lnTo>
                      <a:lnTo>
                        <a:pt x="6465" y="8077"/>
                      </a:lnTo>
                      <a:lnTo>
                        <a:pt x="6494" y="8091"/>
                      </a:lnTo>
                      <a:lnTo>
                        <a:pt x="6521" y="8110"/>
                      </a:lnTo>
                      <a:lnTo>
                        <a:pt x="6546" y="8131"/>
                      </a:lnTo>
                      <a:lnTo>
                        <a:pt x="6567" y="8156"/>
                      </a:lnTo>
                      <a:lnTo>
                        <a:pt x="6586" y="8183"/>
                      </a:lnTo>
                      <a:lnTo>
                        <a:pt x="6600" y="8212"/>
                      </a:lnTo>
                      <a:lnTo>
                        <a:pt x="6610" y="8243"/>
                      </a:lnTo>
                      <a:lnTo>
                        <a:pt x="6617" y="8275"/>
                      </a:lnTo>
                      <a:lnTo>
                        <a:pt x="6619" y="8308"/>
                      </a:lnTo>
                      <a:lnTo>
                        <a:pt x="6617" y="8341"/>
                      </a:lnTo>
                      <a:lnTo>
                        <a:pt x="6610" y="8373"/>
                      </a:lnTo>
                      <a:lnTo>
                        <a:pt x="6600" y="8404"/>
                      </a:lnTo>
                      <a:lnTo>
                        <a:pt x="6586" y="8433"/>
                      </a:lnTo>
                      <a:lnTo>
                        <a:pt x="6567" y="8460"/>
                      </a:lnTo>
                      <a:lnTo>
                        <a:pt x="6546" y="8485"/>
                      </a:lnTo>
                      <a:lnTo>
                        <a:pt x="6521" y="8506"/>
                      </a:lnTo>
                      <a:lnTo>
                        <a:pt x="6494" y="8525"/>
                      </a:lnTo>
                      <a:lnTo>
                        <a:pt x="6465" y="8539"/>
                      </a:lnTo>
                      <a:lnTo>
                        <a:pt x="6434" y="8549"/>
                      </a:lnTo>
                      <a:lnTo>
                        <a:pt x="6402" y="8556"/>
                      </a:lnTo>
                      <a:lnTo>
                        <a:pt x="6369" y="8558"/>
                      </a:lnTo>
                      <a:lnTo>
                        <a:pt x="3631" y="8558"/>
                      </a:lnTo>
                      <a:lnTo>
                        <a:pt x="3598" y="8556"/>
                      </a:lnTo>
                      <a:lnTo>
                        <a:pt x="3566" y="8549"/>
                      </a:lnTo>
                      <a:lnTo>
                        <a:pt x="3535" y="8539"/>
                      </a:lnTo>
                      <a:lnTo>
                        <a:pt x="3506" y="8525"/>
                      </a:lnTo>
                      <a:lnTo>
                        <a:pt x="3479" y="8506"/>
                      </a:lnTo>
                      <a:lnTo>
                        <a:pt x="3454" y="8485"/>
                      </a:lnTo>
                      <a:lnTo>
                        <a:pt x="3433" y="8460"/>
                      </a:lnTo>
                      <a:lnTo>
                        <a:pt x="3414" y="8433"/>
                      </a:lnTo>
                      <a:lnTo>
                        <a:pt x="3400" y="8404"/>
                      </a:lnTo>
                      <a:lnTo>
                        <a:pt x="3390" y="8373"/>
                      </a:lnTo>
                      <a:lnTo>
                        <a:pt x="3383" y="8341"/>
                      </a:lnTo>
                      <a:lnTo>
                        <a:pt x="3381" y="8308"/>
                      </a:lnTo>
                      <a:lnTo>
                        <a:pt x="3383" y="8275"/>
                      </a:lnTo>
                      <a:lnTo>
                        <a:pt x="3390" y="8243"/>
                      </a:lnTo>
                      <a:lnTo>
                        <a:pt x="3400" y="8212"/>
                      </a:lnTo>
                      <a:lnTo>
                        <a:pt x="3414" y="8183"/>
                      </a:lnTo>
                      <a:lnTo>
                        <a:pt x="3433" y="8156"/>
                      </a:lnTo>
                      <a:lnTo>
                        <a:pt x="3454" y="8131"/>
                      </a:lnTo>
                      <a:lnTo>
                        <a:pt x="3479" y="8110"/>
                      </a:lnTo>
                      <a:lnTo>
                        <a:pt x="3506" y="8091"/>
                      </a:lnTo>
                      <a:lnTo>
                        <a:pt x="3535" y="8077"/>
                      </a:lnTo>
                      <a:lnTo>
                        <a:pt x="3566" y="8067"/>
                      </a:lnTo>
                      <a:lnTo>
                        <a:pt x="3598" y="8060"/>
                      </a:lnTo>
                      <a:lnTo>
                        <a:pt x="3631" y="8058"/>
                      </a:lnTo>
                      <a:lnTo>
                        <a:pt x="4859" y="8058"/>
                      </a:lnTo>
                      <a:lnTo>
                        <a:pt x="4848" y="8050"/>
                      </a:lnTo>
                      <a:lnTo>
                        <a:pt x="4823" y="8029"/>
                      </a:lnTo>
                      <a:lnTo>
                        <a:pt x="4802" y="8004"/>
                      </a:lnTo>
                      <a:lnTo>
                        <a:pt x="4783" y="7977"/>
                      </a:lnTo>
                      <a:lnTo>
                        <a:pt x="4769" y="7948"/>
                      </a:lnTo>
                      <a:lnTo>
                        <a:pt x="4759" y="7917"/>
                      </a:lnTo>
                      <a:lnTo>
                        <a:pt x="4752" y="7885"/>
                      </a:lnTo>
                      <a:lnTo>
                        <a:pt x="4750" y="7852"/>
                      </a:lnTo>
                      <a:lnTo>
                        <a:pt x="4750" y="3311"/>
                      </a:lnTo>
                      <a:lnTo>
                        <a:pt x="2647" y="3311"/>
                      </a:lnTo>
                      <a:lnTo>
                        <a:pt x="3403" y="5012"/>
                      </a:lnTo>
                      <a:lnTo>
                        <a:pt x="3416" y="5047"/>
                      </a:lnTo>
                      <a:lnTo>
                        <a:pt x="3423" y="5082"/>
                      </a:lnTo>
                      <a:lnTo>
                        <a:pt x="3425" y="5119"/>
                      </a:lnTo>
                      <a:lnTo>
                        <a:pt x="3424" y="5153"/>
                      </a:lnTo>
                      <a:lnTo>
                        <a:pt x="3424" y="5162"/>
                      </a:lnTo>
                      <a:lnTo>
                        <a:pt x="3422" y="5196"/>
                      </a:lnTo>
                      <a:lnTo>
                        <a:pt x="3421" y="5206"/>
                      </a:lnTo>
                      <a:lnTo>
                        <a:pt x="3418" y="5240"/>
                      </a:lnTo>
                      <a:lnTo>
                        <a:pt x="3417" y="5249"/>
                      </a:lnTo>
                      <a:lnTo>
                        <a:pt x="3413" y="5283"/>
                      </a:lnTo>
                      <a:lnTo>
                        <a:pt x="3411" y="5292"/>
                      </a:lnTo>
                      <a:lnTo>
                        <a:pt x="3406" y="5326"/>
                      </a:lnTo>
                      <a:lnTo>
                        <a:pt x="3404" y="5335"/>
                      </a:lnTo>
                      <a:lnTo>
                        <a:pt x="3397" y="5368"/>
                      </a:lnTo>
                      <a:lnTo>
                        <a:pt x="3395" y="5377"/>
                      </a:lnTo>
                      <a:lnTo>
                        <a:pt x="3387" y="5410"/>
                      </a:lnTo>
                      <a:lnTo>
                        <a:pt x="3384" y="5419"/>
                      </a:lnTo>
                      <a:lnTo>
                        <a:pt x="3375" y="5452"/>
                      </a:lnTo>
                      <a:lnTo>
                        <a:pt x="3372" y="5461"/>
                      </a:lnTo>
                      <a:lnTo>
                        <a:pt x="3362" y="5493"/>
                      </a:lnTo>
                      <a:lnTo>
                        <a:pt x="3358" y="5502"/>
                      </a:lnTo>
                      <a:lnTo>
                        <a:pt x="3347" y="5534"/>
                      </a:lnTo>
                      <a:lnTo>
                        <a:pt x="3343" y="5543"/>
                      </a:lnTo>
                      <a:lnTo>
                        <a:pt x="3330" y="5574"/>
                      </a:lnTo>
                      <a:lnTo>
                        <a:pt x="3326" y="5583"/>
                      </a:lnTo>
                      <a:lnTo>
                        <a:pt x="3312" y="5614"/>
                      </a:lnTo>
                      <a:lnTo>
                        <a:pt x="3308" y="5622"/>
                      </a:lnTo>
                      <a:lnTo>
                        <a:pt x="3293" y="5653"/>
                      </a:lnTo>
                      <a:lnTo>
                        <a:pt x="3288" y="5661"/>
                      </a:lnTo>
                      <a:lnTo>
                        <a:pt x="3272" y="5691"/>
                      </a:lnTo>
                      <a:lnTo>
                        <a:pt x="3267" y="5699"/>
                      </a:lnTo>
                      <a:lnTo>
                        <a:pt x="3250" y="5728"/>
                      </a:lnTo>
                      <a:lnTo>
                        <a:pt x="3244" y="5736"/>
                      </a:lnTo>
                      <a:lnTo>
                        <a:pt x="3226" y="5765"/>
                      </a:lnTo>
                      <a:lnTo>
                        <a:pt x="3220" y="5773"/>
                      </a:lnTo>
                      <a:lnTo>
                        <a:pt x="3201" y="5801"/>
                      </a:lnTo>
                      <a:lnTo>
                        <a:pt x="3195" y="5808"/>
                      </a:lnTo>
                      <a:lnTo>
                        <a:pt x="3174" y="5835"/>
                      </a:lnTo>
                      <a:lnTo>
                        <a:pt x="3168" y="5843"/>
                      </a:lnTo>
                      <a:lnTo>
                        <a:pt x="3146" y="5869"/>
                      </a:lnTo>
                      <a:lnTo>
                        <a:pt x="3140" y="5876"/>
                      </a:lnTo>
                      <a:lnTo>
                        <a:pt x="3118" y="5901"/>
                      </a:lnTo>
                      <a:lnTo>
                        <a:pt x="3111" y="5908"/>
                      </a:lnTo>
                      <a:lnTo>
                        <a:pt x="3088" y="5933"/>
                      </a:lnTo>
                      <a:lnTo>
                        <a:pt x="3081" y="5939"/>
                      </a:lnTo>
                      <a:lnTo>
                        <a:pt x="3056" y="5963"/>
                      </a:lnTo>
                      <a:lnTo>
                        <a:pt x="3050" y="5969"/>
                      </a:lnTo>
                      <a:lnTo>
                        <a:pt x="3024" y="5992"/>
                      </a:lnTo>
                      <a:lnTo>
                        <a:pt x="3017" y="5998"/>
                      </a:lnTo>
                      <a:lnTo>
                        <a:pt x="2991" y="6020"/>
                      </a:lnTo>
                      <a:lnTo>
                        <a:pt x="2984" y="6025"/>
                      </a:lnTo>
                      <a:lnTo>
                        <a:pt x="2957" y="6046"/>
                      </a:lnTo>
                      <a:lnTo>
                        <a:pt x="2949" y="6052"/>
                      </a:lnTo>
                      <a:lnTo>
                        <a:pt x="2922" y="6071"/>
                      </a:lnTo>
                      <a:lnTo>
                        <a:pt x="2914" y="6077"/>
                      </a:lnTo>
                      <a:lnTo>
                        <a:pt x="2885" y="6095"/>
                      </a:lnTo>
                      <a:lnTo>
                        <a:pt x="2878" y="6100"/>
                      </a:lnTo>
                      <a:lnTo>
                        <a:pt x="2848" y="6118"/>
                      </a:lnTo>
                      <a:lnTo>
                        <a:pt x="2840" y="6123"/>
                      </a:lnTo>
                      <a:lnTo>
                        <a:pt x="2810" y="6139"/>
                      </a:lnTo>
                      <a:lnTo>
                        <a:pt x="2802" y="6144"/>
                      </a:lnTo>
                      <a:lnTo>
                        <a:pt x="2771" y="6159"/>
                      </a:lnTo>
                      <a:lnTo>
                        <a:pt x="2763" y="6163"/>
                      </a:lnTo>
                      <a:lnTo>
                        <a:pt x="2732" y="6177"/>
                      </a:lnTo>
                      <a:lnTo>
                        <a:pt x="2723" y="6181"/>
                      </a:lnTo>
                      <a:lnTo>
                        <a:pt x="2692" y="6194"/>
                      </a:lnTo>
                      <a:lnTo>
                        <a:pt x="2683" y="6198"/>
                      </a:lnTo>
                      <a:lnTo>
                        <a:pt x="2651" y="6210"/>
                      </a:lnTo>
                      <a:lnTo>
                        <a:pt x="2642" y="6213"/>
                      </a:lnTo>
                      <a:lnTo>
                        <a:pt x="2610" y="6223"/>
                      </a:lnTo>
                      <a:lnTo>
                        <a:pt x="2601" y="6226"/>
                      </a:lnTo>
                      <a:lnTo>
                        <a:pt x="2568" y="6236"/>
                      </a:lnTo>
                      <a:lnTo>
                        <a:pt x="2559" y="6238"/>
                      </a:lnTo>
                      <a:lnTo>
                        <a:pt x="2526" y="6246"/>
                      </a:lnTo>
                      <a:lnTo>
                        <a:pt x="2517" y="6248"/>
                      </a:lnTo>
                      <a:lnTo>
                        <a:pt x="2484" y="6255"/>
                      </a:lnTo>
                      <a:lnTo>
                        <a:pt x="2475" y="6257"/>
                      </a:lnTo>
                      <a:lnTo>
                        <a:pt x="2441" y="6263"/>
                      </a:lnTo>
                      <a:lnTo>
                        <a:pt x="2432" y="6264"/>
                      </a:lnTo>
                      <a:lnTo>
                        <a:pt x="2398" y="6269"/>
                      </a:lnTo>
                      <a:lnTo>
                        <a:pt x="2389" y="6270"/>
                      </a:lnTo>
                      <a:lnTo>
                        <a:pt x="2354" y="6273"/>
                      </a:lnTo>
                      <a:lnTo>
                        <a:pt x="2345" y="6274"/>
                      </a:lnTo>
                      <a:lnTo>
                        <a:pt x="2311" y="6276"/>
                      </a:lnTo>
                      <a:lnTo>
                        <a:pt x="2301" y="6276"/>
                      </a:lnTo>
                      <a:lnTo>
                        <a:pt x="2267" y="6277"/>
                      </a:lnTo>
                      <a:lnTo>
                        <a:pt x="2257" y="6277"/>
                      </a:lnTo>
                      <a:lnTo>
                        <a:pt x="2223" y="6276"/>
                      </a:lnTo>
                      <a:lnTo>
                        <a:pt x="2213" y="6276"/>
                      </a:lnTo>
                      <a:lnTo>
                        <a:pt x="2179" y="6274"/>
                      </a:lnTo>
                      <a:lnTo>
                        <a:pt x="2170" y="6273"/>
                      </a:lnTo>
                      <a:lnTo>
                        <a:pt x="2136" y="6270"/>
                      </a:lnTo>
                      <a:lnTo>
                        <a:pt x="2126" y="6269"/>
                      </a:lnTo>
                      <a:lnTo>
                        <a:pt x="2093" y="6264"/>
                      </a:lnTo>
                      <a:lnTo>
                        <a:pt x="2083" y="6263"/>
                      </a:lnTo>
                      <a:lnTo>
                        <a:pt x="2050" y="6257"/>
                      </a:lnTo>
                      <a:lnTo>
                        <a:pt x="2041" y="6255"/>
                      </a:lnTo>
                      <a:lnTo>
                        <a:pt x="2007" y="6248"/>
                      </a:lnTo>
                      <a:lnTo>
                        <a:pt x="1998" y="6246"/>
                      </a:lnTo>
                      <a:lnTo>
                        <a:pt x="1965" y="6238"/>
                      </a:lnTo>
                      <a:lnTo>
                        <a:pt x="1956" y="6236"/>
                      </a:lnTo>
                      <a:lnTo>
                        <a:pt x="1924" y="6226"/>
                      </a:lnTo>
                      <a:lnTo>
                        <a:pt x="1915" y="6223"/>
                      </a:lnTo>
                      <a:lnTo>
                        <a:pt x="1882" y="6213"/>
                      </a:lnTo>
                      <a:lnTo>
                        <a:pt x="1874" y="6210"/>
                      </a:lnTo>
                      <a:lnTo>
                        <a:pt x="1842" y="6198"/>
                      </a:lnTo>
                      <a:lnTo>
                        <a:pt x="1833" y="6194"/>
                      </a:lnTo>
                      <a:lnTo>
                        <a:pt x="1802" y="6181"/>
                      </a:lnTo>
                      <a:lnTo>
                        <a:pt x="1793" y="6177"/>
                      </a:lnTo>
                      <a:lnTo>
                        <a:pt x="1762" y="6163"/>
                      </a:lnTo>
                      <a:lnTo>
                        <a:pt x="1754" y="6159"/>
                      </a:lnTo>
                      <a:lnTo>
                        <a:pt x="1723" y="6144"/>
                      </a:lnTo>
                      <a:lnTo>
                        <a:pt x="1715" y="6139"/>
                      </a:lnTo>
                      <a:lnTo>
                        <a:pt x="1685" y="6123"/>
                      </a:lnTo>
                      <a:lnTo>
                        <a:pt x="1677" y="6118"/>
                      </a:lnTo>
                      <a:lnTo>
                        <a:pt x="1647" y="6100"/>
                      </a:lnTo>
                      <a:lnTo>
                        <a:pt x="1640" y="6095"/>
                      </a:lnTo>
                      <a:lnTo>
                        <a:pt x="1611" y="6077"/>
                      </a:lnTo>
                      <a:lnTo>
                        <a:pt x="1603" y="6071"/>
                      </a:lnTo>
                      <a:lnTo>
                        <a:pt x="1576" y="6052"/>
                      </a:lnTo>
                      <a:lnTo>
                        <a:pt x="1568" y="6046"/>
                      </a:lnTo>
                      <a:lnTo>
                        <a:pt x="1541" y="6025"/>
                      </a:lnTo>
                      <a:lnTo>
                        <a:pt x="1534" y="6020"/>
                      </a:lnTo>
                      <a:lnTo>
                        <a:pt x="1508" y="5998"/>
                      </a:lnTo>
                      <a:lnTo>
                        <a:pt x="1501" y="5992"/>
                      </a:lnTo>
                      <a:lnTo>
                        <a:pt x="1475" y="5969"/>
                      </a:lnTo>
                      <a:lnTo>
                        <a:pt x="1469" y="5963"/>
                      </a:lnTo>
                      <a:lnTo>
                        <a:pt x="1444" y="5939"/>
                      </a:lnTo>
                      <a:lnTo>
                        <a:pt x="1437" y="5933"/>
                      </a:lnTo>
                      <a:lnTo>
                        <a:pt x="1414" y="5908"/>
                      </a:lnTo>
                      <a:lnTo>
                        <a:pt x="1407" y="5901"/>
                      </a:lnTo>
                      <a:lnTo>
                        <a:pt x="1385" y="5876"/>
                      </a:lnTo>
                      <a:lnTo>
                        <a:pt x="1379" y="5869"/>
                      </a:lnTo>
                      <a:lnTo>
                        <a:pt x="1357" y="5843"/>
                      </a:lnTo>
                      <a:lnTo>
                        <a:pt x="1351" y="5835"/>
                      </a:lnTo>
                      <a:lnTo>
                        <a:pt x="1330" y="5808"/>
                      </a:lnTo>
                      <a:lnTo>
                        <a:pt x="1324" y="5801"/>
                      </a:lnTo>
                      <a:lnTo>
                        <a:pt x="1305" y="5773"/>
                      </a:lnTo>
                      <a:lnTo>
                        <a:pt x="1299" y="5765"/>
                      </a:lnTo>
                      <a:lnTo>
                        <a:pt x="1281" y="5736"/>
                      </a:lnTo>
                      <a:lnTo>
                        <a:pt x="1275" y="5728"/>
                      </a:lnTo>
                      <a:lnTo>
                        <a:pt x="1258" y="5699"/>
                      </a:lnTo>
                      <a:lnTo>
                        <a:pt x="1253" y="5691"/>
                      </a:lnTo>
                      <a:lnTo>
                        <a:pt x="1237" y="5661"/>
                      </a:lnTo>
                      <a:lnTo>
                        <a:pt x="1232" y="5653"/>
                      </a:lnTo>
                      <a:lnTo>
                        <a:pt x="1217" y="5622"/>
                      </a:lnTo>
                      <a:lnTo>
                        <a:pt x="1213" y="5614"/>
                      </a:lnTo>
                      <a:lnTo>
                        <a:pt x="1199" y="5583"/>
                      </a:lnTo>
                      <a:lnTo>
                        <a:pt x="1195" y="5574"/>
                      </a:lnTo>
                      <a:lnTo>
                        <a:pt x="1182" y="5543"/>
                      </a:lnTo>
                      <a:lnTo>
                        <a:pt x="1178" y="5534"/>
                      </a:lnTo>
                      <a:lnTo>
                        <a:pt x="1167" y="5502"/>
                      </a:lnTo>
                      <a:lnTo>
                        <a:pt x="1163" y="5493"/>
                      </a:lnTo>
                      <a:lnTo>
                        <a:pt x="1153" y="5461"/>
                      </a:lnTo>
                      <a:lnTo>
                        <a:pt x="1150" y="5452"/>
                      </a:lnTo>
                      <a:lnTo>
                        <a:pt x="1141" y="5419"/>
                      </a:lnTo>
                      <a:lnTo>
                        <a:pt x="1138" y="5410"/>
                      </a:lnTo>
                      <a:lnTo>
                        <a:pt x="1130" y="5377"/>
                      </a:lnTo>
                      <a:lnTo>
                        <a:pt x="1128" y="5368"/>
                      </a:lnTo>
                      <a:lnTo>
                        <a:pt x="1121" y="5335"/>
                      </a:lnTo>
                      <a:lnTo>
                        <a:pt x="1119" y="5326"/>
                      </a:lnTo>
                      <a:lnTo>
                        <a:pt x="1114" y="5292"/>
                      </a:lnTo>
                      <a:lnTo>
                        <a:pt x="1112" y="5283"/>
                      </a:lnTo>
                      <a:lnTo>
                        <a:pt x="1108" y="5249"/>
                      </a:lnTo>
                      <a:lnTo>
                        <a:pt x="1107" y="5240"/>
                      </a:lnTo>
                      <a:lnTo>
                        <a:pt x="1104" y="5206"/>
                      </a:lnTo>
                      <a:lnTo>
                        <a:pt x="1103" y="5196"/>
                      </a:lnTo>
                      <a:lnTo>
                        <a:pt x="1101" y="5162"/>
                      </a:lnTo>
                      <a:lnTo>
                        <a:pt x="1101" y="5153"/>
                      </a:lnTo>
                      <a:lnTo>
                        <a:pt x="1100" y="5119"/>
                      </a:lnTo>
                      <a:lnTo>
                        <a:pt x="1102" y="5082"/>
                      </a:lnTo>
                      <a:lnTo>
                        <a:pt x="1109" y="5047"/>
                      </a:lnTo>
                      <a:lnTo>
                        <a:pt x="1122" y="5013"/>
                      </a:lnTo>
                      <a:lnTo>
                        <a:pt x="2034" y="2960"/>
                      </a:lnTo>
                      <a:lnTo>
                        <a:pt x="2040" y="2947"/>
                      </a:lnTo>
                      <a:lnTo>
                        <a:pt x="2045" y="2936"/>
                      </a:lnTo>
                      <a:lnTo>
                        <a:pt x="2047" y="2934"/>
                      </a:lnTo>
                      <a:lnTo>
                        <a:pt x="2048" y="2931"/>
                      </a:lnTo>
                      <a:lnTo>
                        <a:pt x="2057" y="2919"/>
                      </a:lnTo>
                      <a:lnTo>
                        <a:pt x="2064" y="2909"/>
                      </a:lnTo>
                      <a:lnTo>
                        <a:pt x="2065" y="2907"/>
                      </a:lnTo>
                      <a:lnTo>
                        <a:pt x="2067" y="2905"/>
                      </a:lnTo>
                      <a:lnTo>
                        <a:pt x="2077" y="2894"/>
                      </a:lnTo>
                      <a:lnTo>
                        <a:pt x="2085" y="2884"/>
                      </a:lnTo>
                      <a:lnTo>
                        <a:pt x="2087" y="2883"/>
                      </a:lnTo>
                      <a:lnTo>
                        <a:pt x="2088" y="2881"/>
                      </a:lnTo>
                      <a:lnTo>
                        <a:pt x="2100" y="2871"/>
                      </a:lnTo>
                      <a:lnTo>
                        <a:pt x="2110" y="2863"/>
                      </a:lnTo>
                      <a:lnTo>
                        <a:pt x="2111" y="2862"/>
                      </a:lnTo>
                      <a:lnTo>
                        <a:pt x="2113" y="2861"/>
                      </a:lnTo>
                      <a:lnTo>
                        <a:pt x="2126" y="2852"/>
                      </a:lnTo>
                      <a:lnTo>
                        <a:pt x="2137" y="2844"/>
                      </a:lnTo>
                      <a:lnTo>
                        <a:pt x="2138" y="2844"/>
                      </a:lnTo>
                      <a:lnTo>
                        <a:pt x="2139" y="2843"/>
                      </a:lnTo>
                      <a:lnTo>
                        <a:pt x="2155" y="2836"/>
                      </a:lnTo>
                      <a:lnTo>
                        <a:pt x="2166" y="2830"/>
                      </a:lnTo>
                      <a:lnTo>
                        <a:pt x="2167" y="2830"/>
                      </a:lnTo>
                      <a:lnTo>
                        <a:pt x="2168" y="2829"/>
                      </a:lnTo>
                      <a:lnTo>
                        <a:pt x="2186" y="2823"/>
                      </a:lnTo>
                      <a:lnTo>
                        <a:pt x="2197" y="2820"/>
                      </a:lnTo>
                      <a:lnTo>
                        <a:pt x="2198" y="2819"/>
                      </a:lnTo>
                      <a:lnTo>
                        <a:pt x="2199" y="2819"/>
                      </a:lnTo>
                      <a:lnTo>
                        <a:pt x="2219" y="2815"/>
                      </a:lnTo>
                      <a:lnTo>
                        <a:pt x="2229" y="2813"/>
                      </a:lnTo>
                      <a:lnTo>
                        <a:pt x="2230" y="2813"/>
                      </a:lnTo>
                      <a:lnTo>
                        <a:pt x="2230" y="2813"/>
                      </a:lnTo>
                      <a:lnTo>
                        <a:pt x="2262" y="2811"/>
                      </a:lnTo>
                      <a:lnTo>
                        <a:pt x="2262" y="2811"/>
                      </a:lnTo>
                      <a:lnTo>
                        <a:pt x="2262" y="2811"/>
                      </a:lnTo>
                      <a:lnTo>
                        <a:pt x="4750" y="2811"/>
                      </a:lnTo>
                      <a:lnTo>
                        <a:pt x="4750" y="2701"/>
                      </a:lnTo>
                      <a:lnTo>
                        <a:pt x="4740" y="2696"/>
                      </a:lnTo>
                      <a:lnTo>
                        <a:pt x="4734" y="2694"/>
                      </a:lnTo>
                      <a:lnTo>
                        <a:pt x="4719" y="2686"/>
                      </a:lnTo>
                      <a:lnTo>
                        <a:pt x="4714" y="2683"/>
                      </a:lnTo>
                      <a:lnTo>
                        <a:pt x="4699" y="2675"/>
                      </a:lnTo>
                      <a:lnTo>
                        <a:pt x="4694" y="2672"/>
                      </a:lnTo>
                      <a:lnTo>
                        <a:pt x="4680" y="2663"/>
                      </a:lnTo>
                      <a:lnTo>
                        <a:pt x="4675" y="2660"/>
                      </a:lnTo>
                      <a:lnTo>
                        <a:pt x="4661" y="2651"/>
                      </a:lnTo>
                      <a:lnTo>
                        <a:pt x="4656" y="2648"/>
                      </a:lnTo>
                      <a:lnTo>
                        <a:pt x="4642" y="2638"/>
                      </a:lnTo>
                      <a:lnTo>
                        <a:pt x="4638" y="2635"/>
                      </a:lnTo>
                      <a:lnTo>
                        <a:pt x="4624" y="2624"/>
                      </a:lnTo>
                      <a:lnTo>
                        <a:pt x="4620" y="2621"/>
                      </a:lnTo>
                      <a:lnTo>
                        <a:pt x="4607" y="2610"/>
                      </a:lnTo>
                      <a:lnTo>
                        <a:pt x="4603" y="2606"/>
                      </a:lnTo>
                      <a:lnTo>
                        <a:pt x="4590" y="2595"/>
                      </a:lnTo>
                      <a:lnTo>
                        <a:pt x="4586" y="2591"/>
                      </a:lnTo>
                      <a:lnTo>
                        <a:pt x="4574" y="2579"/>
                      </a:lnTo>
                      <a:lnTo>
                        <a:pt x="4570" y="2575"/>
                      </a:lnTo>
                      <a:lnTo>
                        <a:pt x="4558" y="2563"/>
                      </a:lnTo>
                      <a:lnTo>
                        <a:pt x="4554" y="2559"/>
                      </a:lnTo>
                      <a:lnTo>
                        <a:pt x="4543" y="2546"/>
                      </a:lnTo>
                      <a:lnTo>
                        <a:pt x="4539" y="2542"/>
                      </a:lnTo>
                      <a:lnTo>
                        <a:pt x="4528" y="2529"/>
                      </a:lnTo>
                      <a:lnTo>
                        <a:pt x="4525" y="2525"/>
                      </a:lnTo>
                      <a:lnTo>
                        <a:pt x="4514" y="2511"/>
                      </a:lnTo>
                      <a:lnTo>
                        <a:pt x="4511" y="2507"/>
                      </a:lnTo>
                      <a:lnTo>
                        <a:pt x="4501" y="2493"/>
                      </a:lnTo>
                      <a:lnTo>
                        <a:pt x="4498" y="2488"/>
                      </a:lnTo>
                      <a:lnTo>
                        <a:pt x="4489" y="2474"/>
                      </a:lnTo>
                      <a:lnTo>
                        <a:pt x="4486" y="2469"/>
                      </a:lnTo>
                      <a:lnTo>
                        <a:pt x="4477" y="2455"/>
                      </a:lnTo>
                      <a:lnTo>
                        <a:pt x="4473" y="2449"/>
                      </a:lnTo>
                      <a:lnTo>
                        <a:pt x="4465" y="2434"/>
                      </a:lnTo>
                      <a:lnTo>
                        <a:pt x="4463" y="2429"/>
                      </a:lnTo>
                      <a:lnTo>
                        <a:pt x="4455" y="2414"/>
                      </a:lnTo>
                      <a:lnTo>
                        <a:pt x="4453" y="2409"/>
                      </a:lnTo>
                      <a:lnTo>
                        <a:pt x="4445" y="2393"/>
                      </a:lnTo>
                      <a:lnTo>
                        <a:pt x="4443" y="2388"/>
                      </a:lnTo>
                      <a:lnTo>
                        <a:pt x="4437" y="2372"/>
                      </a:lnTo>
                      <a:lnTo>
                        <a:pt x="4435" y="2367"/>
                      </a:lnTo>
                      <a:lnTo>
                        <a:pt x="4429" y="2351"/>
                      </a:lnTo>
                      <a:lnTo>
                        <a:pt x="4427" y="2346"/>
                      </a:lnTo>
                      <a:lnTo>
                        <a:pt x="4422" y="2330"/>
                      </a:lnTo>
                      <a:lnTo>
                        <a:pt x="4420" y="2324"/>
                      </a:lnTo>
                      <a:lnTo>
                        <a:pt x="4415" y="2308"/>
                      </a:lnTo>
                      <a:lnTo>
                        <a:pt x="4414" y="2303"/>
                      </a:lnTo>
                      <a:lnTo>
                        <a:pt x="4410" y="2286"/>
                      </a:lnTo>
                      <a:lnTo>
                        <a:pt x="4409" y="2281"/>
                      </a:lnTo>
                      <a:lnTo>
                        <a:pt x="4405" y="2264"/>
                      </a:lnTo>
                      <a:lnTo>
                        <a:pt x="4404" y="2258"/>
                      </a:lnTo>
                      <a:lnTo>
                        <a:pt x="4401" y="2242"/>
                      </a:lnTo>
                      <a:lnTo>
                        <a:pt x="4400" y="2236"/>
                      </a:lnTo>
                      <a:lnTo>
                        <a:pt x="4398" y="2219"/>
                      </a:lnTo>
                      <a:lnTo>
                        <a:pt x="4398" y="2214"/>
                      </a:lnTo>
                      <a:lnTo>
                        <a:pt x="4396" y="2196"/>
                      </a:lnTo>
                      <a:lnTo>
                        <a:pt x="4396" y="2191"/>
                      </a:lnTo>
                      <a:lnTo>
                        <a:pt x="4395" y="2174"/>
                      </a:lnTo>
                      <a:lnTo>
                        <a:pt x="4394" y="2168"/>
                      </a:lnTo>
                      <a:lnTo>
                        <a:pt x="4394" y="2151"/>
                      </a:lnTo>
                      <a:lnTo>
                        <a:pt x="4394" y="2145"/>
                      </a:lnTo>
                      <a:lnTo>
                        <a:pt x="4394" y="2128"/>
                      </a:lnTo>
                      <a:lnTo>
                        <a:pt x="4395" y="2122"/>
                      </a:lnTo>
                      <a:lnTo>
                        <a:pt x="4396" y="2105"/>
                      </a:lnTo>
                      <a:lnTo>
                        <a:pt x="4396" y="2100"/>
                      </a:lnTo>
                      <a:lnTo>
                        <a:pt x="4398" y="2083"/>
                      </a:lnTo>
                      <a:lnTo>
                        <a:pt x="4398" y="2077"/>
                      </a:lnTo>
                      <a:lnTo>
                        <a:pt x="4400" y="2060"/>
                      </a:lnTo>
                      <a:lnTo>
                        <a:pt x="4401" y="2055"/>
                      </a:lnTo>
                      <a:lnTo>
                        <a:pt x="4404" y="2038"/>
                      </a:lnTo>
                      <a:lnTo>
                        <a:pt x="4405" y="2033"/>
                      </a:lnTo>
                      <a:lnTo>
                        <a:pt x="4409" y="2016"/>
                      </a:lnTo>
                      <a:lnTo>
                        <a:pt x="4410" y="2011"/>
                      </a:lnTo>
                      <a:lnTo>
                        <a:pt x="4414" y="1994"/>
                      </a:lnTo>
                      <a:lnTo>
                        <a:pt x="4415" y="1989"/>
                      </a:lnTo>
                      <a:lnTo>
                        <a:pt x="4420" y="1972"/>
                      </a:lnTo>
                      <a:lnTo>
                        <a:pt x="4422" y="1967"/>
                      </a:lnTo>
                      <a:lnTo>
                        <a:pt x="4427" y="1951"/>
                      </a:lnTo>
                      <a:lnTo>
                        <a:pt x="4429" y="1946"/>
                      </a:lnTo>
                      <a:lnTo>
                        <a:pt x="4435" y="1930"/>
                      </a:lnTo>
                      <a:lnTo>
                        <a:pt x="4437" y="1925"/>
                      </a:lnTo>
                      <a:lnTo>
                        <a:pt x="4443" y="1909"/>
                      </a:lnTo>
                      <a:lnTo>
                        <a:pt x="4445" y="1904"/>
                      </a:lnTo>
                      <a:lnTo>
                        <a:pt x="4453" y="1888"/>
                      </a:lnTo>
                      <a:lnTo>
                        <a:pt x="4455" y="1883"/>
                      </a:lnTo>
                      <a:lnTo>
                        <a:pt x="4463" y="1868"/>
                      </a:lnTo>
                      <a:lnTo>
                        <a:pt x="4465" y="1863"/>
                      </a:lnTo>
                      <a:lnTo>
                        <a:pt x="4473" y="1848"/>
                      </a:lnTo>
                      <a:lnTo>
                        <a:pt x="4477" y="1842"/>
                      </a:lnTo>
                      <a:lnTo>
                        <a:pt x="4486" y="1828"/>
                      </a:lnTo>
                      <a:lnTo>
                        <a:pt x="4489" y="1823"/>
                      </a:lnTo>
                      <a:lnTo>
                        <a:pt x="4498" y="1809"/>
                      </a:lnTo>
                      <a:lnTo>
                        <a:pt x="4501" y="1804"/>
                      </a:lnTo>
                      <a:lnTo>
                        <a:pt x="4511" y="1790"/>
                      </a:lnTo>
                      <a:lnTo>
                        <a:pt x="4514" y="1786"/>
                      </a:lnTo>
                      <a:lnTo>
                        <a:pt x="4525" y="1772"/>
                      </a:lnTo>
                      <a:lnTo>
                        <a:pt x="4528" y="1768"/>
                      </a:lnTo>
                      <a:lnTo>
                        <a:pt x="4539" y="1755"/>
                      </a:lnTo>
                      <a:lnTo>
                        <a:pt x="4543" y="1751"/>
                      </a:lnTo>
                      <a:lnTo>
                        <a:pt x="4554" y="1738"/>
                      </a:lnTo>
                      <a:lnTo>
                        <a:pt x="4558" y="1734"/>
                      </a:lnTo>
                      <a:lnTo>
                        <a:pt x="4570" y="1722"/>
                      </a:lnTo>
                      <a:lnTo>
                        <a:pt x="4574" y="1718"/>
                      </a:lnTo>
                      <a:lnTo>
                        <a:pt x="4586" y="1706"/>
                      </a:lnTo>
                      <a:lnTo>
                        <a:pt x="4590" y="1702"/>
                      </a:lnTo>
                      <a:lnTo>
                        <a:pt x="4603" y="1691"/>
                      </a:lnTo>
                      <a:lnTo>
                        <a:pt x="4607" y="1687"/>
                      </a:lnTo>
                      <a:lnTo>
                        <a:pt x="4620" y="1676"/>
                      </a:lnTo>
                      <a:lnTo>
                        <a:pt x="4624" y="1673"/>
                      </a:lnTo>
                      <a:lnTo>
                        <a:pt x="4638" y="1662"/>
                      </a:lnTo>
                      <a:lnTo>
                        <a:pt x="4642" y="1659"/>
                      </a:lnTo>
                      <a:lnTo>
                        <a:pt x="4656" y="1649"/>
                      </a:lnTo>
                      <a:lnTo>
                        <a:pt x="4661" y="1646"/>
                      </a:lnTo>
                      <a:lnTo>
                        <a:pt x="4675" y="1637"/>
                      </a:lnTo>
                      <a:lnTo>
                        <a:pt x="4680" y="1634"/>
                      </a:lnTo>
                      <a:lnTo>
                        <a:pt x="4694" y="1625"/>
                      </a:lnTo>
                      <a:lnTo>
                        <a:pt x="4699" y="1622"/>
                      </a:lnTo>
                      <a:lnTo>
                        <a:pt x="4714" y="1614"/>
                      </a:lnTo>
                      <a:lnTo>
                        <a:pt x="4719" y="1611"/>
                      </a:lnTo>
                      <a:lnTo>
                        <a:pt x="4734" y="1603"/>
                      </a:lnTo>
                      <a:lnTo>
                        <a:pt x="4740" y="1601"/>
                      </a:lnTo>
                      <a:lnTo>
                        <a:pt x="4755" y="1594"/>
                      </a:lnTo>
                      <a:lnTo>
                        <a:pt x="4760" y="1591"/>
                      </a:lnTo>
                      <a:lnTo>
                        <a:pt x="4776" y="1585"/>
                      </a:lnTo>
                      <a:lnTo>
                        <a:pt x="4781" y="1583"/>
                      </a:lnTo>
                      <a:lnTo>
                        <a:pt x="4797" y="1577"/>
                      </a:lnTo>
                      <a:lnTo>
                        <a:pt x="4803" y="1575"/>
                      </a:lnTo>
                      <a:lnTo>
                        <a:pt x="4819" y="1570"/>
                      </a:lnTo>
                      <a:lnTo>
                        <a:pt x="4824" y="1568"/>
                      </a:lnTo>
                      <a:lnTo>
                        <a:pt x="4840" y="1563"/>
                      </a:lnTo>
                      <a:lnTo>
                        <a:pt x="4846" y="1562"/>
                      </a:lnTo>
                      <a:lnTo>
                        <a:pt x="4862" y="1558"/>
                      </a:lnTo>
                      <a:lnTo>
                        <a:pt x="4868" y="1557"/>
                      </a:lnTo>
                      <a:lnTo>
                        <a:pt x="4885" y="1553"/>
                      </a:lnTo>
                      <a:lnTo>
                        <a:pt x="4890" y="1552"/>
                      </a:lnTo>
                      <a:lnTo>
                        <a:pt x="4907" y="1549"/>
                      </a:lnTo>
                      <a:lnTo>
                        <a:pt x="4912" y="1548"/>
                      </a:lnTo>
                      <a:lnTo>
                        <a:pt x="4929" y="1546"/>
                      </a:lnTo>
                      <a:lnTo>
                        <a:pt x="4935" y="1546"/>
                      </a:lnTo>
                      <a:lnTo>
                        <a:pt x="4952" y="1544"/>
                      </a:lnTo>
                      <a:lnTo>
                        <a:pt x="4957" y="1544"/>
                      </a:lnTo>
                      <a:lnTo>
                        <a:pt x="4974" y="1543"/>
                      </a:lnTo>
                      <a:lnTo>
                        <a:pt x="4980" y="1542"/>
                      </a:lnTo>
                      <a:lnTo>
                        <a:pt x="4997" y="1542"/>
                      </a:lnTo>
                      <a:lnTo>
                        <a:pt x="5003" y="1542"/>
                      </a:lnTo>
                      <a:lnTo>
                        <a:pt x="5020" y="1542"/>
                      </a:lnTo>
                      <a:lnTo>
                        <a:pt x="5026" y="1543"/>
                      </a:lnTo>
                      <a:lnTo>
                        <a:pt x="5043" y="1544"/>
                      </a:lnTo>
                      <a:lnTo>
                        <a:pt x="5048" y="1544"/>
                      </a:lnTo>
                      <a:lnTo>
                        <a:pt x="5065" y="1546"/>
                      </a:lnTo>
                      <a:lnTo>
                        <a:pt x="5071" y="1546"/>
                      </a:lnTo>
                      <a:lnTo>
                        <a:pt x="5088" y="1548"/>
                      </a:lnTo>
                      <a:lnTo>
                        <a:pt x="5093" y="1549"/>
                      </a:lnTo>
                      <a:lnTo>
                        <a:pt x="5110" y="1552"/>
                      </a:lnTo>
                      <a:lnTo>
                        <a:pt x="5115" y="1553"/>
                      </a:lnTo>
                      <a:lnTo>
                        <a:pt x="5132" y="1557"/>
                      </a:lnTo>
                      <a:lnTo>
                        <a:pt x="5138" y="1558"/>
                      </a:lnTo>
                      <a:lnTo>
                        <a:pt x="5154" y="1562"/>
                      </a:lnTo>
                      <a:lnTo>
                        <a:pt x="5160" y="1563"/>
                      </a:lnTo>
                      <a:lnTo>
                        <a:pt x="5176" y="1568"/>
                      </a:lnTo>
                      <a:lnTo>
                        <a:pt x="5181" y="1570"/>
                      </a:lnTo>
                      <a:lnTo>
                        <a:pt x="5197" y="1575"/>
                      </a:lnTo>
                      <a:lnTo>
                        <a:pt x="5203" y="1577"/>
                      </a:lnTo>
                      <a:lnTo>
                        <a:pt x="5219" y="1583"/>
                      </a:lnTo>
                      <a:lnTo>
                        <a:pt x="5224" y="1585"/>
                      </a:lnTo>
                      <a:lnTo>
                        <a:pt x="5240" y="1591"/>
                      </a:lnTo>
                      <a:lnTo>
                        <a:pt x="5245" y="1594"/>
                      </a:lnTo>
                      <a:lnTo>
                        <a:pt x="5260" y="1601"/>
                      </a:lnTo>
                      <a:lnTo>
                        <a:pt x="5266" y="1603"/>
                      </a:lnTo>
                      <a:lnTo>
                        <a:pt x="5281" y="1611"/>
                      </a:lnTo>
                      <a:lnTo>
                        <a:pt x="5286" y="1614"/>
                      </a:lnTo>
                      <a:lnTo>
                        <a:pt x="5301" y="1622"/>
                      </a:lnTo>
                      <a:lnTo>
                        <a:pt x="5306" y="1625"/>
                      </a:lnTo>
                      <a:lnTo>
                        <a:pt x="5320" y="1634"/>
                      </a:lnTo>
                      <a:lnTo>
                        <a:pt x="5325" y="1637"/>
                      </a:lnTo>
                      <a:lnTo>
                        <a:pt x="5339" y="1646"/>
                      </a:lnTo>
                      <a:lnTo>
                        <a:pt x="5344" y="1649"/>
                      </a:lnTo>
                      <a:lnTo>
                        <a:pt x="5358" y="1659"/>
                      </a:lnTo>
                      <a:lnTo>
                        <a:pt x="5362" y="1662"/>
                      </a:lnTo>
                      <a:lnTo>
                        <a:pt x="5376" y="1673"/>
                      </a:lnTo>
                      <a:lnTo>
                        <a:pt x="5380" y="1676"/>
                      </a:lnTo>
                      <a:lnTo>
                        <a:pt x="5393" y="1687"/>
                      </a:lnTo>
                      <a:lnTo>
                        <a:pt x="5397" y="1691"/>
                      </a:lnTo>
                      <a:lnTo>
                        <a:pt x="5410" y="1702"/>
                      </a:lnTo>
                      <a:lnTo>
                        <a:pt x="5414" y="1706"/>
                      </a:lnTo>
                      <a:lnTo>
                        <a:pt x="5426" y="1718"/>
                      </a:lnTo>
                      <a:lnTo>
                        <a:pt x="5430" y="1722"/>
                      </a:lnTo>
                      <a:lnTo>
                        <a:pt x="5442" y="1734"/>
                      </a:lnTo>
                      <a:lnTo>
                        <a:pt x="5446" y="1738"/>
                      </a:lnTo>
                      <a:lnTo>
                        <a:pt x="5457" y="1751"/>
                      </a:lnTo>
                      <a:lnTo>
                        <a:pt x="5461" y="1755"/>
                      </a:lnTo>
                      <a:lnTo>
                        <a:pt x="5472" y="1768"/>
                      </a:lnTo>
                      <a:lnTo>
                        <a:pt x="5475" y="1772"/>
                      </a:lnTo>
                      <a:lnTo>
                        <a:pt x="5486" y="1786"/>
                      </a:lnTo>
                      <a:lnTo>
                        <a:pt x="5489" y="1790"/>
                      </a:lnTo>
                      <a:lnTo>
                        <a:pt x="5499" y="1804"/>
                      </a:lnTo>
                      <a:lnTo>
                        <a:pt x="5502" y="1809"/>
                      </a:lnTo>
                      <a:lnTo>
                        <a:pt x="5511" y="1823"/>
                      </a:lnTo>
                      <a:lnTo>
                        <a:pt x="5514" y="1828"/>
                      </a:lnTo>
                      <a:lnTo>
                        <a:pt x="5523" y="1842"/>
                      </a:lnTo>
                      <a:lnTo>
                        <a:pt x="5527" y="1848"/>
                      </a:lnTo>
                      <a:lnTo>
                        <a:pt x="5535" y="1863"/>
                      </a:lnTo>
                      <a:lnTo>
                        <a:pt x="5537" y="1868"/>
                      </a:lnTo>
                      <a:lnTo>
                        <a:pt x="5545" y="1883"/>
                      </a:lnTo>
                      <a:lnTo>
                        <a:pt x="5547" y="1888"/>
                      </a:lnTo>
                      <a:lnTo>
                        <a:pt x="5555" y="1904"/>
                      </a:lnTo>
                      <a:lnTo>
                        <a:pt x="5557" y="1909"/>
                      </a:lnTo>
                      <a:lnTo>
                        <a:pt x="5563" y="1925"/>
                      </a:lnTo>
                      <a:lnTo>
                        <a:pt x="5565" y="1930"/>
                      </a:lnTo>
                      <a:lnTo>
                        <a:pt x="5571" y="1946"/>
                      </a:lnTo>
                      <a:lnTo>
                        <a:pt x="5573" y="1951"/>
                      </a:lnTo>
                      <a:lnTo>
                        <a:pt x="5578" y="1967"/>
                      </a:lnTo>
                      <a:lnTo>
                        <a:pt x="5580" y="1972"/>
                      </a:lnTo>
                      <a:lnTo>
                        <a:pt x="5585" y="1989"/>
                      </a:lnTo>
                      <a:lnTo>
                        <a:pt x="5586" y="1994"/>
                      </a:lnTo>
                      <a:lnTo>
                        <a:pt x="5590" y="2011"/>
                      </a:lnTo>
                      <a:lnTo>
                        <a:pt x="5591" y="2016"/>
                      </a:lnTo>
                      <a:lnTo>
                        <a:pt x="5595" y="2033"/>
                      </a:lnTo>
                      <a:lnTo>
                        <a:pt x="5596" y="2038"/>
                      </a:lnTo>
                      <a:lnTo>
                        <a:pt x="5599" y="2055"/>
                      </a:lnTo>
                      <a:lnTo>
                        <a:pt x="5600" y="2060"/>
                      </a:lnTo>
                      <a:lnTo>
                        <a:pt x="5602" y="2077"/>
                      </a:lnTo>
                      <a:lnTo>
                        <a:pt x="5602" y="2083"/>
                      </a:lnTo>
                      <a:lnTo>
                        <a:pt x="5604" y="2100"/>
                      </a:lnTo>
                      <a:lnTo>
                        <a:pt x="5604" y="2105"/>
                      </a:lnTo>
                      <a:lnTo>
                        <a:pt x="5605" y="2122"/>
                      </a:lnTo>
                      <a:close/>
                      <a:moveTo>
                        <a:pt x="8398" y="5163"/>
                      </a:moveTo>
                      <a:lnTo>
                        <a:pt x="7738" y="3677"/>
                      </a:lnTo>
                      <a:lnTo>
                        <a:pt x="7077" y="5163"/>
                      </a:lnTo>
                      <a:lnTo>
                        <a:pt x="7077" y="5164"/>
                      </a:lnTo>
                      <a:lnTo>
                        <a:pt x="7079" y="5188"/>
                      </a:lnTo>
                      <a:lnTo>
                        <a:pt x="7082" y="5213"/>
                      </a:lnTo>
                      <a:lnTo>
                        <a:pt x="7087" y="5237"/>
                      </a:lnTo>
                      <a:lnTo>
                        <a:pt x="7092" y="5262"/>
                      </a:lnTo>
                      <a:lnTo>
                        <a:pt x="7098" y="5286"/>
                      </a:lnTo>
                      <a:lnTo>
                        <a:pt x="7104" y="5309"/>
                      </a:lnTo>
                      <a:lnTo>
                        <a:pt x="7112" y="5333"/>
                      </a:lnTo>
                      <a:lnTo>
                        <a:pt x="7121" y="5356"/>
                      </a:lnTo>
                      <a:lnTo>
                        <a:pt x="7130" y="5379"/>
                      </a:lnTo>
                      <a:lnTo>
                        <a:pt x="7140" y="5401"/>
                      </a:lnTo>
                      <a:lnTo>
                        <a:pt x="7151" y="5423"/>
                      </a:lnTo>
                      <a:lnTo>
                        <a:pt x="7164" y="5445"/>
                      </a:lnTo>
                      <a:lnTo>
                        <a:pt x="7176" y="5466"/>
                      </a:lnTo>
                      <a:lnTo>
                        <a:pt x="7190" y="5487"/>
                      </a:lnTo>
                      <a:lnTo>
                        <a:pt x="7204" y="5507"/>
                      </a:lnTo>
                      <a:lnTo>
                        <a:pt x="7219" y="5527"/>
                      </a:lnTo>
                      <a:lnTo>
                        <a:pt x="7235" y="5546"/>
                      </a:lnTo>
                      <a:lnTo>
                        <a:pt x="7252" y="5564"/>
                      </a:lnTo>
                      <a:lnTo>
                        <a:pt x="7269" y="5582"/>
                      </a:lnTo>
                      <a:lnTo>
                        <a:pt x="7287" y="5599"/>
                      </a:lnTo>
                      <a:lnTo>
                        <a:pt x="7305" y="5616"/>
                      </a:lnTo>
                      <a:lnTo>
                        <a:pt x="7324" y="5632"/>
                      </a:lnTo>
                      <a:lnTo>
                        <a:pt x="7344" y="5647"/>
                      </a:lnTo>
                      <a:lnTo>
                        <a:pt x="7364" y="5661"/>
                      </a:lnTo>
                      <a:lnTo>
                        <a:pt x="7385" y="5675"/>
                      </a:lnTo>
                      <a:lnTo>
                        <a:pt x="7406" y="5687"/>
                      </a:lnTo>
                      <a:lnTo>
                        <a:pt x="7428" y="5699"/>
                      </a:lnTo>
                      <a:lnTo>
                        <a:pt x="7450" y="5711"/>
                      </a:lnTo>
                      <a:lnTo>
                        <a:pt x="7473" y="5721"/>
                      </a:lnTo>
                      <a:lnTo>
                        <a:pt x="7496" y="5731"/>
                      </a:lnTo>
                      <a:lnTo>
                        <a:pt x="7519" y="5739"/>
                      </a:lnTo>
                      <a:lnTo>
                        <a:pt x="7543" y="5747"/>
                      </a:lnTo>
                      <a:lnTo>
                        <a:pt x="7567" y="5754"/>
                      </a:lnTo>
                      <a:lnTo>
                        <a:pt x="7591" y="5760"/>
                      </a:lnTo>
                      <a:lnTo>
                        <a:pt x="7615" y="5765"/>
                      </a:lnTo>
                      <a:lnTo>
                        <a:pt x="7639" y="5769"/>
                      </a:lnTo>
                      <a:lnTo>
                        <a:pt x="7664" y="5773"/>
                      </a:lnTo>
                      <a:lnTo>
                        <a:pt x="7688" y="5775"/>
                      </a:lnTo>
                      <a:lnTo>
                        <a:pt x="7713" y="5776"/>
                      </a:lnTo>
                      <a:lnTo>
                        <a:pt x="7738" y="5777"/>
                      </a:lnTo>
                      <a:lnTo>
                        <a:pt x="7763" y="5776"/>
                      </a:lnTo>
                      <a:lnTo>
                        <a:pt x="7787" y="5775"/>
                      </a:lnTo>
                      <a:lnTo>
                        <a:pt x="7812" y="5773"/>
                      </a:lnTo>
                      <a:lnTo>
                        <a:pt x="7836" y="5769"/>
                      </a:lnTo>
                      <a:lnTo>
                        <a:pt x="7860" y="5765"/>
                      </a:lnTo>
                      <a:lnTo>
                        <a:pt x="7885" y="5760"/>
                      </a:lnTo>
                      <a:lnTo>
                        <a:pt x="7909" y="5754"/>
                      </a:lnTo>
                      <a:lnTo>
                        <a:pt x="7932" y="5747"/>
                      </a:lnTo>
                      <a:lnTo>
                        <a:pt x="7956" y="5739"/>
                      </a:lnTo>
                      <a:lnTo>
                        <a:pt x="7979" y="5731"/>
                      </a:lnTo>
                      <a:lnTo>
                        <a:pt x="8002" y="5721"/>
                      </a:lnTo>
                      <a:lnTo>
                        <a:pt x="8025" y="5711"/>
                      </a:lnTo>
                      <a:lnTo>
                        <a:pt x="8047" y="5699"/>
                      </a:lnTo>
                      <a:lnTo>
                        <a:pt x="8069" y="5687"/>
                      </a:lnTo>
                      <a:lnTo>
                        <a:pt x="8090" y="5675"/>
                      </a:lnTo>
                      <a:lnTo>
                        <a:pt x="8111" y="5661"/>
                      </a:lnTo>
                      <a:lnTo>
                        <a:pt x="8131" y="5647"/>
                      </a:lnTo>
                      <a:lnTo>
                        <a:pt x="8151" y="5632"/>
                      </a:lnTo>
                      <a:lnTo>
                        <a:pt x="8170" y="5616"/>
                      </a:lnTo>
                      <a:lnTo>
                        <a:pt x="8188" y="5599"/>
                      </a:lnTo>
                      <a:lnTo>
                        <a:pt x="8206" y="5582"/>
                      </a:lnTo>
                      <a:lnTo>
                        <a:pt x="8223" y="5564"/>
                      </a:lnTo>
                      <a:lnTo>
                        <a:pt x="8240" y="5546"/>
                      </a:lnTo>
                      <a:lnTo>
                        <a:pt x="8256" y="5527"/>
                      </a:lnTo>
                      <a:lnTo>
                        <a:pt x="8271" y="5507"/>
                      </a:lnTo>
                      <a:lnTo>
                        <a:pt x="8285" y="5487"/>
                      </a:lnTo>
                      <a:lnTo>
                        <a:pt x="8299" y="5466"/>
                      </a:lnTo>
                      <a:lnTo>
                        <a:pt x="8311" y="5445"/>
                      </a:lnTo>
                      <a:lnTo>
                        <a:pt x="8324" y="5423"/>
                      </a:lnTo>
                      <a:lnTo>
                        <a:pt x="8335" y="5401"/>
                      </a:lnTo>
                      <a:lnTo>
                        <a:pt x="8345" y="5379"/>
                      </a:lnTo>
                      <a:lnTo>
                        <a:pt x="8354" y="5356"/>
                      </a:lnTo>
                      <a:lnTo>
                        <a:pt x="8363" y="5333"/>
                      </a:lnTo>
                      <a:lnTo>
                        <a:pt x="8371" y="5309"/>
                      </a:lnTo>
                      <a:lnTo>
                        <a:pt x="8377" y="5286"/>
                      </a:lnTo>
                      <a:lnTo>
                        <a:pt x="8383" y="5262"/>
                      </a:lnTo>
                      <a:lnTo>
                        <a:pt x="8388" y="5237"/>
                      </a:lnTo>
                      <a:lnTo>
                        <a:pt x="8393" y="5213"/>
                      </a:lnTo>
                      <a:lnTo>
                        <a:pt x="8396" y="5188"/>
                      </a:lnTo>
                      <a:lnTo>
                        <a:pt x="8398" y="5164"/>
                      </a:lnTo>
                      <a:lnTo>
                        <a:pt x="8398" y="5163"/>
                      </a:lnTo>
                      <a:close/>
                      <a:moveTo>
                        <a:pt x="5305" y="2171"/>
                      </a:moveTo>
                      <a:lnTo>
                        <a:pt x="5306" y="2160"/>
                      </a:lnTo>
                      <a:lnTo>
                        <a:pt x="5306" y="2148"/>
                      </a:lnTo>
                      <a:lnTo>
                        <a:pt x="5306" y="2137"/>
                      </a:lnTo>
                      <a:lnTo>
                        <a:pt x="5305" y="2125"/>
                      </a:lnTo>
                      <a:lnTo>
                        <a:pt x="5304" y="2114"/>
                      </a:lnTo>
                      <a:lnTo>
                        <a:pt x="5303" y="2102"/>
                      </a:lnTo>
                      <a:lnTo>
                        <a:pt x="5301" y="2091"/>
                      </a:lnTo>
                      <a:lnTo>
                        <a:pt x="5298" y="2080"/>
                      </a:lnTo>
                      <a:lnTo>
                        <a:pt x="5296" y="2069"/>
                      </a:lnTo>
                      <a:lnTo>
                        <a:pt x="5292" y="2058"/>
                      </a:lnTo>
                      <a:lnTo>
                        <a:pt x="5289" y="2047"/>
                      </a:lnTo>
                      <a:lnTo>
                        <a:pt x="5285" y="2036"/>
                      </a:lnTo>
                      <a:lnTo>
                        <a:pt x="5280" y="2026"/>
                      </a:lnTo>
                      <a:lnTo>
                        <a:pt x="5276" y="2015"/>
                      </a:lnTo>
                      <a:lnTo>
                        <a:pt x="5270" y="2005"/>
                      </a:lnTo>
                      <a:lnTo>
                        <a:pt x="5265" y="1995"/>
                      </a:lnTo>
                      <a:lnTo>
                        <a:pt x="5259" y="1985"/>
                      </a:lnTo>
                      <a:lnTo>
                        <a:pt x="5253" y="1976"/>
                      </a:lnTo>
                      <a:lnTo>
                        <a:pt x="5246" y="1967"/>
                      </a:lnTo>
                      <a:lnTo>
                        <a:pt x="5239" y="1957"/>
                      </a:lnTo>
                      <a:lnTo>
                        <a:pt x="5232" y="1949"/>
                      </a:lnTo>
                      <a:lnTo>
                        <a:pt x="5224" y="1940"/>
                      </a:lnTo>
                      <a:lnTo>
                        <a:pt x="5216" y="1932"/>
                      </a:lnTo>
                      <a:lnTo>
                        <a:pt x="5208" y="1924"/>
                      </a:lnTo>
                      <a:lnTo>
                        <a:pt x="5199" y="1916"/>
                      </a:lnTo>
                      <a:lnTo>
                        <a:pt x="5191" y="1909"/>
                      </a:lnTo>
                      <a:lnTo>
                        <a:pt x="5181" y="1902"/>
                      </a:lnTo>
                      <a:lnTo>
                        <a:pt x="5172" y="1895"/>
                      </a:lnTo>
                      <a:lnTo>
                        <a:pt x="5163" y="1889"/>
                      </a:lnTo>
                      <a:lnTo>
                        <a:pt x="5153" y="1883"/>
                      </a:lnTo>
                      <a:lnTo>
                        <a:pt x="5143" y="1877"/>
                      </a:lnTo>
                      <a:lnTo>
                        <a:pt x="5133" y="1872"/>
                      </a:lnTo>
                      <a:lnTo>
                        <a:pt x="5122" y="1867"/>
                      </a:lnTo>
                      <a:lnTo>
                        <a:pt x="5112" y="1863"/>
                      </a:lnTo>
                      <a:lnTo>
                        <a:pt x="5101" y="1859"/>
                      </a:lnTo>
                      <a:lnTo>
                        <a:pt x="5090" y="1856"/>
                      </a:lnTo>
                      <a:lnTo>
                        <a:pt x="5079" y="1852"/>
                      </a:lnTo>
                      <a:lnTo>
                        <a:pt x="5068" y="1850"/>
                      </a:lnTo>
                      <a:lnTo>
                        <a:pt x="5057" y="1847"/>
                      </a:lnTo>
                      <a:lnTo>
                        <a:pt x="5046" y="1845"/>
                      </a:lnTo>
                      <a:lnTo>
                        <a:pt x="5034" y="1844"/>
                      </a:lnTo>
                      <a:lnTo>
                        <a:pt x="5023" y="1843"/>
                      </a:lnTo>
                      <a:lnTo>
                        <a:pt x="5012" y="1842"/>
                      </a:lnTo>
                      <a:lnTo>
                        <a:pt x="5000" y="1842"/>
                      </a:lnTo>
                      <a:lnTo>
                        <a:pt x="4988" y="1842"/>
                      </a:lnTo>
                      <a:lnTo>
                        <a:pt x="4977" y="1843"/>
                      </a:lnTo>
                      <a:lnTo>
                        <a:pt x="4966" y="1844"/>
                      </a:lnTo>
                      <a:lnTo>
                        <a:pt x="4954" y="1845"/>
                      </a:lnTo>
                      <a:lnTo>
                        <a:pt x="4943" y="1847"/>
                      </a:lnTo>
                      <a:lnTo>
                        <a:pt x="4932" y="1850"/>
                      </a:lnTo>
                      <a:lnTo>
                        <a:pt x="4921" y="1852"/>
                      </a:lnTo>
                      <a:lnTo>
                        <a:pt x="4910" y="1856"/>
                      </a:lnTo>
                      <a:lnTo>
                        <a:pt x="4899" y="1859"/>
                      </a:lnTo>
                      <a:lnTo>
                        <a:pt x="4888" y="1863"/>
                      </a:lnTo>
                      <a:lnTo>
                        <a:pt x="4878" y="1867"/>
                      </a:lnTo>
                      <a:lnTo>
                        <a:pt x="4867" y="1872"/>
                      </a:lnTo>
                      <a:lnTo>
                        <a:pt x="4857" y="1877"/>
                      </a:lnTo>
                      <a:lnTo>
                        <a:pt x="4847" y="1883"/>
                      </a:lnTo>
                      <a:lnTo>
                        <a:pt x="4837" y="1889"/>
                      </a:lnTo>
                      <a:lnTo>
                        <a:pt x="4828" y="1895"/>
                      </a:lnTo>
                      <a:lnTo>
                        <a:pt x="4819" y="1902"/>
                      </a:lnTo>
                      <a:lnTo>
                        <a:pt x="4809" y="1909"/>
                      </a:lnTo>
                      <a:lnTo>
                        <a:pt x="4801" y="1916"/>
                      </a:lnTo>
                      <a:lnTo>
                        <a:pt x="4792" y="1924"/>
                      </a:lnTo>
                      <a:lnTo>
                        <a:pt x="4784" y="1932"/>
                      </a:lnTo>
                      <a:lnTo>
                        <a:pt x="4776" y="1940"/>
                      </a:lnTo>
                      <a:lnTo>
                        <a:pt x="4768" y="1949"/>
                      </a:lnTo>
                      <a:lnTo>
                        <a:pt x="4761" y="1957"/>
                      </a:lnTo>
                      <a:lnTo>
                        <a:pt x="4754" y="1967"/>
                      </a:lnTo>
                      <a:lnTo>
                        <a:pt x="4747" y="1976"/>
                      </a:lnTo>
                      <a:lnTo>
                        <a:pt x="4741" y="1985"/>
                      </a:lnTo>
                      <a:lnTo>
                        <a:pt x="4735" y="1995"/>
                      </a:lnTo>
                      <a:lnTo>
                        <a:pt x="4730" y="2005"/>
                      </a:lnTo>
                      <a:lnTo>
                        <a:pt x="4724" y="2015"/>
                      </a:lnTo>
                      <a:lnTo>
                        <a:pt x="4720" y="2026"/>
                      </a:lnTo>
                      <a:lnTo>
                        <a:pt x="4715" y="2036"/>
                      </a:lnTo>
                      <a:lnTo>
                        <a:pt x="4711" y="2047"/>
                      </a:lnTo>
                      <a:lnTo>
                        <a:pt x="4708" y="2058"/>
                      </a:lnTo>
                      <a:lnTo>
                        <a:pt x="4704" y="2069"/>
                      </a:lnTo>
                      <a:lnTo>
                        <a:pt x="4702" y="2080"/>
                      </a:lnTo>
                      <a:lnTo>
                        <a:pt x="4699" y="2091"/>
                      </a:lnTo>
                      <a:lnTo>
                        <a:pt x="4697" y="2102"/>
                      </a:lnTo>
                      <a:lnTo>
                        <a:pt x="4696" y="2114"/>
                      </a:lnTo>
                      <a:lnTo>
                        <a:pt x="4695" y="2125"/>
                      </a:lnTo>
                      <a:lnTo>
                        <a:pt x="4694" y="2137"/>
                      </a:lnTo>
                      <a:lnTo>
                        <a:pt x="4694" y="2148"/>
                      </a:lnTo>
                      <a:lnTo>
                        <a:pt x="4694" y="2160"/>
                      </a:lnTo>
                      <a:lnTo>
                        <a:pt x="4695" y="2171"/>
                      </a:lnTo>
                      <a:lnTo>
                        <a:pt x="4696" y="2183"/>
                      </a:lnTo>
                      <a:lnTo>
                        <a:pt x="4697" y="2194"/>
                      </a:lnTo>
                      <a:lnTo>
                        <a:pt x="4699" y="2206"/>
                      </a:lnTo>
                      <a:lnTo>
                        <a:pt x="4702" y="2217"/>
                      </a:lnTo>
                      <a:lnTo>
                        <a:pt x="4704" y="2228"/>
                      </a:lnTo>
                      <a:lnTo>
                        <a:pt x="4708" y="2239"/>
                      </a:lnTo>
                      <a:lnTo>
                        <a:pt x="4711" y="2250"/>
                      </a:lnTo>
                      <a:lnTo>
                        <a:pt x="4715" y="2261"/>
                      </a:lnTo>
                      <a:lnTo>
                        <a:pt x="4720" y="2271"/>
                      </a:lnTo>
                      <a:lnTo>
                        <a:pt x="4724" y="2282"/>
                      </a:lnTo>
                      <a:lnTo>
                        <a:pt x="4730" y="2292"/>
                      </a:lnTo>
                      <a:lnTo>
                        <a:pt x="4735" y="2302"/>
                      </a:lnTo>
                      <a:lnTo>
                        <a:pt x="4741" y="2312"/>
                      </a:lnTo>
                      <a:lnTo>
                        <a:pt x="4747" y="2321"/>
                      </a:lnTo>
                      <a:lnTo>
                        <a:pt x="4750" y="2325"/>
                      </a:lnTo>
                      <a:lnTo>
                        <a:pt x="4750" y="2148"/>
                      </a:lnTo>
                      <a:lnTo>
                        <a:pt x="4752" y="2115"/>
                      </a:lnTo>
                      <a:lnTo>
                        <a:pt x="4759" y="2083"/>
                      </a:lnTo>
                      <a:lnTo>
                        <a:pt x="4769" y="2052"/>
                      </a:lnTo>
                      <a:lnTo>
                        <a:pt x="4783" y="2023"/>
                      </a:lnTo>
                      <a:lnTo>
                        <a:pt x="4802" y="1996"/>
                      </a:lnTo>
                      <a:lnTo>
                        <a:pt x="4823" y="1971"/>
                      </a:lnTo>
                      <a:lnTo>
                        <a:pt x="4848" y="1950"/>
                      </a:lnTo>
                      <a:lnTo>
                        <a:pt x="4875" y="1931"/>
                      </a:lnTo>
                      <a:lnTo>
                        <a:pt x="4904" y="1917"/>
                      </a:lnTo>
                      <a:lnTo>
                        <a:pt x="4935" y="1907"/>
                      </a:lnTo>
                      <a:lnTo>
                        <a:pt x="4967" y="1900"/>
                      </a:lnTo>
                      <a:lnTo>
                        <a:pt x="5000" y="1898"/>
                      </a:lnTo>
                      <a:lnTo>
                        <a:pt x="5033" y="1900"/>
                      </a:lnTo>
                      <a:lnTo>
                        <a:pt x="5065" y="1907"/>
                      </a:lnTo>
                      <a:lnTo>
                        <a:pt x="5096" y="1917"/>
                      </a:lnTo>
                      <a:lnTo>
                        <a:pt x="5125" y="1931"/>
                      </a:lnTo>
                      <a:lnTo>
                        <a:pt x="5152" y="1950"/>
                      </a:lnTo>
                      <a:lnTo>
                        <a:pt x="5177" y="1971"/>
                      </a:lnTo>
                      <a:lnTo>
                        <a:pt x="5198" y="1996"/>
                      </a:lnTo>
                      <a:lnTo>
                        <a:pt x="5217" y="2023"/>
                      </a:lnTo>
                      <a:lnTo>
                        <a:pt x="5231" y="2052"/>
                      </a:lnTo>
                      <a:lnTo>
                        <a:pt x="5241" y="2083"/>
                      </a:lnTo>
                      <a:lnTo>
                        <a:pt x="5248" y="2115"/>
                      </a:lnTo>
                      <a:lnTo>
                        <a:pt x="5250" y="2148"/>
                      </a:lnTo>
                      <a:lnTo>
                        <a:pt x="5250" y="2325"/>
                      </a:lnTo>
                      <a:lnTo>
                        <a:pt x="5253" y="2321"/>
                      </a:lnTo>
                      <a:lnTo>
                        <a:pt x="5259" y="2312"/>
                      </a:lnTo>
                      <a:lnTo>
                        <a:pt x="5265" y="2302"/>
                      </a:lnTo>
                      <a:lnTo>
                        <a:pt x="5270" y="2292"/>
                      </a:lnTo>
                      <a:lnTo>
                        <a:pt x="5276" y="2282"/>
                      </a:lnTo>
                      <a:lnTo>
                        <a:pt x="5280" y="2271"/>
                      </a:lnTo>
                      <a:lnTo>
                        <a:pt x="5285" y="2261"/>
                      </a:lnTo>
                      <a:lnTo>
                        <a:pt x="5289" y="2250"/>
                      </a:lnTo>
                      <a:lnTo>
                        <a:pt x="5292" y="2239"/>
                      </a:lnTo>
                      <a:lnTo>
                        <a:pt x="5296" y="2228"/>
                      </a:lnTo>
                      <a:lnTo>
                        <a:pt x="5298" y="2217"/>
                      </a:lnTo>
                      <a:lnTo>
                        <a:pt x="5301" y="2206"/>
                      </a:lnTo>
                      <a:lnTo>
                        <a:pt x="5303" y="2194"/>
                      </a:lnTo>
                      <a:lnTo>
                        <a:pt x="5304" y="2183"/>
                      </a:lnTo>
                      <a:lnTo>
                        <a:pt x="5305" y="2171"/>
                      </a:lnTo>
                      <a:close/>
                      <a:moveTo>
                        <a:pt x="2923" y="5164"/>
                      </a:moveTo>
                      <a:lnTo>
                        <a:pt x="2923" y="5163"/>
                      </a:lnTo>
                      <a:lnTo>
                        <a:pt x="2262" y="3677"/>
                      </a:lnTo>
                      <a:lnTo>
                        <a:pt x="1602" y="5163"/>
                      </a:lnTo>
                      <a:lnTo>
                        <a:pt x="1602" y="5164"/>
                      </a:lnTo>
                      <a:lnTo>
                        <a:pt x="1604" y="5188"/>
                      </a:lnTo>
                      <a:lnTo>
                        <a:pt x="1607" y="5213"/>
                      </a:lnTo>
                      <a:lnTo>
                        <a:pt x="1612" y="5237"/>
                      </a:lnTo>
                      <a:lnTo>
                        <a:pt x="1617" y="5262"/>
                      </a:lnTo>
                      <a:lnTo>
                        <a:pt x="1623" y="5286"/>
                      </a:lnTo>
                      <a:lnTo>
                        <a:pt x="1629" y="5309"/>
                      </a:lnTo>
                      <a:lnTo>
                        <a:pt x="1637" y="5333"/>
                      </a:lnTo>
                      <a:lnTo>
                        <a:pt x="1646" y="5356"/>
                      </a:lnTo>
                      <a:lnTo>
                        <a:pt x="1655" y="5379"/>
                      </a:lnTo>
                      <a:lnTo>
                        <a:pt x="1665" y="5401"/>
                      </a:lnTo>
                      <a:lnTo>
                        <a:pt x="1676" y="5423"/>
                      </a:lnTo>
                      <a:lnTo>
                        <a:pt x="1689" y="5445"/>
                      </a:lnTo>
                      <a:lnTo>
                        <a:pt x="1701" y="5466"/>
                      </a:lnTo>
                      <a:lnTo>
                        <a:pt x="1715" y="5487"/>
                      </a:lnTo>
                      <a:lnTo>
                        <a:pt x="1729" y="5507"/>
                      </a:lnTo>
                      <a:lnTo>
                        <a:pt x="1744" y="5527"/>
                      </a:lnTo>
                      <a:lnTo>
                        <a:pt x="1760" y="5546"/>
                      </a:lnTo>
                      <a:lnTo>
                        <a:pt x="1777" y="5564"/>
                      </a:lnTo>
                      <a:lnTo>
                        <a:pt x="1794" y="5582"/>
                      </a:lnTo>
                      <a:lnTo>
                        <a:pt x="1812" y="5599"/>
                      </a:lnTo>
                      <a:lnTo>
                        <a:pt x="1830" y="5616"/>
                      </a:lnTo>
                      <a:lnTo>
                        <a:pt x="1849" y="5632"/>
                      </a:lnTo>
                      <a:lnTo>
                        <a:pt x="1869" y="5647"/>
                      </a:lnTo>
                      <a:lnTo>
                        <a:pt x="1889" y="5661"/>
                      </a:lnTo>
                      <a:lnTo>
                        <a:pt x="1910" y="5675"/>
                      </a:lnTo>
                      <a:lnTo>
                        <a:pt x="1931" y="5687"/>
                      </a:lnTo>
                      <a:lnTo>
                        <a:pt x="1953" y="5699"/>
                      </a:lnTo>
                      <a:lnTo>
                        <a:pt x="1975" y="5711"/>
                      </a:lnTo>
                      <a:lnTo>
                        <a:pt x="1998" y="5721"/>
                      </a:lnTo>
                      <a:lnTo>
                        <a:pt x="2021" y="5731"/>
                      </a:lnTo>
                      <a:lnTo>
                        <a:pt x="2044" y="5739"/>
                      </a:lnTo>
                      <a:lnTo>
                        <a:pt x="2068" y="5747"/>
                      </a:lnTo>
                      <a:lnTo>
                        <a:pt x="2091" y="5754"/>
                      </a:lnTo>
                      <a:lnTo>
                        <a:pt x="2115" y="5760"/>
                      </a:lnTo>
                      <a:lnTo>
                        <a:pt x="2140" y="5765"/>
                      </a:lnTo>
                      <a:lnTo>
                        <a:pt x="2164" y="5769"/>
                      </a:lnTo>
                      <a:lnTo>
                        <a:pt x="2188" y="5773"/>
                      </a:lnTo>
                      <a:lnTo>
                        <a:pt x="2213" y="5775"/>
                      </a:lnTo>
                      <a:lnTo>
                        <a:pt x="2237" y="5776"/>
                      </a:lnTo>
                      <a:lnTo>
                        <a:pt x="2262" y="5777"/>
                      </a:lnTo>
                      <a:lnTo>
                        <a:pt x="2287" y="5776"/>
                      </a:lnTo>
                      <a:lnTo>
                        <a:pt x="2312" y="5775"/>
                      </a:lnTo>
                      <a:lnTo>
                        <a:pt x="2336" y="5773"/>
                      </a:lnTo>
                      <a:lnTo>
                        <a:pt x="2361" y="5769"/>
                      </a:lnTo>
                      <a:lnTo>
                        <a:pt x="2385" y="5765"/>
                      </a:lnTo>
                      <a:lnTo>
                        <a:pt x="2409" y="5760"/>
                      </a:lnTo>
                      <a:lnTo>
                        <a:pt x="2433" y="5754"/>
                      </a:lnTo>
                      <a:lnTo>
                        <a:pt x="2457" y="5747"/>
                      </a:lnTo>
                      <a:lnTo>
                        <a:pt x="2481" y="5739"/>
                      </a:lnTo>
                      <a:lnTo>
                        <a:pt x="2504" y="5731"/>
                      </a:lnTo>
                      <a:lnTo>
                        <a:pt x="2527" y="5721"/>
                      </a:lnTo>
                      <a:lnTo>
                        <a:pt x="2550" y="5711"/>
                      </a:lnTo>
                      <a:lnTo>
                        <a:pt x="2572" y="5699"/>
                      </a:lnTo>
                      <a:lnTo>
                        <a:pt x="2594" y="5687"/>
                      </a:lnTo>
                      <a:lnTo>
                        <a:pt x="2615" y="5675"/>
                      </a:lnTo>
                      <a:lnTo>
                        <a:pt x="2636" y="5661"/>
                      </a:lnTo>
                      <a:lnTo>
                        <a:pt x="2656" y="5647"/>
                      </a:lnTo>
                      <a:lnTo>
                        <a:pt x="2676" y="5632"/>
                      </a:lnTo>
                      <a:lnTo>
                        <a:pt x="2695" y="5616"/>
                      </a:lnTo>
                      <a:lnTo>
                        <a:pt x="2713" y="5599"/>
                      </a:lnTo>
                      <a:lnTo>
                        <a:pt x="2731" y="5582"/>
                      </a:lnTo>
                      <a:lnTo>
                        <a:pt x="2748" y="5564"/>
                      </a:lnTo>
                      <a:lnTo>
                        <a:pt x="2765" y="5546"/>
                      </a:lnTo>
                      <a:lnTo>
                        <a:pt x="2781" y="5527"/>
                      </a:lnTo>
                      <a:lnTo>
                        <a:pt x="2796" y="5507"/>
                      </a:lnTo>
                      <a:lnTo>
                        <a:pt x="2810" y="5487"/>
                      </a:lnTo>
                      <a:lnTo>
                        <a:pt x="2824" y="5466"/>
                      </a:lnTo>
                      <a:lnTo>
                        <a:pt x="2836" y="5445"/>
                      </a:lnTo>
                      <a:lnTo>
                        <a:pt x="2849" y="5423"/>
                      </a:lnTo>
                      <a:lnTo>
                        <a:pt x="2860" y="5401"/>
                      </a:lnTo>
                      <a:lnTo>
                        <a:pt x="2870" y="5379"/>
                      </a:lnTo>
                      <a:lnTo>
                        <a:pt x="2879" y="5356"/>
                      </a:lnTo>
                      <a:lnTo>
                        <a:pt x="2888" y="5333"/>
                      </a:lnTo>
                      <a:lnTo>
                        <a:pt x="2896" y="5309"/>
                      </a:lnTo>
                      <a:lnTo>
                        <a:pt x="2902" y="5286"/>
                      </a:lnTo>
                      <a:lnTo>
                        <a:pt x="2908" y="5262"/>
                      </a:lnTo>
                      <a:lnTo>
                        <a:pt x="2913" y="5237"/>
                      </a:lnTo>
                      <a:lnTo>
                        <a:pt x="2918" y="5213"/>
                      </a:lnTo>
                      <a:lnTo>
                        <a:pt x="2921" y="5188"/>
                      </a:lnTo>
                      <a:lnTo>
                        <a:pt x="2923" y="5164"/>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sp>
          <p:nvSpPr>
            <p:cNvPr id="1501" name="Google Shape;1501;p51"/>
            <p:cNvSpPr txBox="1"/>
            <p:nvPr/>
          </p:nvSpPr>
          <p:spPr>
            <a:xfrm>
              <a:off x="9300876" y="861082"/>
              <a:ext cx="2237166" cy="533378"/>
            </a:xfrm>
            <a:prstGeom prst="rect">
              <a:avLst/>
            </a:prstGeom>
            <a:noFill/>
            <a:ln>
              <a:noFill/>
            </a:ln>
          </p:spPr>
          <p:txBody>
            <a:bodyPr anchorCtr="0" anchor="b" bIns="0" lIns="0" spcFirstLastPara="1" rIns="0" wrap="square" tIns="0">
              <a:normAutofit/>
            </a:bodyPr>
            <a:lstStyle/>
            <a:p>
              <a:pPr indent="0" lvl="0" marL="0" marR="0" rtl="0" algn="l">
                <a:spcBef>
                  <a:spcPts val="0"/>
                </a:spcBef>
                <a:spcAft>
                  <a:spcPts val="0"/>
                </a:spcAft>
                <a:buNone/>
              </a:pPr>
              <a:r>
                <a:rPr b="1" lang="en-US" sz="1400">
                  <a:solidFill>
                    <a:schemeClr val="accent5"/>
                  </a:solidFill>
                  <a:latin typeface="Georgia"/>
                  <a:ea typeface="Georgia"/>
                  <a:cs typeface="Georgia"/>
                  <a:sym typeface="Georgia"/>
                </a:rPr>
                <a:t>Regulatory &amp; ethical</a:t>
              </a:r>
              <a:endParaRPr b="1" sz="1400">
                <a:solidFill>
                  <a:schemeClr val="accent5"/>
                </a:solidFill>
                <a:latin typeface="Georgia"/>
                <a:ea typeface="Georgia"/>
                <a:cs typeface="Georgia"/>
                <a:sym typeface="Georgia"/>
              </a:endParaRPr>
            </a:p>
          </p:txBody>
        </p:sp>
        <p:sp>
          <p:nvSpPr>
            <p:cNvPr id="1502" name="Google Shape;1502;p51"/>
            <p:cNvSpPr txBox="1"/>
            <p:nvPr/>
          </p:nvSpPr>
          <p:spPr>
            <a:xfrm>
              <a:off x="9300876" y="1475215"/>
              <a:ext cx="2237166" cy="793906"/>
            </a:xfrm>
            <a:prstGeom prst="rect">
              <a:avLst/>
            </a:prstGeom>
            <a:noFill/>
            <a:ln>
              <a:noFill/>
            </a:ln>
          </p:spPr>
          <p:txBody>
            <a:bodyPr anchorCtr="0" anchor="ctr" bIns="0" lIns="0" spcFirstLastPara="1" rIns="0" wrap="square" tIns="0">
              <a:normAutofit fontScale="85000" lnSpcReduction="10000"/>
            </a:bodyPr>
            <a:lstStyle/>
            <a:p>
              <a:pPr indent="0" lvl="0" marL="0" marR="0" rtl="0" algn="l">
                <a:spcBef>
                  <a:spcPts val="0"/>
                </a:spcBef>
                <a:spcAft>
                  <a:spcPts val="0"/>
                </a:spcAft>
                <a:buNone/>
              </a:pPr>
              <a:r>
                <a:rPr lang="en-US" sz="1600">
                  <a:solidFill>
                    <a:schemeClr val="lt1"/>
                  </a:solidFill>
                  <a:latin typeface="Arial"/>
                  <a:ea typeface="Arial"/>
                  <a:cs typeface="Arial"/>
                  <a:sym typeface="Arial"/>
                </a:rPr>
                <a:t>Track evolving AI regulation and apply responsible-AI standards so the program stays compliant and trusted.</a:t>
              </a:r>
              <a:endParaRPr sz="1600">
                <a:solidFill>
                  <a:schemeClr val="lt1"/>
                </a:solidFill>
                <a:latin typeface="Arial"/>
                <a:ea typeface="Arial"/>
                <a:cs typeface="Arial"/>
                <a:sym typeface="Arial"/>
              </a:endParaRPr>
            </a:p>
          </p:txBody>
        </p:sp>
      </p:grpSp>
      <p:cxnSp>
        <p:nvCxnSpPr>
          <p:cNvPr id="1503" name="Google Shape;1503;p51"/>
          <p:cNvCxnSpPr/>
          <p:nvPr/>
        </p:nvCxnSpPr>
        <p:spPr>
          <a:xfrm>
            <a:off x="9288352" y="2424707"/>
            <a:ext cx="2237166" cy="0"/>
          </a:xfrm>
          <a:prstGeom prst="straightConnector1">
            <a:avLst/>
          </a:prstGeom>
          <a:noFill/>
          <a:ln cap="flat" cmpd="sng" w="9525">
            <a:solidFill>
              <a:schemeClr val="lt1"/>
            </a:solidFill>
            <a:prstDash val="dot"/>
            <a:miter lim="8000"/>
            <a:headEnd len="sm" w="sm" type="none"/>
            <a:tailEnd len="sm" w="sm" type="none"/>
          </a:ln>
        </p:spPr>
      </p:cxn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7" name="Shape 1507"/>
        <p:cNvGrpSpPr/>
        <p:nvPr/>
      </p:nvGrpSpPr>
      <p:grpSpPr>
        <a:xfrm>
          <a:off x="0" y="0"/>
          <a:ext cx="0" cy="0"/>
          <a:chOff x="0" y="0"/>
          <a:chExt cx="0" cy="0"/>
        </a:xfrm>
      </p:grpSpPr>
      <p:sp>
        <p:nvSpPr>
          <p:cNvPr id="1508" name="Google Shape;1508;p52"/>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lang="en-US"/>
              <a:t>Responsible-AI Guardrails</a:t>
            </a:r>
            <a:endParaRPr/>
          </a:p>
        </p:txBody>
      </p:sp>
      <p:sp>
        <p:nvSpPr>
          <p:cNvPr id="1509" name="Google Shape;1509;p52"/>
          <p:cNvSpPr txBox="1"/>
          <p:nvPr/>
        </p:nvSpPr>
        <p:spPr>
          <a:xfrm>
            <a:off x="363794" y="1210183"/>
            <a:ext cx="11434668" cy="439746"/>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2000">
                <a:solidFill>
                  <a:schemeClr val="accent1"/>
                </a:solidFill>
                <a:latin typeface="Georgia"/>
                <a:ea typeface="Georgia"/>
                <a:cs typeface="Georgia"/>
                <a:sym typeface="Georgia"/>
              </a:rPr>
              <a:t>Four principles govern how we build and run AI</a:t>
            </a:r>
            <a:endParaRPr b="1" sz="2000">
              <a:solidFill>
                <a:schemeClr val="accent1"/>
              </a:solidFill>
              <a:latin typeface="Georgia"/>
              <a:ea typeface="Georgia"/>
              <a:cs typeface="Georgia"/>
              <a:sym typeface="Georgia"/>
            </a:endParaRPr>
          </a:p>
        </p:txBody>
      </p:sp>
      <p:sp>
        <p:nvSpPr>
          <p:cNvPr id="1510" name="Google Shape;1510;p52"/>
          <p:cNvSpPr/>
          <p:nvPr/>
        </p:nvSpPr>
        <p:spPr>
          <a:xfrm>
            <a:off x="363794" y="1828800"/>
            <a:ext cx="1579305" cy="981131"/>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511" name="Google Shape;1511;p52"/>
          <p:cNvSpPr/>
          <p:nvPr/>
        </p:nvSpPr>
        <p:spPr>
          <a:xfrm>
            <a:off x="1943099" y="1828800"/>
            <a:ext cx="9885107" cy="981131"/>
          </a:xfrm>
          <a:prstGeom prst="rect">
            <a:avLst/>
          </a:prstGeom>
          <a:solidFill>
            <a:schemeClr val="lt2"/>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512" name="Google Shape;1512;p52"/>
          <p:cNvSpPr txBox="1"/>
          <p:nvPr/>
        </p:nvSpPr>
        <p:spPr>
          <a:xfrm>
            <a:off x="2293431" y="1902927"/>
            <a:ext cx="7205663" cy="186850"/>
          </a:xfrm>
          <a:prstGeom prst="rect">
            <a:avLst/>
          </a:prstGeom>
          <a:noFill/>
          <a:ln>
            <a:noFill/>
          </a:ln>
        </p:spPr>
        <p:txBody>
          <a:bodyPr anchorCtr="0" anchor="ctr" bIns="0" lIns="0" spcFirstLastPara="1" rIns="0" wrap="square" tIns="0">
            <a:normAutofit fontScale="92500" lnSpcReduction="10000"/>
          </a:bodyPr>
          <a:lstStyle/>
          <a:p>
            <a:pPr indent="0" lvl="0" marL="0" marR="0" rtl="0" algn="l">
              <a:spcBef>
                <a:spcPts val="0"/>
              </a:spcBef>
              <a:spcAft>
                <a:spcPts val="0"/>
              </a:spcAft>
              <a:buNone/>
            </a:pPr>
            <a:r>
              <a:rPr b="1" lang="en-US" sz="1400">
                <a:solidFill>
                  <a:schemeClr val="dk1"/>
                </a:solidFill>
                <a:latin typeface="Georgia"/>
                <a:ea typeface="Georgia"/>
                <a:cs typeface="Georgia"/>
                <a:sym typeface="Georgia"/>
              </a:rPr>
              <a:t>Accountable</a:t>
            </a:r>
            <a:endParaRPr b="1" sz="1400">
              <a:solidFill>
                <a:schemeClr val="dk1"/>
              </a:solidFill>
              <a:latin typeface="Georgia"/>
              <a:ea typeface="Georgia"/>
              <a:cs typeface="Georgia"/>
              <a:sym typeface="Georgia"/>
            </a:endParaRPr>
          </a:p>
        </p:txBody>
      </p:sp>
      <p:sp>
        <p:nvSpPr>
          <p:cNvPr id="1513" name="Google Shape;1513;p52"/>
          <p:cNvSpPr txBox="1"/>
          <p:nvPr/>
        </p:nvSpPr>
        <p:spPr>
          <a:xfrm>
            <a:off x="2293432" y="2126561"/>
            <a:ext cx="9270886" cy="609242"/>
          </a:xfrm>
          <a:prstGeom prst="rect">
            <a:avLst/>
          </a:prstGeom>
          <a:noFill/>
          <a:ln>
            <a:noFill/>
          </a:ln>
        </p:spPr>
        <p:txBody>
          <a:bodyPr anchorCtr="0" anchor="ctr" bIns="0" lIns="0" spcFirstLastPara="1" rIns="0" wrap="square" tIns="0">
            <a:normAutofit/>
          </a:bodyPr>
          <a:lstStyle/>
          <a:p>
            <a:pPr indent="-203200" lvl="0" marL="363538" marR="0" rtl="0" algn="l">
              <a:spcBef>
                <a:spcPts val="0"/>
              </a:spcBef>
              <a:spcAft>
                <a:spcPts val="0"/>
              </a:spcAft>
              <a:buClr>
                <a:schemeClr val="dk1"/>
              </a:buClr>
              <a:buSzPts val="1300"/>
              <a:buFont typeface="Arial"/>
              <a:buChar char="•"/>
            </a:pPr>
            <a:r>
              <a:rPr lang="en-US" sz="1300">
                <a:solidFill>
                  <a:schemeClr val="dk1"/>
                </a:solidFill>
                <a:latin typeface="Arial"/>
                <a:ea typeface="Arial"/>
                <a:cs typeface="Arial"/>
                <a:sym typeface="Arial"/>
              </a:rPr>
              <a:t>Every model and use case has a named owner and passes through the steering council and a defined risk review before deployment, with clear decision rights.</a:t>
            </a:r>
            <a:endParaRPr/>
          </a:p>
          <a:p>
            <a:pPr indent="-203200" lvl="0" marL="363538" marR="0" rtl="0" algn="l">
              <a:spcBef>
                <a:spcPts val="0"/>
              </a:spcBef>
              <a:spcAft>
                <a:spcPts val="0"/>
              </a:spcAft>
              <a:buClr>
                <a:schemeClr val="dk1"/>
              </a:buClr>
              <a:buSzPts val="1300"/>
              <a:buFont typeface="Arial"/>
              <a:buChar char="•"/>
            </a:pPr>
            <a:r>
              <a:rPr lang="en-US" sz="1300">
                <a:solidFill>
                  <a:schemeClr val="dk1"/>
                </a:solidFill>
                <a:latin typeface="Arial"/>
                <a:ea typeface="Arial"/>
                <a:cs typeface="Arial"/>
                <a:sym typeface="Arial"/>
              </a:rPr>
              <a:t>Decisions are documented, auditable, and revisited as models, data, and regulation evolve over time.</a:t>
            </a:r>
            <a:endParaRPr sz="1300">
              <a:solidFill>
                <a:schemeClr val="dk1"/>
              </a:solidFill>
              <a:latin typeface="Arial"/>
              <a:ea typeface="Arial"/>
              <a:cs typeface="Arial"/>
              <a:sym typeface="Arial"/>
            </a:endParaRPr>
          </a:p>
        </p:txBody>
      </p:sp>
      <p:sp>
        <p:nvSpPr>
          <p:cNvPr id="1514" name="Google Shape;1514;p52"/>
          <p:cNvSpPr/>
          <p:nvPr/>
        </p:nvSpPr>
        <p:spPr>
          <a:xfrm>
            <a:off x="363794" y="2896216"/>
            <a:ext cx="1579305" cy="981131"/>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515" name="Google Shape;1515;p52"/>
          <p:cNvSpPr/>
          <p:nvPr/>
        </p:nvSpPr>
        <p:spPr>
          <a:xfrm>
            <a:off x="1943099" y="2896216"/>
            <a:ext cx="9885107" cy="981131"/>
          </a:xfrm>
          <a:prstGeom prst="rect">
            <a:avLst/>
          </a:prstGeom>
          <a:solidFill>
            <a:schemeClr val="lt2"/>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516" name="Google Shape;1516;p52"/>
          <p:cNvSpPr txBox="1"/>
          <p:nvPr/>
        </p:nvSpPr>
        <p:spPr>
          <a:xfrm>
            <a:off x="2293431" y="2970344"/>
            <a:ext cx="7205663" cy="186850"/>
          </a:xfrm>
          <a:prstGeom prst="rect">
            <a:avLst/>
          </a:prstGeom>
          <a:noFill/>
          <a:ln>
            <a:noFill/>
          </a:ln>
        </p:spPr>
        <p:txBody>
          <a:bodyPr anchorCtr="0" anchor="ctr" bIns="0" lIns="0" spcFirstLastPara="1" rIns="0" wrap="square" tIns="0">
            <a:normAutofit fontScale="92500" lnSpcReduction="10000"/>
          </a:bodyPr>
          <a:lstStyle/>
          <a:p>
            <a:pPr indent="0" lvl="0" marL="0" marR="0" rtl="0" algn="l">
              <a:spcBef>
                <a:spcPts val="0"/>
              </a:spcBef>
              <a:spcAft>
                <a:spcPts val="0"/>
              </a:spcAft>
              <a:buNone/>
            </a:pPr>
            <a:r>
              <a:rPr b="1" lang="en-US" sz="1400">
                <a:solidFill>
                  <a:schemeClr val="dk1"/>
                </a:solidFill>
                <a:latin typeface="Georgia"/>
                <a:ea typeface="Georgia"/>
                <a:cs typeface="Georgia"/>
                <a:sym typeface="Georgia"/>
              </a:rPr>
              <a:t>Fair and transparent</a:t>
            </a:r>
            <a:endParaRPr b="1" sz="1400">
              <a:solidFill>
                <a:schemeClr val="dk1"/>
              </a:solidFill>
              <a:latin typeface="Georgia"/>
              <a:ea typeface="Georgia"/>
              <a:cs typeface="Georgia"/>
              <a:sym typeface="Georgia"/>
            </a:endParaRPr>
          </a:p>
        </p:txBody>
      </p:sp>
      <p:sp>
        <p:nvSpPr>
          <p:cNvPr id="1517" name="Google Shape;1517;p52"/>
          <p:cNvSpPr txBox="1"/>
          <p:nvPr/>
        </p:nvSpPr>
        <p:spPr>
          <a:xfrm>
            <a:off x="2293432" y="3193978"/>
            <a:ext cx="9270886" cy="609242"/>
          </a:xfrm>
          <a:prstGeom prst="rect">
            <a:avLst/>
          </a:prstGeom>
          <a:noFill/>
          <a:ln>
            <a:noFill/>
          </a:ln>
        </p:spPr>
        <p:txBody>
          <a:bodyPr anchorCtr="0" anchor="ctr" bIns="0" lIns="0" spcFirstLastPara="1" rIns="0" wrap="square" tIns="0">
            <a:normAutofit/>
          </a:bodyPr>
          <a:lstStyle/>
          <a:p>
            <a:pPr indent="-203200" lvl="0" marL="363538" marR="0" rtl="0" algn="l">
              <a:spcBef>
                <a:spcPts val="0"/>
              </a:spcBef>
              <a:spcAft>
                <a:spcPts val="0"/>
              </a:spcAft>
              <a:buClr>
                <a:schemeClr val="dk1"/>
              </a:buClr>
              <a:buSzPts val="1300"/>
              <a:buFont typeface="Arial"/>
              <a:buChar char="•"/>
            </a:pPr>
            <a:r>
              <a:rPr lang="en-US" sz="1300">
                <a:solidFill>
                  <a:schemeClr val="dk1"/>
                </a:solidFill>
                <a:latin typeface="Arial"/>
                <a:ea typeface="Arial"/>
                <a:cs typeface="Arial"/>
                <a:sym typeface="Arial"/>
              </a:rPr>
              <a:t>Models are tested for bias and explained in terms stakeholders can understand, so outcomes are fair and decisions can be challenged and corrected.</a:t>
            </a:r>
            <a:endParaRPr/>
          </a:p>
          <a:p>
            <a:pPr indent="-203200" lvl="0" marL="363538" marR="0" rtl="0" algn="l">
              <a:spcBef>
                <a:spcPts val="0"/>
              </a:spcBef>
              <a:spcAft>
                <a:spcPts val="0"/>
              </a:spcAft>
              <a:buClr>
                <a:schemeClr val="dk1"/>
              </a:buClr>
              <a:buSzPts val="1300"/>
              <a:buFont typeface="Arial"/>
              <a:buChar char="•"/>
            </a:pPr>
            <a:r>
              <a:rPr lang="en-US" sz="1300">
                <a:solidFill>
                  <a:schemeClr val="dk1"/>
                </a:solidFill>
                <a:latin typeface="Arial"/>
                <a:ea typeface="Arial"/>
                <a:cs typeface="Arial"/>
                <a:sym typeface="Arial"/>
              </a:rPr>
              <a:t>Customers and employees are told when AI is used and how it affects them, building trust by design.</a:t>
            </a:r>
            <a:endParaRPr sz="1300">
              <a:solidFill>
                <a:schemeClr val="dk1"/>
              </a:solidFill>
              <a:latin typeface="Arial"/>
              <a:ea typeface="Arial"/>
              <a:cs typeface="Arial"/>
              <a:sym typeface="Arial"/>
            </a:endParaRPr>
          </a:p>
        </p:txBody>
      </p:sp>
      <p:sp>
        <p:nvSpPr>
          <p:cNvPr id="1518" name="Google Shape;1518;p52"/>
          <p:cNvSpPr/>
          <p:nvPr/>
        </p:nvSpPr>
        <p:spPr>
          <a:xfrm>
            <a:off x="363794" y="3963632"/>
            <a:ext cx="1579305" cy="981131"/>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519" name="Google Shape;1519;p52"/>
          <p:cNvSpPr/>
          <p:nvPr/>
        </p:nvSpPr>
        <p:spPr>
          <a:xfrm>
            <a:off x="1943099" y="3963632"/>
            <a:ext cx="9885107" cy="981131"/>
          </a:xfrm>
          <a:prstGeom prst="rect">
            <a:avLst/>
          </a:prstGeom>
          <a:solidFill>
            <a:schemeClr val="lt2"/>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520" name="Google Shape;1520;p52"/>
          <p:cNvGrpSpPr/>
          <p:nvPr/>
        </p:nvGrpSpPr>
        <p:grpSpPr>
          <a:xfrm>
            <a:off x="2293431" y="4037760"/>
            <a:ext cx="9270887" cy="832876"/>
            <a:chOff x="2250181" y="1812513"/>
            <a:chExt cx="9314137" cy="1325542"/>
          </a:xfrm>
        </p:grpSpPr>
        <p:sp>
          <p:nvSpPr>
            <p:cNvPr id="1521" name="Google Shape;1521;p52"/>
            <p:cNvSpPr txBox="1"/>
            <p:nvPr/>
          </p:nvSpPr>
          <p:spPr>
            <a:xfrm>
              <a:off x="2250181" y="1812513"/>
              <a:ext cx="7239278" cy="297376"/>
            </a:xfrm>
            <a:prstGeom prst="rect">
              <a:avLst/>
            </a:prstGeom>
            <a:noFill/>
            <a:ln>
              <a:noFill/>
            </a:ln>
          </p:spPr>
          <p:txBody>
            <a:bodyPr anchorCtr="0" anchor="ctr" bIns="0" lIns="0" spcFirstLastPara="1" rIns="0" wrap="square" tIns="0">
              <a:normAutofit fontScale="92500" lnSpcReduction="10000"/>
            </a:bodyPr>
            <a:lstStyle/>
            <a:p>
              <a:pPr indent="0" lvl="0" marL="0" marR="0" rtl="0" algn="l">
                <a:spcBef>
                  <a:spcPts val="0"/>
                </a:spcBef>
                <a:spcAft>
                  <a:spcPts val="0"/>
                </a:spcAft>
                <a:buNone/>
              </a:pPr>
              <a:r>
                <a:rPr b="1" lang="en-US" sz="1400">
                  <a:solidFill>
                    <a:schemeClr val="dk1"/>
                  </a:solidFill>
                  <a:latin typeface="Georgia"/>
                  <a:ea typeface="Georgia"/>
                  <a:cs typeface="Georgia"/>
                  <a:sym typeface="Georgia"/>
                </a:rPr>
                <a:t>Secure and private</a:t>
              </a:r>
              <a:endParaRPr b="1" sz="1400">
                <a:solidFill>
                  <a:schemeClr val="dk1"/>
                </a:solidFill>
                <a:latin typeface="Georgia"/>
                <a:ea typeface="Georgia"/>
                <a:cs typeface="Georgia"/>
                <a:sym typeface="Georgia"/>
              </a:endParaRPr>
            </a:p>
          </p:txBody>
        </p:sp>
        <p:sp>
          <p:nvSpPr>
            <p:cNvPr id="1522" name="Google Shape;1522;p52"/>
            <p:cNvSpPr txBox="1"/>
            <p:nvPr/>
          </p:nvSpPr>
          <p:spPr>
            <a:xfrm>
              <a:off x="2250182" y="2168432"/>
              <a:ext cx="9314136" cy="969623"/>
            </a:xfrm>
            <a:prstGeom prst="rect">
              <a:avLst/>
            </a:prstGeom>
            <a:noFill/>
            <a:ln>
              <a:noFill/>
            </a:ln>
          </p:spPr>
          <p:txBody>
            <a:bodyPr anchorCtr="0" anchor="ctr" bIns="0" lIns="0" spcFirstLastPara="1" rIns="0" wrap="square" tIns="0">
              <a:normAutofit/>
            </a:bodyPr>
            <a:lstStyle/>
            <a:p>
              <a:pPr indent="-203200" lvl="0" marL="363538" marR="0" rtl="0" algn="l">
                <a:spcBef>
                  <a:spcPts val="0"/>
                </a:spcBef>
                <a:spcAft>
                  <a:spcPts val="0"/>
                </a:spcAft>
                <a:buClr>
                  <a:schemeClr val="dk1"/>
                </a:buClr>
                <a:buSzPts val="1300"/>
                <a:buFont typeface="Arial"/>
                <a:buChar char="•"/>
              </a:pPr>
              <a:r>
                <a:rPr lang="en-US" sz="1300">
                  <a:solidFill>
                    <a:schemeClr val="dk1"/>
                  </a:solidFill>
                  <a:latin typeface="Arial"/>
                  <a:ea typeface="Arial"/>
                  <a:cs typeface="Arial"/>
                  <a:sym typeface="Arial"/>
                </a:rPr>
                <a:t>Data is protected with privacy by design, strict access controls, and security hardening, so sensitive information is never exposed or misused.</a:t>
              </a:r>
              <a:endParaRPr/>
            </a:p>
            <a:p>
              <a:pPr indent="-203200" lvl="0" marL="363538" marR="0" rtl="0" algn="l">
                <a:spcBef>
                  <a:spcPts val="0"/>
                </a:spcBef>
                <a:spcAft>
                  <a:spcPts val="0"/>
                </a:spcAft>
                <a:buClr>
                  <a:schemeClr val="dk1"/>
                </a:buClr>
                <a:buSzPts val="1300"/>
                <a:buFont typeface="Arial"/>
                <a:buChar char="•"/>
              </a:pPr>
              <a:r>
                <a:rPr lang="en-US" sz="1300">
                  <a:solidFill>
                    <a:schemeClr val="dk1"/>
                  </a:solidFill>
                  <a:latin typeface="Arial"/>
                  <a:ea typeface="Arial"/>
                  <a:cs typeface="Arial"/>
                  <a:sym typeface="Arial"/>
                </a:rPr>
                <a:t>Use cases comply with privacy regulation and the enterprise's own data-handling and retention standards.</a:t>
              </a:r>
              <a:endParaRPr sz="1300">
                <a:solidFill>
                  <a:schemeClr val="dk1"/>
                </a:solidFill>
                <a:latin typeface="Arial"/>
                <a:ea typeface="Arial"/>
                <a:cs typeface="Arial"/>
                <a:sym typeface="Arial"/>
              </a:endParaRPr>
            </a:p>
          </p:txBody>
        </p:sp>
      </p:grpSp>
      <p:grpSp>
        <p:nvGrpSpPr>
          <p:cNvPr id="1523" name="Google Shape;1523;p52"/>
          <p:cNvGrpSpPr/>
          <p:nvPr/>
        </p:nvGrpSpPr>
        <p:grpSpPr>
          <a:xfrm>
            <a:off x="716770" y="1925910"/>
            <a:ext cx="786910" cy="786910"/>
            <a:chOff x="4308995" y="3235960"/>
            <a:chExt cx="914400" cy="914400"/>
          </a:xfrm>
        </p:grpSpPr>
        <p:sp>
          <p:nvSpPr>
            <p:cNvPr id="1524" name="Google Shape;1524;p52"/>
            <p:cNvSpPr/>
            <p:nvPr/>
          </p:nvSpPr>
          <p:spPr>
            <a:xfrm>
              <a:off x="4308995" y="3235960"/>
              <a:ext cx="914400" cy="914400"/>
            </a:xfrm>
            <a:custGeom>
              <a:rect b="b" l="l" r="r" t="t"/>
              <a:pathLst>
                <a:path extrusionOk="0" h="10000" w="10000">
                  <a:moveTo>
                    <a:pt x="4352" y="6694"/>
                  </a:moveTo>
                  <a:lnTo>
                    <a:pt x="4322" y="6667"/>
                  </a:lnTo>
                  <a:lnTo>
                    <a:pt x="3275" y="5619"/>
                  </a:lnTo>
                  <a:lnTo>
                    <a:pt x="3249" y="5590"/>
                  </a:lnTo>
                  <a:lnTo>
                    <a:pt x="3227" y="5557"/>
                  </a:lnTo>
                  <a:lnTo>
                    <a:pt x="3210" y="5522"/>
                  </a:lnTo>
                  <a:lnTo>
                    <a:pt x="3197" y="5485"/>
                  </a:lnTo>
                  <a:lnTo>
                    <a:pt x="3190" y="5446"/>
                  </a:lnTo>
                  <a:lnTo>
                    <a:pt x="3187" y="5407"/>
                  </a:lnTo>
                  <a:lnTo>
                    <a:pt x="3190" y="5368"/>
                  </a:lnTo>
                  <a:lnTo>
                    <a:pt x="3197" y="5329"/>
                  </a:lnTo>
                  <a:lnTo>
                    <a:pt x="3210" y="5292"/>
                  </a:lnTo>
                  <a:lnTo>
                    <a:pt x="3227" y="5257"/>
                  </a:lnTo>
                  <a:lnTo>
                    <a:pt x="3249" y="5224"/>
                  </a:lnTo>
                  <a:lnTo>
                    <a:pt x="3275" y="5195"/>
                  </a:lnTo>
                  <a:lnTo>
                    <a:pt x="3304" y="5169"/>
                  </a:lnTo>
                  <a:lnTo>
                    <a:pt x="3337" y="5147"/>
                  </a:lnTo>
                  <a:lnTo>
                    <a:pt x="3372" y="5130"/>
                  </a:lnTo>
                  <a:lnTo>
                    <a:pt x="3409" y="5117"/>
                  </a:lnTo>
                  <a:lnTo>
                    <a:pt x="3448" y="5110"/>
                  </a:lnTo>
                  <a:lnTo>
                    <a:pt x="3487" y="5107"/>
                  </a:lnTo>
                  <a:lnTo>
                    <a:pt x="3526" y="5110"/>
                  </a:lnTo>
                  <a:lnTo>
                    <a:pt x="3565" y="5117"/>
                  </a:lnTo>
                  <a:lnTo>
                    <a:pt x="3602" y="5130"/>
                  </a:lnTo>
                  <a:lnTo>
                    <a:pt x="3637" y="5147"/>
                  </a:lnTo>
                  <a:lnTo>
                    <a:pt x="3670" y="5169"/>
                  </a:lnTo>
                  <a:lnTo>
                    <a:pt x="3699" y="5195"/>
                  </a:lnTo>
                  <a:lnTo>
                    <a:pt x="4522" y="6019"/>
                  </a:lnTo>
                  <a:lnTo>
                    <a:pt x="6289" y="4043"/>
                  </a:lnTo>
                  <a:lnTo>
                    <a:pt x="6317" y="4015"/>
                  </a:lnTo>
                  <a:lnTo>
                    <a:pt x="6349" y="3992"/>
                  </a:lnTo>
                  <a:lnTo>
                    <a:pt x="6383" y="3973"/>
                  </a:lnTo>
                  <a:lnTo>
                    <a:pt x="6419" y="3958"/>
                  </a:lnTo>
                  <a:lnTo>
                    <a:pt x="6457" y="3948"/>
                  </a:lnTo>
                  <a:lnTo>
                    <a:pt x="6496" y="3943"/>
                  </a:lnTo>
                  <a:lnTo>
                    <a:pt x="6536" y="3944"/>
                  </a:lnTo>
                  <a:lnTo>
                    <a:pt x="6574" y="3949"/>
                  </a:lnTo>
                  <a:lnTo>
                    <a:pt x="6612" y="3960"/>
                  </a:lnTo>
                  <a:lnTo>
                    <a:pt x="6648" y="3975"/>
                  </a:lnTo>
                  <a:lnTo>
                    <a:pt x="6682" y="3995"/>
                  </a:lnTo>
                  <a:lnTo>
                    <a:pt x="6713" y="4019"/>
                  </a:lnTo>
                  <a:lnTo>
                    <a:pt x="6741" y="4047"/>
                  </a:lnTo>
                  <a:lnTo>
                    <a:pt x="6764" y="4079"/>
                  </a:lnTo>
                  <a:lnTo>
                    <a:pt x="6783" y="4113"/>
                  </a:lnTo>
                  <a:lnTo>
                    <a:pt x="6798" y="4149"/>
                  </a:lnTo>
                  <a:lnTo>
                    <a:pt x="6808" y="4187"/>
                  </a:lnTo>
                  <a:lnTo>
                    <a:pt x="6813" y="4226"/>
                  </a:lnTo>
                  <a:lnTo>
                    <a:pt x="6812" y="4266"/>
                  </a:lnTo>
                  <a:lnTo>
                    <a:pt x="6807" y="4304"/>
                  </a:lnTo>
                  <a:lnTo>
                    <a:pt x="6796" y="4342"/>
                  </a:lnTo>
                  <a:lnTo>
                    <a:pt x="6781" y="4378"/>
                  </a:lnTo>
                  <a:lnTo>
                    <a:pt x="6761" y="4412"/>
                  </a:lnTo>
                  <a:lnTo>
                    <a:pt x="6737" y="4443"/>
                  </a:lnTo>
                  <a:lnTo>
                    <a:pt x="4758" y="6655"/>
                  </a:lnTo>
                  <a:lnTo>
                    <a:pt x="4728" y="6683"/>
                  </a:lnTo>
                  <a:lnTo>
                    <a:pt x="4696" y="6708"/>
                  </a:lnTo>
                  <a:lnTo>
                    <a:pt x="4660" y="6727"/>
                  </a:lnTo>
                  <a:lnTo>
                    <a:pt x="4622" y="6742"/>
                  </a:lnTo>
                  <a:lnTo>
                    <a:pt x="4583" y="6751"/>
                  </a:lnTo>
                  <a:lnTo>
                    <a:pt x="4542" y="6755"/>
                  </a:lnTo>
                  <a:lnTo>
                    <a:pt x="4502" y="6753"/>
                  </a:lnTo>
                  <a:lnTo>
                    <a:pt x="4462" y="6746"/>
                  </a:lnTo>
                  <a:lnTo>
                    <a:pt x="4423" y="6734"/>
                  </a:lnTo>
                  <a:lnTo>
                    <a:pt x="4386" y="6716"/>
                  </a:lnTo>
                  <a:lnTo>
                    <a:pt x="4352" y="6694"/>
                  </a:lnTo>
                  <a:close/>
                  <a:moveTo>
                    <a:pt x="3939" y="1100"/>
                  </a:moveTo>
                  <a:lnTo>
                    <a:pt x="3952" y="1100"/>
                  </a:lnTo>
                  <a:lnTo>
                    <a:pt x="6048" y="1100"/>
                  </a:lnTo>
                  <a:lnTo>
                    <a:pt x="6061" y="1100"/>
                  </a:lnTo>
                  <a:lnTo>
                    <a:pt x="6074" y="1101"/>
                  </a:lnTo>
                  <a:lnTo>
                    <a:pt x="6087" y="1102"/>
                  </a:lnTo>
                  <a:lnTo>
                    <a:pt x="6100" y="1104"/>
                  </a:lnTo>
                  <a:lnTo>
                    <a:pt x="6113" y="1106"/>
                  </a:lnTo>
                  <a:lnTo>
                    <a:pt x="6125" y="1109"/>
                  </a:lnTo>
                  <a:lnTo>
                    <a:pt x="6138" y="1112"/>
                  </a:lnTo>
                  <a:lnTo>
                    <a:pt x="6150" y="1115"/>
                  </a:lnTo>
                  <a:lnTo>
                    <a:pt x="6163" y="1120"/>
                  </a:lnTo>
                  <a:lnTo>
                    <a:pt x="6175" y="1124"/>
                  </a:lnTo>
                  <a:lnTo>
                    <a:pt x="6187" y="1129"/>
                  </a:lnTo>
                  <a:lnTo>
                    <a:pt x="6199" y="1135"/>
                  </a:lnTo>
                  <a:lnTo>
                    <a:pt x="6211" y="1141"/>
                  </a:lnTo>
                  <a:lnTo>
                    <a:pt x="6222" y="1147"/>
                  </a:lnTo>
                  <a:lnTo>
                    <a:pt x="6233" y="1154"/>
                  </a:lnTo>
                  <a:lnTo>
                    <a:pt x="6244" y="1161"/>
                  </a:lnTo>
                  <a:lnTo>
                    <a:pt x="6255" y="1168"/>
                  </a:lnTo>
                  <a:lnTo>
                    <a:pt x="6265" y="1176"/>
                  </a:lnTo>
                  <a:lnTo>
                    <a:pt x="6275" y="1185"/>
                  </a:lnTo>
                  <a:lnTo>
                    <a:pt x="6285" y="1193"/>
                  </a:lnTo>
                  <a:lnTo>
                    <a:pt x="6295" y="1202"/>
                  </a:lnTo>
                  <a:lnTo>
                    <a:pt x="6304" y="1212"/>
                  </a:lnTo>
                  <a:lnTo>
                    <a:pt x="6312" y="1222"/>
                  </a:lnTo>
                  <a:lnTo>
                    <a:pt x="6321" y="1232"/>
                  </a:lnTo>
                  <a:lnTo>
                    <a:pt x="6329" y="1242"/>
                  </a:lnTo>
                  <a:lnTo>
                    <a:pt x="6336" y="1253"/>
                  </a:lnTo>
                  <a:lnTo>
                    <a:pt x="6343" y="1264"/>
                  </a:lnTo>
                  <a:lnTo>
                    <a:pt x="6350" y="1275"/>
                  </a:lnTo>
                  <a:lnTo>
                    <a:pt x="6356" y="1286"/>
                  </a:lnTo>
                  <a:lnTo>
                    <a:pt x="6362" y="1298"/>
                  </a:lnTo>
                  <a:lnTo>
                    <a:pt x="6368" y="1310"/>
                  </a:lnTo>
                  <a:lnTo>
                    <a:pt x="6373" y="1322"/>
                  </a:lnTo>
                  <a:lnTo>
                    <a:pt x="6377" y="1334"/>
                  </a:lnTo>
                  <a:lnTo>
                    <a:pt x="6382" y="1347"/>
                  </a:lnTo>
                  <a:lnTo>
                    <a:pt x="6385" y="1359"/>
                  </a:lnTo>
                  <a:lnTo>
                    <a:pt x="6388" y="1372"/>
                  </a:lnTo>
                  <a:lnTo>
                    <a:pt x="6391" y="1384"/>
                  </a:lnTo>
                  <a:lnTo>
                    <a:pt x="6393" y="1397"/>
                  </a:lnTo>
                  <a:lnTo>
                    <a:pt x="6395" y="1410"/>
                  </a:lnTo>
                  <a:lnTo>
                    <a:pt x="6396" y="1423"/>
                  </a:lnTo>
                  <a:lnTo>
                    <a:pt x="6397" y="1436"/>
                  </a:lnTo>
                  <a:lnTo>
                    <a:pt x="6397" y="1449"/>
                  </a:lnTo>
                  <a:lnTo>
                    <a:pt x="6397" y="2264"/>
                  </a:lnTo>
                  <a:lnTo>
                    <a:pt x="6397" y="2277"/>
                  </a:lnTo>
                  <a:lnTo>
                    <a:pt x="6396" y="2290"/>
                  </a:lnTo>
                  <a:lnTo>
                    <a:pt x="6395" y="2303"/>
                  </a:lnTo>
                  <a:lnTo>
                    <a:pt x="6393" y="2316"/>
                  </a:lnTo>
                  <a:lnTo>
                    <a:pt x="6391" y="2329"/>
                  </a:lnTo>
                  <a:lnTo>
                    <a:pt x="6388" y="2342"/>
                  </a:lnTo>
                  <a:lnTo>
                    <a:pt x="6385" y="2354"/>
                  </a:lnTo>
                  <a:lnTo>
                    <a:pt x="6382" y="2367"/>
                  </a:lnTo>
                  <a:lnTo>
                    <a:pt x="6377" y="2380"/>
                  </a:lnTo>
                  <a:lnTo>
                    <a:pt x="6373" y="2392"/>
                  </a:lnTo>
                  <a:lnTo>
                    <a:pt x="6368" y="2404"/>
                  </a:lnTo>
                  <a:lnTo>
                    <a:pt x="6362" y="2416"/>
                  </a:lnTo>
                  <a:lnTo>
                    <a:pt x="6356" y="2428"/>
                  </a:lnTo>
                  <a:lnTo>
                    <a:pt x="6350" y="2439"/>
                  </a:lnTo>
                  <a:lnTo>
                    <a:pt x="6343" y="2450"/>
                  </a:lnTo>
                  <a:lnTo>
                    <a:pt x="6336" y="2461"/>
                  </a:lnTo>
                  <a:lnTo>
                    <a:pt x="6329" y="2472"/>
                  </a:lnTo>
                  <a:lnTo>
                    <a:pt x="6321" y="2482"/>
                  </a:lnTo>
                  <a:lnTo>
                    <a:pt x="6312" y="2492"/>
                  </a:lnTo>
                  <a:lnTo>
                    <a:pt x="6304" y="2502"/>
                  </a:lnTo>
                  <a:lnTo>
                    <a:pt x="6295" y="2511"/>
                  </a:lnTo>
                  <a:lnTo>
                    <a:pt x="6285" y="2520"/>
                  </a:lnTo>
                  <a:lnTo>
                    <a:pt x="6275" y="2529"/>
                  </a:lnTo>
                  <a:lnTo>
                    <a:pt x="6265" y="2537"/>
                  </a:lnTo>
                  <a:lnTo>
                    <a:pt x="6255" y="2545"/>
                  </a:lnTo>
                  <a:lnTo>
                    <a:pt x="6244" y="2553"/>
                  </a:lnTo>
                  <a:lnTo>
                    <a:pt x="6233" y="2560"/>
                  </a:lnTo>
                  <a:lnTo>
                    <a:pt x="6222" y="2567"/>
                  </a:lnTo>
                  <a:lnTo>
                    <a:pt x="6211" y="2573"/>
                  </a:lnTo>
                  <a:lnTo>
                    <a:pt x="6199" y="2579"/>
                  </a:lnTo>
                  <a:lnTo>
                    <a:pt x="6187" y="2584"/>
                  </a:lnTo>
                  <a:lnTo>
                    <a:pt x="6175" y="2589"/>
                  </a:lnTo>
                  <a:lnTo>
                    <a:pt x="6163" y="2594"/>
                  </a:lnTo>
                  <a:lnTo>
                    <a:pt x="6150" y="2598"/>
                  </a:lnTo>
                  <a:lnTo>
                    <a:pt x="6138" y="2601"/>
                  </a:lnTo>
                  <a:lnTo>
                    <a:pt x="6125" y="2604"/>
                  </a:lnTo>
                  <a:lnTo>
                    <a:pt x="6113" y="2607"/>
                  </a:lnTo>
                  <a:lnTo>
                    <a:pt x="6100" y="2609"/>
                  </a:lnTo>
                  <a:lnTo>
                    <a:pt x="6087" y="2611"/>
                  </a:lnTo>
                  <a:lnTo>
                    <a:pt x="6074" y="2612"/>
                  </a:lnTo>
                  <a:lnTo>
                    <a:pt x="6061" y="2613"/>
                  </a:lnTo>
                  <a:lnTo>
                    <a:pt x="6048" y="2613"/>
                  </a:lnTo>
                  <a:lnTo>
                    <a:pt x="3952" y="2613"/>
                  </a:lnTo>
                  <a:lnTo>
                    <a:pt x="3939" y="2613"/>
                  </a:lnTo>
                  <a:lnTo>
                    <a:pt x="3926" y="2612"/>
                  </a:lnTo>
                  <a:lnTo>
                    <a:pt x="3913" y="2611"/>
                  </a:lnTo>
                  <a:lnTo>
                    <a:pt x="3900" y="2609"/>
                  </a:lnTo>
                  <a:lnTo>
                    <a:pt x="3887" y="2607"/>
                  </a:lnTo>
                  <a:lnTo>
                    <a:pt x="3875" y="2604"/>
                  </a:lnTo>
                  <a:lnTo>
                    <a:pt x="3862" y="2601"/>
                  </a:lnTo>
                  <a:lnTo>
                    <a:pt x="3850" y="2598"/>
                  </a:lnTo>
                  <a:lnTo>
                    <a:pt x="3837" y="2594"/>
                  </a:lnTo>
                  <a:lnTo>
                    <a:pt x="3825" y="2589"/>
                  </a:lnTo>
                  <a:lnTo>
                    <a:pt x="3813" y="2584"/>
                  </a:lnTo>
                  <a:lnTo>
                    <a:pt x="3801" y="2579"/>
                  </a:lnTo>
                  <a:lnTo>
                    <a:pt x="3789" y="2573"/>
                  </a:lnTo>
                  <a:lnTo>
                    <a:pt x="3778" y="2567"/>
                  </a:lnTo>
                  <a:lnTo>
                    <a:pt x="3767" y="2560"/>
                  </a:lnTo>
                  <a:lnTo>
                    <a:pt x="3756" y="2553"/>
                  </a:lnTo>
                  <a:lnTo>
                    <a:pt x="3745" y="2545"/>
                  </a:lnTo>
                  <a:lnTo>
                    <a:pt x="3735" y="2537"/>
                  </a:lnTo>
                  <a:lnTo>
                    <a:pt x="3725" y="2529"/>
                  </a:lnTo>
                  <a:lnTo>
                    <a:pt x="3715" y="2520"/>
                  </a:lnTo>
                  <a:lnTo>
                    <a:pt x="3705" y="2511"/>
                  </a:lnTo>
                  <a:lnTo>
                    <a:pt x="3696" y="2502"/>
                  </a:lnTo>
                  <a:lnTo>
                    <a:pt x="3688" y="2492"/>
                  </a:lnTo>
                  <a:lnTo>
                    <a:pt x="3679" y="2482"/>
                  </a:lnTo>
                  <a:lnTo>
                    <a:pt x="3671" y="2472"/>
                  </a:lnTo>
                  <a:lnTo>
                    <a:pt x="3664" y="2461"/>
                  </a:lnTo>
                  <a:lnTo>
                    <a:pt x="3657" y="2450"/>
                  </a:lnTo>
                  <a:lnTo>
                    <a:pt x="3650" y="2439"/>
                  </a:lnTo>
                  <a:lnTo>
                    <a:pt x="3644" y="2428"/>
                  </a:lnTo>
                  <a:lnTo>
                    <a:pt x="3638" y="2416"/>
                  </a:lnTo>
                  <a:lnTo>
                    <a:pt x="3632" y="2404"/>
                  </a:lnTo>
                  <a:lnTo>
                    <a:pt x="3627" y="2392"/>
                  </a:lnTo>
                  <a:lnTo>
                    <a:pt x="3623" y="2380"/>
                  </a:lnTo>
                  <a:lnTo>
                    <a:pt x="3618" y="2367"/>
                  </a:lnTo>
                  <a:lnTo>
                    <a:pt x="3615" y="2354"/>
                  </a:lnTo>
                  <a:lnTo>
                    <a:pt x="3612" y="2342"/>
                  </a:lnTo>
                  <a:lnTo>
                    <a:pt x="3609" y="2329"/>
                  </a:lnTo>
                  <a:lnTo>
                    <a:pt x="3607" y="2316"/>
                  </a:lnTo>
                  <a:lnTo>
                    <a:pt x="3605" y="2303"/>
                  </a:lnTo>
                  <a:lnTo>
                    <a:pt x="3604" y="2290"/>
                  </a:lnTo>
                  <a:lnTo>
                    <a:pt x="3603" y="2277"/>
                  </a:lnTo>
                  <a:lnTo>
                    <a:pt x="3603" y="2264"/>
                  </a:lnTo>
                  <a:lnTo>
                    <a:pt x="3603" y="1449"/>
                  </a:lnTo>
                  <a:lnTo>
                    <a:pt x="3603" y="1436"/>
                  </a:lnTo>
                  <a:lnTo>
                    <a:pt x="3604" y="1423"/>
                  </a:lnTo>
                  <a:lnTo>
                    <a:pt x="3605" y="1410"/>
                  </a:lnTo>
                  <a:lnTo>
                    <a:pt x="3607" y="1397"/>
                  </a:lnTo>
                  <a:lnTo>
                    <a:pt x="3609" y="1384"/>
                  </a:lnTo>
                  <a:lnTo>
                    <a:pt x="3612" y="1372"/>
                  </a:lnTo>
                  <a:lnTo>
                    <a:pt x="3615" y="1359"/>
                  </a:lnTo>
                  <a:lnTo>
                    <a:pt x="3618" y="1347"/>
                  </a:lnTo>
                  <a:lnTo>
                    <a:pt x="3623" y="1334"/>
                  </a:lnTo>
                  <a:lnTo>
                    <a:pt x="3627" y="1322"/>
                  </a:lnTo>
                  <a:lnTo>
                    <a:pt x="3632" y="1310"/>
                  </a:lnTo>
                  <a:lnTo>
                    <a:pt x="3638" y="1298"/>
                  </a:lnTo>
                  <a:lnTo>
                    <a:pt x="3644" y="1286"/>
                  </a:lnTo>
                  <a:lnTo>
                    <a:pt x="3650" y="1275"/>
                  </a:lnTo>
                  <a:lnTo>
                    <a:pt x="3657" y="1264"/>
                  </a:lnTo>
                  <a:lnTo>
                    <a:pt x="3664" y="1253"/>
                  </a:lnTo>
                  <a:lnTo>
                    <a:pt x="3671" y="1242"/>
                  </a:lnTo>
                  <a:lnTo>
                    <a:pt x="3679" y="1232"/>
                  </a:lnTo>
                  <a:lnTo>
                    <a:pt x="3688" y="1222"/>
                  </a:lnTo>
                  <a:lnTo>
                    <a:pt x="3696" y="1212"/>
                  </a:lnTo>
                  <a:lnTo>
                    <a:pt x="3705" y="1202"/>
                  </a:lnTo>
                  <a:lnTo>
                    <a:pt x="3715" y="1193"/>
                  </a:lnTo>
                  <a:lnTo>
                    <a:pt x="3725" y="1185"/>
                  </a:lnTo>
                  <a:lnTo>
                    <a:pt x="3735" y="1176"/>
                  </a:lnTo>
                  <a:lnTo>
                    <a:pt x="3745" y="1168"/>
                  </a:lnTo>
                  <a:lnTo>
                    <a:pt x="3756" y="1161"/>
                  </a:lnTo>
                  <a:lnTo>
                    <a:pt x="3767" y="1154"/>
                  </a:lnTo>
                  <a:lnTo>
                    <a:pt x="3778" y="1147"/>
                  </a:lnTo>
                  <a:lnTo>
                    <a:pt x="3789" y="1141"/>
                  </a:lnTo>
                  <a:lnTo>
                    <a:pt x="3801" y="1135"/>
                  </a:lnTo>
                  <a:lnTo>
                    <a:pt x="3813" y="1129"/>
                  </a:lnTo>
                  <a:lnTo>
                    <a:pt x="3825" y="1124"/>
                  </a:lnTo>
                  <a:lnTo>
                    <a:pt x="3837" y="1120"/>
                  </a:lnTo>
                  <a:lnTo>
                    <a:pt x="3850" y="1115"/>
                  </a:lnTo>
                  <a:lnTo>
                    <a:pt x="3862" y="1112"/>
                  </a:lnTo>
                  <a:lnTo>
                    <a:pt x="3875" y="1109"/>
                  </a:lnTo>
                  <a:lnTo>
                    <a:pt x="3887" y="1106"/>
                  </a:lnTo>
                  <a:lnTo>
                    <a:pt x="3900" y="1104"/>
                  </a:lnTo>
                  <a:lnTo>
                    <a:pt x="3913" y="1102"/>
                  </a:lnTo>
                  <a:lnTo>
                    <a:pt x="3926" y="1101"/>
                  </a:lnTo>
                  <a:lnTo>
                    <a:pt x="3939" y="110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25" name="Google Shape;1525;p52"/>
            <p:cNvSpPr/>
            <p:nvPr/>
          </p:nvSpPr>
          <p:spPr>
            <a:xfrm>
              <a:off x="4308995" y="3235960"/>
              <a:ext cx="914400" cy="914400"/>
            </a:xfrm>
            <a:custGeom>
              <a:rect b="b" l="l" r="r" t="t"/>
              <a:pathLst>
                <a:path extrusionOk="0" h="10000" w="10000">
                  <a:moveTo>
                    <a:pt x="3934" y="850"/>
                  </a:moveTo>
                  <a:lnTo>
                    <a:pt x="3947" y="850"/>
                  </a:lnTo>
                  <a:lnTo>
                    <a:pt x="3952" y="850"/>
                  </a:lnTo>
                  <a:lnTo>
                    <a:pt x="6048" y="850"/>
                  </a:lnTo>
                  <a:lnTo>
                    <a:pt x="6053" y="850"/>
                  </a:lnTo>
                  <a:lnTo>
                    <a:pt x="6066" y="850"/>
                  </a:lnTo>
                  <a:lnTo>
                    <a:pt x="6075" y="851"/>
                  </a:lnTo>
                  <a:lnTo>
                    <a:pt x="6088" y="851"/>
                  </a:lnTo>
                  <a:lnTo>
                    <a:pt x="6097" y="852"/>
                  </a:lnTo>
                  <a:lnTo>
                    <a:pt x="6110" y="853"/>
                  </a:lnTo>
                  <a:lnTo>
                    <a:pt x="6120" y="854"/>
                  </a:lnTo>
                  <a:lnTo>
                    <a:pt x="6133" y="856"/>
                  </a:lnTo>
                  <a:lnTo>
                    <a:pt x="6142" y="857"/>
                  </a:lnTo>
                  <a:lnTo>
                    <a:pt x="6155" y="860"/>
                  </a:lnTo>
                  <a:lnTo>
                    <a:pt x="6164" y="861"/>
                  </a:lnTo>
                  <a:lnTo>
                    <a:pt x="6177" y="864"/>
                  </a:lnTo>
                  <a:lnTo>
                    <a:pt x="6186" y="866"/>
                  </a:lnTo>
                  <a:lnTo>
                    <a:pt x="6198" y="869"/>
                  </a:lnTo>
                  <a:lnTo>
                    <a:pt x="6208" y="872"/>
                  </a:lnTo>
                  <a:lnTo>
                    <a:pt x="6220" y="875"/>
                  </a:lnTo>
                  <a:lnTo>
                    <a:pt x="6229" y="878"/>
                  </a:lnTo>
                  <a:lnTo>
                    <a:pt x="6241" y="882"/>
                  </a:lnTo>
                  <a:lnTo>
                    <a:pt x="6250" y="885"/>
                  </a:lnTo>
                  <a:lnTo>
                    <a:pt x="6263" y="890"/>
                  </a:lnTo>
                  <a:lnTo>
                    <a:pt x="6271" y="893"/>
                  </a:lnTo>
                  <a:lnTo>
                    <a:pt x="6283" y="898"/>
                  </a:lnTo>
                  <a:lnTo>
                    <a:pt x="6292" y="902"/>
                  </a:lnTo>
                  <a:lnTo>
                    <a:pt x="6304" y="908"/>
                  </a:lnTo>
                  <a:lnTo>
                    <a:pt x="6313" y="912"/>
                  </a:lnTo>
                  <a:lnTo>
                    <a:pt x="6324" y="918"/>
                  </a:lnTo>
                  <a:lnTo>
                    <a:pt x="6333" y="922"/>
                  </a:lnTo>
                  <a:lnTo>
                    <a:pt x="6344" y="929"/>
                  </a:lnTo>
                  <a:lnTo>
                    <a:pt x="6349" y="932"/>
                  </a:lnTo>
                  <a:lnTo>
                    <a:pt x="6361" y="939"/>
                  </a:lnTo>
                  <a:lnTo>
                    <a:pt x="6369" y="944"/>
                  </a:lnTo>
                  <a:lnTo>
                    <a:pt x="6380" y="951"/>
                  </a:lnTo>
                  <a:lnTo>
                    <a:pt x="6388" y="956"/>
                  </a:lnTo>
                  <a:lnTo>
                    <a:pt x="6399" y="964"/>
                  </a:lnTo>
                  <a:lnTo>
                    <a:pt x="6407" y="970"/>
                  </a:lnTo>
                  <a:lnTo>
                    <a:pt x="6417" y="977"/>
                  </a:lnTo>
                  <a:lnTo>
                    <a:pt x="6424" y="983"/>
                  </a:lnTo>
                  <a:lnTo>
                    <a:pt x="6435" y="992"/>
                  </a:lnTo>
                  <a:lnTo>
                    <a:pt x="6442" y="998"/>
                  </a:lnTo>
                  <a:lnTo>
                    <a:pt x="6452" y="1007"/>
                  </a:lnTo>
                  <a:lnTo>
                    <a:pt x="6459" y="1013"/>
                  </a:lnTo>
                  <a:lnTo>
                    <a:pt x="6468" y="1022"/>
                  </a:lnTo>
                  <a:lnTo>
                    <a:pt x="6475" y="1029"/>
                  </a:lnTo>
                  <a:lnTo>
                    <a:pt x="6484" y="1038"/>
                  </a:lnTo>
                  <a:lnTo>
                    <a:pt x="6490" y="1045"/>
                  </a:lnTo>
                  <a:lnTo>
                    <a:pt x="6499" y="1055"/>
                  </a:lnTo>
                  <a:lnTo>
                    <a:pt x="6505" y="1062"/>
                  </a:lnTo>
                  <a:lnTo>
                    <a:pt x="6514" y="1073"/>
                  </a:lnTo>
                  <a:lnTo>
                    <a:pt x="6520" y="1080"/>
                  </a:lnTo>
                  <a:lnTo>
                    <a:pt x="6527" y="1090"/>
                  </a:lnTo>
                  <a:lnTo>
                    <a:pt x="6533" y="1098"/>
                  </a:lnTo>
                  <a:lnTo>
                    <a:pt x="6541" y="1109"/>
                  </a:lnTo>
                  <a:lnTo>
                    <a:pt x="6546" y="1117"/>
                  </a:lnTo>
                  <a:lnTo>
                    <a:pt x="6553" y="1128"/>
                  </a:lnTo>
                  <a:lnTo>
                    <a:pt x="6558" y="1136"/>
                  </a:lnTo>
                  <a:lnTo>
                    <a:pt x="6565" y="1148"/>
                  </a:lnTo>
                  <a:lnTo>
                    <a:pt x="6568" y="1153"/>
                  </a:lnTo>
                  <a:lnTo>
                    <a:pt x="6575" y="1164"/>
                  </a:lnTo>
                  <a:lnTo>
                    <a:pt x="6579" y="1173"/>
                  </a:lnTo>
                  <a:lnTo>
                    <a:pt x="6585" y="1184"/>
                  </a:lnTo>
                  <a:lnTo>
                    <a:pt x="6589" y="1193"/>
                  </a:lnTo>
                  <a:lnTo>
                    <a:pt x="6595" y="1205"/>
                  </a:lnTo>
                  <a:lnTo>
                    <a:pt x="6599" y="1214"/>
                  </a:lnTo>
                  <a:lnTo>
                    <a:pt x="6604" y="1226"/>
                  </a:lnTo>
                  <a:lnTo>
                    <a:pt x="6607" y="1234"/>
                  </a:lnTo>
                  <a:lnTo>
                    <a:pt x="6612" y="1247"/>
                  </a:lnTo>
                  <a:lnTo>
                    <a:pt x="6615" y="1256"/>
                  </a:lnTo>
                  <a:lnTo>
                    <a:pt x="6619" y="1268"/>
                  </a:lnTo>
                  <a:lnTo>
                    <a:pt x="6622" y="1277"/>
                  </a:lnTo>
                  <a:lnTo>
                    <a:pt x="6625" y="1289"/>
                  </a:lnTo>
                  <a:lnTo>
                    <a:pt x="6628" y="1299"/>
                  </a:lnTo>
                  <a:lnTo>
                    <a:pt x="6631" y="1311"/>
                  </a:lnTo>
                  <a:lnTo>
                    <a:pt x="6633" y="1320"/>
                  </a:lnTo>
                  <a:lnTo>
                    <a:pt x="6636" y="1333"/>
                  </a:lnTo>
                  <a:lnTo>
                    <a:pt x="6637" y="1342"/>
                  </a:lnTo>
                  <a:lnTo>
                    <a:pt x="6640" y="1355"/>
                  </a:lnTo>
                  <a:lnTo>
                    <a:pt x="6641" y="1364"/>
                  </a:lnTo>
                  <a:lnTo>
                    <a:pt x="6643" y="1377"/>
                  </a:lnTo>
                  <a:lnTo>
                    <a:pt x="6644" y="1387"/>
                  </a:lnTo>
                  <a:lnTo>
                    <a:pt x="6645" y="1400"/>
                  </a:lnTo>
                  <a:lnTo>
                    <a:pt x="6646" y="1409"/>
                  </a:lnTo>
                  <a:lnTo>
                    <a:pt x="6646" y="1422"/>
                  </a:lnTo>
                  <a:lnTo>
                    <a:pt x="6647" y="1431"/>
                  </a:lnTo>
                  <a:lnTo>
                    <a:pt x="6647" y="1444"/>
                  </a:lnTo>
                  <a:lnTo>
                    <a:pt x="6647" y="1449"/>
                  </a:lnTo>
                  <a:lnTo>
                    <a:pt x="6647" y="1665"/>
                  </a:lnTo>
                  <a:lnTo>
                    <a:pt x="7096" y="1665"/>
                  </a:lnTo>
                  <a:lnTo>
                    <a:pt x="7101" y="1665"/>
                  </a:lnTo>
                  <a:lnTo>
                    <a:pt x="7127" y="1666"/>
                  </a:lnTo>
                  <a:lnTo>
                    <a:pt x="7136" y="1666"/>
                  </a:lnTo>
                  <a:lnTo>
                    <a:pt x="7162" y="1667"/>
                  </a:lnTo>
                  <a:lnTo>
                    <a:pt x="7172" y="1668"/>
                  </a:lnTo>
                  <a:lnTo>
                    <a:pt x="7197" y="1670"/>
                  </a:lnTo>
                  <a:lnTo>
                    <a:pt x="7207" y="1672"/>
                  </a:lnTo>
                  <a:lnTo>
                    <a:pt x="7233" y="1675"/>
                  </a:lnTo>
                  <a:lnTo>
                    <a:pt x="7242" y="1676"/>
                  </a:lnTo>
                  <a:lnTo>
                    <a:pt x="7268" y="1681"/>
                  </a:lnTo>
                  <a:lnTo>
                    <a:pt x="7277" y="1682"/>
                  </a:lnTo>
                  <a:lnTo>
                    <a:pt x="7302" y="1688"/>
                  </a:lnTo>
                  <a:lnTo>
                    <a:pt x="7311" y="1690"/>
                  </a:lnTo>
                  <a:lnTo>
                    <a:pt x="7337" y="1696"/>
                  </a:lnTo>
                  <a:lnTo>
                    <a:pt x="7346" y="1699"/>
                  </a:lnTo>
                  <a:lnTo>
                    <a:pt x="7371" y="1706"/>
                  </a:lnTo>
                  <a:lnTo>
                    <a:pt x="7380" y="1709"/>
                  </a:lnTo>
                  <a:lnTo>
                    <a:pt x="7405" y="1717"/>
                  </a:lnTo>
                  <a:lnTo>
                    <a:pt x="7414" y="1720"/>
                  </a:lnTo>
                  <a:lnTo>
                    <a:pt x="7438" y="1729"/>
                  </a:lnTo>
                  <a:lnTo>
                    <a:pt x="7447" y="1732"/>
                  </a:lnTo>
                  <a:lnTo>
                    <a:pt x="7471" y="1742"/>
                  </a:lnTo>
                  <a:lnTo>
                    <a:pt x="7480" y="1746"/>
                  </a:lnTo>
                  <a:lnTo>
                    <a:pt x="7504" y="1757"/>
                  </a:lnTo>
                  <a:lnTo>
                    <a:pt x="7512" y="1762"/>
                  </a:lnTo>
                  <a:lnTo>
                    <a:pt x="7536" y="1773"/>
                  </a:lnTo>
                  <a:lnTo>
                    <a:pt x="7544" y="1778"/>
                  </a:lnTo>
                  <a:lnTo>
                    <a:pt x="7567" y="1791"/>
                  </a:lnTo>
                  <a:lnTo>
                    <a:pt x="7574" y="1795"/>
                  </a:lnTo>
                  <a:lnTo>
                    <a:pt x="7596" y="1808"/>
                  </a:lnTo>
                  <a:lnTo>
                    <a:pt x="7604" y="1813"/>
                  </a:lnTo>
                  <a:lnTo>
                    <a:pt x="7626" y="1827"/>
                  </a:lnTo>
                  <a:lnTo>
                    <a:pt x="7634" y="1833"/>
                  </a:lnTo>
                  <a:lnTo>
                    <a:pt x="7655" y="1848"/>
                  </a:lnTo>
                  <a:lnTo>
                    <a:pt x="7663" y="1853"/>
                  </a:lnTo>
                  <a:lnTo>
                    <a:pt x="7683" y="1869"/>
                  </a:lnTo>
                  <a:lnTo>
                    <a:pt x="7691" y="1875"/>
                  </a:lnTo>
                  <a:lnTo>
                    <a:pt x="7711" y="1892"/>
                  </a:lnTo>
                  <a:lnTo>
                    <a:pt x="7718" y="1898"/>
                  </a:lnTo>
                  <a:lnTo>
                    <a:pt x="7737" y="1915"/>
                  </a:lnTo>
                  <a:lnTo>
                    <a:pt x="7744" y="1922"/>
                  </a:lnTo>
                  <a:lnTo>
                    <a:pt x="7763" y="1940"/>
                  </a:lnTo>
                  <a:lnTo>
                    <a:pt x="7769" y="1946"/>
                  </a:lnTo>
                  <a:lnTo>
                    <a:pt x="7787" y="1965"/>
                  </a:lnTo>
                  <a:lnTo>
                    <a:pt x="7794" y="1972"/>
                  </a:lnTo>
                  <a:lnTo>
                    <a:pt x="7811" y="1991"/>
                  </a:lnTo>
                  <a:lnTo>
                    <a:pt x="7817" y="1998"/>
                  </a:lnTo>
                  <a:lnTo>
                    <a:pt x="7834" y="2018"/>
                  </a:lnTo>
                  <a:lnTo>
                    <a:pt x="7840" y="2026"/>
                  </a:lnTo>
                  <a:lnTo>
                    <a:pt x="7856" y="2046"/>
                  </a:lnTo>
                  <a:lnTo>
                    <a:pt x="7861" y="2054"/>
                  </a:lnTo>
                  <a:lnTo>
                    <a:pt x="7876" y="2075"/>
                  </a:lnTo>
                  <a:lnTo>
                    <a:pt x="7882" y="2083"/>
                  </a:lnTo>
                  <a:lnTo>
                    <a:pt x="7896" y="2105"/>
                  </a:lnTo>
                  <a:lnTo>
                    <a:pt x="7901" y="2113"/>
                  </a:lnTo>
                  <a:lnTo>
                    <a:pt x="7914" y="2135"/>
                  </a:lnTo>
                  <a:lnTo>
                    <a:pt x="7918" y="2142"/>
                  </a:lnTo>
                  <a:lnTo>
                    <a:pt x="7931" y="2165"/>
                  </a:lnTo>
                  <a:lnTo>
                    <a:pt x="7936" y="2173"/>
                  </a:lnTo>
                  <a:lnTo>
                    <a:pt x="7947" y="2197"/>
                  </a:lnTo>
                  <a:lnTo>
                    <a:pt x="7952" y="2205"/>
                  </a:lnTo>
                  <a:lnTo>
                    <a:pt x="7963" y="2229"/>
                  </a:lnTo>
                  <a:lnTo>
                    <a:pt x="7967" y="2238"/>
                  </a:lnTo>
                  <a:lnTo>
                    <a:pt x="7977" y="2262"/>
                  </a:lnTo>
                  <a:lnTo>
                    <a:pt x="7980" y="2271"/>
                  </a:lnTo>
                  <a:lnTo>
                    <a:pt x="7989" y="2295"/>
                  </a:lnTo>
                  <a:lnTo>
                    <a:pt x="7992" y="2304"/>
                  </a:lnTo>
                  <a:lnTo>
                    <a:pt x="8000" y="2329"/>
                  </a:lnTo>
                  <a:lnTo>
                    <a:pt x="8003" y="2338"/>
                  </a:lnTo>
                  <a:lnTo>
                    <a:pt x="8010" y="2363"/>
                  </a:lnTo>
                  <a:lnTo>
                    <a:pt x="8013" y="2372"/>
                  </a:lnTo>
                  <a:lnTo>
                    <a:pt x="8019" y="2398"/>
                  </a:lnTo>
                  <a:lnTo>
                    <a:pt x="8021" y="2407"/>
                  </a:lnTo>
                  <a:lnTo>
                    <a:pt x="8027" y="2432"/>
                  </a:lnTo>
                  <a:lnTo>
                    <a:pt x="8028" y="2441"/>
                  </a:lnTo>
                  <a:lnTo>
                    <a:pt x="8033" y="2467"/>
                  </a:lnTo>
                  <a:lnTo>
                    <a:pt x="8034" y="2476"/>
                  </a:lnTo>
                  <a:lnTo>
                    <a:pt x="8037" y="2502"/>
                  </a:lnTo>
                  <a:lnTo>
                    <a:pt x="8039" y="2512"/>
                  </a:lnTo>
                  <a:lnTo>
                    <a:pt x="8041" y="2537"/>
                  </a:lnTo>
                  <a:lnTo>
                    <a:pt x="8042" y="2547"/>
                  </a:lnTo>
                  <a:lnTo>
                    <a:pt x="8043" y="2573"/>
                  </a:lnTo>
                  <a:lnTo>
                    <a:pt x="8043" y="2582"/>
                  </a:lnTo>
                  <a:lnTo>
                    <a:pt x="8044" y="2608"/>
                  </a:lnTo>
                  <a:lnTo>
                    <a:pt x="8044" y="2613"/>
                  </a:lnTo>
                  <a:lnTo>
                    <a:pt x="8044" y="8201"/>
                  </a:lnTo>
                  <a:lnTo>
                    <a:pt x="8044" y="8206"/>
                  </a:lnTo>
                  <a:lnTo>
                    <a:pt x="8043" y="8232"/>
                  </a:lnTo>
                  <a:lnTo>
                    <a:pt x="8043" y="8241"/>
                  </a:lnTo>
                  <a:lnTo>
                    <a:pt x="8042" y="8267"/>
                  </a:lnTo>
                  <a:lnTo>
                    <a:pt x="8041" y="8277"/>
                  </a:lnTo>
                  <a:lnTo>
                    <a:pt x="8039" y="8303"/>
                  </a:lnTo>
                  <a:lnTo>
                    <a:pt x="8037" y="8312"/>
                  </a:lnTo>
                  <a:lnTo>
                    <a:pt x="8034" y="8338"/>
                  </a:lnTo>
                  <a:lnTo>
                    <a:pt x="8033" y="8347"/>
                  </a:lnTo>
                  <a:lnTo>
                    <a:pt x="8028" y="8373"/>
                  </a:lnTo>
                  <a:lnTo>
                    <a:pt x="8027" y="8382"/>
                  </a:lnTo>
                  <a:lnTo>
                    <a:pt x="8021" y="8408"/>
                  </a:lnTo>
                  <a:lnTo>
                    <a:pt x="8019" y="8417"/>
                  </a:lnTo>
                  <a:lnTo>
                    <a:pt x="8013" y="8442"/>
                  </a:lnTo>
                  <a:lnTo>
                    <a:pt x="8010" y="8452"/>
                  </a:lnTo>
                  <a:lnTo>
                    <a:pt x="8003" y="8477"/>
                  </a:lnTo>
                  <a:lnTo>
                    <a:pt x="8000" y="8486"/>
                  </a:lnTo>
                  <a:lnTo>
                    <a:pt x="7992" y="8510"/>
                  </a:lnTo>
                  <a:lnTo>
                    <a:pt x="7989" y="8519"/>
                  </a:lnTo>
                  <a:lnTo>
                    <a:pt x="7980" y="8544"/>
                  </a:lnTo>
                  <a:lnTo>
                    <a:pt x="7977" y="8553"/>
                  </a:lnTo>
                  <a:lnTo>
                    <a:pt x="7967" y="8577"/>
                  </a:lnTo>
                  <a:lnTo>
                    <a:pt x="7963" y="8586"/>
                  </a:lnTo>
                  <a:lnTo>
                    <a:pt x="7952" y="8609"/>
                  </a:lnTo>
                  <a:lnTo>
                    <a:pt x="7947" y="8618"/>
                  </a:lnTo>
                  <a:lnTo>
                    <a:pt x="7936" y="8642"/>
                  </a:lnTo>
                  <a:lnTo>
                    <a:pt x="7931" y="8650"/>
                  </a:lnTo>
                  <a:lnTo>
                    <a:pt x="7918" y="8673"/>
                  </a:lnTo>
                  <a:lnTo>
                    <a:pt x="7914" y="8680"/>
                  </a:lnTo>
                  <a:lnTo>
                    <a:pt x="7901" y="8702"/>
                  </a:lnTo>
                  <a:lnTo>
                    <a:pt x="7896" y="8710"/>
                  </a:lnTo>
                  <a:lnTo>
                    <a:pt x="7882" y="8732"/>
                  </a:lnTo>
                  <a:lnTo>
                    <a:pt x="7876" y="8740"/>
                  </a:lnTo>
                  <a:lnTo>
                    <a:pt x="7861" y="8761"/>
                  </a:lnTo>
                  <a:lnTo>
                    <a:pt x="7856" y="8769"/>
                  </a:lnTo>
                  <a:lnTo>
                    <a:pt x="7840" y="8789"/>
                  </a:lnTo>
                  <a:lnTo>
                    <a:pt x="7834" y="8797"/>
                  </a:lnTo>
                  <a:lnTo>
                    <a:pt x="7817" y="8817"/>
                  </a:lnTo>
                  <a:lnTo>
                    <a:pt x="7811" y="8824"/>
                  </a:lnTo>
                  <a:lnTo>
                    <a:pt x="7794" y="8843"/>
                  </a:lnTo>
                  <a:lnTo>
                    <a:pt x="7787" y="8850"/>
                  </a:lnTo>
                  <a:lnTo>
                    <a:pt x="7769" y="8869"/>
                  </a:lnTo>
                  <a:lnTo>
                    <a:pt x="7763" y="8875"/>
                  </a:lnTo>
                  <a:lnTo>
                    <a:pt x="7744" y="8893"/>
                  </a:lnTo>
                  <a:lnTo>
                    <a:pt x="7737" y="8900"/>
                  </a:lnTo>
                  <a:lnTo>
                    <a:pt x="7718" y="8917"/>
                  </a:lnTo>
                  <a:lnTo>
                    <a:pt x="7711" y="8923"/>
                  </a:lnTo>
                  <a:lnTo>
                    <a:pt x="7691" y="8940"/>
                  </a:lnTo>
                  <a:lnTo>
                    <a:pt x="7683" y="8946"/>
                  </a:lnTo>
                  <a:lnTo>
                    <a:pt x="7663" y="8962"/>
                  </a:lnTo>
                  <a:lnTo>
                    <a:pt x="7655" y="8967"/>
                  </a:lnTo>
                  <a:lnTo>
                    <a:pt x="7634" y="8982"/>
                  </a:lnTo>
                  <a:lnTo>
                    <a:pt x="7626" y="8988"/>
                  </a:lnTo>
                  <a:lnTo>
                    <a:pt x="7604" y="9002"/>
                  </a:lnTo>
                  <a:lnTo>
                    <a:pt x="7596" y="9007"/>
                  </a:lnTo>
                  <a:lnTo>
                    <a:pt x="7574" y="9020"/>
                  </a:lnTo>
                  <a:lnTo>
                    <a:pt x="7567" y="9024"/>
                  </a:lnTo>
                  <a:lnTo>
                    <a:pt x="7544" y="9037"/>
                  </a:lnTo>
                  <a:lnTo>
                    <a:pt x="7536" y="9042"/>
                  </a:lnTo>
                  <a:lnTo>
                    <a:pt x="7512" y="9053"/>
                  </a:lnTo>
                  <a:lnTo>
                    <a:pt x="7504" y="9058"/>
                  </a:lnTo>
                  <a:lnTo>
                    <a:pt x="7480" y="9069"/>
                  </a:lnTo>
                  <a:lnTo>
                    <a:pt x="7471" y="9073"/>
                  </a:lnTo>
                  <a:lnTo>
                    <a:pt x="7447" y="9083"/>
                  </a:lnTo>
                  <a:lnTo>
                    <a:pt x="7438" y="9086"/>
                  </a:lnTo>
                  <a:lnTo>
                    <a:pt x="7414" y="9095"/>
                  </a:lnTo>
                  <a:lnTo>
                    <a:pt x="7405" y="9098"/>
                  </a:lnTo>
                  <a:lnTo>
                    <a:pt x="7380" y="9106"/>
                  </a:lnTo>
                  <a:lnTo>
                    <a:pt x="7371" y="9109"/>
                  </a:lnTo>
                  <a:lnTo>
                    <a:pt x="7346" y="9116"/>
                  </a:lnTo>
                  <a:lnTo>
                    <a:pt x="7337" y="9119"/>
                  </a:lnTo>
                  <a:lnTo>
                    <a:pt x="7311" y="9125"/>
                  </a:lnTo>
                  <a:lnTo>
                    <a:pt x="7302" y="9127"/>
                  </a:lnTo>
                  <a:lnTo>
                    <a:pt x="7277" y="9133"/>
                  </a:lnTo>
                  <a:lnTo>
                    <a:pt x="7268" y="9134"/>
                  </a:lnTo>
                  <a:lnTo>
                    <a:pt x="7242" y="9139"/>
                  </a:lnTo>
                  <a:lnTo>
                    <a:pt x="7233" y="9140"/>
                  </a:lnTo>
                  <a:lnTo>
                    <a:pt x="7207" y="9143"/>
                  </a:lnTo>
                  <a:lnTo>
                    <a:pt x="7197" y="9145"/>
                  </a:lnTo>
                  <a:lnTo>
                    <a:pt x="7172" y="9147"/>
                  </a:lnTo>
                  <a:lnTo>
                    <a:pt x="7162" y="9148"/>
                  </a:lnTo>
                  <a:lnTo>
                    <a:pt x="7136" y="9149"/>
                  </a:lnTo>
                  <a:lnTo>
                    <a:pt x="7127" y="9149"/>
                  </a:lnTo>
                  <a:lnTo>
                    <a:pt x="7101" y="9150"/>
                  </a:lnTo>
                  <a:lnTo>
                    <a:pt x="7096" y="9150"/>
                  </a:lnTo>
                  <a:lnTo>
                    <a:pt x="2904" y="9150"/>
                  </a:lnTo>
                  <a:lnTo>
                    <a:pt x="2899" y="9150"/>
                  </a:lnTo>
                  <a:lnTo>
                    <a:pt x="2873" y="9149"/>
                  </a:lnTo>
                  <a:lnTo>
                    <a:pt x="2864" y="9149"/>
                  </a:lnTo>
                  <a:lnTo>
                    <a:pt x="2838" y="9148"/>
                  </a:lnTo>
                  <a:lnTo>
                    <a:pt x="2828" y="9147"/>
                  </a:lnTo>
                  <a:lnTo>
                    <a:pt x="2803" y="9145"/>
                  </a:lnTo>
                  <a:lnTo>
                    <a:pt x="2793" y="9143"/>
                  </a:lnTo>
                  <a:lnTo>
                    <a:pt x="2767" y="9140"/>
                  </a:lnTo>
                  <a:lnTo>
                    <a:pt x="2758" y="9139"/>
                  </a:lnTo>
                  <a:lnTo>
                    <a:pt x="2732" y="9134"/>
                  </a:lnTo>
                  <a:lnTo>
                    <a:pt x="2723" y="9133"/>
                  </a:lnTo>
                  <a:lnTo>
                    <a:pt x="2698" y="9127"/>
                  </a:lnTo>
                  <a:lnTo>
                    <a:pt x="2689" y="9125"/>
                  </a:lnTo>
                  <a:lnTo>
                    <a:pt x="2663" y="9119"/>
                  </a:lnTo>
                  <a:lnTo>
                    <a:pt x="2654" y="9116"/>
                  </a:lnTo>
                  <a:lnTo>
                    <a:pt x="2629" y="9109"/>
                  </a:lnTo>
                  <a:lnTo>
                    <a:pt x="2620" y="9106"/>
                  </a:lnTo>
                  <a:lnTo>
                    <a:pt x="2595" y="9098"/>
                  </a:lnTo>
                  <a:lnTo>
                    <a:pt x="2586" y="9095"/>
                  </a:lnTo>
                  <a:lnTo>
                    <a:pt x="2562" y="9086"/>
                  </a:lnTo>
                  <a:lnTo>
                    <a:pt x="2553" y="9083"/>
                  </a:lnTo>
                  <a:lnTo>
                    <a:pt x="2529" y="9073"/>
                  </a:lnTo>
                  <a:lnTo>
                    <a:pt x="2520" y="9069"/>
                  </a:lnTo>
                  <a:lnTo>
                    <a:pt x="2496" y="9058"/>
                  </a:lnTo>
                  <a:lnTo>
                    <a:pt x="2488" y="9053"/>
                  </a:lnTo>
                  <a:lnTo>
                    <a:pt x="2464" y="9042"/>
                  </a:lnTo>
                  <a:lnTo>
                    <a:pt x="2456" y="9037"/>
                  </a:lnTo>
                  <a:lnTo>
                    <a:pt x="2433" y="9024"/>
                  </a:lnTo>
                  <a:lnTo>
                    <a:pt x="2426" y="9020"/>
                  </a:lnTo>
                  <a:lnTo>
                    <a:pt x="2404" y="9007"/>
                  </a:lnTo>
                  <a:lnTo>
                    <a:pt x="2396" y="9002"/>
                  </a:lnTo>
                  <a:lnTo>
                    <a:pt x="2374" y="8988"/>
                  </a:lnTo>
                  <a:lnTo>
                    <a:pt x="2366" y="8982"/>
                  </a:lnTo>
                  <a:lnTo>
                    <a:pt x="2345" y="8967"/>
                  </a:lnTo>
                  <a:lnTo>
                    <a:pt x="2337" y="8962"/>
                  </a:lnTo>
                  <a:lnTo>
                    <a:pt x="2317" y="8946"/>
                  </a:lnTo>
                  <a:lnTo>
                    <a:pt x="2309" y="8940"/>
                  </a:lnTo>
                  <a:lnTo>
                    <a:pt x="2289" y="8923"/>
                  </a:lnTo>
                  <a:lnTo>
                    <a:pt x="2282" y="8917"/>
                  </a:lnTo>
                  <a:lnTo>
                    <a:pt x="2263" y="8900"/>
                  </a:lnTo>
                  <a:lnTo>
                    <a:pt x="2256" y="8893"/>
                  </a:lnTo>
                  <a:lnTo>
                    <a:pt x="2237" y="8875"/>
                  </a:lnTo>
                  <a:lnTo>
                    <a:pt x="2231" y="8869"/>
                  </a:lnTo>
                  <a:lnTo>
                    <a:pt x="2213" y="8850"/>
                  </a:lnTo>
                  <a:lnTo>
                    <a:pt x="2206" y="8843"/>
                  </a:lnTo>
                  <a:lnTo>
                    <a:pt x="2189" y="8824"/>
                  </a:lnTo>
                  <a:lnTo>
                    <a:pt x="2183" y="8817"/>
                  </a:lnTo>
                  <a:lnTo>
                    <a:pt x="2166" y="8797"/>
                  </a:lnTo>
                  <a:lnTo>
                    <a:pt x="2160" y="8789"/>
                  </a:lnTo>
                  <a:lnTo>
                    <a:pt x="2144" y="8769"/>
                  </a:lnTo>
                  <a:lnTo>
                    <a:pt x="2139" y="8761"/>
                  </a:lnTo>
                  <a:lnTo>
                    <a:pt x="2124" y="8740"/>
                  </a:lnTo>
                  <a:lnTo>
                    <a:pt x="2118" y="8732"/>
                  </a:lnTo>
                  <a:lnTo>
                    <a:pt x="2104" y="8710"/>
                  </a:lnTo>
                  <a:lnTo>
                    <a:pt x="2099" y="8702"/>
                  </a:lnTo>
                  <a:lnTo>
                    <a:pt x="2086" y="8680"/>
                  </a:lnTo>
                  <a:lnTo>
                    <a:pt x="2082" y="8673"/>
                  </a:lnTo>
                  <a:lnTo>
                    <a:pt x="2069" y="8650"/>
                  </a:lnTo>
                  <a:lnTo>
                    <a:pt x="2064" y="8642"/>
                  </a:lnTo>
                  <a:lnTo>
                    <a:pt x="2053" y="8618"/>
                  </a:lnTo>
                  <a:lnTo>
                    <a:pt x="2048" y="8609"/>
                  </a:lnTo>
                  <a:lnTo>
                    <a:pt x="2037" y="8586"/>
                  </a:lnTo>
                  <a:lnTo>
                    <a:pt x="2033" y="8577"/>
                  </a:lnTo>
                  <a:lnTo>
                    <a:pt x="2023" y="8553"/>
                  </a:lnTo>
                  <a:lnTo>
                    <a:pt x="2020" y="8544"/>
                  </a:lnTo>
                  <a:lnTo>
                    <a:pt x="2011" y="8519"/>
                  </a:lnTo>
                  <a:lnTo>
                    <a:pt x="2008" y="8510"/>
                  </a:lnTo>
                  <a:lnTo>
                    <a:pt x="2000" y="8486"/>
                  </a:lnTo>
                  <a:lnTo>
                    <a:pt x="1997" y="8477"/>
                  </a:lnTo>
                  <a:lnTo>
                    <a:pt x="1990" y="8452"/>
                  </a:lnTo>
                  <a:lnTo>
                    <a:pt x="1987" y="8442"/>
                  </a:lnTo>
                  <a:lnTo>
                    <a:pt x="1981" y="8417"/>
                  </a:lnTo>
                  <a:lnTo>
                    <a:pt x="1979" y="8408"/>
                  </a:lnTo>
                  <a:lnTo>
                    <a:pt x="1973" y="8382"/>
                  </a:lnTo>
                  <a:lnTo>
                    <a:pt x="1972" y="8373"/>
                  </a:lnTo>
                  <a:lnTo>
                    <a:pt x="1967" y="8347"/>
                  </a:lnTo>
                  <a:lnTo>
                    <a:pt x="1966" y="8338"/>
                  </a:lnTo>
                  <a:lnTo>
                    <a:pt x="1963" y="8312"/>
                  </a:lnTo>
                  <a:lnTo>
                    <a:pt x="1961" y="8303"/>
                  </a:lnTo>
                  <a:lnTo>
                    <a:pt x="1959" y="8277"/>
                  </a:lnTo>
                  <a:lnTo>
                    <a:pt x="1958" y="8267"/>
                  </a:lnTo>
                  <a:lnTo>
                    <a:pt x="1957" y="8241"/>
                  </a:lnTo>
                  <a:lnTo>
                    <a:pt x="1957" y="8232"/>
                  </a:lnTo>
                  <a:lnTo>
                    <a:pt x="1956" y="8206"/>
                  </a:lnTo>
                  <a:lnTo>
                    <a:pt x="1956" y="8201"/>
                  </a:lnTo>
                  <a:lnTo>
                    <a:pt x="1956" y="2613"/>
                  </a:lnTo>
                  <a:lnTo>
                    <a:pt x="1956" y="2608"/>
                  </a:lnTo>
                  <a:lnTo>
                    <a:pt x="1957" y="2582"/>
                  </a:lnTo>
                  <a:lnTo>
                    <a:pt x="1957" y="2573"/>
                  </a:lnTo>
                  <a:lnTo>
                    <a:pt x="1958" y="2547"/>
                  </a:lnTo>
                  <a:lnTo>
                    <a:pt x="1959" y="2537"/>
                  </a:lnTo>
                  <a:lnTo>
                    <a:pt x="1961" y="2512"/>
                  </a:lnTo>
                  <a:lnTo>
                    <a:pt x="1963" y="2502"/>
                  </a:lnTo>
                  <a:lnTo>
                    <a:pt x="1966" y="2476"/>
                  </a:lnTo>
                  <a:lnTo>
                    <a:pt x="1967" y="2467"/>
                  </a:lnTo>
                  <a:lnTo>
                    <a:pt x="1972" y="2441"/>
                  </a:lnTo>
                  <a:lnTo>
                    <a:pt x="1973" y="2432"/>
                  </a:lnTo>
                  <a:lnTo>
                    <a:pt x="1979" y="2407"/>
                  </a:lnTo>
                  <a:lnTo>
                    <a:pt x="1981" y="2398"/>
                  </a:lnTo>
                  <a:lnTo>
                    <a:pt x="1987" y="2372"/>
                  </a:lnTo>
                  <a:lnTo>
                    <a:pt x="1990" y="2363"/>
                  </a:lnTo>
                  <a:lnTo>
                    <a:pt x="1997" y="2338"/>
                  </a:lnTo>
                  <a:lnTo>
                    <a:pt x="2000" y="2329"/>
                  </a:lnTo>
                  <a:lnTo>
                    <a:pt x="2008" y="2304"/>
                  </a:lnTo>
                  <a:lnTo>
                    <a:pt x="2011" y="2295"/>
                  </a:lnTo>
                  <a:lnTo>
                    <a:pt x="2020" y="2271"/>
                  </a:lnTo>
                  <a:lnTo>
                    <a:pt x="2023" y="2262"/>
                  </a:lnTo>
                  <a:lnTo>
                    <a:pt x="2033" y="2238"/>
                  </a:lnTo>
                  <a:lnTo>
                    <a:pt x="2037" y="2229"/>
                  </a:lnTo>
                  <a:lnTo>
                    <a:pt x="2048" y="2205"/>
                  </a:lnTo>
                  <a:lnTo>
                    <a:pt x="2053" y="2197"/>
                  </a:lnTo>
                  <a:lnTo>
                    <a:pt x="2064" y="2173"/>
                  </a:lnTo>
                  <a:lnTo>
                    <a:pt x="2069" y="2165"/>
                  </a:lnTo>
                  <a:lnTo>
                    <a:pt x="2082" y="2142"/>
                  </a:lnTo>
                  <a:lnTo>
                    <a:pt x="2086" y="2135"/>
                  </a:lnTo>
                  <a:lnTo>
                    <a:pt x="2099" y="2113"/>
                  </a:lnTo>
                  <a:lnTo>
                    <a:pt x="2104" y="2105"/>
                  </a:lnTo>
                  <a:lnTo>
                    <a:pt x="2118" y="2083"/>
                  </a:lnTo>
                  <a:lnTo>
                    <a:pt x="2124" y="2075"/>
                  </a:lnTo>
                  <a:lnTo>
                    <a:pt x="2139" y="2054"/>
                  </a:lnTo>
                  <a:lnTo>
                    <a:pt x="2144" y="2046"/>
                  </a:lnTo>
                  <a:lnTo>
                    <a:pt x="2160" y="2026"/>
                  </a:lnTo>
                  <a:lnTo>
                    <a:pt x="2166" y="2018"/>
                  </a:lnTo>
                  <a:lnTo>
                    <a:pt x="2183" y="1998"/>
                  </a:lnTo>
                  <a:lnTo>
                    <a:pt x="2189" y="1991"/>
                  </a:lnTo>
                  <a:lnTo>
                    <a:pt x="2206" y="1972"/>
                  </a:lnTo>
                  <a:lnTo>
                    <a:pt x="2213" y="1965"/>
                  </a:lnTo>
                  <a:lnTo>
                    <a:pt x="2231" y="1946"/>
                  </a:lnTo>
                  <a:lnTo>
                    <a:pt x="2237" y="1940"/>
                  </a:lnTo>
                  <a:lnTo>
                    <a:pt x="2256" y="1922"/>
                  </a:lnTo>
                  <a:lnTo>
                    <a:pt x="2263" y="1915"/>
                  </a:lnTo>
                  <a:lnTo>
                    <a:pt x="2282" y="1898"/>
                  </a:lnTo>
                  <a:lnTo>
                    <a:pt x="2289" y="1892"/>
                  </a:lnTo>
                  <a:lnTo>
                    <a:pt x="2309" y="1875"/>
                  </a:lnTo>
                  <a:lnTo>
                    <a:pt x="2317" y="1869"/>
                  </a:lnTo>
                  <a:lnTo>
                    <a:pt x="2337" y="1853"/>
                  </a:lnTo>
                  <a:lnTo>
                    <a:pt x="2345" y="1848"/>
                  </a:lnTo>
                  <a:lnTo>
                    <a:pt x="2366" y="1833"/>
                  </a:lnTo>
                  <a:lnTo>
                    <a:pt x="2374" y="1827"/>
                  </a:lnTo>
                  <a:lnTo>
                    <a:pt x="2396" y="1813"/>
                  </a:lnTo>
                  <a:lnTo>
                    <a:pt x="2404" y="1808"/>
                  </a:lnTo>
                  <a:lnTo>
                    <a:pt x="2426" y="1795"/>
                  </a:lnTo>
                  <a:lnTo>
                    <a:pt x="2433" y="1791"/>
                  </a:lnTo>
                  <a:lnTo>
                    <a:pt x="2456" y="1778"/>
                  </a:lnTo>
                  <a:lnTo>
                    <a:pt x="2464" y="1773"/>
                  </a:lnTo>
                  <a:lnTo>
                    <a:pt x="2488" y="1762"/>
                  </a:lnTo>
                  <a:lnTo>
                    <a:pt x="2496" y="1757"/>
                  </a:lnTo>
                  <a:lnTo>
                    <a:pt x="2520" y="1746"/>
                  </a:lnTo>
                  <a:lnTo>
                    <a:pt x="2529" y="1742"/>
                  </a:lnTo>
                  <a:lnTo>
                    <a:pt x="2553" y="1732"/>
                  </a:lnTo>
                  <a:lnTo>
                    <a:pt x="2562" y="1729"/>
                  </a:lnTo>
                  <a:lnTo>
                    <a:pt x="2586" y="1720"/>
                  </a:lnTo>
                  <a:lnTo>
                    <a:pt x="2595" y="1717"/>
                  </a:lnTo>
                  <a:lnTo>
                    <a:pt x="2620" y="1709"/>
                  </a:lnTo>
                  <a:lnTo>
                    <a:pt x="2629" y="1706"/>
                  </a:lnTo>
                  <a:lnTo>
                    <a:pt x="2654" y="1699"/>
                  </a:lnTo>
                  <a:lnTo>
                    <a:pt x="2663" y="1696"/>
                  </a:lnTo>
                  <a:lnTo>
                    <a:pt x="2689" y="1690"/>
                  </a:lnTo>
                  <a:lnTo>
                    <a:pt x="2698" y="1688"/>
                  </a:lnTo>
                  <a:lnTo>
                    <a:pt x="2723" y="1682"/>
                  </a:lnTo>
                  <a:lnTo>
                    <a:pt x="2732" y="1681"/>
                  </a:lnTo>
                  <a:lnTo>
                    <a:pt x="2758" y="1676"/>
                  </a:lnTo>
                  <a:lnTo>
                    <a:pt x="2767" y="1675"/>
                  </a:lnTo>
                  <a:lnTo>
                    <a:pt x="2793" y="1672"/>
                  </a:lnTo>
                  <a:lnTo>
                    <a:pt x="2803" y="1670"/>
                  </a:lnTo>
                  <a:lnTo>
                    <a:pt x="2828" y="1668"/>
                  </a:lnTo>
                  <a:lnTo>
                    <a:pt x="2838" y="1667"/>
                  </a:lnTo>
                  <a:lnTo>
                    <a:pt x="2864" y="1666"/>
                  </a:lnTo>
                  <a:lnTo>
                    <a:pt x="2873" y="1666"/>
                  </a:lnTo>
                  <a:lnTo>
                    <a:pt x="2899" y="1665"/>
                  </a:lnTo>
                  <a:lnTo>
                    <a:pt x="2904" y="1665"/>
                  </a:lnTo>
                  <a:lnTo>
                    <a:pt x="3353" y="1665"/>
                  </a:lnTo>
                  <a:lnTo>
                    <a:pt x="3353" y="1449"/>
                  </a:lnTo>
                  <a:lnTo>
                    <a:pt x="3353" y="1444"/>
                  </a:lnTo>
                  <a:lnTo>
                    <a:pt x="3353" y="1431"/>
                  </a:lnTo>
                  <a:lnTo>
                    <a:pt x="3354" y="1422"/>
                  </a:lnTo>
                  <a:lnTo>
                    <a:pt x="3354" y="1409"/>
                  </a:lnTo>
                  <a:lnTo>
                    <a:pt x="3355" y="1400"/>
                  </a:lnTo>
                  <a:lnTo>
                    <a:pt x="3356" y="1387"/>
                  </a:lnTo>
                  <a:lnTo>
                    <a:pt x="3357" y="1377"/>
                  </a:lnTo>
                  <a:lnTo>
                    <a:pt x="3359" y="1364"/>
                  </a:lnTo>
                  <a:lnTo>
                    <a:pt x="3360" y="1355"/>
                  </a:lnTo>
                  <a:lnTo>
                    <a:pt x="3363" y="1342"/>
                  </a:lnTo>
                  <a:lnTo>
                    <a:pt x="3364" y="1333"/>
                  </a:lnTo>
                  <a:lnTo>
                    <a:pt x="3367" y="1320"/>
                  </a:lnTo>
                  <a:lnTo>
                    <a:pt x="3369" y="1311"/>
                  </a:lnTo>
                  <a:lnTo>
                    <a:pt x="3372" y="1299"/>
                  </a:lnTo>
                  <a:lnTo>
                    <a:pt x="3375" y="1289"/>
                  </a:lnTo>
                  <a:lnTo>
                    <a:pt x="3378" y="1277"/>
                  </a:lnTo>
                  <a:lnTo>
                    <a:pt x="3381" y="1268"/>
                  </a:lnTo>
                  <a:lnTo>
                    <a:pt x="3385" y="1256"/>
                  </a:lnTo>
                  <a:lnTo>
                    <a:pt x="3388" y="1247"/>
                  </a:lnTo>
                  <a:lnTo>
                    <a:pt x="3393" y="1234"/>
                  </a:lnTo>
                  <a:lnTo>
                    <a:pt x="3396" y="1226"/>
                  </a:lnTo>
                  <a:lnTo>
                    <a:pt x="3401" y="1214"/>
                  </a:lnTo>
                  <a:lnTo>
                    <a:pt x="3405" y="1205"/>
                  </a:lnTo>
                  <a:lnTo>
                    <a:pt x="3411" y="1193"/>
                  </a:lnTo>
                  <a:lnTo>
                    <a:pt x="3415" y="1184"/>
                  </a:lnTo>
                  <a:lnTo>
                    <a:pt x="3421" y="1173"/>
                  </a:lnTo>
                  <a:lnTo>
                    <a:pt x="3425" y="1164"/>
                  </a:lnTo>
                  <a:lnTo>
                    <a:pt x="3432" y="1153"/>
                  </a:lnTo>
                  <a:lnTo>
                    <a:pt x="3435" y="1148"/>
                  </a:lnTo>
                  <a:lnTo>
                    <a:pt x="3442" y="1136"/>
                  </a:lnTo>
                  <a:lnTo>
                    <a:pt x="3447" y="1128"/>
                  </a:lnTo>
                  <a:lnTo>
                    <a:pt x="3454" y="1117"/>
                  </a:lnTo>
                  <a:lnTo>
                    <a:pt x="3459" y="1109"/>
                  </a:lnTo>
                  <a:lnTo>
                    <a:pt x="3467" y="1098"/>
                  </a:lnTo>
                  <a:lnTo>
                    <a:pt x="3473" y="1090"/>
                  </a:lnTo>
                  <a:lnTo>
                    <a:pt x="3480" y="1080"/>
                  </a:lnTo>
                  <a:lnTo>
                    <a:pt x="3486" y="1073"/>
                  </a:lnTo>
                  <a:lnTo>
                    <a:pt x="3495" y="1062"/>
                  </a:lnTo>
                  <a:lnTo>
                    <a:pt x="3501" y="1055"/>
                  </a:lnTo>
                  <a:lnTo>
                    <a:pt x="3510" y="1045"/>
                  </a:lnTo>
                  <a:lnTo>
                    <a:pt x="3516" y="1038"/>
                  </a:lnTo>
                  <a:lnTo>
                    <a:pt x="3525" y="1029"/>
                  </a:lnTo>
                  <a:lnTo>
                    <a:pt x="3532" y="1022"/>
                  </a:lnTo>
                  <a:lnTo>
                    <a:pt x="3541" y="1013"/>
                  </a:lnTo>
                  <a:lnTo>
                    <a:pt x="3548" y="1007"/>
                  </a:lnTo>
                  <a:lnTo>
                    <a:pt x="3558" y="998"/>
                  </a:lnTo>
                  <a:lnTo>
                    <a:pt x="3565" y="992"/>
                  </a:lnTo>
                  <a:lnTo>
                    <a:pt x="3576" y="983"/>
                  </a:lnTo>
                  <a:lnTo>
                    <a:pt x="3583" y="977"/>
                  </a:lnTo>
                  <a:lnTo>
                    <a:pt x="3593" y="970"/>
                  </a:lnTo>
                  <a:lnTo>
                    <a:pt x="3601" y="964"/>
                  </a:lnTo>
                  <a:lnTo>
                    <a:pt x="3612" y="956"/>
                  </a:lnTo>
                  <a:lnTo>
                    <a:pt x="3620" y="951"/>
                  </a:lnTo>
                  <a:lnTo>
                    <a:pt x="3631" y="944"/>
                  </a:lnTo>
                  <a:lnTo>
                    <a:pt x="3639" y="939"/>
                  </a:lnTo>
                  <a:lnTo>
                    <a:pt x="3651" y="932"/>
                  </a:lnTo>
                  <a:lnTo>
                    <a:pt x="3656" y="929"/>
                  </a:lnTo>
                  <a:lnTo>
                    <a:pt x="3667" y="922"/>
                  </a:lnTo>
                  <a:lnTo>
                    <a:pt x="3676" y="918"/>
                  </a:lnTo>
                  <a:lnTo>
                    <a:pt x="3687" y="912"/>
                  </a:lnTo>
                  <a:lnTo>
                    <a:pt x="3696" y="908"/>
                  </a:lnTo>
                  <a:lnTo>
                    <a:pt x="3708" y="902"/>
                  </a:lnTo>
                  <a:lnTo>
                    <a:pt x="3717" y="898"/>
                  </a:lnTo>
                  <a:lnTo>
                    <a:pt x="3729" y="893"/>
                  </a:lnTo>
                  <a:lnTo>
                    <a:pt x="3737" y="890"/>
                  </a:lnTo>
                  <a:lnTo>
                    <a:pt x="3750" y="885"/>
                  </a:lnTo>
                  <a:lnTo>
                    <a:pt x="3759" y="882"/>
                  </a:lnTo>
                  <a:lnTo>
                    <a:pt x="3771" y="878"/>
                  </a:lnTo>
                  <a:lnTo>
                    <a:pt x="3780" y="875"/>
                  </a:lnTo>
                  <a:lnTo>
                    <a:pt x="3792" y="872"/>
                  </a:lnTo>
                  <a:lnTo>
                    <a:pt x="3802" y="869"/>
                  </a:lnTo>
                  <a:lnTo>
                    <a:pt x="3814" y="866"/>
                  </a:lnTo>
                  <a:lnTo>
                    <a:pt x="3823" y="864"/>
                  </a:lnTo>
                  <a:lnTo>
                    <a:pt x="3836" y="861"/>
                  </a:lnTo>
                  <a:lnTo>
                    <a:pt x="3845" y="860"/>
                  </a:lnTo>
                  <a:lnTo>
                    <a:pt x="3858" y="857"/>
                  </a:lnTo>
                  <a:lnTo>
                    <a:pt x="3867" y="856"/>
                  </a:lnTo>
                  <a:lnTo>
                    <a:pt x="3880" y="854"/>
                  </a:lnTo>
                  <a:lnTo>
                    <a:pt x="3890" y="853"/>
                  </a:lnTo>
                  <a:lnTo>
                    <a:pt x="3903" y="852"/>
                  </a:lnTo>
                  <a:lnTo>
                    <a:pt x="3912" y="851"/>
                  </a:lnTo>
                  <a:lnTo>
                    <a:pt x="3925" y="851"/>
                  </a:lnTo>
                  <a:lnTo>
                    <a:pt x="3934" y="850"/>
                  </a:lnTo>
                  <a:close/>
                  <a:moveTo>
                    <a:pt x="3353" y="2264"/>
                  </a:moveTo>
                  <a:lnTo>
                    <a:pt x="3353" y="2165"/>
                  </a:lnTo>
                  <a:lnTo>
                    <a:pt x="2906" y="2165"/>
                  </a:lnTo>
                  <a:lnTo>
                    <a:pt x="2887" y="2165"/>
                  </a:lnTo>
                  <a:lnTo>
                    <a:pt x="2871" y="2166"/>
                  </a:lnTo>
                  <a:lnTo>
                    <a:pt x="2854" y="2168"/>
                  </a:lnTo>
                  <a:lnTo>
                    <a:pt x="2837" y="2170"/>
                  </a:lnTo>
                  <a:lnTo>
                    <a:pt x="2821" y="2173"/>
                  </a:lnTo>
                  <a:lnTo>
                    <a:pt x="2804" y="2176"/>
                  </a:lnTo>
                  <a:lnTo>
                    <a:pt x="2788" y="2180"/>
                  </a:lnTo>
                  <a:lnTo>
                    <a:pt x="2772" y="2185"/>
                  </a:lnTo>
                  <a:lnTo>
                    <a:pt x="2756" y="2190"/>
                  </a:lnTo>
                  <a:lnTo>
                    <a:pt x="2741" y="2196"/>
                  </a:lnTo>
                  <a:lnTo>
                    <a:pt x="2726" y="2202"/>
                  </a:lnTo>
                  <a:lnTo>
                    <a:pt x="2710" y="2209"/>
                  </a:lnTo>
                  <a:lnTo>
                    <a:pt x="2696" y="2217"/>
                  </a:lnTo>
                  <a:lnTo>
                    <a:pt x="2680" y="2225"/>
                  </a:lnTo>
                  <a:lnTo>
                    <a:pt x="2665" y="2234"/>
                  </a:lnTo>
                  <a:lnTo>
                    <a:pt x="2651" y="2243"/>
                  </a:lnTo>
                  <a:lnTo>
                    <a:pt x="2638" y="2253"/>
                  </a:lnTo>
                  <a:lnTo>
                    <a:pt x="2625" y="2263"/>
                  </a:lnTo>
                  <a:lnTo>
                    <a:pt x="2612" y="2274"/>
                  </a:lnTo>
                  <a:lnTo>
                    <a:pt x="2599" y="2285"/>
                  </a:lnTo>
                  <a:lnTo>
                    <a:pt x="2587" y="2296"/>
                  </a:lnTo>
                  <a:lnTo>
                    <a:pt x="2576" y="2308"/>
                  </a:lnTo>
                  <a:lnTo>
                    <a:pt x="2565" y="2321"/>
                  </a:lnTo>
                  <a:lnTo>
                    <a:pt x="2554" y="2334"/>
                  </a:lnTo>
                  <a:lnTo>
                    <a:pt x="2544" y="2347"/>
                  </a:lnTo>
                  <a:lnTo>
                    <a:pt x="2534" y="2360"/>
                  </a:lnTo>
                  <a:lnTo>
                    <a:pt x="2525" y="2374"/>
                  </a:lnTo>
                  <a:lnTo>
                    <a:pt x="2516" y="2389"/>
                  </a:lnTo>
                  <a:lnTo>
                    <a:pt x="2508" y="2405"/>
                  </a:lnTo>
                  <a:lnTo>
                    <a:pt x="2500" y="2419"/>
                  </a:lnTo>
                  <a:lnTo>
                    <a:pt x="2493" y="2435"/>
                  </a:lnTo>
                  <a:lnTo>
                    <a:pt x="2487" y="2450"/>
                  </a:lnTo>
                  <a:lnTo>
                    <a:pt x="2481" y="2465"/>
                  </a:lnTo>
                  <a:lnTo>
                    <a:pt x="2476" y="2481"/>
                  </a:lnTo>
                  <a:lnTo>
                    <a:pt x="2471" y="2497"/>
                  </a:lnTo>
                  <a:lnTo>
                    <a:pt x="2467" y="2513"/>
                  </a:lnTo>
                  <a:lnTo>
                    <a:pt x="2464" y="2530"/>
                  </a:lnTo>
                  <a:lnTo>
                    <a:pt x="2461" y="2546"/>
                  </a:lnTo>
                  <a:lnTo>
                    <a:pt x="2459" y="2563"/>
                  </a:lnTo>
                  <a:lnTo>
                    <a:pt x="2457" y="2580"/>
                  </a:lnTo>
                  <a:lnTo>
                    <a:pt x="2456" y="2596"/>
                  </a:lnTo>
                  <a:lnTo>
                    <a:pt x="2456" y="2615"/>
                  </a:lnTo>
                  <a:lnTo>
                    <a:pt x="2456" y="8199"/>
                  </a:lnTo>
                  <a:lnTo>
                    <a:pt x="2456" y="8218"/>
                  </a:lnTo>
                  <a:lnTo>
                    <a:pt x="2457" y="8235"/>
                  </a:lnTo>
                  <a:lnTo>
                    <a:pt x="2459" y="8252"/>
                  </a:lnTo>
                  <a:lnTo>
                    <a:pt x="2461" y="8269"/>
                  </a:lnTo>
                  <a:lnTo>
                    <a:pt x="2464" y="8285"/>
                  </a:lnTo>
                  <a:lnTo>
                    <a:pt x="2467" y="8302"/>
                  </a:lnTo>
                  <a:lnTo>
                    <a:pt x="2471" y="8318"/>
                  </a:lnTo>
                  <a:lnTo>
                    <a:pt x="2476" y="8334"/>
                  </a:lnTo>
                  <a:lnTo>
                    <a:pt x="2481" y="8350"/>
                  </a:lnTo>
                  <a:lnTo>
                    <a:pt x="2487" y="8365"/>
                  </a:lnTo>
                  <a:lnTo>
                    <a:pt x="2493" y="8380"/>
                  </a:lnTo>
                  <a:lnTo>
                    <a:pt x="2500" y="8396"/>
                  </a:lnTo>
                  <a:lnTo>
                    <a:pt x="2508" y="8410"/>
                  </a:lnTo>
                  <a:lnTo>
                    <a:pt x="2516" y="8426"/>
                  </a:lnTo>
                  <a:lnTo>
                    <a:pt x="2525" y="8441"/>
                  </a:lnTo>
                  <a:lnTo>
                    <a:pt x="2534" y="8455"/>
                  </a:lnTo>
                  <a:lnTo>
                    <a:pt x="2544" y="8468"/>
                  </a:lnTo>
                  <a:lnTo>
                    <a:pt x="2554" y="8481"/>
                  </a:lnTo>
                  <a:lnTo>
                    <a:pt x="2565" y="8494"/>
                  </a:lnTo>
                  <a:lnTo>
                    <a:pt x="2576" y="8507"/>
                  </a:lnTo>
                  <a:lnTo>
                    <a:pt x="2587" y="8519"/>
                  </a:lnTo>
                  <a:lnTo>
                    <a:pt x="2599" y="8530"/>
                  </a:lnTo>
                  <a:lnTo>
                    <a:pt x="2612" y="8541"/>
                  </a:lnTo>
                  <a:lnTo>
                    <a:pt x="2625" y="8552"/>
                  </a:lnTo>
                  <a:lnTo>
                    <a:pt x="2638" y="8562"/>
                  </a:lnTo>
                  <a:lnTo>
                    <a:pt x="2651" y="8572"/>
                  </a:lnTo>
                  <a:lnTo>
                    <a:pt x="2665" y="8581"/>
                  </a:lnTo>
                  <a:lnTo>
                    <a:pt x="2680" y="8590"/>
                  </a:lnTo>
                  <a:lnTo>
                    <a:pt x="2696" y="8598"/>
                  </a:lnTo>
                  <a:lnTo>
                    <a:pt x="2710" y="8606"/>
                  </a:lnTo>
                  <a:lnTo>
                    <a:pt x="2726" y="8613"/>
                  </a:lnTo>
                  <a:lnTo>
                    <a:pt x="2741" y="8619"/>
                  </a:lnTo>
                  <a:lnTo>
                    <a:pt x="2756" y="8625"/>
                  </a:lnTo>
                  <a:lnTo>
                    <a:pt x="2772" y="8630"/>
                  </a:lnTo>
                  <a:lnTo>
                    <a:pt x="2788" y="8635"/>
                  </a:lnTo>
                  <a:lnTo>
                    <a:pt x="2804" y="8639"/>
                  </a:lnTo>
                  <a:lnTo>
                    <a:pt x="2821" y="8642"/>
                  </a:lnTo>
                  <a:lnTo>
                    <a:pt x="2837" y="8645"/>
                  </a:lnTo>
                  <a:lnTo>
                    <a:pt x="2854" y="8647"/>
                  </a:lnTo>
                  <a:lnTo>
                    <a:pt x="2871" y="8649"/>
                  </a:lnTo>
                  <a:lnTo>
                    <a:pt x="2887" y="8650"/>
                  </a:lnTo>
                  <a:lnTo>
                    <a:pt x="2906" y="8650"/>
                  </a:lnTo>
                  <a:lnTo>
                    <a:pt x="7094" y="8650"/>
                  </a:lnTo>
                  <a:lnTo>
                    <a:pt x="7113" y="8650"/>
                  </a:lnTo>
                  <a:lnTo>
                    <a:pt x="7129" y="8649"/>
                  </a:lnTo>
                  <a:lnTo>
                    <a:pt x="7146" y="8647"/>
                  </a:lnTo>
                  <a:lnTo>
                    <a:pt x="7163" y="8645"/>
                  </a:lnTo>
                  <a:lnTo>
                    <a:pt x="7179" y="8642"/>
                  </a:lnTo>
                  <a:lnTo>
                    <a:pt x="7196" y="8639"/>
                  </a:lnTo>
                  <a:lnTo>
                    <a:pt x="7212" y="8635"/>
                  </a:lnTo>
                  <a:lnTo>
                    <a:pt x="7228" y="8630"/>
                  </a:lnTo>
                  <a:lnTo>
                    <a:pt x="7244" y="8625"/>
                  </a:lnTo>
                  <a:lnTo>
                    <a:pt x="7259" y="8619"/>
                  </a:lnTo>
                  <a:lnTo>
                    <a:pt x="7274" y="8613"/>
                  </a:lnTo>
                  <a:lnTo>
                    <a:pt x="7290" y="8606"/>
                  </a:lnTo>
                  <a:lnTo>
                    <a:pt x="7304" y="8598"/>
                  </a:lnTo>
                  <a:lnTo>
                    <a:pt x="7320" y="8590"/>
                  </a:lnTo>
                  <a:lnTo>
                    <a:pt x="7335" y="8581"/>
                  </a:lnTo>
                  <a:lnTo>
                    <a:pt x="7349" y="8572"/>
                  </a:lnTo>
                  <a:lnTo>
                    <a:pt x="7362" y="8562"/>
                  </a:lnTo>
                  <a:lnTo>
                    <a:pt x="7375" y="8552"/>
                  </a:lnTo>
                  <a:lnTo>
                    <a:pt x="7388" y="8541"/>
                  </a:lnTo>
                  <a:lnTo>
                    <a:pt x="7401" y="8530"/>
                  </a:lnTo>
                  <a:lnTo>
                    <a:pt x="7413" y="8519"/>
                  </a:lnTo>
                  <a:lnTo>
                    <a:pt x="7424" y="8507"/>
                  </a:lnTo>
                  <a:lnTo>
                    <a:pt x="7435" y="8494"/>
                  </a:lnTo>
                  <a:lnTo>
                    <a:pt x="7446" y="8481"/>
                  </a:lnTo>
                  <a:lnTo>
                    <a:pt x="7456" y="8468"/>
                  </a:lnTo>
                  <a:lnTo>
                    <a:pt x="7466" y="8455"/>
                  </a:lnTo>
                  <a:lnTo>
                    <a:pt x="7475" y="8441"/>
                  </a:lnTo>
                  <a:lnTo>
                    <a:pt x="7484" y="8426"/>
                  </a:lnTo>
                  <a:lnTo>
                    <a:pt x="7492" y="8410"/>
                  </a:lnTo>
                  <a:lnTo>
                    <a:pt x="7500" y="8396"/>
                  </a:lnTo>
                  <a:lnTo>
                    <a:pt x="7507" y="8380"/>
                  </a:lnTo>
                  <a:lnTo>
                    <a:pt x="7513" y="8365"/>
                  </a:lnTo>
                  <a:lnTo>
                    <a:pt x="7519" y="8350"/>
                  </a:lnTo>
                  <a:lnTo>
                    <a:pt x="7524" y="8334"/>
                  </a:lnTo>
                  <a:lnTo>
                    <a:pt x="7529" y="8318"/>
                  </a:lnTo>
                  <a:lnTo>
                    <a:pt x="7533" y="8302"/>
                  </a:lnTo>
                  <a:lnTo>
                    <a:pt x="7536" y="8285"/>
                  </a:lnTo>
                  <a:lnTo>
                    <a:pt x="7539" y="8269"/>
                  </a:lnTo>
                  <a:lnTo>
                    <a:pt x="7541" y="8252"/>
                  </a:lnTo>
                  <a:lnTo>
                    <a:pt x="7543" y="8235"/>
                  </a:lnTo>
                  <a:lnTo>
                    <a:pt x="7544" y="8218"/>
                  </a:lnTo>
                  <a:lnTo>
                    <a:pt x="7544" y="8199"/>
                  </a:lnTo>
                  <a:lnTo>
                    <a:pt x="7544" y="2615"/>
                  </a:lnTo>
                  <a:lnTo>
                    <a:pt x="7544" y="2596"/>
                  </a:lnTo>
                  <a:lnTo>
                    <a:pt x="7543" y="2580"/>
                  </a:lnTo>
                  <a:lnTo>
                    <a:pt x="7541" y="2563"/>
                  </a:lnTo>
                  <a:lnTo>
                    <a:pt x="7539" y="2546"/>
                  </a:lnTo>
                  <a:lnTo>
                    <a:pt x="7536" y="2530"/>
                  </a:lnTo>
                  <a:lnTo>
                    <a:pt x="7533" y="2513"/>
                  </a:lnTo>
                  <a:lnTo>
                    <a:pt x="7529" y="2497"/>
                  </a:lnTo>
                  <a:lnTo>
                    <a:pt x="7524" y="2481"/>
                  </a:lnTo>
                  <a:lnTo>
                    <a:pt x="7519" y="2465"/>
                  </a:lnTo>
                  <a:lnTo>
                    <a:pt x="7513" y="2450"/>
                  </a:lnTo>
                  <a:lnTo>
                    <a:pt x="7507" y="2435"/>
                  </a:lnTo>
                  <a:lnTo>
                    <a:pt x="7500" y="2419"/>
                  </a:lnTo>
                  <a:lnTo>
                    <a:pt x="7492" y="2405"/>
                  </a:lnTo>
                  <a:lnTo>
                    <a:pt x="7484" y="2389"/>
                  </a:lnTo>
                  <a:lnTo>
                    <a:pt x="7475" y="2374"/>
                  </a:lnTo>
                  <a:lnTo>
                    <a:pt x="7466" y="2360"/>
                  </a:lnTo>
                  <a:lnTo>
                    <a:pt x="7456" y="2347"/>
                  </a:lnTo>
                  <a:lnTo>
                    <a:pt x="7446" y="2334"/>
                  </a:lnTo>
                  <a:lnTo>
                    <a:pt x="7435" y="2321"/>
                  </a:lnTo>
                  <a:lnTo>
                    <a:pt x="7424" y="2308"/>
                  </a:lnTo>
                  <a:lnTo>
                    <a:pt x="7413" y="2296"/>
                  </a:lnTo>
                  <a:lnTo>
                    <a:pt x="7401" y="2285"/>
                  </a:lnTo>
                  <a:lnTo>
                    <a:pt x="7388" y="2274"/>
                  </a:lnTo>
                  <a:lnTo>
                    <a:pt x="7375" y="2263"/>
                  </a:lnTo>
                  <a:lnTo>
                    <a:pt x="7362" y="2253"/>
                  </a:lnTo>
                  <a:lnTo>
                    <a:pt x="7349" y="2243"/>
                  </a:lnTo>
                  <a:lnTo>
                    <a:pt x="7335" y="2234"/>
                  </a:lnTo>
                  <a:lnTo>
                    <a:pt x="7320" y="2225"/>
                  </a:lnTo>
                  <a:lnTo>
                    <a:pt x="7304" y="2217"/>
                  </a:lnTo>
                  <a:lnTo>
                    <a:pt x="7290" y="2209"/>
                  </a:lnTo>
                  <a:lnTo>
                    <a:pt x="7274" y="2202"/>
                  </a:lnTo>
                  <a:lnTo>
                    <a:pt x="7259" y="2196"/>
                  </a:lnTo>
                  <a:lnTo>
                    <a:pt x="7244" y="2190"/>
                  </a:lnTo>
                  <a:lnTo>
                    <a:pt x="7228" y="2185"/>
                  </a:lnTo>
                  <a:lnTo>
                    <a:pt x="7212" y="2180"/>
                  </a:lnTo>
                  <a:lnTo>
                    <a:pt x="7196" y="2176"/>
                  </a:lnTo>
                  <a:lnTo>
                    <a:pt x="7179" y="2173"/>
                  </a:lnTo>
                  <a:lnTo>
                    <a:pt x="7163" y="2170"/>
                  </a:lnTo>
                  <a:lnTo>
                    <a:pt x="7146" y="2168"/>
                  </a:lnTo>
                  <a:lnTo>
                    <a:pt x="7129" y="2166"/>
                  </a:lnTo>
                  <a:lnTo>
                    <a:pt x="7113" y="2165"/>
                  </a:lnTo>
                  <a:lnTo>
                    <a:pt x="7094" y="2165"/>
                  </a:lnTo>
                  <a:lnTo>
                    <a:pt x="6647" y="2165"/>
                  </a:lnTo>
                  <a:lnTo>
                    <a:pt x="6647" y="2264"/>
                  </a:lnTo>
                  <a:lnTo>
                    <a:pt x="6647" y="2269"/>
                  </a:lnTo>
                  <a:lnTo>
                    <a:pt x="6647" y="2282"/>
                  </a:lnTo>
                  <a:lnTo>
                    <a:pt x="6646" y="2291"/>
                  </a:lnTo>
                  <a:lnTo>
                    <a:pt x="6646" y="2304"/>
                  </a:lnTo>
                  <a:lnTo>
                    <a:pt x="6645" y="2313"/>
                  </a:lnTo>
                  <a:lnTo>
                    <a:pt x="6644" y="2326"/>
                  </a:lnTo>
                  <a:lnTo>
                    <a:pt x="6643" y="2336"/>
                  </a:lnTo>
                  <a:lnTo>
                    <a:pt x="6641" y="2349"/>
                  </a:lnTo>
                  <a:lnTo>
                    <a:pt x="6640" y="2358"/>
                  </a:lnTo>
                  <a:lnTo>
                    <a:pt x="6637" y="2371"/>
                  </a:lnTo>
                  <a:lnTo>
                    <a:pt x="6636" y="2380"/>
                  </a:lnTo>
                  <a:lnTo>
                    <a:pt x="6633" y="2393"/>
                  </a:lnTo>
                  <a:lnTo>
                    <a:pt x="6631" y="2402"/>
                  </a:lnTo>
                  <a:lnTo>
                    <a:pt x="6628" y="2414"/>
                  </a:lnTo>
                  <a:lnTo>
                    <a:pt x="6625" y="2423"/>
                  </a:lnTo>
                  <a:lnTo>
                    <a:pt x="6622" y="2436"/>
                  </a:lnTo>
                  <a:lnTo>
                    <a:pt x="6619" y="2445"/>
                  </a:lnTo>
                  <a:lnTo>
                    <a:pt x="6615" y="2458"/>
                  </a:lnTo>
                  <a:lnTo>
                    <a:pt x="6612" y="2466"/>
                  </a:lnTo>
                  <a:lnTo>
                    <a:pt x="6607" y="2479"/>
                  </a:lnTo>
                  <a:lnTo>
                    <a:pt x="6604" y="2488"/>
                  </a:lnTo>
                  <a:lnTo>
                    <a:pt x="6599" y="2500"/>
                  </a:lnTo>
                  <a:lnTo>
                    <a:pt x="6595" y="2509"/>
                  </a:lnTo>
                  <a:lnTo>
                    <a:pt x="6589" y="2520"/>
                  </a:lnTo>
                  <a:lnTo>
                    <a:pt x="6585" y="2529"/>
                  </a:lnTo>
                  <a:lnTo>
                    <a:pt x="6579" y="2541"/>
                  </a:lnTo>
                  <a:lnTo>
                    <a:pt x="6575" y="2549"/>
                  </a:lnTo>
                  <a:lnTo>
                    <a:pt x="6568" y="2561"/>
                  </a:lnTo>
                  <a:lnTo>
                    <a:pt x="6565" y="2567"/>
                  </a:lnTo>
                  <a:lnTo>
                    <a:pt x="6558" y="2578"/>
                  </a:lnTo>
                  <a:lnTo>
                    <a:pt x="6553" y="2586"/>
                  </a:lnTo>
                  <a:lnTo>
                    <a:pt x="6546" y="2597"/>
                  </a:lnTo>
                  <a:lnTo>
                    <a:pt x="6540" y="2606"/>
                  </a:lnTo>
                  <a:lnTo>
                    <a:pt x="6533" y="2616"/>
                  </a:lnTo>
                  <a:lnTo>
                    <a:pt x="6527" y="2624"/>
                  </a:lnTo>
                  <a:lnTo>
                    <a:pt x="6519" y="2634"/>
                  </a:lnTo>
                  <a:lnTo>
                    <a:pt x="6513" y="2642"/>
                  </a:lnTo>
                  <a:lnTo>
                    <a:pt x="6505" y="2652"/>
                  </a:lnTo>
                  <a:lnTo>
                    <a:pt x="6498" y="2659"/>
                  </a:lnTo>
                  <a:lnTo>
                    <a:pt x="6490" y="2669"/>
                  </a:lnTo>
                  <a:lnTo>
                    <a:pt x="6483" y="2676"/>
                  </a:lnTo>
                  <a:lnTo>
                    <a:pt x="6474" y="2685"/>
                  </a:lnTo>
                  <a:lnTo>
                    <a:pt x="6468" y="2692"/>
                  </a:lnTo>
                  <a:lnTo>
                    <a:pt x="6458" y="2701"/>
                  </a:lnTo>
                  <a:lnTo>
                    <a:pt x="6451" y="2707"/>
                  </a:lnTo>
                  <a:lnTo>
                    <a:pt x="6442" y="2716"/>
                  </a:lnTo>
                  <a:lnTo>
                    <a:pt x="6435" y="2722"/>
                  </a:lnTo>
                  <a:lnTo>
                    <a:pt x="6425" y="2730"/>
                  </a:lnTo>
                  <a:lnTo>
                    <a:pt x="6417" y="2736"/>
                  </a:lnTo>
                  <a:lnTo>
                    <a:pt x="6407" y="2744"/>
                  </a:lnTo>
                  <a:lnTo>
                    <a:pt x="6400" y="2749"/>
                  </a:lnTo>
                  <a:lnTo>
                    <a:pt x="6389" y="2757"/>
                  </a:lnTo>
                  <a:lnTo>
                    <a:pt x="6382" y="2762"/>
                  </a:lnTo>
                  <a:lnTo>
                    <a:pt x="6371" y="2769"/>
                  </a:lnTo>
                  <a:lnTo>
                    <a:pt x="6363" y="2774"/>
                  </a:lnTo>
                  <a:lnTo>
                    <a:pt x="6352" y="2781"/>
                  </a:lnTo>
                  <a:lnTo>
                    <a:pt x="6341" y="2787"/>
                  </a:lnTo>
                  <a:lnTo>
                    <a:pt x="6330" y="2793"/>
                  </a:lnTo>
                  <a:lnTo>
                    <a:pt x="6322" y="2797"/>
                  </a:lnTo>
                  <a:lnTo>
                    <a:pt x="6310" y="2803"/>
                  </a:lnTo>
                  <a:lnTo>
                    <a:pt x="6302" y="2807"/>
                  </a:lnTo>
                  <a:lnTo>
                    <a:pt x="6290" y="2812"/>
                  </a:lnTo>
                  <a:lnTo>
                    <a:pt x="6281" y="2816"/>
                  </a:lnTo>
                  <a:lnTo>
                    <a:pt x="6269" y="2821"/>
                  </a:lnTo>
                  <a:lnTo>
                    <a:pt x="6261" y="2824"/>
                  </a:lnTo>
                  <a:lnTo>
                    <a:pt x="6249" y="2828"/>
                  </a:lnTo>
                  <a:lnTo>
                    <a:pt x="6240" y="2831"/>
                  </a:lnTo>
                  <a:lnTo>
                    <a:pt x="6228" y="2835"/>
                  </a:lnTo>
                  <a:lnTo>
                    <a:pt x="6219" y="2838"/>
                  </a:lnTo>
                  <a:lnTo>
                    <a:pt x="6206" y="2842"/>
                  </a:lnTo>
                  <a:lnTo>
                    <a:pt x="6198" y="2844"/>
                  </a:lnTo>
                  <a:lnTo>
                    <a:pt x="6185" y="2847"/>
                  </a:lnTo>
                  <a:lnTo>
                    <a:pt x="6176" y="2849"/>
                  </a:lnTo>
                  <a:lnTo>
                    <a:pt x="6163" y="2852"/>
                  </a:lnTo>
                  <a:lnTo>
                    <a:pt x="6154" y="2853"/>
                  </a:lnTo>
                  <a:lnTo>
                    <a:pt x="6141" y="2856"/>
                  </a:lnTo>
                  <a:lnTo>
                    <a:pt x="6132" y="2857"/>
                  </a:lnTo>
                  <a:lnTo>
                    <a:pt x="6119" y="2859"/>
                  </a:lnTo>
                  <a:lnTo>
                    <a:pt x="6110" y="2860"/>
                  </a:lnTo>
                  <a:lnTo>
                    <a:pt x="6097" y="2861"/>
                  </a:lnTo>
                  <a:lnTo>
                    <a:pt x="6088" y="2862"/>
                  </a:lnTo>
                  <a:lnTo>
                    <a:pt x="6075" y="2862"/>
                  </a:lnTo>
                  <a:lnTo>
                    <a:pt x="6066" y="2863"/>
                  </a:lnTo>
                  <a:lnTo>
                    <a:pt x="6053" y="2863"/>
                  </a:lnTo>
                  <a:lnTo>
                    <a:pt x="6048" y="2863"/>
                  </a:lnTo>
                  <a:lnTo>
                    <a:pt x="3952" y="2863"/>
                  </a:lnTo>
                  <a:lnTo>
                    <a:pt x="3947" y="2863"/>
                  </a:lnTo>
                  <a:lnTo>
                    <a:pt x="3934" y="2863"/>
                  </a:lnTo>
                  <a:lnTo>
                    <a:pt x="3925" y="2862"/>
                  </a:lnTo>
                  <a:lnTo>
                    <a:pt x="3912" y="2862"/>
                  </a:lnTo>
                  <a:lnTo>
                    <a:pt x="3903" y="2861"/>
                  </a:lnTo>
                  <a:lnTo>
                    <a:pt x="3890" y="2860"/>
                  </a:lnTo>
                  <a:lnTo>
                    <a:pt x="3881" y="2859"/>
                  </a:lnTo>
                  <a:lnTo>
                    <a:pt x="3868" y="2857"/>
                  </a:lnTo>
                  <a:lnTo>
                    <a:pt x="3859" y="2856"/>
                  </a:lnTo>
                  <a:lnTo>
                    <a:pt x="3846" y="2853"/>
                  </a:lnTo>
                  <a:lnTo>
                    <a:pt x="3837" y="2852"/>
                  </a:lnTo>
                  <a:lnTo>
                    <a:pt x="3824" y="2849"/>
                  </a:lnTo>
                  <a:lnTo>
                    <a:pt x="3815" y="2847"/>
                  </a:lnTo>
                  <a:lnTo>
                    <a:pt x="3802" y="2844"/>
                  </a:lnTo>
                  <a:lnTo>
                    <a:pt x="3794" y="2842"/>
                  </a:lnTo>
                  <a:lnTo>
                    <a:pt x="3781" y="2838"/>
                  </a:lnTo>
                  <a:lnTo>
                    <a:pt x="3772" y="2835"/>
                  </a:lnTo>
                  <a:lnTo>
                    <a:pt x="3760" y="2831"/>
                  </a:lnTo>
                  <a:lnTo>
                    <a:pt x="3751" y="2828"/>
                  </a:lnTo>
                  <a:lnTo>
                    <a:pt x="3739" y="2824"/>
                  </a:lnTo>
                  <a:lnTo>
                    <a:pt x="3731" y="2821"/>
                  </a:lnTo>
                  <a:lnTo>
                    <a:pt x="3719" y="2816"/>
                  </a:lnTo>
                  <a:lnTo>
                    <a:pt x="3710" y="2812"/>
                  </a:lnTo>
                  <a:lnTo>
                    <a:pt x="3698" y="2807"/>
                  </a:lnTo>
                  <a:lnTo>
                    <a:pt x="3690" y="2803"/>
                  </a:lnTo>
                  <a:lnTo>
                    <a:pt x="3678" y="2797"/>
                  </a:lnTo>
                  <a:lnTo>
                    <a:pt x="3670" y="2793"/>
                  </a:lnTo>
                  <a:lnTo>
                    <a:pt x="3659" y="2787"/>
                  </a:lnTo>
                  <a:lnTo>
                    <a:pt x="3648" y="2781"/>
                  </a:lnTo>
                  <a:lnTo>
                    <a:pt x="3637" y="2774"/>
                  </a:lnTo>
                  <a:lnTo>
                    <a:pt x="3629" y="2769"/>
                  </a:lnTo>
                  <a:lnTo>
                    <a:pt x="3618" y="2762"/>
                  </a:lnTo>
                  <a:lnTo>
                    <a:pt x="3611" y="2757"/>
                  </a:lnTo>
                  <a:lnTo>
                    <a:pt x="3600" y="2749"/>
                  </a:lnTo>
                  <a:lnTo>
                    <a:pt x="3593" y="2744"/>
                  </a:lnTo>
                  <a:lnTo>
                    <a:pt x="3583" y="2736"/>
                  </a:lnTo>
                  <a:lnTo>
                    <a:pt x="3575" y="2730"/>
                  </a:lnTo>
                  <a:lnTo>
                    <a:pt x="3565" y="2722"/>
                  </a:lnTo>
                  <a:lnTo>
                    <a:pt x="3558" y="2716"/>
                  </a:lnTo>
                  <a:lnTo>
                    <a:pt x="3549" y="2707"/>
                  </a:lnTo>
                  <a:lnTo>
                    <a:pt x="3542" y="2701"/>
                  </a:lnTo>
                  <a:lnTo>
                    <a:pt x="3532" y="2692"/>
                  </a:lnTo>
                  <a:lnTo>
                    <a:pt x="3526" y="2685"/>
                  </a:lnTo>
                  <a:lnTo>
                    <a:pt x="3517" y="2676"/>
                  </a:lnTo>
                  <a:lnTo>
                    <a:pt x="3510" y="2669"/>
                  </a:lnTo>
                  <a:lnTo>
                    <a:pt x="3502" y="2659"/>
                  </a:lnTo>
                  <a:lnTo>
                    <a:pt x="3495" y="2652"/>
                  </a:lnTo>
                  <a:lnTo>
                    <a:pt x="3487" y="2642"/>
                  </a:lnTo>
                  <a:lnTo>
                    <a:pt x="3481" y="2634"/>
                  </a:lnTo>
                  <a:lnTo>
                    <a:pt x="3473" y="2624"/>
                  </a:lnTo>
                  <a:lnTo>
                    <a:pt x="3467" y="2616"/>
                  </a:lnTo>
                  <a:lnTo>
                    <a:pt x="3460" y="2606"/>
                  </a:lnTo>
                  <a:lnTo>
                    <a:pt x="3454" y="2597"/>
                  </a:lnTo>
                  <a:lnTo>
                    <a:pt x="3447" y="2586"/>
                  </a:lnTo>
                  <a:lnTo>
                    <a:pt x="3442" y="2578"/>
                  </a:lnTo>
                  <a:lnTo>
                    <a:pt x="3435" y="2567"/>
                  </a:lnTo>
                  <a:lnTo>
                    <a:pt x="3432" y="2561"/>
                  </a:lnTo>
                  <a:lnTo>
                    <a:pt x="3425" y="2549"/>
                  </a:lnTo>
                  <a:lnTo>
                    <a:pt x="3421" y="2541"/>
                  </a:lnTo>
                  <a:lnTo>
                    <a:pt x="3415" y="2529"/>
                  </a:lnTo>
                  <a:lnTo>
                    <a:pt x="3411" y="2520"/>
                  </a:lnTo>
                  <a:lnTo>
                    <a:pt x="3405" y="2509"/>
                  </a:lnTo>
                  <a:lnTo>
                    <a:pt x="3401" y="2500"/>
                  </a:lnTo>
                  <a:lnTo>
                    <a:pt x="3396" y="2488"/>
                  </a:lnTo>
                  <a:lnTo>
                    <a:pt x="3393" y="2479"/>
                  </a:lnTo>
                  <a:lnTo>
                    <a:pt x="3388" y="2466"/>
                  </a:lnTo>
                  <a:lnTo>
                    <a:pt x="3385" y="2458"/>
                  </a:lnTo>
                  <a:lnTo>
                    <a:pt x="3381" y="2445"/>
                  </a:lnTo>
                  <a:lnTo>
                    <a:pt x="3378" y="2436"/>
                  </a:lnTo>
                  <a:lnTo>
                    <a:pt x="3375" y="2423"/>
                  </a:lnTo>
                  <a:lnTo>
                    <a:pt x="3372" y="2414"/>
                  </a:lnTo>
                  <a:lnTo>
                    <a:pt x="3369" y="2402"/>
                  </a:lnTo>
                  <a:lnTo>
                    <a:pt x="3367" y="2393"/>
                  </a:lnTo>
                  <a:lnTo>
                    <a:pt x="3364" y="2380"/>
                  </a:lnTo>
                  <a:lnTo>
                    <a:pt x="3363" y="2371"/>
                  </a:lnTo>
                  <a:lnTo>
                    <a:pt x="3360" y="2358"/>
                  </a:lnTo>
                  <a:lnTo>
                    <a:pt x="3359" y="2349"/>
                  </a:lnTo>
                  <a:lnTo>
                    <a:pt x="3357" y="2336"/>
                  </a:lnTo>
                  <a:lnTo>
                    <a:pt x="3356" y="2326"/>
                  </a:lnTo>
                  <a:lnTo>
                    <a:pt x="3355" y="2313"/>
                  </a:lnTo>
                  <a:lnTo>
                    <a:pt x="3354" y="2304"/>
                  </a:lnTo>
                  <a:lnTo>
                    <a:pt x="3354" y="2291"/>
                  </a:lnTo>
                  <a:lnTo>
                    <a:pt x="3353" y="2282"/>
                  </a:lnTo>
                  <a:lnTo>
                    <a:pt x="3353" y="2269"/>
                  </a:lnTo>
                  <a:lnTo>
                    <a:pt x="3353" y="2264"/>
                  </a:lnTo>
                  <a:close/>
                  <a:moveTo>
                    <a:pt x="6046" y="1350"/>
                  </a:moveTo>
                  <a:lnTo>
                    <a:pt x="3954" y="1350"/>
                  </a:lnTo>
                  <a:lnTo>
                    <a:pt x="3948" y="1350"/>
                  </a:lnTo>
                  <a:lnTo>
                    <a:pt x="3945" y="1350"/>
                  </a:lnTo>
                  <a:lnTo>
                    <a:pt x="3941" y="1351"/>
                  </a:lnTo>
                  <a:lnTo>
                    <a:pt x="3937" y="1351"/>
                  </a:lnTo>
                  <a:lnTo>
                    <a:pt x="3934" y="1352"/>
                  </a:lnTo>
                  <a:lnTo>
                    <a:pt x="3930" y="1352"/>
                  </a:lnTo>
                  <a:lnTo>
                    <a:pt x="3927" y="1353"/>
                  </a:lnTo>
                  <a:lnTo>
                    <a:pt x="3924" y="1354"/>
                  </a:lnTo>
                  <a:lnTo>
                    <a:pt x="3920" y="1355"/>
                  </a:lnTo>
                  <a:lnTo>
                    <a:pt x="3917" y="1357"/>
                  </a:lnTo>
                  <a:lnTo>
                    <a:pt x="3914" y="1358"/>
                  </a:lnTo>
                  <a:lnTo>
                    <a:pt x="3911" y="1359"/>
                  </a:lnTo>
                  <a:lnTo>
                    <a:pt x="3907" y="1361"/>
                  </a:lnTo>
                  <a:lnTo>
                    <a:pt x="3903" y="1364"/>
                  </a:lnTo>
                  <a:lnTo>
                    <a:pt x="3898" y="1366"/>
                  </a:lnTo>
                  <a:lnTo>
                    <a:pt x="3896" y="1368"/>
                  </a:lnTo>
                  <a:lnTo>
                    <a:pt x="3893" y="1370"/>
                  </a:lnTo>
                  <a:lnTo>
                    <a:pt x="3890" y="1372"/>
                  </a:lnTo>
                  <a:lnTo>
                    <a:pt x="3887" y="1374"/>
                  </a:lnTo>
                  <a:lnTo>
                    <a:pt x="3885" y="1377"/>
                  </a:lnTo>
                  <a:lnTo>
                    <a:pt x="3882" y="1379"/>
                  </a:lnTo>
                  <a:lnTo>
                    <a:pt x="3880" y="1382"/>
                  </a:lnTo>
                  <a:lnTo>
                    <a:pt x="3877" y="1384"/>
                  </a:lnTo>
                  <a:lnTo>
                    <a:pt x="3875" y="1387"/>
                  </a:lnTo>
                  <a:lnTo>
                    <a:pt x="3873" y="1390"/>
                  </a:lnTo>
                  <a:lnTo>
                    <a:pt x="3871" y="1393"/>
                  </a:lnTo>
                  <a:lnTo>
                    <a:pt x="3869" y="1395"/>
                  </a:lnTo>
                  <a:lnTo>
                    <a:pt x="3867" y="1400"/>
                  </a:lnTo>
                  <a:lnTo>
                    <a:pt x="3864" y="1404"/>
                  </a:lnTo>
                  <a:lnTo>
                    <a:pt x="3862" y="1408"/>
                  </a:lnTo>
                  <a:lnTo>
                    <a:pt x="3861" y="1411"/>
                  </a:lnTo>
                  <a:lnTo>
                    <a:pt x="3860" y="1414"/>
                  </a:lnTo>
                  <a:lnTo>
                    <a:pt x="3858" y="1417"/>
                  </a:lnTo>
                  <a:lnTo>
                    <a:pt x="3857" y="1421"/>
                  </a:lnTo>
                  <a:lnTo>
                    <a:pt x="3856" y="1424"/>
                  </a:lnTo>
                  <a:lnTo>
                    <a:pt x="3855" y="1427"/>
                  </a:lnTo>
                  <a:lnTo>
                    <a:pt x="3855" y="1431"/>
                  </a:lnTo>
                  <a:lnTo>
                    <a:pt x="3854" y="1434"/>
                  </a:lnTo>
                  <a:lnTo>
                    <a:pt x="3854" y="1438"/>
                  </a:lnTo>
                  <a:lnTo>
                    <a:pt x="3853" y="1442"/>
                  </a:lnTo>
                  <a:lnTo>
                    <a:pt x="3853" y="1445"/>
                  </a:lnTo>
                  <a:lnTo>
                    <a:pt x="3853" y="1451"/>
                  </a:lnTo>
                  <a:lnTo>
                    <a:pt x="3853" y="1665"/>
                  </a:lnTo>
                  <a:lnTo>
                    <a:pt x="6147" y="1665"/>
                  </a:lnTo>
                  <a:lnTo>
                    <a:pt x="6147" y="1451"/>
                  </a:lnTo>
                  <a:lnTo>
                    <a:pt x="6147" y="1445"/>
                  </a:lnTo>
                  <a:lnTo>
                    <a:pt x="6147" y="1442"/>
                  </a:lnTo>
                  <a:lnTo>
                    <a:pt x="6146" y="1438"/>
                  </a:lnTo>
                  <a:lnTo>
                    <a:pt x="6146" y="1434"/>
                  </a:lnTo>
                  <a:lnTo>
                    <a:pt x="6145" y="1431"/>
                  </a:lnTo>
                  <a:lnTo>
                    <a:pt x="6145" y="1427"/>
                  </a:lnTo>
                  <a:lnTo>
                    <a:pt x="6144" y="1424"/>
                  </a:lnTo>
                  <a:lnTo>
                    <a:pt x="6143" y="1421"/>
                  </a:lnTo>
                  <a:lnTo>
                    <a:pt x="6142" y="1417"/>
                  </a:lnTo>
                  <a:lnTo>
                    <a:pt x="6140" y="1414"/>
                  </a:lnTo>
                  <a:lnTo>
                    <a:pt x="6139" y="1411"/>
                  </a:lnTo>
                  <a:lnTo>
                    <a:pt x="6138" y="1408"/>
                  </a:lnTo>
                  <a:lnTo>
                    <a:pt x="6136" y="1404"/>
                  </a:lnTo>
                  <a:lnTo>
                    <a:pt x="6133" y="1400"/>
                  </a:lnTo>
                  <a:lnTo>
                    <a:pt x="6131" y="1395"/>
                  </a:lnTo>
                  <a:lnTo>
                    <a:pt x="6129" y="1393"/>
                  </a:lnTo>
                  <a:lnTo>
                    <a:pt x="6127" y="1390"/>
                  </a:lnTo>
                  <a:lnTo>
                    <a:pt x="6125" y="1387"/>
                  </a:lnTo>
                  <a:lnTo>
                    <a:pt x="6123" y="1384"/>
                  </a:lnTo>
                  <a:lnTo>
                    <a:pt x="6120" y="1382"/>
                  </a:lnTo>
                  <a:lnTo>
                    <a:pt x="6118" y="1379"/>
                  </a:lnTo>
                  <a:lnTo>
                    <a:pt x="6115" y="1377"/>
                  </a:lnTo>
                  <a:lnTo>
                    <a:pt x="6113" y="1374"/>
                  </a:lnTo>
                  <a:lnTo>
                    <a:pt x="6110" y="1372"/>
                  </a:lnTo>
                  <a:lnTo>
                    <a:pt x="6107" y="1370"/>
                  </a:lnTo>
                  <a:lnTo>
                    <a:pt x="6104" y="1368"/>
                  </a:lnTo>
                  <a:lnTo>
                    <a:pt x="6102" y="1366"/>
                  </a:lnTo>
                  <a:lnTo>
                    <a:pt x="6097" y="1364"/>
                  </a:lnTo>
                  <a:lnTo>
                    <a:pt x="6093" y="1361"/>
                  </a:lnTo>
                  <a:lnTo>
                    <a:pt x="6089" y="1359"/>
                  </a:lnTo>
                  <a:lnTo>
                    <a:pt x="6086" y="1358"/>
                  </a:lnTo>
                  <a:lnTo>
                    <a:pt x="6083" y="1357"/>
                  </a:lnTo>
                  <a:lnTo>
                    <a:pt x="6080" y="1355"/>
                  </a:lnTo>
                  <a:lnTo>
                    <a:pt x="6076" y="1354"/>
                  </a:lnTo>
                  <a:lnTo>
                    <a:pt x="6073" y="1353"/>
                  </a:lnTo>
                  <a:lnTo>
                    <a:pt x="6070" y="1352"/>
                  </a:lnTo>
                  <a:lnTo>
                    <a:pt x="6066" y="1352"/>
                  </a:lnTo>
                  <a:lnTo>
                    <a:pt x="6063" y="1351"/>
                  </a:lnTo>
                  <a:lnTo>
                    <a:pt x="6059" y="1351"/>
                  </a:lnTo>
                  <a:lnTo>
                    <a:pt x="6055" y="1350"/>
                  </a:lnTo>
                  <a:lnTo>
                    <a:pt x="6052" y="1350"/>
                  </a:lnTo>
                  <a:lnTo>
                    <a:pt x="6046" y="1350"/>
                  </a:lnTo>
                  <a:close/>
                  <a:moveTo>
                    <a:pt x="6147" y="2262"/>
                  </a:moveTo>
                  <a:lnTo>
                    <a:pt x="6147" y="2165"/>
                  </a:lnTo>
                  <a:lnTo>
                    <a:pt x="3853" y="2165"/>
                  </a:lnTo>
                  <a:lnTo>
                    <a:pt x="3853" y="2262"/>
                  </a:lnTo>
                  <a:lnTo>
                    <a:pt x="3853" y="2268"/>
                  </a:lnTo>
                  <a:lnTo>
                    <a:pt x="3853" y="2271"/>
                  </a:lnTo>
                  <a:lnTo>
                    <a:pt x="3854" y="2275"/>
                  </a:lnTo>
                  <a:lnTo>
                    <a:pt x="3854" y="2279"/>
                  </a:lnTo>
                  <a:lnTo>
                    <a:pt x="3855" y="2283"/>
                  </a:lnTo>
                  <a:lnTo>
                    <a:pt x="3856" y="2286"/>
                  </a:lnTo>
                  <a:lnTo>
                    <a:pt x="3856" y="2290"/>
                  </a:lnTo>
                  <a:lnTo>
                    <a:pt x="3857" y="2294"/>
                  </a:lnTo>
                  <a:lnTo>
                    <a:pt x="3859" y="2297"/>
                  </a:lnTo>
                  <a:lnTo>
                    <a:pt x="3860" y="2300"/>
                  </a:lnTo>
                  <a:lnTo>
                    <a:pt x="3861" y="2304"/>
                  </a:lnTo>
                  <a:lnTo>
                    <a:pt x="3863" y="2307"/>
                  </a:lnTo>
                  <a:lnTo>
                    <a:pt x="3864" y="2310"/>
                  </a:lnTo>
                  <a:lnTo>
                    <a:pt x="3867" y="2314"/>
                  </a:lnTo>
                  <a:lnTo>
                    <a:pt x="3869" y="2318"/>
                  </a:lnTo>
                  <a:lnTo>
                    <a:pt x="3871" y="2321"/>
                  </a:lnTo>
                  <a:lnTo>
                    <a:pt x="3873" y="2323"/>
                  </a:lnTo>
                  <a:lnTo>
                    <a:pt x="3875" y="2326"/>
                  </a:lnTo>
                  <a:lnTo>
                    <a:pt x="3877" y="2329"/>
                  </a:lnTo>
                  <a:lnTo>
                    <a:pt x="3879" y="2331"/>
                  </a:lnTo>
                  <a:lnTo>
                    <a:pt x="3882" y="2334"/>
                  </a:lnTo>
                  <a:lnTo>
                    <a:pt x="3884" y="2337"/>
                  </a:lnTo>
                  <a:lnTo>
                    <a:pt x="3887" y="2339"/>
                  </a:lnTo>
                  <a:lnTo>
                    <a:pt x="3890" y="2342"/>
                  </a:lnTo>
                  <a:lnTo>
                    <a:pt x="3894" y="2344"/>
                  </a:lnTo>
                  <a:lnTo>
                    <a:pt x="3897" y="2347"/>
                  </a:lnTo>
                  <a:lnTo>
                    <a:pt x="3901" y="2349"/>
                  </a:lnTo>
                  <a:lnTo>
                    <a:pt x="3903" y="2350"/>
                  </a:lnTo>
                  <a:lnTo>
                    <a:pt x="3905" y="2351"/>
                  </a:lnTo>
                  <a:lnTo>
                    <a:pt x="3908" y="2353"/>
                  </a:lnTo>
                  <a:lnTo>
                    <a:pt x="3912" y="2355"/>
                  </a:lnTo>
                  <a:lnTo>
                    <a:pt x="3915" y="2356"/>
                  </a:lnTo>
                  <a:lnTo>
                    <a:pt x="3919" y="2357"/>
                  </a:lnTo>
                  <a:lnTo>
                    <a:pt x="3922" y="2359"/>
                  </a:lnTo>
                  <a:lnTo>
                    <a:pt x="3926" y="2360"/>
                  </a:lnTo>
                  <a:lnTo>
                    <a:pt x="3930" y="2360"/>
                  </a:lnTo>
                  <a:lnTo>
                    <a:pt x="3933" y="2361"/>
                  </a:lnTo>
                  <a:lnTo>
                    <a:pt x="3937" y="2362"/>
                  </a:lnTo>
                  <a:lnTo>
                    <a:pt x="3941" y="2362"/>
                  </a:lnTo>
                  <a:lnTo>
                    <a:pt x="3945" y="2363"/>
                  </a:lnTo>
                  <a:lnTo>
                    <a:pt x="3948" y="2363"/>
                  </a:lnTo>
                  <a:lnTo>
                    <a:pt x="3954" y="2363"/>
                  </a:lnTo>
                  <a:lnTo>
                    <a:pt x="6046" y="2363"/>
                  </a:lnTo>
                  <a:lnTo>
                    <a:pt x="6052" y="2363"/>
                  </a:lnTo>
                  <a:lnTo>
                    <a:pt x="6055" y="2363"/>
                  </a:lnTo>
                  <a:lnTo>
                    <a:pt x="6059" y="2362"/>
                  </a:lnTo>
                  <a:lnTo>
                    <a:pt x="6063" y="2362"/>
                  </a:lnTo>
                  <a:lnTo>
                    <a:pt x="6067" y="2361"/>
                  </a:lnTo>
                  <a:lnTo>
                    <a:pt x="6070" y="2360"/>
                  </a:lnTo>
                  <a:lnTo>
                    <a:pt x="6074" y="2360"/>
                  </a:lnTo>
                  <a:lnTo>
                    <a:pt x="6078" y="2359"/>
                  </a:lnTo>
                  <a:lnTo>
                    <a:pt x="6081" y="2357"/>
                  </a:lnTo>
                  <a:lnTo>
                    <a:pt x="6085" y="2356"/>
                  </a:lnTo>
                  <a:lnTo>
                    <a:pt x="6088" y="2355"/>
                  </a:lnTo>
                  <a:lnTo>
                    <a:pt x="6092" y="2353"/>
                  </a:lnTo>
                  <a:lnTo>
                    <a:pt x="6095" y="2351"/>
                  </a:lnTo>
                  <a:lnTo>
                    <a:pt x="6097" y="2350"/>
                  </a:lnTo>
                  <a:lnTo>
                    <a:pt x="6099" y="2349"/>
                  </a:lnTo>
                  <a:lnTo>
                    <a:pt x="6103" y="2347"/>
                  </a:lnTo>
                  <a:lnTo>
                    <a:pt x="6106" y="2344"/>
                  </a:lnTo>
                  <a:lnTo>
                    <a:pt x="6110" y="2342"/>
                  </a:lnTo>
                  <a:lnTo>
                    <a:pt x="6113" y="2339"/>
                  </a:lnTo>
                  <a:lnTo>
                    <a:pt x="6116" y="2337"/>
                  </a:lnTo>
                  <a:lnTo>
                    <a:pt x="6118" y="2334"/>
                  </a:lnTo>
                  <a:lnTo>
                    <a:pt x="6121" y="2331"/>
                  </a:lnTo>
                  <a:lnTo>
                    <a:pt x="6123" y="2329"/>
                  </a:lnTo>
                  <a:lnTo>
                    <a:pt x="6125" y="2326"/>
                  </a:lnTo>
                  <a:lnTo>
                    <a:pt x="6127" y="2323"/>
                  </a:lnTo>
                  <a:lnTo>
                    <a:pt x="6129" y="2321"/>
                  </a:lnTo>
                  <a:lnTo>
                    <a:pt x="6131" y="2318"/>
                  </a:lnTo>
                  <a:lnTo>
                    <a:pt x="6133" y="2314"/>
                  </a:lnTo>
                  <a:lnTo>
                    <a:pt x="6136" y="2310"/>
                  </a:lnTo>
                  <a:lnTo>
                    <a:pt x="6137" y="2307"/>
                  </a:lnTo>
                  <a:lnTo>
                    <a:pt x="6139" y="2304"/>
                  </a:lnTo>
                  <a:lnTo>
                    <a:pt x="6140" y="2300"/>
                  </a:lnTo>
                  <a:lnTo>
                    <a:pt x="6141" y="2297"/>
                  </a:lnTo>
                  <a:lnTo>
                    <a:pt x="6143" y="2294"/>
                  </a:lnTo>
                  <a:lnTo>
                    <a:pt x="6144" y="2290"/>
                  </a:lnTo>
                  <a:lnTo>
                    <a:pt x="6144" y="2286"/>
                  </a:lnTo>
                  <a:lnTo>
                    <a:pt x="6145" y="2283"/>
                  </a:lnTo>
                  <a:lnTo>
                    <a:pt x="6146" y="2279"/>
                  </a:lnTo>
                  <a:lnTo>
                    <a:pt x="6146" y="2275"/>
                  </a:lnTo>
                  <a:lnTo>
                    <a:pt x="6147" y="2271"/>
                  </a:lnTo>
                  <a:lnTo>
                    <a:pt x="6147" y="2268"/>
                  </a:lnTo>
                  <a:lnTo>
                    <a:pt x="6147" y="2262"/>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1526" name="Google Shape;1526;p52"/>
          <p:cNvSpPr/>
          <p:nvPr/>
        </p:nvSpPr>
        <p:spPr>
          <a:xfrm>
            <a:off x="363794" y="5031049"/>
            <a:ext cx="1579305" cy="981131"/>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527" name="Google Shape;1527;p52"/>
          <p:cNvSpPr/>
          <p:nvPr/>
        </p:nvSpPr>
        <p:spPr>
          <a:xfrm>
            <a:off x="1943099" y="5031049"/>
            <a:ext cx="9885107" cy="981131"/>
          </a:xfrm>
          <a:prstGeom prst="rect">
            <a:avLst/>
          </a:prstGeom>
          <a:solidFill>
            <a:schemeClr val="lt2"/>
          </a:solidFill>
          <a:ln>
            <a:noFill/>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528" name="Google Shape;1528;p52"/>
          <p:cNvGrpSpPr/>
          <p:nvPr/>
        </p:nvGrpSpPr>
        <p:grpSpPr>
          <a:xfrm>
            <a:off x="2293431" y="5105177"/>
            <a:ext cx="9270887" cy="832876"/>
            <a:chOff x="2250181" y="1812513"/>
            <a:chExt cx="9314137" cy="1325542"/>
          </a:xfrm>
        </p:grpSpPr>
        <p:sp>
          <p:nvSpPr>
            <p:cNvPr id="1529" name="Google Shape;1529;p52"/>
            <p:cNvSpPr txBox="1"/>
            <p:nvPr/>
          </p:nvSpPr>
          <p:spPr>
            <a:xfrm>
              <a:off x="2250181" y="1812513"/>
              <a:ext cx="7239278" cy="297376"/>
            </a:xfrm>
            <a:prstGeom prst="rect">
              <a:avLst/>
            </a:prstGeom>
            <a:noFill/>
            <a:ln>
              <a:noFill/>
            </a:ln>
          </p:spPr>
          <p:txBody>
            <a:bodyPr anchorCtr="0" anchor="ctr" bIns="0" lIns="0" spcFirstLastPara="1" rIns="0" wrap="square" tIns="0">
              <a:normAutofit fontScale="92500" lnSpcReduction="10000"/>
            </a:bodyPr>
            <a:lstStyle/>
            <a:p>
              <a:pPr indent="0" lvl="0" marL="0" marR="0" rtl="0" algn="l">
                <a:spcBef>
                  <a:spcPts val="0"/>
                </a:spcBef>
                <a:spcAft>
                  <a:spcPts val="0"/>
                </a:spcAft>
                <a:buNone/>
              </a:pPr>
              <a:r>
                <a:rPr b="1" lang="en-US" sz="1400">
                  <a:solidFill>
                    <a:schemeClr val="dk1"/>
                  </a:solidFill>
                  <a:latin typeface="Georgia"/>
                  <a:ea typeface="Georgia"/>
                  <a:cs typeface="Georgia"/>
                  <a:sym typeface="Georgia"/>
                </a:rPr>
                <a:t>Human-centered</a:t>
              </a:r>
              <a:endParaRPr b="1" sz="1400">
                <a:solidFill>
                  <a:schemeClr val="dk1"/>
                </a:solidFill>
                <a:latin typeface="Georgia"/>
                <a:ea typeface="Georgia"/>
                <a:cs typeface="Georgia"/>
                <a:sym typeface="Georgia"/>
              </a:endParaRPr>
            </a:p>
          </p:txBody>
        </p:sp>
        <p:sp>
          <p:nvSpPr>
            <p:cNvPr id="1530" name="Google Shape;1530;p52"/>
            <p:cNvSpPr txBox="1"/>
            <p:nvPr/>
          </p:nvSpPr>
          <p:spPr>
            <a:xfrm>
              <a:off x="2250182" y="2168432"/>
              <a:ext cx="9314136" cy="969623"/>
            </a:xfrm>
            <a:prstGeom prst="rect">
              <a:avLst/>
            </a:prstGeom>
            <a:noFill/>
            <a:ln>
              <a:noFill/>
            </a:ln>
          </p:spPr>
          <p:txBody>
            <a:bodyPr anchorCtr="0" anchor="ctr" bIns="0" lIns="0" spcFirstLastPara="1" rIns="0" wrap="square" tIns="0">
              <a:normAutofit/>
            </a:bodyPr>
            <a:lstStyle/>
            <a:p>
              <a:pPr indent="-203200" lvl="0" marL="363538" marR="0" rtl="0" algn="l">
                <a:spcBef>
                  <a:spcPts val="0"/>
                </a:spcBef>
                <a:spcAft>
                  <a:spcPts val="0"/>
                </a:spcAft>
                <a:buClr>
                  <a:schemeClr val="dk1"/>
                </a:buClr>
                <a:buSzPts val="1300"/>
                <a:buFont typeface="Arial"/>
                <a:buChar char="•"/>
              </a:pPr>
              <a:r>
                <a:rPr lang="en-US" sz="1300">
                  <a:solidFill>
                    <a:schemeClr val="dk1"/>
                  </a:solidFill>
                  <a:latin typeface="Arial"/>
                  <a:ea typeface="Arial"/>
                  <a:cs typeface="Arial"/>
                  <a:sym typeface="Arial"/>
                </a:rPr>
                <a:t>Humans stay in the loop where decisions carry material consequences, and AI augments judgment rather than replacing accountability for outcomes.</a:t>
              </a:r>
              <a:endParaRPr/>
            </a:p>
            <a:p>
              <a:pPr indent="-203200" lvl="0" marL="363538" marR="0" rtl="0" algn="l">
                <a:spcBef>
                  <a:spcPts val="0"/>
                </a:spcBef>
                <a:spcAft>
                  <a:spcPts val="0"/>
                </a:spcAft>
                <a:buClr>
                  <a:schemeClr val="dk1"/>
                </a:buClr>
                <a:buSzPts val="1300"/>
                <a:buFont typeface="Arial"/>
                <a:buChar char="•"/>
              </a:pPr>
              <a:r>
                <a:rPr lang="en-US" sz="1300">
                  <a:solidFill>
                    <a:schemeClr val="dk1"/>
                  </a:solidFill>
                  <a:latin typeface="Arial"/>
                  <a:ea typeface="Arial"/>
                  <a:cs typeface="Arial"/>
                  <a:sym typeface="Arial"/>
                </a:rPr>
                <a:t>Clear escalation paths and kill switches let the enterprise intervene quickly if a system behaves unexpectedly.</a:t>
              </a:r>
              <a:endParaRPr sz="1300">
                <a:solidFill>
                  <a:schemeClr val="dk1"/>
                </a:solidFill>
                <a:latin typeface="Arial"/>
                <a:ea typeface="Arial"/>
                <a:cs typeface="Arial"/>
                <a:sym typeface="Arial"/>
              </a:endParaRPr>
            </a:p>
          </p:txBody>
        </p:sp>
      </p:grpSp>
      <p:sp>
        <p:nvSpPr>
          <p:cNvPr id="1531" name="Google Shape;1531;p52"/>
          <p:cNvSpPr/>
          <p:nvPr/>
        </p:nvSpPr>
        <p:spPr>
          <a:xfrm rot="5400000">
            <a:off x="1910874" y="2165824"/>
            <a:ext cx="371532" cy="307082"/>
          </a:xfrm>
          <a:prstGeom prst="triangle">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532" name="Google Shape;1532;p52"/>
          <p:cNvSpPr/>
          <p:nvPr/>
        </p:nvSpPr>
        <p:spPr>
          <a:xfrm rot="5400000">
            <a:off x="1910874" y="3233240"/>
            <a:ext cx="371532" cy="307082"/>
          </a:xfrm>
          <a:prstGeom prst="triangle">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533" name="Google Shape;1533;p52"/>
          <p:cNvSpPr/>
          <p:nvPr/>
        </p:nvSpPr>
        <p:spPr>
          <a:xfrm rot="5400000">
            <a:off x="1910874" y="4300656"/>
            <a:ext cx="371532" cy="307082"/>
          </a:xfrm>
          <a:prstGeom prst="triangle">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1534" name="Google Shape;1534;p52"/>
          <p:cNvSpPr/>
          <p:nvPr/>
        </p:nvSpPr>
        <p:spPr>
          <a:xfrm rot="5400000">
            <a:off x="1910874" y="5368073"/>
            <a:ext cx="371532" cy="307082"/>
          </a:xfrm>
          <a:prstGeom prst="triangle">
            <a:avLst>
              <a:gd fmla="val 50000" name="adj"/>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grpSp>
        <p:nvGrpSpPr>
          <p:cNvPr id="1535" name="Google Shape;1535;p52"/>
          <p:cNvGrpSpPr/>
          <p:nvPr/>
        </p:nvGrpSpPr>
        <p:grpSpPr>
          <a:xfrm>
            <a:off x="716770" y="2993326"/>
            <a:ext cx="786910" cy="786910"/>
            <a:chOff x="9627603" y="1524000"/>
            <a:chExt cx="914400" cy="914400"/>
          </a:xfrm>
        </p:grpSpPr>
        <p:sp>
          <p:nvSpPr>
            <p:cNvPr id="1536" name="Google Shape;1536;p52"/>
            <p:cNvSpPr/>
            <p:nvPr/>
          </p:nvSpPr>
          <p:spPr>
            <a:xfrm>
              <a:off x="9627603" y="1524000"/>
              <a:ext cx="914400" cy="914400"/>
            </a:xfrm>
            <a:custGeom>
              <a:rect b="b" l="l" r="r" t="t"/>
              <a:pathLst>
                <a:path extrusionOk="0" h="10000" w="10000">
                  <a:moveTo>
                    <a:pt x="5664" y="5000"/>
                  </a:moveTo>
                  <a:lnTo>
                    <a:pt x="5664" y="5025"/>
                  </a:lnTo>
                  <a:lnTo>
                    <a:pt x="5662" y="5050"/>
                  </a:lnTo>
                  <a:lnTo>
                    <a:pt x="5660" y="5075"/>
                  </a:lnTo>
                  <a:lnTo>
                    <a:pt x="5657" y="5099"/>
                  </a:lnTo>
                  <a:lnTo>
                    <a:pt x="5652" y="5124"/>
                  </a:lnTo>
                  <a:lnTo>
                    <a:pt x="5647" y="5148"/>
                  </a:lnTo>
                  <a:lnTo>
                    <a:pt x="5641" y="5172"/>
                  </a:lnTo>
                  <a:lnTo>
                    <a:pt x="5634" y="5196"/>
                  </a:lnTo>
                  <a:lnTo>
                    <a:pt x="5627" y="5219"/>
                  </a:lnTo>
                  <a:lnTo>
                    <a:pt x="5618" y="5242"/>
                  </a:lnTo>
                  <a:lnTo>
                    <a:pt x="5609" y="5265"/>
                  </a:lnTo>
                  <a:lnTo>
                    <a:pt x="5598" y="5288"/>
                  </a:lnTo>
                  <a:lnTo>
                    <a:pt x="5587" y="5310"/>
                  </a:lnTo>
                  <a:lnTo>
                    <a:pt x="5575" y="5332"/>
                  </a:lnTo>
                  <a:lnTo>
                    <a:pt x="5562" y="5353"/>
                  </a:lnTo>
                  <a:lnTo>
                    <a:pt x="5549" y="5374"/>
                  </a:lnTo>
                  <a:lnTo>
                    <a:pt x="5534" y="5394"/>
                  </a:lnTo>
                  <a:lnTo>
                    <a:pt x="5519" y="5414"/>
                  </a:lnTo>
                  <a:lnTo>
                    <a:pt x="5503" y="5433"/>
                  </a:lnTo>
                  <a:lnTo>
                    <a:pt x="5487" y="5452"/>
                  </a:lnTo>
                  <a:lnTo>
                    <a:pt x="5470" y="5470"/>
                  </a:lnTo>
                  <a:lnTo>
                    <a:pt x="5452" y="5487"/>
                  </a:lnTo>
                  <a:lnTo>
                    <a:pt x="5433" y="5503"/>
                  </a:lnTo>
                  <a:lnTo>
                    <a:pt x="5414" y="5519"/>
                  </a:lnTo>
                  <a:lnTo>
                    <a:pt x="5394" y="5534"/>
                  </a:lnTo>
                  <a:lnTo>
                    <a:pt x="5374" y="5549"/>
                  </a:lnTo>
                  <a:lnTo>
                    <a:pt x="5353" y="5562"/>
                  </a:lnTo>
                  <a:lnTo>
                    <a:pt x="5332" y="5575"/>
                  </a:lnTo>
                  <a:lnTo>
                    <a:pt x="5310" y="5587"/>
                  </a:lnTo>
                  <a:lnTo>
                    <a:pt x="5288" y="5598"/>
                  </a:lnTo>
                  <a:lnTo>
                    <a:pt x="5265" y="5609"/>
                  </a:lnTo>
                  <a:lnTo>
                    <a:pt x="5242" y="5618"/>
                  </a:lnTo>
                  <a:lnTo>
                    <a:pt x="5219" y="5627"/>
                  </a:lnTo>
                  <a:lnTo>
                    <a:pt x="5196" y="5634"/>
                  </a:lnTo>
                  <a:lnTo>
                    <a:pt x="5172" y="5641"/>
                  </a:lnTo>
                  <a:lnTo>
                    <a:pt x="5148" y="5647"/>
                  </a:lnTo>
                  <a:lnTo>
                    <a:pt x="5124" y="5652"/>
                  </a:lnTo>
                  <a:lnTo>
                    <a:pt x="5099" y="5657"/>
                  </a:lnTo>
                  <a:lnTo>
                    <a:pt x="5075" y="5660"/>
                  </a:lnTo>
                  <a:lnTo>
                    <a:pt x="5050" y="5662"/>
                  </a:lnTo>
                  <a:lnTo>
                    <a:pt x="5025" y="5664"/>
                  </a:lnTo>
                  <a:lnTo>
                    <a:pt x="5000" y="5664"/>
                  </a:lnTo>
                  <a:lnTo>
                    <a:pt x="4975" y="5664"/>
                  </a:lnTo>
                  <a:lnTo>
                    <a:pt x="4950" y="5662"/>
                  </a:lnTo>
                  <a:lnTo>
                    <a:pt x="4925" y="5660"/>
                  </a:lnTo>
                  <a:lnTo>
                    <a:pt x="4901" y="5657"/>
                  </a:lnTo>
                  <a:lnTo>
                    <a:pt x="4876" y="5652"/>
                  </a:lnTo>
                  <a:lnTo>
                    <a:pt x="4852" y="5647"/>
                  </a:lnTo>
                  <a:lnTo>
                    <a:pt x="4828" y="5641"/>
                  </a:lnTo>
                  <a:lnTo>
                    <a:pt x="4804" y="5634"/>
                  </a:lnTo>
                  <a:lnTo>
                    <a:pt x="4781" y="5627"/>
                  </a:lnTo>
                  <a:lnTo>
                    <a:pt x="4758" y="5618"/>
                  </a:lnTo>
                  <a:lnTo>
                    <a:pt x="4735" y="5609"/>
                  </a:lnTo>
                  <a:lnTo>
                    <a:pt x="4712" y="5598"/>
                  </a:lnTo>
                  <a:lnTo>
                    <a:pt x="4690" y="5587"/>
                  </a:lnTo>
                  <a:lnTo>
                    <a:pt x="4668" y="5575"/>
                  </a:lnTo>
                  <a:lnTo>
                    <a:pt x="4647" y="5562"/>
                  </a:lnTo>
                  <a:lnTo>
                    <a:pt x="4626" y="5549"/>
                  </a:lnTo>
                  <a:lnTo>
                    <a:pt x="4606" y="5534"/>
                  </a:lnTo>
                  <a:lnTo>
                    <a:pt x="4586" y="5519"/>
                  </a:lnTo>
                  <a:lnTo>
                    <a:pt x="4567" y="5503"/>
                  </a:lnTo>
                  <a:lnTo>
                    <a:pt x="4548" y="5487"/>
                  </a:lnTo>
                  <a:lnTo>
                    <a:pt x="4530" y="5470"/>
                  </a:lnTo>
                  <a:lnTo>
                    <a:pt x="4513" y="5452"/>
                  </a:lnTo>
                  <a:lnTo>
                    <a:pt x="4497" y="5433"/>
                  </a:lnTo>
                  <a:lnTo>
                    <a:pt x="4481" y="5414"/>
                  </a:lnTo>
                  <a:lnTo>
                    <a:pt x="4466" y="5394"/>
                  </a:lnTo>
                  <a:lnTo>
                    <a:pt x="4451" y="5374"/>
                  </a:lnTo>
                  <a:lnTo>
                    <a:pt x="4438" y="5353"/>
                  </a:lnTo>
                  <a:lnTo>
                    <a:pt x="4425" y="5332"/>
                  </a:lnTo>
                  <a:lnTo>
                    <a:pt x="4413" y="5310"/>
                  </a:lnTo>
                  <a:lnTo>
                    <a:pt x="4402" y="5288"/>
                  </a:lnTo>
                  <a:lnTo>
                    <a:pt x="4391" y="5265"/>
                  </a:lnTo>
                  <a:lnTo>
                    <a:pt x="4382" y="5242"/>
                  </a:lnTo>
                  <a:lnTo>
                    <a:pt x="4373" y="5219"/>
                  </a:lnTo>
                  <a:lnTo>
                    <a:pt x="4366" y="5196"/>
                  </a:lnTo>
                  <a:lnTo>
                    <a:pt x="4359" y="5172"/>
                  </a:lnTo>
                  <a:lnTo>
                    <a:pt x="4353" y="5148"/>
                  </a:lnTo>
                  <a:lnTo>
                    <a:pt x="4348" y="5124"/>
                  </a:lnTo>
                  <a:lnTo>
                    <a:pt x="4343" y="5099"/>
                  </a:lnTo>
                  <a:lnTo>
                    <a:pt x="4340" y="5075"/>
                  </a:lnTo>
                  <a:lnTo>
                    <a:pt x="4338" y="5050"/>
                  </a:lnTo>
                  <a:lnTo>
                    <a:pt x="4336" y="5025"/>
                  </a:lnTo>
                  <a:lnTo>
                    <a:pt x="4336" y="5000"/>
                  </a:lnTo>
                  <a:lnTo>
                    <a:pt x="4336" y="4975"/>
                  </a:lnTo>
                  <a:lnTo>
                    <a:pt x="4338" y="4950"/>
                  </a:lnTo>
                  <a:lnTo>
                    <a:pt x="4340" y="4925"/>
                  </a:lnTo>
                  <a:lnTo>
                    <a:pt x="4343" y="4901"/>
                  </a:lnTo>
                  <a:lnTo>
                    <a:pt x="4348" y="4876"/>
                  </a:lnTo>
                  <a:lnTo>
                    <a:pt x="4353" y="4852"/>
                  </a:lnTo>
                  <a:lnTo>
                    <a:pt x="4359" y="4828"/>
                  </a:lnTo>
                  <a:lnTo>
                    <a:pt x="4366" y="4804"/>
                  </a:lnTo>
                  <a:lnTo>
                    <a:pt x="4373" y="4781"/>
                  </a:lnTo>
                  <a:lnTo>
                    <a:pt x="4382" y="4758"/>
                  </a:lnTo>
                  <a:lnTo>
                    <a:pt x="4391" y="4735"/>
                  </a:lnTo>
                  <a:lnTo>
                    <a:pt x="4402" y="4712"/>
                  </a:lnTo>
                  <a:lnTo>
                    <a:pt x="4413" y="4690"/>
                  </a:lnTo>
                  <a:lnTo>
                    <a:pt x="4425" y="4668"/>
                  </a:lnTo>
                  <a:lnTo>
                    <a:pt x="4438" y="4647"/>
                  </a:lnTo>
                  <a:lnTo>
                    <a:pt x="4451" y="4626"/>
                  </a:lnTo>
                  <a:lnTo>
                    <a:pt x="4466" y="4606"/>
                  </a:lnTo>
                  <a:lnTo>
                    <a:pt x="4481" y="4586"/>
                  </a:lnTo>
                  <a:lnTo>
                    <a:pt x="4497" y="4567"/>
                  </a:lnTo>
                  <a:lnTo>
                    <a:pt x="4513" y="4548"/>
                  </a:lnTo>
                  <a:lnTo>
                    <a:pt x="4530" y="4530"/>
                  </a:lnTo>
                  <a:lnTo>
                    <a:pt x="4548" y="4513"/>
                  </a:lnTo>
                  <a:lnTo>
                    <a:pt x="4567" y="4497"/>
                  </a:lnTo>
                  <a:lnTo>
                    <a:pt x="4586" y="4481"/>
                  </a:lnTo>
                  <a:lnTo>
                    <a:pt x="4606" y="4466"/>
                  </a:lnTo>
                  <a:lnTo>
                    <a:pt x="4626" y="4451"/>
                  </a:lnTo>
                  <a:lnTo>
                    <a:pt x="4647" y="4438"/>
                  </a:lnTo>
                  <a:lnTo>
                    <a:pt x="4668" y="4425"/>
                  </a:lnTo>
                  <a:lnTo>
                    <a:pt x="4690" y="4413"/>
                  </a:lnTo>
                  <a:lnTo>
                    <a:pt x="4712" y="4402"/>
                  </a:lnTo>
                  <a:lnTo>
                    <a:pt x="4735" y="4391"/>
                  </a:lnTo>
                  <a:lnTo>
                    <a:pt x="4758" y="4382"/>
                  </a:lnTo>
                  <a:lnTo>
                    <a:pt x="4781" y="4373"/>
                  </a:lnTo>
                  <a:lnTo>
                    <a:pt x="4804" y="4366"/>
                  </a:lnTo>
                  <a:lnTo>
                    <a:pt x="4828" y="4359"/>
                  </a:lnTo>
                  <a:lnTo>
                    <a:pt x="4852" y="4353"/>
                  </a:lnTo>
                  <a:lnTo>
                    <a:pt x="4876" y="4348"/>
                  </a:lnTo>
                  <a:lnTo>
                    <a:pt x="4901" y="4343"/>
                  </a:lnTo>
                  <a:lnTo>
                    <a:pt x="4925" y="4340"/>
                  </a:lnTo>
                  <a:lnTo>
                    <a:pt x="4950" y="4338"/>
                  </a:lnTo>
                  <a:lnTo>
                    <a:pt x="4975" y="4336"/>
                  </a:lnTo>
                  <a:lnTo>
                    <a:pt x="5000" y="4336"/>
                  </a:lnTo>
                  <a:lnTo>
                    <a:pt x="5025" y="4336"/>
                  </a:lnTo>
                  <a:lnTo>
                    <a:pt x="5050" y="4338"/>
                  </a:lnTo>
                  <a:lnTo>
                    <a:pt x="5075" y="4340"/>
                  </a:lnTo>
                  <a:lnTo>
                    <a:pt x="5099" y="4343"/>
                  </a:lnTo>
                  <a:lnTo>
                    <a:pt x="5124" y="4348"/>
                  </a:lnTo>
                  <a:lnTo>
                    <a:pt x="5148" y="4353"/>
                  </a:lnTo>
                  <a:lnTo>
                    <a:pt x="5172" y="4359"/>
                  </a:lnTo>
                  <a:lnTo>
                    <a:pt x="5196" y="4366"/>
                  </a:lnTo>
                  <a:lnTo>
                    <a:pt x="5219" y="4373"/>
                  </a:lnTo>
                  <a:lnTo>
                    <a:pt x="5242" y="4382"/>
                  </a:lnTo>
                  <a:lnTo>
                    <a:pt x="5265" y="4391"/>
                  </a:lnTo>
                  <a:lnTo>
                    <a:pt x="5288" y="4402"/>
                  </a:lnTo>
                  <a:lnTo>
                    <a:pt x="5310" y="4413"/>
                  </a:lnTo>
                  <a:lnTo>
                    <a:pt x="5332" y="4425"/>
                  </a:lnTo>
                  <a:lnTo>
                    <a:pt x="5353" y="4438"/>
                  </a:lnTo>
                  <a:lnTo>
                    <a:pt x="5374" y="4451"/>
                  </a:lnTo>
                  <a:lnTo>
                    <a:pt x="5394" y="4466"/>
                  </a:lnTo>
                  <a:lnTo>
                    <a:pt x="5414" y="4481"/>
                  </a:lnTo>
                  <a:lnTo>
                    <a:pt x="5433" y="4497"/>
                  </a:lnTo>
                  <a:lnTo>
                    <a:pt x="5452" y="4513"/>
                  </a:lnTo>
                  <a:lnTo>
                    <a:pt x="5470" y="4530"/>
                  </a:lnTo>
                  <a:lnTo>
                    <a:pt x="5487" y="4548"/>
                  </a:lnTo>
                  <a:lnTo>
                    <a:pt x="5503" y="4567"/>
                  </a:lnTo>
                  <a:lnTo>
                    <a:pt x="5519" y="4586"/>
                  </a:lnTo>
                  <a:lnTo>
                    <a:pt x="5534" y="4606"/>
                  </a:lnTo>
                  <a:lnTo>
                    <a:pt x="5549" y="4626"/>
                  </a:lnTo>
                  <a:lnTo>
                    <a:pt x="5562" y="4647"/>
                  </a:lnTo>
                  <a:lnTo>
                    <a:pt x="5575" y="4668"/>
                  </a:lnTo>
                  <a:lnTo>
                    <a:pt x="5587" y="4690"/>
                  </a:lnTo>
                  <a:lnTo>
                    <a:pt x="5598" y="4712"/>
                  </a:lnTo>
                  <a:lnTo>
                    <a:pt x="5609" y="4735"/>
                  </a:lnTo>
                  <a:lnTo>
                    <a:pt x="5618" y="4758"/>
                  </a:lnTo>
                  <a:lnTo>
                    <a:pt x="5627" y="4781"/>
                  </a:lnTo>
                  <a:lnTo>
                    <a:pt x="5634" y="4804"/>
                  </a:lnTo>
                  <a:lnTo>
                    <a:pt x="5641" y="4828"/>
                  </a:lnTo>
                  <a:lnTo>
                    <a:pt x="5647" y="4852"/>
                  </a:lnTo>
                  <a:lnTo>
                    <a:pt x="5652" y="4876"/>
                  </a:lnTo>
                  <a:lnTo>
                    <a:pt x="5657" y="4901"/>
                  </a:lnTo>
                  <a:lnTo>
                    <a:pt x="5660" y="4925"/>
                  </a:lnTo>
                  <a:lnTo>
                    <a:pt x="5662" y="4950"/>
                  </a:lnTo>
                  <a:lnTo>
                    <a:pt x="5664" y="4975"/>
                  </a:lnTo>
                  <a:lnTo>
                    <a:pt x="5664" y="5000"/>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37" name="Google Shape;1537;p52"/>
            <p:cNvSpPr/>
            <p:nvPr/>
          </p:nvSpPr>
          <p:spPr>
            <a:xfrm>
              <a:off x="9627603" y="1524000"/>
              <a:ext cx="914400" cy="914400"/>
            </a:xfrm>
            <a:custGeom>
              <a:rect b="b" l="l" r="r" t="t"/>
              <a:pathLst>
                <a:path extrusionOk="0" h="10000" w="10000">
                  <a:moveTo>
                    <a:pt x="963" y="5594"/>
                  </a:moveTo>
                  <a:lnTo>
                    <a:pt x="567" y="5171"/>
                  </a:lnTo>
                  <a:lnTo>
                    <a:pt x="546" y="5144"/>
                  </a:lnTo>
                  <a:lnTo>
                    <a:pt x="528" y="5115"/>
                  </a:lnTo>
                  <a:lnTo>
                    <a:pt x="514" y="5084"/>
                  </a:lnTo>
                  <a:lnTo>
                    <a:pt x="505" y="5051"/>
                  </a:lnTo>
                  <a:lnTo>
                    <a:pt x="501" y="5017"/>
                  </a:lnTo>
                  <a:lnTo>
                    <a:pt x="501" y="4983"/>
                  </a:lnTo>
                  <a:lnTo>
                    <a:pt x="505" y="4949"/>
                  </a:lnTo>
                  <a:lnTo>
                    <a:pt x="514" y="4916"/>
                  </a:lnTo>
                  <a:lnTo>
                    <a:pt x="528" y="4885"/>
                  </a:lnTo>
                  <a:lnTo>
                    <a:pt x="546" y="4856"/>
                  </a:lnTo>
                  <a:lnTo>
                    <a:pt x="567" y="4829"/>
                  </a:lnTo>
                  <a:lnTo>
                    <a:pt x="963" y="4406"/>
                  </a:lnTo>
                  <a:lnTo>
                    <a:pt x="999" y="4375"/>
                  </a:lnTo>
                  <a:lnTo>
                    <a:pt x="1492" y="4017"/>
                  </a:lnTo>
                  <a:lnTo>
                    <a:pt x="1526" y="3997"/>
                  </a:lnTo>
                  <a:lnTo>
                    <a:pt x="2100" y="3704"/>
                  </a:lnTo>
                  <a:lnTo>
                    <a:pt x="2130" y="3691"/>
                  </a:lnTo>
                  <a:lnTo>
                    <a:pt x="2770" y="3463"/>
                  </a:lnTo>
                  <a:lnTo>
                    <a:pt x="2796" y="3456"/>
                  </a:lnTo>
                  <a:lnTo>
                    <a:pt x="3484" y="3293"/>
                  </a:lnTo>
                  <a:lnTo>
                    <a:pt x="3508" y="3289"/>
                  </a:lnTo>
                  <a:lnTo>
                    <a:pt x="4229" y="3191"/>
                  </a:lnTo>
                  <a:lnTo>
                    <a:pt x="4252" y="3189"/>
                  </a:lnTo>
                  <a:lnTo>
                    <a:pt x="4989" y="3156"/>
                  </a:lnTo>
                  <a:lnTo>
                    <a:pt x="5011" y="3156"/>
                  </a:lnTo>
                  <a:lnTo>
                    <a:pt x="5748" y="3189"/>
                  </a:lnTo>
                  <a:lnTo>
                    <a:pt x="5771" y="3191"/>
                  </a:lnTo>
                  <a:lnTo>
                    <a:pt x="6492" y="3289"/>
                  </a:lnTo>
                  <a:lnTo>
                    <a:pt x="6516" y="3293"/>
                  </a:lnTo>
                  <a:lnTo>
                    <a:pt x="7204" y="3456"/>
                  </a:lnTo>
                  <a:lnTo>
                    <a:pt x="7230" y="3463"/>
                  </a:lnTo>
                  <a:lnTo>
                    <a:pt x="7870" y="3691"/>
                  </a:lnTo>
                  <a:lnTo>
                    <a:pt x="7900" y="3704"/>
                  </a:lnTo>
                  <a:lnTo>
                    <a:pt x="8474" y="3997"/>
                  </a:lnTo>
                  <a:lnTo>
                    <a:pt x="8508" y="4017"/>
                  </a:lnTo>
                  <a:lnTo>
                    <a:pt x="9001" y="4375"/>
                  </a:lnTo>
                  <a:lnTo>
                    <a:pt x="9037" y="4406"/>
                  </a:lnTo>
                  <a:lnTo>
                    <a:pt x="9433" y="4829"/>
                  </a:lnTo>
                  <a:lnTo>
                    <a:pt x="9454" y="4856"/>
                  </a:lnTo>
                  <a:lnTo>
                    <a:pt x="9472" y="4885"/>
                  </a:lnTo>
                  <a:lnTo>
                    <a:pt x="9486" y="4916"/>
                  </a:lnTo>
                  <a:lnTo>
                    <a:pt x="9495" y="4949"/>
                  </a:lnTo>
                  <a:lnTo>
                    <a:pt x="9499" y="4983"/>
                  </a:lnTo>
                  <a:lnTo>
                    <a:pt x="9499" y="5017"/>
                  </a:lnTo>
                  <a:lnTo>
                    <a:pt x="9495" y="5051"/>
                  </a:lnTo>
                  <a:lnTo>
                    <a:pt x="9486" y="5084"/>
                  </a:lnTo>
                  <a:lnTo>
                    <a:pt x="9472" y="5115"/>
                  </a:lnTo>
                  <a:lnTo>
                    <a:pt x="9454" y="5144"/>
                  </a:lnTo>
                  <a:lnTo>
                    <a:pt x="9433" y="5171"/>
                  </a:lnTo>
                  <a:lnTo>
                    <a:pt x="9037" y="5594"/>
                  </a:lnTo>
                  <a:lnTo>
                    <a:pt x="9001" y="5625"/>
                  </a:lnTo>
                  <a:lnTo>
                    <a:pt x="8508" y="5983"/>
                  </a:lnTo>
                  <a:lnTo>
                    <a:pt x="8474" y="6003"/>
                  </a:lnTo>
                  <a:lnTo>
                    <a:pt x="7900" y="6296"/>
                  </a:lnTo>
                  <a:lnTo>
                    <a:pt x="7870" y="6309"/>
                  </a:lnTo>
                  <a:lnTo>
                    <a:pt x="7230" y="6537"/>
                  </a:lnTo>
                  <a:lnTo>
                    <a:pt x="7204" y="6544"/>
                  </a:lnTo>
                  <a:lnTo>
                    <a:pt x="6516" y="6707"/>
                  </a:lnTo>
                  <a:lnTo>
                    <a:pt x="6492" y="6711"/>
                  </a:lnTo>
                  <a:lnTo>
                    <a:pt x="5771" y="6809"/>
                  </a:lnTo>
                  <a:lnTo>
                    <a:pt x="5748" y="6811"/>
                  </a:lnTo>
                  <a:lnTo>
                    <a:pt x="5011" y="6844"/>
                  </a:lnTo>
                  <a:lnTo>
                    <a:pt x="4989" y="6844"/>
                  </a:lnTo>
                  <a:lnTo>
                    <a:pt x="4252" y="6811"/>
                  </a:lnTo>
                  <a:lnTo>
                    <a:pt x="4229" y="6809"/>
                  </a:lnTo>
                  <a:lnTo>
                    <a:pt x="3508" y="6711"/>
                  </a:lnTo>
                  <a:lnTo>
                    <a:pt x="3484" y="6707"/>
                  </a:lnTo>
                  <a:lnTo>
                    <a:pt x="2796" y="6544"/>
                  </a:lnTo>
                  <a:lnTo>
                    <a:pt x="2770" y="6537"/>
                  </a:lnTo>
                  <a:lnTo>
                    <a:pt x="2130" y="6309"/>
                  </a:lnTo>
                  <a:lnTo>
                    <a:pt x="2100" y="6296"/>
                  </a:lnTo>
                  <a:lnTo>
                    <a:pt x="1526" y="6003"/>
                  </a:lnTo>
                  <a:lnTo>
                    <a:pt x="1492" y="5983"/>
                  </a:lnTo>
                  <a:lnTo>
                    <a:pt x="999" y="5625"/>
                  </a:lnTo>
                  <a:lnTo>
                    <a:pt x="963" y="5594"/>
                  </a:lnTo>
                  <a:close/>
                  <a:moveTo>
                    <a:pt x="6413" y="3782"/>
                  </a:moveTo>
                  <a:lnTo>
                    <a:pt x="6168" y="3749"/>
                  </a:lnTo>
                  <a:lnTo>
                    <a:pt x="6207" y="3787"/>
                  </a:lnTo>
                  <a:lnTo>
                    <a:pt x="6213" y="3793"/>
                  </a:lnTo>
                  <a:lnTo>
                    <a:pt x="6251" y="3833"/>
                  </a:lnTo>
                  <a:lnTo>
                    <a:pt x="6257" y="3840"/>
                  </a:lnTo>
                  <a:lnTo>
                    <a:pt x="6294" y="3880"/>
                  </a:lnTo>
                  <a:lnTo>
                    <a:pt x="6300" y="3887"/>
                  </a:lnTo>
                  <a:lnTo>
                    <a:pt x="6335" y="3929"/>
                  </a:lnTo>
                  <a:lnTo>
                    <a:pt x="6340" y="3937"/>
                  </a:lnTo>
                  <a:lnTo>
                    <a:pt x="6374" y="3980"/>
                  </a:lnTo>
                  <a:lnTo>
                    <a:pt x="6379" y="3988"/>
                  </a:lnTo>
                  <a:lnTo>
                    <a:pt x="6411" y="4033"/>
                  </a:lnTo>
                  <a:lnTo>
                    <a:pt x="6416" y="4040"/>
                  </a:lnTo>
                  <a:lnTo>
                    <a:pt x="6446" y="4086"/>
                  </a:lnTo>
                  <a:lnTo>
                    <a:pt x="6451" y="4094"/>
                  </a:lnTo>
                  <a:lnTo>
                    <a:pt x="6479" y="4141"/>
                  </a:lnTo>
                  <a:lnTo>
                    <a:pt x="6484" y="4149"/>
                  </a:lnTo>
                  <a:lnTo>
                    <a:pt x="6510" y="4197"/>
                  </a:lnTo>
                  <a:lnTo>
                    <a:pt x="6515" y="4205"/>
                  </a:lnTo>
                  <a:lnTo>
                    <a:pt x="6539" y="4254"/>
                  </a:lnTo>
                  <a:lnTo>
                    <a:pt x="6543" y="4263"/>
                  </a:lnTo>
                  <a:lnTo>
                    <a:pt x="6566" y="4312"/>
                  </a:lnTo>
                  <a:lnTo>
                    <a:pt x="6570" y="4321"/>
                  </a:lnTo>
                  <a:lnTo>
                    <a:pt x="6591" y="4371"/>
                  </a:lnTo>
                  <a:lnTo>
                    <a:pt x="6594" y="4380"/>
                  </a:lnTo>
                  <a:lnTo>
                    <a:pt x="6613" y="4431"/>
                  </a:lnTo>
                  <a:lnTo>
                    <a:pt x="6616" y="4440"/>
                  </a:lnTo>
                  <a:lnTo>
                    <a:pt x="6633" y="4492"/>
                  </a:lnTo>
                  <a:lnTo>
                    <a:pt x="6636" y="4501"/>
                  </a:lnTo>
                  <a:lnTo>
                    <a:pt x="6651" y="4553"/>
                  </a:lnTo>
                  <a:lnTo>
                    <a:pt x="6654" y="4562"/>
                  </a:lnTo>
                  <a:lnTo>
                    <a:pt x="6667" y="4615"/>
                  </a:lnTo>
                  <a:lnTo>
                    <a:pt x="6669" y="4624"/>
                  </a:lnTo>
                  <a:lnTo>
                    <a:pt x="6680" y="4677"/>
                  </a:lnTo>
                  <a:lnTo>
                    <a:pt x="6682" y="4686"/>
                  </a:lnTo>
                  <a:lnTo>
                    <a:pt x="6691" y="4740"/>
                  </a:lnTo>
                  <a:lnTo>
                    <a:pt x="6692" y="4749"/>
                  </a:lnTo>
                  <a:lnTo>
                    <a:pt x="6700" y="4803"/>
                  </a:lnTo>
                  <a:lnTo>
                    <a:pt x="6701" y="4813"/>
                  </a:lnTo>
                  <a:lnTo>
                    <a:pt x="6706" y="4867"/>
                  </a:lnTo>
                  <a:lnTo>
                    <a:pt x="6706" y="4876"/>
                  </a:lnTo>
                  <a:lnTo>
                    <a:pt x="6710" y="4931"/>
                  </a:lnTo>
                  <a:lnTo>
                    <a:pt x="6710" y="4940"/>
                  </a:lnTo>
                  <a:lnTo>
                    <a:pt x="6711" y="4995"/>
                  </a:lnTo>
                  <a:lnTo>
                    <a:pt x="6711" y="5005"/>
                  </a:lnTo>
                  <a:lnTo>
                    <a:pt x="6710" y="5060"/>
                  </a:lnTo>
                  <a:lnTo>
                    <a:pt x="6710" y="5069"/>
                  </a:lnTo>
                  <a:lnTo>
                    <a:pt x="6706" y="5124"/>
                  </a:lnTo>
                  <a:lnTo>
                    <a:pt x="6706" y="5133"/>
                  </a:lnTo>
                  <a:lnTo>
                    <a:pt x="6701" y="5187"/>
                  </a:lnTo>
                  <a:lnTo>
                    <a:pt x="6700" y="5197"/>
                  </a:lnTo>
                  <a:lnTo>
                    <a:pt x="6692" y="5251"/>
                  </a:lnTo>
                  <a:lnTo>
                    <a:pt x="6691" y="5260"/>
                  </a:lnTo>
                  <a:lnTo>
                    <a:pt x="6682" y="5314"/>
                  </a:lnTo>
                  <a:lnTo>
                    <a:pt x="6680" y="5323"/>
                  </a:lnTo>
                  <a:lnTo>
                    <a:pt x="6669" y="5376"/>
                  </a:lnTo>
                  <a:lnTo>
                    <a:pt x="6667" y="5385"/>
                  </a:lnTo>
                  <a:lnTo>
                    <a:pt x="6654" y="5438"/>
                  </a:lnTo>
                  <a:lnTo>
                    <a:pt x="6651" y="5447"/>
                  </a:lnTo>
                  <a:lnTo>
                    <a:pt x="6636" y="5499"/>
                  </a:lnTo>
                  <a:lnTo>
                    <a:pt x="6633" y="5508"/>
                  </a:lnTo>
                  <a:lnTo>
                    <a:pt x="6616" y="5560"/>
                  </a:lnTo>
                  <a:lnTo>
                    <a:pt x="6613" y="5569"/>
                  </a:lnTo>
                  <a:lnTo>
                    <a:pt x="6594" y="5620"/>
                  </a:lnTo>
                  <a:lnTo>
                    <a:pt x="6591" y="5629"/>
                  </a:lnTo>
                  <a:lnTo>
                    <a:pt x="6570" y="5679"/>
                  </a:lnTo>
                  <a:lnTo>
                    <a:pt x="6566" y="5688"/>
                  </a:lnTo>
                  <a:lnTo>
                    <a:pt x="6543" y="5737"/>
                  </a:lnTo>
                  <a:lnTo>
                    <a:pt x="6539" y="5746"/>
                  </a:lnTo>
                  <a:lnTo>
                    <a:pt x="6515" y="5795"/>
                  </a:lnTo>
                  <a:lnTo>
                    <a:pt x="6510" y="5803"/>
                  </a:lnTo>
                  <a:lnTo>
                    <a:pt x="6484" y="5851"/>
                  </a:lnTo>
                  <a:lnTo>
                    <a:pt x="6479" y="5859"/>
                  </a:lnTo>
                  <a:lnTo>
                    <a:pt x="6451" y="5906"/>
                  </a:lnTo>
                  <a:lnTo>
                    <a:pt x="6446" y="5914"/>
                  </a:lnTo>
                  <a:lnTo>
                    <a:pt x="6416" y="5960"/>
                  </a:lnTo>
                  <a:lnTo>
                    <a:pt x="6411" y="5967"/>
                  </a:lnTo>
                  <a:lnTo>
                    <a:pt x="6379" y="6012"/>
                  </a:lnTo>
                  <a:lnTo>
                    <a:pt x="6374" y="6020"/>
                  </a:lnTo>
                  <a:lnTo>
                    <a:pt x="6340" y="6063"/>
                  </a:lnTo>
                  <a:lnTo>
                    <a:pt x="6335" y="6071"/>
                  </a:lnTo>
                  <a:lnTo>
                    <a:pt x="6300" y="6113"/>
                  </a:lnTo>
                  <a:lnTo>
                    <a:pt x="6294" y="6120"/>
                  </a:lnTo>
                  <a:lnTo>
                    <a:pt x="6257" y="6160"/>
                  </a:lnTo>
                  <a:lnTo>
                    <a:pt x="6251" y="6167"/>
                  </a:lnTo>
                  <a:lnTo>
                    <a:pt x="6213" y="6207"/>
                  </a:lnTo>
                  <a:lnTo>
                    <a:pt x="6207" y="6213"/>
                  </a:lnTo>
                  <a:lnTo>
                    <a:pt x="6168" y="6251"/>
                  </a:lnTo>
                  <a:lnTo>
                    <a:pt x="6413" y="6218"/>
                  </a:lnTo>
                  <a:lnTo>
                    <a:pt x="7076" y="6061"/>
                  </a:lnTo>
                  <a:lnTo>
                    <a:pt x="7687" y="5843"/>
                  </a:lnTo>
                  <a:lnTo>
                    <a:pt x="8230" y="5567"/>
                  </a:lnTo>
                  <a:lnTo>
                    <a:pt x="8688" y="5235"/>
                  </a:lnTo>
                  <a:lnTo>
                    <a:pt x="8908" y="5000"/>
                  </a:lnTo>
                  <a:lnTo>
                    <a:pt x="8688" y="4765"/>
                  </a:lnTo>
                  <a:lnTo>
                    <a:pt x="8230" y="4433"/>
                  </a:lnTo>
                  <a:lnTo>
                    <a:pt x="7687" y="4157"/>
                  </a:lnTo>
                  <a:lnTo>
                    <a:pt x="7076" y="3939"/>
                  </a:lnTo>
                  <a:lnTo>
                    <a:pt x="6413" y="3782"/>
                  </a:lnTo>
                  <a:close/>
                  <a:moveTo>
                    <a:pt x="6210" y="5045"/>
                  </a:moveTo>
                  <a:lnTo>
                    <a:pt x="6211" y="5000"/>
                  </a:lnTo>
                  <a:lnTo>
                    <a:pt x="6210" y="4955"/>
                  </a:lnTo>
                  <a:lnTo>
                    <a:pt x="6208" y="4909"/>
                  </a:lnTo>
                  <a:lnTo>
                    <a:pt x="6203" y="4864"/>
                  </a:lnTo>
                  <a:lnTo>
                    <a:pt x="6197" y="4820"/>
                  </a:lnTo>
                  <a:lnTo>
                    <a:pt x="6190" y="4775"/>
                  </a:lnTo>
                  <a:lnTo>
                    <a:pt x="6180" y="4731"/>
                  </a:lnTo>
                  <a:lnTo>
                    <a:pt x="6170" y="4687"/>
                  </a:lnTo>
                  <a:lnTo>
                    <a:pt x="6157" y="4644"/>
                  </a:lnTo>
                  <a:lnTo>
                    <a:pt x="6143" y="4601"/>
                  </a:lnTo>
                  <a:lnTo>
                    <a:pt x="6127" y="4558"/>
                  </a:lnTo>
                  <a:lnTo>
                    <a:pt x="6110" y="4517"/>
                  </a:lnTo>
                  <a:lnTo>
                    <a:pt x="6091" y="4475"/>
                  </a:lnTo>
                  <a:lnTo>
                    <a:pt x="6070" y="4435"/>
                  </a:lnTo>
                  <a:lnTo>
                    <a:pt x="6048" y="4395"/>
                  </a:lnTo>
                  <a:lnTo>
                    <a:pt x="6025" y="4355"/>
                  </a:lnTo>
                  <a:lnTo>
                    <a:pt x="6000" y="4317"/>
                  </a:lnTo>
                  <a:lnTo>
                    <a:pt x="5974" y="4280"/>
                  </a:lnTo>
                  <a:lnTo>
                    <a:pt x="5946" y="4244"/>
                  </a:lnTo>
                  <a:lnTo>
                    <a:pt x="5918" y="4210"/>
                  </a:lnTo>
                  <a:lnTo>
                    <a:pt x="5888" y="4176"/>
                  </a:lnTo>
                  <a:lnTo>
                    <a:pt x="5856" y="4144"/>
                  </a:lnTo>
                  <a:lnTo>
                    <a:pt x="5824" y="4112"/>
                  </a:lnTo>
                  <a:lnTo>
                    <a:pt x="5790" y="4082"/>
                  </a:lnTo>
                  <a:lnTo>
                    <a:pt x="5756" y="4054"/>
                  </a:lnTo>
                  <a:lnTo>
                    <a:pt x="5720" y="4026"/>
                  </a:lnTo>
                  <a:lnTo>
                    <a:pt x="5683" y="4000"/>
                  </a:lnTo>
                  <a:lnTo>
                    <a:pt x="5645" y="3975"/>
                  </a:lnTo>
                  <a:lnTo>
                    <a:pt x="5605" y="3952"/>
                  </a:lnTo>
                  <a:lnTo>
                    <a:pt x="5565" y="3930"/>
                  </a:lnTo>
                  <a:lnTo>
                    <a:pt x="5525" y="3909"/>
                  </a:lnTo>
                  <a:lnTo>
                    <a:pt x="5483" y="3890"/>
                  </a:lnTo>
                  <a:lnTo>
                    <a:pt x="5442" y="3873"/>
                  </a:lnTo>
                  <a:lnTo>
                    <a:pt x="5399" y="3857"/>
                  </a:lnTo>
                  <a:lnTo>
                    <a:pt x="5356" y="3843"/>
                  </a:lnTo>
                  <a:lnTo>
                    <a:pt x="5313" y="3830"/>
                  </a:lnTo>
                  <a:lnTo>
                    <a:pt x="5269" y="3820"/>
                  </a:lnTo>
                  <a:lnTo>
                    <a:pt x="5225" y="3810"/>
                  </a:lnTo>
                  <a:lnTo>
                    <a:pt x="5180" y="3803"/>
                  </a:lnTo>
                  <a:lnTo>
                    <a:pt x="5136" y="3797"/>
                  </a:lnTo>
                  <a:lnTo>
                    <a:pt x="5091" y="3792"/>
                  </a:lnTo>
                  <a:lnTo>
                    <a:pt x="5045" y="3790"/>
                  </a:lnTo>
                  <a:lnTo>
                    <a:pt x="5000" y="3789"/>
                  </a:lnTo>
                  <a:lnTo>
                    <a:pt x="4955" y="3790"/>
                  </a:lnTo>
                  <a:lnTo>
                    <a:pt x="4909" y="3792"/>
                  </a:lnTo>
                  <a:lnTo>
                    <a:pt x="4864" y="3797"/>
                  </a:lnTo>
                  <a:lnTo>
                    <a:pt x="4820" y="3803"/>
                  </a:lnTo>
                  <a:lnTo>
                    <a:pt x="4775" y="3810"/>
                  </a:lnTo>
                  <a:lnTo>
                    <a:pt x="4731" y="3820"/>
                  </a:lnTo>
                  <a:lnTo>
                    <a:pt x="4687" y="3830"/>
                  </a:lnTo>
                  <a:lnTo>
                    <a:pt x="4644" y="3843"/>
                  </a:lnTo>
                  <a:lnTo>
                    <a:pt x="4601" y="3857"/>
                  </a:lnTo>
                  <a:lnTo>
                    <a:pt x="4558" y="3873"/>
                  </a:lnTo>
                  <a:lnTo>
                    <a:pt x="4517" y="3890"/>
                  </a:lnTo>
                  <a:lnTo>
                    <a:pt x="4475" y="3909"/>
                  </a:lnTo>
                  <a:lnTo>
                    <a:pt x="4435" y="3930"/>
                  </a:lnTo>
                  <a:lnTo>
                    <a:pt x="4395" y="3952"/>
                  </a:lnTo>
                  <a:lnTo>
                    <a:pt x="4355" y="3975"/>
                  </a:lnTo>
                  <a:lnTo>
                    <a:pt x="4317" y="4000"/>
                  </a:lnTo>
                  <a:lnTo>
                    <a:pt x="4280" y="4026"/>
                  </a:lnTo>
                  <a:lnTo>
                    <a:pt x="4244" y="4054"/>
                  </a:lnTo>
                  <a:lnTo>
                    <a:pt x="4210" y="4082"/>
                  </a:lnTo>
                  <a:lnTo>
                    <a:pt x="4176" y="4112"/>
                  </a:lnTo>
                  <a:lnTo>
                    <a:pt x="4144" y="4144"/>
                  </a:lnTo>
                  <a:lnTo>
                    <a:pt x="4112" y="4176"/>
                  </a:lnTo>
                  <a:lnTo>
                    <a:pt x="4082" y="4210"/>
                  </a:lnTo>
                  <a:lnTo>
                    <a:pt x="4054" y="4244"/>
                  </a:lnTo>
                  <a:lnTo>
                    <a:pt x="4026" y="4280"/>
                  </a:lnTo>
                  <a:lnTo>
                    <a:pt x="4000" y="4317"/>
                  </a:lnTo>
                  <a:lnTo>
                    <a:pt x="3975" y="4355"/>
                  </a:lnTo>
                  <a:lnTo>
                    <a:pt x="3952" y="4395"/>
                  </a:lnTo>
                  <a:lnTo>
                    <a:pt x="3930" y="4435"/>
                  </a:lnTo>
                  <a:lnTo>
                    <a:pt x="3909" y="4475"/>
                  </a:lnTo>
                  <a:lnTo>
                    <a:pt x="3890" y="4517"/>
                  </a:lnTo>
                  <a:lnTo>
                    <a:pt x="3873" y="4558"/>
                  </a:lnTo>
                  <a:lnTo>
                    <a:pt x="3857" y="4601"/>
                  </a:lnTo>
                  <a:lnTo>
                    <a:pt x="3843" y="4644"/>
                  </a:lnTo>
                  <a:lnTo>
                    <a:pt x="3830" y="4687"/>
                  </a:lnTo>
                  <a:lnTo>
                    <a:pt x="3820" y="4731"/>
                  </a:lnTo>
                  <a:lnTo>
                    <a:pt x="3810" y="4775"/>
                  </a:lnTo>
                  <a:lnTo>
                    <a:pt x="3803" y="4820"/>
                  </a:lnTo>
                  <a:lnTo>
                    <a:pt x="3797" y="4864"/>
                  </a:lnTo>
                  <a:lnTo>
                    <a:pt x="3792" y="4909"/>
                  </a:lnTo>
                  <a:lnTo>
                    <a:pt x="3790" y="4955"/>
                  </a:lnTo>
                  <a:lnTo>
                    <a:pt x="3789" y="5000"/>
                  </a:lnTo>
                  <a:lnTo>
                    <a:pt x="3790" y="5045"/>
                  </a:lnTo>
                  <a:lnTo>
                    <a:pt x="3792" y="5091"/>
                  </a:lnTo>
                  <a:lnTo>
                    <a:pt x="3797" y="5136"/>
                  </a:lnTo>
                  <a:lnTo>
                    <a:pt x="3803" y="5180"/>
                  </a:lnTo>
                  <a:lnTo>
                    <a:pt x="3810" y="5225"/>
                  </a:lnTo>
                  <a:lnTo>
                    <a:pt x="3820" y="5269"/>
                  </a:lnTo>
                  <a:lnTo>
                    <a:pt x="3830" y="5313"/>
                  </a:lnTo>
                  <a:lnTo>
                    <a:pt x="3843" y="5356"/>
                  </a:lnTo>
                  <a:lnTo>
                    <a:pt x="3857" y="5399"/>
                  </a:lnTo>
                  <a:lnTo>
                    <a:pt x="3873" y="5442"/>
                  </a:lnTo>
                  <a:lnTo>
                    <a:pt x="3890" y="5483"/>
                  </a:lnTo>
                  <a:lnTo>
                    <a:pt x="3909" y="5525"/>
                  </a:lnTo>
                  <a:lnTo>
                    <a:pt x="3930" y="5565"/>
                  </a:lnTo>
                  <a:lnTo>
                    <a:pt x="3952" y="5605"/>
                  </a:lnTo>
                  <a:lnTo>
                    <a:pt x="3975" y="5645"/>
                  </a:lnTo>
                  <a:lnTo>
                    <a:pt x="4000" y="5683"/>
                  </a:lnTo>
                  <a:lnTo>
                    <a:pt x="4026" y="5720"/>
                  </a:lnTo>
                  <a:lnTo>
                    <a:pt x="4054" y="5756"/>
                  </a:lnTo>
                  <a:lnTo>
                    <a:pt x="4082" y="5790"/>
                  </a:lnTo>
                  <a:lnTo>
                    <a:pt x="4112" y="5824"/>
                  </a:lnTo>
                  <a:lnTo>
                    <a:pt x="4144" y="5856"/>
                  </a:lnTo>
                  <a:lnTo>
                    <a:pt x="4176" y="5888"/>
                  </a:lnTo>
                  <a:lnTo>
                    <a:pt x="4210" y="5918"/>
                  </a:lnTo>
                  <a:lnTo>
                    <a:pt x="4244" y="5946"/>
                  </a:lnTo>
                  <a:lnTo>
                    <a:pt x="4280" y="5974"/>
                  </a:lnTo>
                  <a:lnTo>
                    <a:pt x="4317" y="6000"/>
                  </a:lnTo>
                  <a:lnTo>
                    <a:pt x="4355" y="6025"/>
                  </a:lnTo>
                  <a:lnTo>
                    <a:pt x="4395" y="6048"/>
                  </a:lnTo>
                  <a:lnTo>
                    <a:pt x="4435" y="6070"/>
                  </a:lnTo>
                  <a:lnTo>
                    <a:pt x="4475" y="6091"/>
                  </a:lnTo>
                  <a:lnTo>
                    <a:pt x="4517" y="6110"/>
                  </a:lnTo>
                  <a:lnTo>
                    <a:pt x="4558" y="6127"/>
                  </a:lnTo>
                  <a:lnTo>
                    <a:pt x="4601" y="6143"/>
                  </a:lnTo>
                  <a:lnTo>
                    <a:pt x="4644" y="6157"/>
                  </a:lnTo>
                  <a:lnTo>
                    <a:pt x="4687" y="6170"/>
                  </a:lnTo>
                  <a:lnTo>
                    <a:pt x="4731" y="6180"/>
                  </a:lnTo>
                  <a:lnTo>
                    <a:pt x="4775" y="6190"/>
                  </a:lnTo>
                  <a:lnTo>
                    <a:pt x="4820" y="6197"/>
                  </a:lnTo>
                  <a:lnTo>
                    <a:pt x="4864" y="6203"/>
                  </a:lnTo>
                  <a:lnTo>
                    <a:pt x="4909" y="6208"/>
                  </a:lnTo>
                  <a:lnTo>
                    <a:pt x="4955" y="6210"/>
                  </a:lnTo>
                  <a:lnTo>
                    <a:pt x="5000" y="6211"/>
                  </a:lnTo>
                  <a:lnTo>
                    <a:pt x="5045" y="6210"/>
                  </a:lnTo>
                  <a:lnTo>
                    <a:pt x="5091" y="6208"/>
                  </a:lnTo>
                  <a:lnTo>
                    <a:pt x="5136" y="6203"/>
                  </a:lnTo>
                  <a:lnTo>
                    <a:pt x="5180" y="6197"/>
                  </a:lnTo>
                  <a:lnTo>
                    <a:pt x="5225" y="6190"/>
                  </a:lnTo>
                  <a:lnTo>
                    <a:pt x="5269" y="6180"/>
                  </a:lnTo>
                  <a:lnTo>
                    <a:pt x="5313" y="6170"/>
                  </a:lnTo>
                  <a:lnTo>
                    <a:pt x="5356" y="6157"/>
                  </a:lnTo>
                  <a:lnTo>
                    <a:pt x="5399" y="6143"/>
                  </a:lnTo>
                  <a:lnTo>
                    <a:pt x="5442" y="6127"/>
                  </a:lnTo>
                  <a:lnTo>
                    <a:pt x="5483" y="6110"/>
                  </a:lnTo>
                  <a:lnTo>
                    <a:pt x="5525" y="6091"/>
                  </a:lnTo>
                  <a:lnTo>
                    <a:pt x="5565" y="6070"/>
                  </a:lnTo>
                  <a:lnTo>
                    <a:pt x="5605" y="6048"/>
                  </a:lnTo>
                  <a:lnTo>
                    <a:pt x="5645" y="6025"/>
                  </a:lnTo>
                  <a:lnTo>
                    <a:pt x="5683" y="6000"/>
                  </a:lnTo>
                  <a:lnTo>
                    <a:pt x="5720" y="5974"/>
                  </a:lnTo>
                  <a:lnTo>
                    <a:pt x="5756" y="5946"/>
                  </a:lnTo>
                  <a:lnTo>
                    <a:pt x="5790" y="5918"/>
                  </a:lnTo>
                  <a:lnTo>
                    <a:pt x="5824" y="5888"/>
                  </a:lnTo>
                  <a:lnTo>
                    <a:pt x="5856" y="5856"/>
                  </a:lnTo>
                  <a:lnTo>
                    <a:pt x="5888" y="5824"/>
                  </a:lnTo>
                  <a:lnTo>
                    <a:pt x="5918" y="5790"/>
                  </a:lnTo>
                  <a:lnTo>
                    <a:pt x="5946" y="5756"/>
                  </a:lnTo>
                  <a:lnTo>
                    <a:pt x="5974" y="5720"/>
                  </a:lnTo>
                  <a:lnTo>
                    <a:pt x="6000" y="5683"/>
                  </a:lnTo>
                  <a:lnTo>
                    <a:pt x="6025" y="5645"/>
                  </a:lnTo>
                  <a:lnTo>
                    <a:pt x="6048" y="5605"/>
                  </a:lnTo>
                  <a:lnTo>
                    <a:pt x="6070" y="5565"/>
                  </a:lnTo>
                  <a:lnTo>
                    <a:pt x="6091" y="5525"/>
                  </a:lnTo>
                  <a:lnTo>
                    <a:pt x="6110" y="5483"/>
                  </a:lnTo>
                  <a:lnTo>
                    <a:pt x="6127" y="5442"/>
                  </a:lnTo>
                  <a:lnTo>
                    <a:pt x="6143" y="5399"/>
                  </a:lnTo>
                  <a:lnTo>
                    <a:pt x="6157" y="5356"/>
                  </a:lnTo>
                  <a:lnTo>
                    <a:pt x="6170" y="5313"/>
                  </a:lnTo>
                  <a:lnTo>
                    <a:pt x="6180" y="5269"/>
                  </a:lnTo>
                  <a:lnTo>
                    <a:pt x="6190" y="5225"/>
                  </a:lnTo>
                  <a:lnTo>
                    <a:pt x="6197" y="5180"/>
                  </a:lnTo>
                  <a:lnTo>
                    <a:pt x="6203" y="5136"/>
                  </a:lnTo>
                  <a:lnTo>
                    <a:pt x="6208" y="5091"/>
                  </a:lnTo>
                  <a:lnTo>
                    <a:pt x="6210" y="5045"/>
                  </a:lnTo>
                  <a:close/>
                  <a:moveTo>
                    <a:pt x="1312" y="4765"/>
                  </a:moveTo>
                  <a:lnTo>
                    <a:pt x="1092" y="5000"/>
                  </a:lnTo>
                  <a:lnTo>
                    <a:pt x="1312" y="5235"/>
                  </a:lnTo>
                  <a:lnTo>
                    <a:pt x="1770" y="5567"/>
                  </a:lnTo>
                  <a:lnTo>
                    <a:pt x="2313" y="5843"/>
                  </a:lnTo>
                  <a:lnTo>
                    <a:pt x="2924" y="6061"/>
                  </a:lnTo>
                  <a:lnTo>
                    <a:pt x="3587" y="6218"/>
                  </a:lnTo>
                  <a:lnTo>
                    <a:pt x="3832" y="6251"/>
                  </a:lnTo>
                  <a:lnTo>
                    <a:pt x="3793" y="6213"/>
                  </a:lnTo>
                  <a:lnTo>
                    <a:pt x="3787" y="6207"/>
                  </a:lnTo>
                  <a:lnTo>
                    <a:pt x="3749" y="6167"/>
                  </a:lnTo>
                  <a:lnTo>
                    <a:pt x="3743" y="6160"/>
                  </a:lnTo>
                  <a:lnTo>
                    <a:pt x="3706" y="6120"/>
                  </a:lnTo>
                  <a:lnTo>
                    <a:pt x="3700" y="6113"/>
                  </a:lnTo>
                  <a:lnTo>
                    <a:pt x="3665" y="6071"/>
                  </a:lnTo>
                  <a:lnTo>
                    <a:pt x="3660" y="6063"/>
                  </a:lnTo>
                  <a:lnTo>
                    <a:pt x="3626" y="6020"/>
                  </a:lnTo>
                  <a:lnTo>
                    <a:pt x="3621" y="6012"/>
                  </a:lnTo>
                  <a:lnTo>
                    <a:pt x="3589" y="5967"/>
                  </a:lnTo>
                  <a:lnTo>
                    <a:pt x="3584" y="5960"/>
                  </a:lnTo>
                  <a:lnTo>
                    <a:pt x="3554" y="5914"/>
                  </a:lnTo>
                  <a:lnTo>
                    <a:pt x="3549" y="5906"/>
                  </a:lnTo>
                  <a:lnTo>
                    <a:pt x="3521" y="5859"/>
                  </a:lnTo>
                  <a:lnTo>
                    <a:pt x="3516" y="5851"/>
                  </a:lnTo>
                  <a:lnTo>
                    <a:pt x="3490" y="5803"/>
                  </a:lnTo>
                  <a:lnTo>
                    <a:pt x="3485" y="5795"/>
                  </a:lnTo>
                  <a:lnTo>
                    <a:pt x="3461" y="5746"/>
                  </a:lnTo>
                  <a:lnTo>
                    <a:pt x="3457" y="5737"/>
                  </a:lnTo>
                  <a:lnTo>
                    <a:pt x="3434" y="5688"/>
                  </a:lnTo>
                  <a:lnTo>
                    <a:pt x="3430" y="5679"/>
                  </a:lnTo>
                  <a:lnTo>
                    <a:pt x="3409" y="5629"/>
                  </a:lnTo>
                  <a:lnTo>
                    <a:pt x="3406" y="5620"/>
                  </a:lnTo>
                  <a:lnTo>
                    <a:pt x="3387" y="5569"/>
                  </a:lnTo>
                  <a:lnTo>
                    <a:pt x="3384" y="5560"/>
                  </a:lnTo>
                  <a:lnTo>
                    <a:pt x="3367" y="5508"/>
                  </a:lnTo>
                  <a:lnTo>
                    <a:pt x="3364" y="5499"/>
                  </a:lnTo>
                  <a:lnTo>
                    <a:pt x="3349" y="5447"/>
                  </a:lnTo>
                  <a:lnTo>
                    <a:pt x="3346" y="5438"/>
                  </a:lnTo>
                  <a:lnTo>
                    <a:pt x="3333" y="5385"/>
                  </a:lnTo>
                  <a:lnTo>
                    <a:pt x="3331" y="5376"/>
                  </a:lnTo>
                  <a:lnTo>
                    <a:pt x="3320" y="5323"/>
                  </a:lnTo>
                  <a:lnTo>
                    <a:pt x="3318" y="5314"/>
                  </a:lnTo>
                  <a:lnTo>
                    <a:pt x="3309" y="5260"/>
                  </a:lnTo>
                  <a:lnTo>
                    <a:pt x="3308" y="5251"/>
                  </a:lnTo>
                  <a:lnTo>
                    <a:pt x="3300" y="5197"/>
                  </a:lnTo>
                  <a:lnTo>
                    <a:pt x="3299" y="5187"/>
                  </a:lnTo>
                  <a:lnTo>
                    <a:pt x="3294" y="5133"/>
                  </a:lnTo>
                  <a:lnTo>
                    <a:pt x="3294" y="5124"/>
                  </a:lnTo>
                  <a:lnTo>
                    <a:pt x="3290" y="5069"/>
                  </a:lnTo>
                  <a:lnTo>
                    <a:pt x="3290" y="5060"/>
                  </a:lnTo>
                  <a:lnTo>
                    <a:pt x="3289" y="5005"/>
                  </a:lnTo>
                  <a:lnTo>
                    <a:pt x="3289" y="4995"/>
                  </a:lnTo>
                  <a:lnTo>
                    <a:pt x="3290" y="4940"/>
                  </a:lnTo>
                  <a:lnTo>
                    <a:pt x="3290" y="4931"/>
                  </a:lnTo>
                  <a:lnTo>
                    <a:pt x="3294" y="4876"/>
                  </a:lnTo>
                  <a:lnTo>
                    <a:pt x="3294" y="4867"/>
                  </a:lnTo>
                  <a:lnTo>
                    <a:pt x="3299" y="4813"/>
                  </a:lnTo>
                  <a:lnTo>
                    <a:pt x="3300" y="4803"/>
                  </a:lnTo>
                  <a:lnTo>
                    <a:pt x="3308" y="4749"/>
                  </a:lnTo>
                  <a:lnTo>
                    <a:pt x="3309" y="4740"/>
                  </a:lnTo>
                  <a:lnTo>
                    <a:pt x="3318" y="4686"/>
                  </a:lnTo>
                  <a:lnTo>
                    <a:pt x="3320" y="4677"/>
                  </a:lnTo>
                  <a:lnTo>
                    <a:pt x="3331" y="4624"/>
                  </a:lnTo>
                  <a:lnTo>
                    <a:pt x="3333" y="4615"/>
                  </a:lnTo>
                  <a:lnTo>
                    <a:pt x="3346" y="4562"/>
                  </a:lnTo>
                  <a:lnTo>
                    <a:pt x="3349" y="4553"/>
                  </a:lnTo>
                  <a:lnTo>
                    <a:pt x="3364" y="4501"/>
                  </a:lnTo>
                  <a:lnTo>
                    <a:pt x="3367" y="4492"/>
                  </a:lnTo>
                  <a:lnTo>
                    <a:pt x="3384" y="4440"/>
                  </a:lnTo>
                  <a:lnTo>
                    <a:pt x="3387" y="4431"/>
                  </a:lnTo>
                  <a:lnTo>
                    <a:pt x="3406" y="4380"/>
                  </a:lnTo>
                  <a:lnTo>
                    <a:pt x="3409" y="4371"/>
                  </a:lnTo>
                  <a:lnTo>
                    <a:pt x="3430" y="4321"/>
                  </a:lnTo>
                  <a:lnTo>
                    <a:pt x="3434" y="4312"/>
                  </a:lnTo>
                  <a:lnTo>
                    <a:pt x="3457" y="4263"/>
                  </a:lnTo>
                  <a:lnTo>
                    <a:pt x="3461" y="4254"/>
                  </a:lnTo>
                  <a:lnTo>
                    <a:pt x="3485" y="4205"/>
                  </a:lnTo>
                  <a:lnTo>
                    <a:pt x="3490" y="4197"/>
                  </a:lnTo>
                  <a:lnTo>
                    <a:pt x="3516" y="4149"/>
                  </a:lnTo>
                  <a:lnTo>
                    <a:pt x="3521" y="4141"/>
                  </a:lnTo>
                  <a:lnTo>
                    <a:pt x="3549" y="4094"/>
                  </a:lnTo>
                  <a:lnTo>
                    <a:pt x="3554" y="4086"/>
                  </a:lnTo>
                  <a:lnTo>
                    <a:pt x="3584" y="4040"/>
                  </a:lnTo>
                  <a:lnTo>
                    <a:pt x="3589" y="4033"/>
                  </a:lnTo>
                  <a:lnTo>
                    <a:pt x="3621" y="3988"/>
                  </a:lnTo>
                  <a:lnTo>
                    <a:pt x="3626" y="3980"/>
                  </a:lnTo>
                  <a:lnTo>
                    <a:pt x="3660" y="3937"/>
                  </a:lnTo>
                  <a:lnTo>
                    <a:pt x="3665" y="3929"/>
                  </a:lnTo>
                  <a:lnTo>
                    <a:pt x="3700" y="3887"/>
                  </a:lnTo>
                  <a:lnTo>
                    <a:pt x="3706" y="3880"/>
                  </a:lnTo>
                  <a:lnTo>
                    <a:pt x="3743" y="3840"/>
                  </a:lnTo>
                  <a:lnTo>
                    <a:pt x="3749" y="3833"/>
                  </a:lnTo>
                  <a:lnTo>
                    <a:pt x="3787" y="3793"/>
                  </a:lnTo>
                  <a:lnTo>
                    <a:pt x="3793" y="3787"/>
                  </a:lnTo>
                  <a:lnTo>
                    <a:pt x="3832" y="3749"/>
                  </a:lnTo>
                  <a:lnTo>
                    <a:pt x="3587" y="3782"/>
                  </a:lnTo>
                  <a:lnTo>
                    <a:pt x="2924" y="3939"/>
                  </a:lnTo>
                  <a:lnTo>
                    <a:pt x="2313" y="4157"/>
                  </a:lnTo>
                  <a:lnTo>
                    <a:pt x="1770" y="4433"/>
                  </a:lnTo>
                  <a:lnTo>
                    <a:pt x="1312" y="4765"/>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1538" name="Google Shape;1538;p52"/>
          <p:cNvGrpSpPr/>
          <p:nvPr/>
        </p:nvGrpSpPr>
        <p:grpSpPr>
          <a:xfrm>
            <a:off x="716770" y="4060742"/>
            <a:ext cx="786910" cy="786910"/>
            <a:chOff x="1649691" y="4956472"/>
            <a:chExt cx="914400" cy="914400"/>
          </a:xfrm>
        </p:grpSpPr>
        <p:sp>
          <p:nvSpPr>
            <p:cNvPr id="1539" name="Google Shape;1539;p52"/>
            <p:cNvSpPr/>
            <p:nvPr/>
          </p:nvSpPr>
          <p:spPr>
            <a:xfrm>
              <a:off x="1649691" y="4956472"/>
              <a:ext cx="914400" cy="914400"/>
            </a:xfrm>
            <a:custGeom>
              <a:rect b="b" l="l" r="r" t="t"/>
              <a:pathLst>
                <a:path extrusionOk="0" h="10000" w="10000">
                  <a:moveTo>
                    <a:pt x="5789" y="6023"/>
                  </a:moveTo>
                  <a:lnTo>
                    <a:pt x="5790" y="6053"/>
                  </a:lnTo>
                  <a:lnTo>
                    <a:pt x="5789" y="6083"/>
                  </a:lnTo>
                  <a:lnTo>
                    <a:pt x="5788" y="6112"/>
                  </a:lnTo>
                  <a:lnTo>
                    <a:pt x="5785" y="6142"/>
                  </a:lnTo>
                  <a:lnTo>
                    <a:pt x="5781" y="6171"/>
                  </a:lnTo>
                  <a:lnTo>
                    <a:pt x="5776" y="6200"/>
                  </a:lnTo>
                  <a:lnTo>
                    <a:pt x="5770" y="6229"/>
                  </a:lnTo>
                  <a:lnTo>
                    <a:pt x="5763" y="6258"/>
                  </a:lnTo>
                  <a:lnTo>
                    <a:pt x="5755" y="6286"/>
                  </a:lnTo>
                  <a:lnTo>
                    <a:pt x="5745" y="6314"/>
                  </a:lnTo>
                  <a:lnTo>
                    <a:pt x="5735" y="6342"/>
                  </a:lnTo>
                  <a:lnTo>
                    <a:pt x="5724" y="6369"/>
                  </a:lnTo>
                  <a:lnTo>
                    <a:pt x="5712" y="6396"/>
                  </a:lnTo>
                  <a:lnTo>
                    <a:pt x="5698" y="6422"/>
                  </a:lnTo>
                  <a:lnTo>
                    <a:pt x="5684" y="6448"/>
                  </a:lnTo>
                  <a:lnTo>
                    <a:pt x="5669" y="6473"/>
                  </a:lnTo>
                  <a:lnTo>
                    <a:pt x="5653" y="6498"/>
                  </a:lnTo>
                  <a:lnTo>
                    <a:pt x="5635" y="6522"/>
                  </a:lnTo>
                  <a:lnTo>
                    <a:pt x="5618" y="6546"/>
                  </a:lnTo>
                  <a:lnTo>
                    <a:pt x="5599" y="6568"/>
                  </a:lnTo>
                  <a:lnTo>
                    <a:pt x="5579" y="6590"/>
                  </a:lnTo>
                  <a:lnTo>
                    <a:pt x="5559" y="6612"/>
                  </a:lnTo>
                  <a:lnTo>
                    <a:pt x="5537" y="6632"/>
                  </a:lnTo>
                  <a:lnTo>
                    <a:pt x="5515" y="6652"/>
                  </a:lnTo>
                  <a:lnTo>
                    <a:pt x="5493" y="6671"/>
                  </a:lnTo>
                  <a:lnTo>
                    <a:pt x="5469" y="6688"/>
                  </a:lnTo>
                  <a:lnTo>
                    <a:pt x="5445" y="6706"/>
                  </a:lnTo>
                  <a:lnTo>
                    <a:pt x="5420" y="6722"/>
                  </a:lnTo>
                  <a:lnTo>
                    <a:pt x="5395" y="6737"/>
                  </a:lnTo>
                  <a:lnTo>
                    <a:pt x="5369" y="6751"/>
                  </a:lnTo>
                  <a:lnTo>
                    <a:pt x="5343" y="6765"/>
                  </a:lnTo>
                  <a:lnTo>
                    <a:pt x="5316" y="6777"/>
                  </a:lnTo>
                  <a:lnTo>
                    <a:pt x="5289" y="6789"/>
                  </a:lnTo>
                  <a:lnTo>
                    <a:pt x="5261" y="6799"/>
                  </a:lnTo>
                  <a:lnTo>
                    <a:pt x="5250" y="6802"/>
                  </a:lnTo>
                  <a:lnTo>
                    <a:pt x="5250" y="7765"/>
                  </a:lnTo>
                  <a:lnTo>
                    <a:pt x="5248" y="7798"/>
                  </a:lnTo>
                  <a:lnTo>
                    <a:pt x="5241" y="7830"/>
                  </a:lnTo>
                  <a:lnTo>
                    <a:pt x="5231" y="7861"/>
                  </a:lnTo>
                  <a:lnTo>
                    <a:pt x="5217" y="7890"/>
                  </a:lnTo>
                  <a:lnTo>
                    <a:pt x="5198" y="7917"/>
                  </a:lnTo>
                  <a:lnTo>
                    <a:pt x="5177" y="7942"/>
                  </a:lnTo>
                  <a:lnTo>
                    <a:pt x="5152" y="7963"/>
                  </a:lnTo>
                  <a:lnTo>
                    <a:pt x="5125" y="7982"/>
                  </a:lnTo>
                  <a:lnTo>
                    <a:pt x="5096" y="7996"/>
                  </a:lnTo>
                  <a:lnTo>
                    <a:pt x="5065" y="8006"/>
                  </a:lnTo>
                  <a:lnTo>
                    <a:pt x="5033" y="8013"/>
                  </a:lnTo>
                  <a:lnTo>
                    <a:pt x="5000" y="8015"/>
                  </a:lnTo>
                  <a:lnTo>
                    <a:pt x="4967" y="8013"/>
                  </a:lnTo>
                  <a:lnTo>
                    <a:pt x="4935" y="8006"/>
                  </a:lnTo>
                  <a:lnTo>
                    <a:pt x="4904" y="7996"/>
                  </a:lnTo>
                  <a:lnTo>
                    <a:pt x="4875" y="7982"/>
                  </a:lnTo>
                  <a:lnTo>
                    <a:pt x="4848" y="7963"/>
                  </a:lnTo>
                  <a:lnTo>
                    <a:pt x="4823" y="7942"/>
                  </a:lnTo>
                  <a:lnTo>
                    <a:pt x="4802" y="7917"/>
                  </a:lnTo>
                  <a:lnTo>
                    <a:pt x="4783" y="7890"/>
                  </a:lnTo>
                  <a:lnTo>
                    <a:pt x="4769" y="7861"/>
                  </a:lnTo>
                  <a:lnTo>
                    <a:pt x="4759" y="7830"/>
                  </a:lnTo>
                  <a:lnTo>
                    <a:pt x="4752" y="7798"/>
                  </a:lnTo>
                  <a:lnTo>
                    <a:pt x="4750" y="7765"/>
                  </a:lnTo>
                  <a:lnTo>
                    <a:pt x="4750" y="6802"/>
                  </a:lnTo>
                  <a:lnTo>
                    <a:pt x="4739" y="6799"/>
                  </a:lnTo>
                  <a:lnTo>
                    <a:pt x="4711" y="6789"/>
                  </a:lnTo>
                  <a:lnTo>
                    <a:pt x="4684" y="6777"/>
                  </a:lnTo>
                  <a:lnTo>
                    <a:pt x="4657" y="6765"/>
                  </a:lnTo>
                  <a:lnTo>
                    <a:pt x="4631" y="6751"/>
                  </a:lnTo>
                  <a:lnTo>
                    <a:pt x="4605" y="6737"/>
                  </a:lnTo>
                  <a:lnTo>
                    <a:pt x="4580" y="6722"/>
                  </a:lnTo>
                  <a:lnTo>
                    <a:pt x="4555" y="6706"/>
                  </a:lnTo>
                  <a:lnTo>
                    <a:pt x="4531" y="6688"/>
                  </a:lnTo>
                  <a:lnTo>
                    <a:pt x="4507" y="6671"/>
                  </a:lnTo>
                  <a:lnTo>
                    <a:pt x="4485" y="6652"/>
                  </a:lnTo>
                  <a:lnTo>
                    <a:pt x="4463" y="6632"/>
                  </a:lnTo>
                  <a:lnTo>
                    <a:pt x="4441" y="6612"/>
                  </a:lnTo>
                  <a:lnTo>
                    <a:pt x="4421" y="6590"/>
                  </a:lnTo>
                  <a:lnTo>
                    <a:pt x="4401" y="6568"/>
                  </a:lnTo>
                  <a:lnTo>
                    <a:pt x="4382" y="6546"/>
                  </a:lnTo>
                  <a:lnTo>
                    <a:pt x="4365" y="6522"/>
                  </a:lnTo>
                  <a:lnTo>
                    <a:pt x="4347" y="6498"/>
                  </a:lnTo>
                  <a:lnTo>
                    <a:pt x="4331" y="6473"/>
                  </a:lnTo>
                  <a:lnTo>
                    <a:pt x="4316" y="6448"/>
                  </a:lnTo>
                  <a:lnTo>
                    <a:pt x="4302" y="6422"/>
                  </a:lnTo>
                  <a:lnTo>
                    <a:pt x="4288" y="6396"/>
                  </a:lnTo>
                  <a:lnTo>
                    <a:pt x="4276" y="6369"/>
                  </a:lnTo>
                  <a:lnTo>
                    <a:pt x="4265" y="6342"/>
                  </a:lnTo>
                  <a:lnTo>
                    <a:pt x="4255" y="6314"/>
                  </a:lnTo>
                  <a:lnTo>
                    <a:pt x="4245" y="6286"/>
                  </a:lnTo>
                  <a:lnTo>
                    <a:pt x="4237" y="6258"/>
                  </a:lnTo>
                  <a:lnTo>
                    <a:pt x="4230" y="6229"/>
                  </a:lnTo>
                  <a:lnTo>
                    <a:pt x="4224" y="6200"/>
                  </a:lnTo>
                  <a:lnTo>
                    <a:pt x="4219" y="6171"/>
                  </a:lnTo>
                  <a:lnTo>
                    <a:pt x="4215" y="6142"/>
                  </a:lnTo>
                  <a:lnTo>
                    <a:pt x="4212" y="6112"/>
                  </a:lnTo>
                  <a:lnTo>
                    <a:pt x="4211" y="6083"/>
                  </a:lnTo>
                  <a:lnTo>
                    <a:pt x="4210" y="6053"/>
                  </a:lnTo>
                  <a:lnTo>
                    <a:pt x="4211" y="6023"/>
                  </a:lnTo>
                  <a:lnTo>
                    <a:pt x="4212" y="5994"/>
                  </a:lnTo>
                  <a:lnTo>
                    <a:pt x="4215" y="5965"/>
                  </a:lnTo>
                  <a:lnTo>
                    <a:pt x="4219" y="5935"/>
                  </a:lnTo>
                  <a:lnTo>
                    <a:pt x="4224" y="5906"/>
                  </a:lnTo>
                  <a:lnTo>
                    <a:pt x="4230" y="5877"/>
                  </a:lnTo>
                  <a:lnTo>
                    <a:pt x="4237" y="5849"/>
                  </a:lnTo>
                  <a:lnTo>
                    <a:pt x="4245" y="5820"/>
                  </a:lnTo>
                  <a:lnTo>
                    <a:pt x="4255" y="5792"/>
                  </a:lnTo>
                  <a:lnTo>
                    <a:pt x="4265" y="5765"/>
                  </a:lnTo>
                  <a:lnTo>
                    <a:pt x="4276" y="5737"/>
                  </a:lnTo>
                  <a:lnTo>
                    <a:pt x="4288" y="5710"/>
                  </a:lnTo>
                  <a:lnTo>
                    <a:pt x="4302" y="5684"/>
                  </a:lnTo>
                  <a:lnTo>
                    <a:pt x="4316" y="5658"/>
                  </a:lnTo>
                  <a:lnTo>
                    <a:pt x="4331" y="5633"/>
                  </a:lnTo>
                  <a:lnTo>
                    <a:pt x="4347" y="5608"/>
                  </a:lnTo>
                  <a:lnTo>
                    <a:pt x="4365" y="5584"/>
                  </a:lnTo>
                  <a:lnTo>
                    <a:pt x="4382" y="5560"/>
                  </a:lnTo>
                  <a:lnTo>
                    <a:pt x="4401" y="5538"/>
                  </a:lnTo>
                  <a:lnTo>
                    <a:pt x="4421" y="5516"/>
                  </a:lnTo>
                  <a:lnTo>
                    <a:pt x="4441" y="5495"/>
                  </a:lnTo>
                  <a:lnTo>
                    <a:pt x="4463" y="5474"/>
                  </a:lnTo>
                  <a:lnTo>
                    <a:pt x="4485" y="5455"/>
                  </a:lnTo>
                  <a:lnTo>
                    <a:pt x="4507" y="5436"/>
                  </a:lnTo>
                  <a:lnTo>
                    <a:pt x="4531" y="5418"/>
                  </a:lnTo>
                  <a:lnTo>
                    <a:pt x="4555" y="5401"/>
                  </a:lnTo>
                  <a:lnTo>
                    <a:pt x="4580" y="5384"/>
                  </a:lnTo>
                  <a:lnTo>
                    <a:pt x="4605" y="5369"/>
                  </a:lnTo>
                  <a:lnTo>
                    <a:pt x="4631" y="5355"/>
                  </a:lnTo>
                  <a:lnTo>
                    <a:pt x="4657" y="5341"/>
                  </a:lnTo>
                  <a:lnTo>
                    <a:pt x="4684" y="5329"/>
                  </a:lnTo>
                  <a:lnTo>
                    <a:pt x="4711" y="5318"/>
                  </a:lnTo>
                  <a:lnTo>
                    <a:pt x="4739" y="5308"/>
                  </a:lnTo>
                  <a:lnTo>
                    <a:pt x="4767" y="5298"/>
                  </a:lnTo>
                  <a:lnTo>
                    <a:pt x="4795" y="5290"/>
                  </a:lnTo>
                  <a:lnTo>
                    <a:pt x="4824" y="5283"/>
                  </a:lnTo>
                  <a:lnTo>
                    <a:pt x="4853" y="5277"/>
                  </a:lnTo>
                  <a:lnTo>
                    <a:pt x="4882" y="5272"/>
                  </a:lnTo>
                  <a:lnTo>
                    <a:pt x="4911" y="5268"/>
                  </a:lnTo>
                  <a:lnTo>
                    <a:pt x="4941" y="5265"/>
                  </a:lnTo>
                  <a:lnTo>
                    <a:pt x="4970" y="5264"/>
                  </a:lnTo>
                  <a:lnTo>
                    <a:pt x="5000" y="5263"/>
                  </a:lnTo>
                  <a:lnTo>
                    <a:pt x="5030" y="5264"/>
                  </a:lnTo>
                  <a:lnTo>
                    <a:pt x="5059" y="5265"/>
                  </a:lnTo>
                  <a:lnTo>
                    <a:pt x="5089" y="5268"/>
                  </a:lnTo>
                  <a:lnTo>
                    <a:pt x="5118" y="5272"/>
                  </a:lnTo>
                  <a:lnTo>
                    <a:pt x="5147" y="5277"/>
                  </a:lnTo>
                  <a:lnTo>
                    <a:pt x="5176" y="5283"/>
                  </a:lnTo>
                  <a:lnTo>
                    <a:pt x="5205" y="5290"/>
                  </a:lnTo>
                  <a:lnTo>
                    <a:pt x="5233" y="5298"/>
                  </a:lnTo>
                  <a:lnTo>
                    <a:pt x="5261" y="5308"/>
                  </a:lnTo>
                  <a:lnTo>
                    <a:pt x="5289" y="5318"/>
                  </a:lnTo>
                  <a:lnTo>
                    <a:pt x="5316" y="5329"/>
                  </a:lnTo>
                  <a:lnTo>
                    <a:pt x="5343" y="5341"/>
                  </a:lnTo>
                  <a:lnTo>
                    <a:pt x="5369" y="5355"/>
                  </a:lnTo>
                  <a:lnTo>
                    <a:pt x="5395" y="5369"/>
                  </a:lnTo>
                  <a:lnTo>
                    <a:pt x="5420" y="5384"/>
                  </a:lnTo>
                  <a:lnTo>
                    <a:pt x="5445" y="5401"/>
                  </a:lnTo>
                  <a:lnTo>
                    <a:pt x="5469" y="5418"/>
                  </a:lnTo>
                  <a:lnTo>
                    <a:pt x="5493" y="5436"/>
                  </a:lnTo>
                  <a:lnTo>
                    <a:pt x="5515" y="5455"/>
                  </a:lnTo>
                  <a:lnTo>
                    <a:pt x="5537" y="5474"/>
                  </a:lnTo>
                  <a:lnTo>
                    <a:pt x="5559" y="5495"/>
                  </a:lnTo>
                  <a:lnTo>
                    <a:pt x="5579" y="5516"/>
                  </a:lnTo>
                  <a:lnTo>
                    <a:pt x="5599" y="5538"/>
                  </a:lnTo>
                  <a:lnTo>
                    <a:pt x="5618" y="5560"/>
                  </a:lnTo>
                  <a:lnTo>
                    <a:pt x="5635" y="5584"/>
                  </a:lnTo>
                  <a:lnTo>
                    <a:pt x="5653" y="5608"/>
                  </a:lnTo>
                  <a:lnTo>
                    <a:pt x="5669" y="5633"/>
                  </a:lnTo>
                  <a:lnTo>
                    <a:pt x="5684" y="5658"/>
                  </a:lnTo>
                  <a:lnTo>
                    <a:pt x="5698" y="5684"/>
                  </a:lnTo>
                  <a:lnTo>
                    <a:pt x="5712" y="5710"/>
                  </a:lnTo>
                  <a:lnTo>
                    <a:pt x="5724" y="5737"/>
                  </a:lnTo>
                  <a:lnTo>
                    <a:pt x="5735" y="5765"/>
                  </a:lnTo>
                  <a:lnTo>
                    <a:pt x="5745" y="5792"/>
                  </a:lnTo>
                  <a:lnTo>
                    <a:pt x="5755" y="5820"/>
                  </a:lnTo>
                  <a:lnTo>
                    <a:pt x="5763" y="5849"/>
                  </a:lnTo>
                  <a:lnTo>
                    <a:pt x="5770" y="5877"/>
                  </a:lnTo>
                  <a:lnTo>
                    <a:pt x="5776" y="5906"/>
                  </a:lnTo>
                  <a:lnTo>
                    <a:pt x="5781" y="5935"/>
                  </a:lnTo>
                  <a:lnTo>
                    <a:pt x="5785" y="5965"/>
                  </a:lnTo>
                  <a:lnTo>
                    <a:pt x="5788" y="5994"/>
                  </a:lnTo>
                  <a:lnTo>
                    <a:pt x="5789" y="6023"/>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40" name="Google Shape;1540;p52"/>
            <p:cNvSpPr/>
            <p:nvPr/>
          </p:nvSpPr>
          <p:spPr>
            <a:xfrm>
              <a:off x="1649691" y="4956472"/>
              <a:ext cx="914400" cy="914400"/>
            </a:xfrm>
            <a:custGeom>
              <a:rect b="b" l="l" r="r" t="t"/>
              <a:pathLst>
                <a:path extrusionOk="0" h="10000" w="10000">
                  <a:moveTo>
                    <a:pt x="7093" y="2893"/>
                  </a:moveTo>
                  <a:lnTo>
                    <a:pt x="7093" y="3960"/>
                  </a:lnTo>
                  <a:lnTo>
                    <a:pt x="7370" y="3960"/>
                  </a:lnTo>
                  <a:lnTo>
                    <a:pt x="7375" y="3960"/>
                  </a:lnTo>
                  <a:lnTo>
                    <a:pt x="7404" y="3961"/>
                  </a:lnTo>
                  <a:lnTo>
                    <a:pt x="7414" y="3961"/>
                  </a:lnTo>
                  <a:lnTo>
                    <a:pt x="7444" y="3963"/>
                  </a:lnTo>
                  <a:lnTo>
                    <a:pt x="7453" y="3963"/>
                  </a:lnTo>
                  <a:lnTo>
                    <a:pt x="7482" y="3966"/>
                  </a:lnTo>
                  <a:lnTo>
                    <a:pt x="7492" y="3967"/>
                  </a:lnTo>
                  <a:lnTo>
                    <a:pt x="7521" y="3971"/>
                  </a:lnTo>
                  <a:lnTo>
                    <a:pt x="7530" y="3973"/>
                  </a:lnTo>
                  <a:lnTo>
                    <a:pt x="7559" y="3978"/>
                  </a:lnTo>
                  <a:lnTo>
                    <a:pt x="7569" y="3979"/>
                  </a:lnTo>
                  <a:lnTo>
                    <a:pt x="7597" y="3985"/>
                  </a:lnTo>
                  <a:lnTo>
                    <a:pt x="7607" y="3987"/>
                  </a:lnTo>
                  <a:lnTo>
                    <a:pt x="7635" y="3995"/>
                  </a:lnTo>
                  <a:lnTo>
                    <a:pt x="7644" y="3997"/>
                  </a:lnTo>
                  <a:lnTo>
                    <a:pt x="7672" y="4005"/>
                  </a:lnTo>
                  <a:lnTo>
                    <a:pt x="7681" y="4008"/>
                  </a:lnTo>
                  <a:lnTo>
                    <a:pt x="7709" y="4017"/>
                  </a:lnTo>
                  <a:lnTo>
                    <a:pt x="7718" y="4020"/>
                  </a:lnTo>
                  <a:lnTo>
                    <a:pt x="7746" y="4030"/>
                  </a:lnTo>
                  <a:lnTo>
                    <a:pt x="7754" y="4034"/>
                  </a:lnTo>
                  <a:lnTo>
                    <a:pt x="7781" y="4045"/>
                  </a:lnTo>
                  <a:lnTo>
                    <a:pt x="7790" y="4049"/>
                  </a:lnTo>
                  <a:lnTo>
                    <a:pt x="7817" y="4061"/>
                  </a:lnTo>
                  <a:lnTo>
                    <a:pt x="7825" y="4065"/>
                  </a:lnTo>
                  <a:lnTo>
                    <a:pt x="7851" y="4078"/>
                  </a:lnTo>
                  <a:lnTo>
                    <a:pt x="7860" y="4083"/>
                  </a:lnTo>
                  <a:lnTo>
                    <a:pt x="7886" y="4097"/>
                  </a:lnTo>
                  <a:lnTo>
                    <a:pt x="7894" y="4102"/>
                  </a:lnTo>
                  <a:lnTo>
                    <a:pt x="7919" y="4117"/>
                  </a:lnTo>
                  <a:lnTo>
                    <a:pt x="7927" y="4122"/>
                  </a:lnTo>
                  <a:lnTo>
                    <a:pt x="7952" y="4138"/>
                  </a:lnTo>
                  <a:lnTo>
                    <a:pt x="7960" y="4143"/>
                  </a:lnTo>
                  <a:lnTo>
                    <a:pt x="7984" y="4161"/>
                  </a:lnTo>
                  <a:lnTo>
                    <a:pt x="7991" y="4166"/>
                  </a:lnTo>
                  <a:lnTo>
                    <a:pt x="8015" y="4184"/>
                  </a:lnTo>
                  <a:lnTo>
                    <a:pt x="8022" y="4190"/>
                  </a:lnTo>
                  <a:lnTo>
                    <a:pt x="8045" y="4209"/>
                  </a:lnTo>
                  <a:lnTo>
                    <a:pt x="8052" y="4215"/>
                  </a:lnTo>
                  <a:lnTo>
                    <a:pt x="8074" y="4235"/>
                  </a:lnTo>
                  <a:lnTo>
                    <a:pt x="8081" y="4241"/>
                  </a:lnTo>
                  <a:lnTo>
                    <a:pt x="8102" y="4261"/>
                  </a:lnTo>
                  <a:lnTo>
                    <a:pt x="8109" y="4268"/>
                  </a:lnTo>
                  <a:lnTo>
                    <a:pt x="8129" y="4289"/>
                  </a:lnTo>
                  <a:lnTo>
                    <a:pt x="8135" y="4296"/>
                  </a:lnTo>
                  <a:lnTo>
                    <a:pt x="8155" y="4318"/>
                  </a:lnTo>
                  <a:lnTo>
                    <a:pt x="8161" y="4325"/>
                  </a:lnTo>
                  <a:lnTo>
                    <a:pt x="8180" y="4348"/>
                  </a:lnTo>
                  <a:lnTo>
                    <a:pt x="8186" y="4355"/>
                  </a:lnTo>
                  <a:lnTo>
                    <a:pt x="8204" y="4379"/>
                  </a:lnTo>
                  <a:lnTo>
                    <a:pt x="8209" y="4386"/>
                  </a:lnTo>
                  <a:lnTo>
                    <a:pt x="8227" y="4410"/>
                  </a:lnTo>
                  <a:lnTo>
                    <a:pt x="8232" y="4418"/>
                  </a:lnTo>
                  <a:lnTo>
                    <a:pt x="8248" y="4443"/>
                  </a:lnTo>
                  <a:lnTo>
                    <a:pt x="8253" y="4451"/>
                  </a:lnTo>
                  <a:lnTo>
                    <a:pt x="8268" y="4476"/>
                  </a:lnTo>
                  <a:lnTo>
                    <a:pt x="8273" y="4484"/>
                  </a:lnTo>
                  <a:lnTo>
                    <a:pt x="8287" y="4510"/>
                  </a:lnTo>
                  <a:lnTo>
                    <a:pt x="8292" y="4519"/>
                  </a:lnTo>
                  <a:lnTo>
                    <a:pt x="8305" y="4545"/>
                  </a:lnTo>
                  <a:lnTo>
                    <a:pt x="8309" y="4553"/>
                  </a:lnTo>
                  <a:lnTo>
                    <a:pt x="8321" y="4580"/>
                  </a:lnTo>
                  <a:lnTo>
                    <a:pt x="8325" y="4589"/>
                  </a:lnTo>
                  <a:lnTo>
                    <a:pt x="8336" y="4616"/>
                  </a:lnTo>
                  <a:lnTo>
                    <a:pt x="8340" y="4624"/>
                  </a:lnTo>
                  <a:lnTo>
                    <a:pt x="8350" y="4652"/>
                  </a:lnTo>
                  <a:lnTo>
                    <a:pt x="8353" y="4661"/>
                  </a:lnTo>
                  <a:lnTo>
                    <a:pt x="8362" y="4689"/>
                  </a:lnTo>
                  <a:lnTo>
                    <a:pt x="8365" y="4698"/>
                  </a:lnTo>
                  <a:lnTo>
                    <a:pt x="8373" y="4726"/>
                  </a:lnTo>
                  <a:lnTo>
                    <a:pt x="8375" y="4735"/>
                  </a:lnTo>
                  <a:lnTo>
                    <a:pt x="8383" y="4763"/>
                  </a:lnTo>
                  <a:lnTo>
                    <a:pt x="8385" y="4773"/>
                  </a:lnTo>
                  <a:lnTo>
                    <a:pt x="8391" y="4801"/>
                  </a:lnTo>
                  <a:lnTo>
                    <a:pt x="8392" y="4811"/>
                  </a:lnTo>
                  <a:lnTo>
                    <a:pt x="8397" y="4840"/>
                  </a:lnTo>
                  <a:lnTo>
                    <a:pt x="8399" y="4849"/>
                  </a:lnTo>
                  <a:lnTo>
                    <a:pt x="8403" y="4878"/>
                  </a:lnTo>
                  <a:lnTo>
                    <a:pt x="8404" y="4888"/>
                  </a:lnTo>
                  <a:lnTo>
                    <a:pt x="8407" y="4917"/>
                  </a:lnTo>
                  <a:lnTo>
                    <a:pt x="8407" y="4926"/>
                  </a:lnTo>
                  <a:lnTo>
                    <a:pt x="8409" y="4956"/>
                  </a:lnTo>
                  <a:lnTo>
                    <a:pt x="8409" y="4966"/>
                  </a:lnTo>
                  <a:lnTo>
                    <a:pt x="8410" y="4995"/>
                  </a:lnTo>
                  <a:lnTo>
                    <a:pt x="8410" y="5000"/>
                  </a:lnTo>
                  <a:lnTo>
                    <a:pt x="8410" y="8160"/>
                  </a:lnTo>
                  <a:lnTo>
                    <a:pt x="8410" y="8165"/>
                  </a:lnTo>
                  <a:lnTo>
                    <a:pt x="8409" y="8194"/>
                  </a:lnTo>
                  <a:lnTo>
                    <a:pt x="8409" y="8204"/>
                  </a:lnTo>
                  <a:lnTo>
                    <a:pt x="8407" y="8234"/>
                  </a:lnTo>
                  <a:lnTo>
                    <a:pt x="8407" y="8243"/>
                  </a:lnTo>
                  <a:lnTo>
                    <a:pt x="8404" y="8272"/>
                  </a:lnTo>
                  <a:lnTo>
                    <a:pt x="8403" y="8282"/>
                  </a:lnTo>
                  <a:lnTo>
                    <a:pt x="8399" y="8311"/>
                  </a:lnTo>
                  <a:lnTo>
                    <a:pt x="8397" y="8320"/>
                  </a:lnTo>
                  <a:lnTo>
                    <a:pt x="8392" y="8349"/>
                  </a:lnTo>
                  <a:lnTo>
                    <a:pt x="8391" y="8359"/>
                  </a:lnTo>
                  <a:lnTo>
                    <a:pt x="8385" y="8387"/>
                  </a:lnTo>
                  <a:lnTo>
                    <a:pt x="8383" y="8397"/>
                  </a:lnTo>
                  <a:lnTo>
                    <a:pt x="8375" y="8425"/>
                  </a:lnTo>
                  <a:lnTo>
                    <a:pt x="8373" y="8434"/>
                  </a:lnTo>
                  <a:lnTo>
                    <a:pt x="8365" y="8462"/>
                  </a:lnTo>
                  <a:lnTo>
                    <a:pt x="8362" y="8471"/>
                  </a:lnTo>
                  <a:lnTo>
                    <a:pt x="8353" y="8499"/>
                  </a:lnTo>
                  <a:lnTo>
                    <a:pt x="8350" y="8508"/>
                  </a:lnTo>
                  <a:lnTo>
                    <a:pt x="8340" y="8536"/>
                  </a:lnTo>
                  <a:lnTo>
                    <a:pt x="8336" y="8544"/>
                  </a:lnTo>
                  <a:lnTo>
                    <a:pt x="8325" y="8571"/>
                  </a:lnTo>
                  <a:lnTo>
                    <a:pt x="8321" y="8580"/>
                  </a:lnTo>
                  <a:lnTo>
                    <a:pt x="8309" y="8607"/>
                  </a:lnTo>
                  <a:lnTo>
                    <a:pt x="8305" y="8615"/>
                  </a:lnTo>
                  <a:lnTo>
                    <a:pt x="8292" y="8641"/>
                  </a:lnTo>
                  <a:lnTo>
                    <a:pt x="8287" y="8650"/>
                  </a:lnTo>
                  <a:lnTo>
                    <a:pt x="8273" y="8676"/>
                  </a:lnTo>
                  <a:lnTo>
                    <a:pt x="8268" y="8684"/>
                  </a:lnTo>
                  <a:lnTo>
                    <a:pt x="8253" y="8709"/>
                  </a:lnTo>
                  <a:lnTo>
                    <a:pt x="8248" y="8717"/>
                  </a:lnTo>
                  <a:lnTo>
                    <a:pt x="8232" y="8742"/>
                  </a:lnTo>
                  <a:lnTo>
                    <a:pt x="8227" y="8750"/>
                  </a:lnTo>
                  <a:lnTo>
                    <a:pt x="8209" y="8774"/>
                  </a:lnTo>
                  <a:lnTo>
                    <a:pt x="8204" y="8781"/>
                  </a:lnTo>
                  <a:lnTo>
                    <a:pt x="8186" y="8805"/>
                  </a:lnTo>
                  <a:lnTo>
                    <a:pt x="8180" y="8812"/>
                  </a:lnTo>
                  <a:lnTo>
                    <a:pt x="8161" y="8835"/>
                  </a:lnTo>
                  <a:lnTo>
                    <a:pt x="8155" y="8842"/>
                  </a:lnTo>
                  <a:lnTo>
                    <a:pt x="8135" y="8864"/>
                  </a:lnTo>
                  <a:lnTo>
                    <a:pt x="8129" y="8871"/>
                  </a:lnTo>
                  <a:lnTo>
                    <a:pt x="8109" y="8892"/>
                  </a:lnTo>
                  <a:lnTo>
                    <a:pt x="8102" y="8899"/>
                  </a:lnTo>
                  <a:lnTo>
                    <a:pt x="8081" y="8919"/>
                  </a:lnTo>
                  <a:lnTo>
                    <a:pt x="8074" y="8925"/>
                  </a:lnTo>
                  <a:lnTo>
                    <a:pt x="8052" y="8945"/>
                  </a:lnTo>
                  <a:lnTo>
                    <a:pt x="8045" y="8951"/>
                  </a:lnTo>
                  <a:lnTo>
                    <a:pt x="8022" y="8970"/>
                  </a:lnTo>
                  <a:lnTo>
                    <a:pt x="8015" y="8976"/>
                  </a:lnTo>
                  <a:lnTo>
                    <a:pt x="7991" y="8994"/>
                  </a:lnTo>
                  <a:lnTo>
                    <a:pt x="7984" y="8999"/>
                  </a:lnTo>
                  <a:lnTo>
                    <a:pt x="7960" y="9017"/>
                  </a:lnTo>
                  <a:lnTo>
                    <a:pt x="7952" y="9022"/>
                  </a:lnTo>
                  <a:lnTo>
                    <a:pt x="7927" y="9038"/>
                  </a:lnTo>
                  <a:lnTo>
                    <a:pt x="7919" y="9043"/>
                  </a:lnTo>
                  <a:lnTo>
                    <a:pt x="7894" y="9058"/>
                  </a:lnTo>
                  <a:lnTo>
                    <a:pt x="7886" y="9063"/>
                  </a:lnTo>
                  <a:lnTo>
                    <a:pt x="7860" y="9077"/>
                  </a:lnTo>
                  <a:lnTo>
                    <a:pt x="7851" y="9082"/>
                  </a:lnTo>
                  <a:lnTo>
                    <a:pt x="7825" y="9095"/>
                  </a:lnTo>
                  <a:lnTo>
                    <a:pt x="7817" y="9099"/>
                  </a:lnTo>
                  <a:lnTo>
                    <a:pt x="7790" y="9111"/>
                  </a:lnTo>
                  <a:lnTo>
                    <a:pt x="7781" y="9115"/>
                  </a:lnTo>
                  <a:lnTo>
                    <a:pt x="7754" y="9126"/>
                  </a:lnTo>
                  <a:lnTo>
                    <a:pt x="7746" y="9130"/>
                  </a:lnTo>
                  <a:lnTo>
                    <a:pt x="7718" y="9140"/>
                  </a:lnTo>
                  <a:lnTo>
                    <a:pt x="7709" y="9143"/>
                  </a:lnTo>
                  <a:lnTo>
                    <a:pt x="7681" y="9152"/>
                  </a:lnTo>
                  <a:lnTo>
                    <a:pt x="7672" y="9155"/>
                  </a:lnTo>
                  <a:lnTo>
                    <a:pt x="7644" y="9163"/>
                  </a:lnTo>
                  <a:lnTo>
                    <a:pt x="7635" y="9165"/>
                  </a:lnTo>
                  <a:lnTo>
                    <a:pt x="7607" y="9173"/>
                  </a:lnTo>
                  <a:lnTo>
                    <a:pt x="7597" y="9175"/>
                  </a:lnTo>
                  <a:lnTo>
                    <a:pt x="7569" y="9181"/>
                  </a:lnTo>
                  <a:lnTo>
                    <a:pt x="7559" y="9182"/>
                  </a:lnTo>
                  <a:lnTo>
                    <a:pt x="7530" y="9187"/>
                  </a:lnTo>
                  <a:lnTo>
                    <a:pt x="7521" y="9189"/>
                  </a:lnTo>
                  <a:lnTo>
                    <a:pt x="7492" y="9193"/>
                  </a:lnTo>
                  <a:lnTo>
                    <a:pt x="7482" y="9194"/>
                  </a:lnTo>
                  <a:lnTo>
                    <a:pt x="7453" y="9197"/>
                  </a:lnTo>
                  <a:lnTo>
                    <a:pt x="7444" y="9197"/>
                  </a:lnTo>
                  <a:lnTo>
                    <a:pt x="7414" y="9199"/>
                  </a:lnTo>
                  <a:lnTo>
                    <a:pt x="7404" y="9199"/>
                  </a:lnTo>
                  <a:lnTo>
                    <a:pt x="7375" y="9200"/>
                  </a:lnTo>
                  <a:lnTo>
                    <a:pt x="7370" y="9200"/>
                  </a:lnTo>
                  <a:lnTo>
                    <a:pt x="2630" y="9200"/>
                  </a:lnTo>
                  <a:lnTo>
                    <a:pt x="2625" y="9200"/>
                  </a:lnTo>
                  <a:lnTo>
                    <a:pt x="2596" y="9199"/>
                  </a:lnTo>
                  <a:lnTo>
                    <a:pt x="2586" y="9199"/>
                  </a:lnTo>
                  <a:lnTo>
                    <a:pt x="2556" y="9197"/>
                  </a:lnTo>
                  <a:lnTo>
                    <a:pt x="2547" y="9197"/>
                  </a:lnTo>
                  <a:lnTo>
                    <a:pt x="2518" y="9194"/>
                  </a:lnTo>
                  <a:lnTo>
                    <a:pt x="2508" y="9193"/>
                  </a:lnTo>
                  <a:lnTo>
                    <a:pt x="2479" y="9189"/>
                  </a:lnTo>
                  <a:lnTo>
                    <a:pt x="2470" y="9187"/>
                  </a:lnTo>
                  <a:lnTo>
                    <a:pt x="2441" y="9182"/>
                  </a:lnTo>
                  <a:lnTo>
                    <a:pt x="2431" y="9181"/>
                  </a:lnTo>
                  <a:lnTo>
                    <a:pt x="2403" y="9175"/>
                  </a:lnTo>
                  <a:lnTo>
                    <a:pt x="2393" y="9173"/>
                  </a:lnTo>
                  <a:lnTo>
                    <a:pt x="2365" y="9165"/>
                  </a:lnTo>
                  <a:lnTo>
                    <a:pt x="2356" y="9163"/>
                  </a:lnTo>
                  <a:lnTo>
                    <a:pt x="2328" y="9155"/>
                  </a:lnTo>
                  <a:lnTo>
                    <a:pt x="2319" y="9152"/>
                  </a:lnTo>
                  <a:lnTo>
                    <a:pt x="2291" y="9143"/>
                  </a:lnTo>
                  <a:lnTo>
                    <a:pt x="2282" y="9140"/>
                  </a:lnTo>
                  <a:lnTo>
                    <a:pt x="2254" y="9130"/>
                  </a:lnTo>
                  <a:lnTo>
                    <a:pt x="2246" y="9126"/>
                  </a:lnTo>
                  <a:lnTo>
                    <a:pt x="2219" y="9115"/>
                  </a:lnTo>
                  <a:lnTo>
                    <a:pt x="2210" y="9111"/>
                  </a:lnTo>
                  <a:lnTo>
                    <a:pt x="2183" y="9099"/>
                  </a:lnTo>
                  <a:lnTo>
                    <a:pt x="2175" y="9095"/>
                  </a:lnTo>
                  <a:lnTo>
                    <a:pt x="2149" y="9082"/>
                  </a:lnTo>
                  <a:lnTo>
                    <a:pt x="2140" y="9077"/>
                  </a:lnTo>
                  <a:lnTo>
                    <a:pt x="2114" y="9063"/>
                  </a:lnTo>
                  <a:lnTo>
                    <a:pt x="2106" y="9058"/>
                  </a:lnTo>
                  <a:lnTo>
                    <a:pt x="2081" y="9043"/>
                  </a:lnTo>
                  <a:lnTo>
                    <a:pt x="2073" y="9038"/>
                  </a:lnTo>
                  <a:lnTo>
                    <a:pt x="2048" y="9022"/>
                  </a:lnTo>
                  <a:lnTo>
                    <a:pt x="2040" y="9017"/>
                  </a:lnTo>
                  <a:lnTo>
                    <a:pt x="2016" y="8999"/>
                  </a:lnTo>
                  <a:lnTo>
                    <a:pt x="2009" y="8994"/>
                  </a:lnTo>
                  <a:lnTo>
                    <a:pt x="1985" y="8976"/>
                  </a:lnTo>
                  <a:lnTo>
                    <a:pt x="1978" y="8970"/>
                  </a:lnTo>
                  <a:lnTo>
                    <a:pt x="1955" y="8951"/>
                  </a:lnTo>
                  <a:lnTo>
                    <a:pt x="1948" y="8945"/>
                  </a:lnTo>
                  <a:lnTo>
                    <a:pt x="1926" y="8925"/>
                  </a:lnTo>
                  <a:lnTo>
                    <a:pt x="1919" y="8919"/>
                  </a:lnTo>
                  <a:lnTo>
                    <a:pt x="1898" y="8899"/>
                  </a:lnTo>
                  <a:lnTo>
                    <a:pt x="1891" y="8892"/>
                  </a:lnTo>
                  <a:lnTo>
                    <a:pt x="1871" y="8871"/>
                  </a:lnTo>
                  <a:lnTo>
                    <a:pt x="1865" y="8864"/>
                  </a:lnTo>
                  <a:lnTo>
                    <a:pt x="1845" y="8842"/>
                  </a:lnTo>
                  <a:lnTo>
                    <a:pt x="1839" y="8835"/>
                  </a:lnTo>
                  <a:lnTo>
                    <a:pt x="1820" y="8812"/>
                  </a:lnTo>
                  <a:lnTo>
                    <a:pt x="1814" y="8805"/>
                  </a:lnTo>
                  <a:lnTo>
                    <a:pt x="1796" y="8781"/>
                  </a:lnTo>
                  <a:lnTo>
                    <a:pt x="1791" y="8774"/>
                  </a:lnTo>
                  <a:lnTo>
                    <a:pt x="1773" y="8750"/>
                  </a:lnTo>
                  <a:lnTo>
                    <a:pt x="1768" y="8742"/>
                  </a:lnTo>
                  <a:lnTo>
                    <a:pt x="1752" y="8717"/>
                  </a:lnTo>
                  <a:lnTo>
                    <a:pt x="1747" y="8709"/>
                  </a:lnTo>
                  <a:lnTo>
                    <a:pt x="1732" y="8684"/>
                  </a:lnTo>
                  <a:lnTo>
                    <a:pt x="1727" y="8676"/>
                  </a:lnTo>
                  <a:lnTo>
                    <a:pt x="1713" y="8650"/>
                  </a:lnTo>
                  <a:lnTo>
                    <a:pt x="1708" y="8641"/>
                  </a:lnTo>
                  <a:lnTo>
                    <a:pt x="1695" y="8615"/>
                  </a:lnTo>
                  <a:lnTo>
                    <a:pt x="1691" y="8607"/>
                  </a:lnTo>
                  <a:lnTo>
                    <a:pt x="1679" y="8580"/>
                  </a:lnTo>
                  <a:lnTo>
                    <a:pt x="1675" y="8571"/>
                  </a:lnTo>
                  <a:lnTo>
                    <a:pt x="1664" y="8544"/>
                  </a:lnTo>
                  <a:lnTo>
                    <a:pt x="1660" y="8536"/>
                  </a:lnTo>
                  <a:lnTo>
                    <a:pt x="1650" y="8508"/>
                  </a:lnTo>
                  <a:lnTo>
                    <a:pt x="1647" y="8499"/>
                  </a:lnTo>
                  <a:lnTo>
                    <a:pt x="1638" y="8471"/>
                  </a:lnTo>
                  <a:lnTo>
                    <a:pt x="1635" y="8462"/>
                  </a:lnTo>
                  <a:lnTo>
                    <a:pt x="1627" y="8434"/>
                  </a:lnTo>
                  <a:lnTo>
                    <a:pt x="1625" y="8425"/>
                  </a:lnTo>
                  <a:lnTo>
                    <a:pt x="1617" y="8397"/>
                  </a:lnTo>
                  <a:lnTo>
                    <a:pt x="1615" y="8387"/>
                  </a:lnTo>
                  <a:lnTo>
                    <a:pt x="1609" y="8359"/>
                  </a:lnTo>
                  <a:lnTo>
                    <a:pt x="1608" y="8349"/>
                  </a:lnTo>
                  <a:lnTo>
                    <a:pt x="1603" y="8320"/>
                  </a:lnTo>
                  <a:lnTo>
                    <a:pt x="1601" y="8311"/>
                  </a:lnTo>
                  <a:lnTo>
                    <a:pt x="1597" y="8282"/>
                  </a:lnTo>
                  <a:lnTo>
                    <a:pt x="1596" y="8272"/>
                  </a:lnTo>
                  <a:lnTo>
                    <a:pt x="1593" y="8243"/>
                  </a:lnTo>
                  <a:lnTo>
                    <a:pt x="1593" y="8234"/>
                  </a:lnTo>
                  <a:lnTo>
                    <a:pt x="1591" y="8204"/>
                  </a:lnTo>
                  <a:lnTo>
                    <a:pt x="1591" y="8194"/>
                  </a:lnTo>
                  <a:lnTo>
                    <a:pt x="1590" y="8165"/>
                  </a:lnTo>
                  <a:lnTo>
                    <a:pt x="1590" y="8160"/>
                  </a:lnTo>
                  <a:lnTo>
                    <a:pt x="1590" y="5000"/>
                  </a:lnTo>
                  <a:lnTo>
                    <a:pt x="1590" y="4995"/>
                  </a:lnTo>
                  <a:lnTo>
                    <a:pt x="1591" y="4966"/>
                  </a:lnTo>
                  <a:lnTo>
                    <a:pt x="1591" y="4956"/>
                  </a:lnTo>
                  <a:lnTo>
                    <a:pt x="1593" y="4926"/>
                  </a:lnTo>
                  <a:lnTo>
                    <a:pt x="1593" y="4917"/>
                  </a:lnTo>
                  <a:lnTo>
                    <a:pt x="1596" y="4888"/>
                  </a:lnTo>
                  <a:lnTo>
                    <a:pt x="1597" y="4878"/>
                  </a:lnTo>
                  <a:lnTo>
                    <a:pt x="1601" y="4849"/>
                  </a:lnTo>
                  <a:lnTo>
                    <a:pt x="1603" y="4840"/>
                  </a:lnTo>
                  <a:lnTo>
                    <a:pt x="1608" y="4811"/>
                  </a:lnTo>
                  <a:lnTo>
                    <a:pt x="1609" y="4801"/>
                  </a:lnTo>
                  <a:lnTo>
                    <a:pt x="1615" y="4773"/>
                  </a:lnTo>
                  <a:lnTo>
                    <a:pt x="1617" y="4763"/>
                  </a:lnTo>
                  <a:lnTo>
                    <a:pt x="1625" y="4735"/>
                  </a:lnTo>
                  <a:lnTo>
                    <a:pt x="1627" y="4726"/>
                  </a:lnTo>
                  <a:lnTo>
                    <a:pt x="1635" y="4698"/>
                  </a:lnTo>
                  <a:lnTo>
                    <a:pt x="1638" y="4689"/>
                  </a:lnTo>
                  <a:lnTo>
                    <a:pt x="1647" y="4661"/>
                  </a:lnTo>
                  <a:lnTo>
                    <a:pt x="1650" y="4652"/>
                  </a:lnTo>
                  <a:lnTo>
                    <a:pt x="1660" y="4624"/>
                  </a:lnTo>
                  <a:lnTo>
                    <a:pt x="1664" y="4616"/>
                  </a:lnTo>
                  <a:lnTo>
                    <a:pt x="1675" y="4589"/>
                  </a:lnTo>
                  <a:lnTo>
                    <a:pt x="1679" y="4580"/>
                  </a:lnTo>
                  <a:lnTo>
                    <a:pt x="1691" y="4553"/>
                  </a:lnTo>
                  <a:lnTo>
                    <a:pt x="1695" y="4545"/>
                  </a:lnTo>
                  <a:lnTo>
                    <a:pt x="1708" y="4519"/>
                  </a:lnTo>
                  <a:lnTo>
                    <a:pt x="1713" y="4510"/>
                  </a:lnTo>
                  <a:lnTo>
                    <a:pt x="1727" y="4484"/>
                  </a:lnTo>
                  <a:lnTo>
                    <a:pt x="1732" y="4476"/>
                  </a:lnTo>
                  <a:lnTo>
                    <a:pt x="1747" y="4451"/>
                  </a:lnTo>
                  <a:lnTo>
                    <a:pt x="1752" y="4443"/>
                  </a:lnTo>
                  <a:lnTo>
                    <a:pt x="1768" y="4418"/>
                  </a:lnTo>
                  <a:lnTo>
                    <a:pt x="1773" y="4410"/>
                  </a:lnTo>
                  <a:lnTo>
                    <a:pt x="1791" y="4386"/>
                  </a:lnTo>
                  <a:lnTo>
                    <a:pt x="1796" y="4379"/>
                  </a:lnTo>
                  <a:lnTo>
                    <a:pt x="1814" y="4355"/>
                  </a:lnTo>
                  <a:lnTo>
                    <a:pt x="1820" y="4348"/>
                  </a:lnTo>
                  <a:lnTo>
                    <a:pt x="1839" y="4325"/>
                  </a:lnTo>
                  <a:lnTo>
                    <a:pt x="1845" y="4318"/>
                  </a:lnTo>
                  <a:lnTo>
                    <a:pt x="1865" y="4296"/>
                  </a:lnTo>
                  <a:lnTo>
                    <a:pt x="1871" y="4289"/>
                  </a:lnTo>
                  <a:lnTo>
                    <a:pt x="1891" y="4268"/>
                  </a:lnTo>
                  <a:lnTo>
                    <a:pt x="1898" y="4261"/>
                  </a:lnTo>
                  <a:lnTo>
                    <a:pt x="1919" y="4241"/>
                  </a:lnTo>
                  <a:lnTo>
                    <a:pt x="1926" y="4235"/>
                  </a:lnTo>
                  <a:lnTo>
                    <a:pt x="1948" y="4215"/>
                  </a:lnTo>
                  <a:lnTo>
                    <a:pt x="1955" y="4209"/>
                  </a:lnTo>
                  <a:lnTo>
                    <a:pt x="1978" y="4190"/>
                  </a:lnTo>
                  <a:lnTo>
                    <a:pt x="1985" y="4184"/>
                  </a:lnTo>
                  <a:lnTo>
                    <a:pt x="2009" y="4166"/>
                  </a:lnTo>
                  <a:lnTo>
                    <a:pt x="2016" y="4161"/>
                  </a:lnTo>
                  <a:lnTo>
                    <a:pt x="2040" y="4143"/>
                  </a:lnTo>
                  <a:lnTo>
                    <a:pt x="2048" y="4138"/>
                  </a:lnTo>
                  <a:lnTo>
                    <a:pt x="2073" y="4122"/>
                  </a:lnTo>
                  <a:lnTo>
                    <a:pt x="2081" y="4117"/>
                  </a:lnTo>
                  <a:lnTo>
                    <a:pt x="2106" y="4102"/>
                  </a:lnTo>
                  <a:lnTo>
                    <a:pt x="2114" y="4097"/>
                  </a:lnTo>
                  <a:lnTo>
                    <a:pt x="2140" y="4083"/>
                  </a:lnTo>
                  <a:lnTo>
                    <a:pt x="2149" y="4078"/>
                  </a:lnTo>
                  <a:lnTo>
                    <a:pt x="2175" y="4065"/>
                  </a:lnTo>
                  <a:lnTo>
                    <a:pt x="2183" y="4061"/>
                  </a:lnTo>
                  <a:lnTo>
                    <a:pt x="2210" y="4049"/>
                  </a:lnTo>
                  <a:lnTo>
                    <a:pt x="2219" y="4045"/>
                  </a:lnTo>
                  <a:lnTo>
                    <a:pt x="2246" y="4034"/>
                  </a:lnTo>
                  <a:lnTo>
                    <a:pt x="2254" y="4030"/>
                  </a:lnTo>
                  <a:lnTo>
                    <a:pt x="2282" y="4020"/>
                  </a:lnTo>
                  <a:lnTo>
                    <a:pt x="2291" y="4017"/>
                  </a:lnTo>
                  <a:lnTo>
                    <a:pt x="2319" y="4008"/>
                  </a:lnTo>
                  <a:lnTo>
                    <a:pt x="2328" y="4005"/>
                  </a:lnTo>
                  <a:lnTo>
                    <a:pt x="2356" y="3997"/>
                  </a:lnTo>
                  <a:lnTo>
                    <a:pt x="2365" y="3995"/>
                  </a:lnTo>
                  <a:lnTo>
                    <a:pt x="2393" y="3987"/>
                  </a:lnTo>
                  <a:lnTo>
                    <a:pt x="2403" y="3985"/>
                  </a:lnTo>
                  <a:lnTo>
                    <a:pt x="2431" y="3979"/>
                  </a:lnTo>
                  <a:lnTo>
                    <a:pt x="2441" y="3978"/>
                  </a:lnTo>
                  <a:lnTo>
                    <a:pt x="2470" y="3973"/>
                  </a:lnTo>
                  <a:lnTo>
                    <a:pt x="2479" y="3971"/>
                  </a:lnTo>
                  <a:lnTo>
                    <a:pt x="2508" y="3967"/>
                  </a:lnTo>
                  <a:lnTo>
                    <a:pt x="2518" y="3966"/>
                  </a:lnTo>
                  <a:lnTo>
                    <a:pt x="2547" y="3963"/>
                  </a:lnTo>
                  <a:lnTo>
                    <a:pt x="2556" y="3963"/>
                  </a:lnTo>
                  <a:lnTo>
                    <a:pt x="2586" y="3961"/>
                  </a:lnTo>
                  <a:lnTo>
                    <a:pt x="2596" y="3961"/>
                  </a:lnTo>
                  <a:lnTo>
                    <a:pt x="2625" y="3960"/>
                  </a:lnTo>
                  <a:lnTo>
                    <a:pt x="2630" y="3960"/>
                  </a:lnTo>
                  <a:lnTo>
                    <a:pt x="2907" y="3960"/>
                  </a:lnTo>
                  <a:lnTo>
                    <a:pt x="2907" y="2893"/>
                  </a:lnTo>
                  <a:lnTo>
                    <a:pt x="2907" y="2888"/>
                  </a:lnTo>
                  <a:lnTo>
                    <a:pt x="2908" y="2819"/>
                  </a:lnTo>
                  <a:lnTo>
                    <a:pt x="2909" y="2810"/>
                  </a:lnTo>
                  <a:lnTo>
                    <a:pt x="2913" y="2741"/>
                  </a:lnTo>
                  <a:lnTo>
                    <a:pt x="2913" y="2732"/>
                  </a:lnTo>
                  <a:lnTo>
                    <a:pt x="2920" y="2663"/>
                  </a:lnTo>
                  <a:lnTo>
                    <a:pt x="2921" y="2654"/>
                  </a:lnTo>
                  <a:lnTo>
                    <a:pt x="2930" y="2585"/>
                  </a:lnTo>
                  <a:lnTo>
                    <a:pt x="2931" y="2576"/>
                  </a:lnTo>
                  <a:lnTo>
                    <a:pt x="2943" y="2508"/>
                  </a:lnTo>
                  <a:lnTo>
                    <a:pt x="2944" y="2499"/>
                  </a:lnTo>
                  <a:lnTo>
                    <a:pt x="2958" y="2432"/>
                  </a:lnTo>
                  <a:lnTo>
                    <a:pt x="2961" y="2423"/>
                  </a:lnTo>
                  <a:lnTo>
                    <a:pt x="2977" y="2356"/>
                  </a:lnTo>
                  <a:lnTo>
                    <a:pt x="2980" y="2347"/>
                  </a:lnTo>
                  <a:lnTo>
                    <a:pt x="2999" y="2281"/>
                  </a:lnTo>
                  <a:lnTo>
                    <a:pt x="3001" y="2272"/>
                  </a:lnTo>
                  <a:lnTo>
                    <a:pt x="3023" y="2207"/>
                  </a:lnTo>
                  <a:lnTo>
                    <a:pt x="3026" y="2198"/>
                  </a:lnTo>
                  <a:lnTo>
                    <a:pt x="3050" y="2134"/>
                  </a:lnTo>
                  <a:lnTo>
                    <a:pt x="3053" y="2125"/>
                  </a:lnTo>
                  <a:lnTo>
                    <a:pt x="3080" y="2061"/>
                  </a:lnTo>
                  <a:lnTo>
                    <a:pt x="3083" y="2053"/>
                  </a:lnTo>
                  <a:lnTo>
                    <a:pt x="3112" y="1990"/>
                  </a:lnTo>
                  <a:lnTo>
                    <a:pt x="3116" y="1981"/>
                  </a:lnTo>
                  <a:lnTo>
                    <a:pt x="3147" y="1920"/>
                  </a:lnTo>
                  <a:lnTo>
                    <a:pt x="3152" y="1911"/>
                  </a:lnTo>
                  <a:lnTo>
                    <a:pt x="3185" y="1851"/>
                  </a:lnTo>
                  <a:lnTo>
                    <a:pt x="3189" y="1844"/>
                  </a:lnTo>
                  <a:lnTo>
                    <a:pt x="3225" y="1784"/>
                  </a:lnTo>
                  <a:lnTo>
                    <a:pt x="3230" y="1776"/>
                  </a:lnTo>
                  <a:lnTo>
                    <a:pt x="3268" y="1718"/>
                  </a:lnTo>
                  <a:lnTo>
                    <a:pt x="3273" y="1710"/>
                  </a:lnTo>
                  <a:lnTo>
                    <a:pt x="3313" y="1654"/>
                  </a:lnTo>
                  <a:lnTo>
                    <a:pt x="3319" y="1646"/>
                  </a:lnTo>
                  <a:lnTo>
                    <a:pt x="3361" y="1592"/>
                  </a:lnTo>
                  <a:lnTo>
                    <a:pt x="3366" y="1584"/>
                  </a:lnTo>
                  <a:lnTo>
                    <a:pt x="3410" y="1531"/>
                  </a:lnTo>
                  <a:lnTo>
                    <a:pt x="3416" y="1524"/>
                  </a:lnTo>
                  <a:lnTo>
                    <a:pt x="3462" y="1473"/>
                  </a:lnTo>
                  <a:lnTo>
                    <a:pt x="3469" y="1466"/>
                  </a:lnTo>
                  <a:lnTo>
                    <a:pt x="3516" y="1416"/>
                  </a:lnTo>
                  <a:lnTo>
                    <a:pt x="3523" y="1410"/>
                  </a:lnTo>
                  <a:lnTo>
                    <a:pt x="3572" y="1362"/>
                  </a:lnTo>
                  <a:lnTo>
                    <a:pt x="3579" y="1356"/>
                  </a:lnTo>
                  <a:lnTo>
                    <a:pt x="3631" y="1310"/>
                  </a:lnTo>
                  <a:lnTo>
                    <a:pt x="3638" y="1304"/>
                  </a:lnTo>
                  <a:lnTo>
                    <a:pt x="3691" y="1260"/>
                  </a:lnTo>
                  <a:lnTo>
                    <a:pt x="3698" y="1254"/>
                  </a:lnTo>
                  <a:lnTo>
                    <a:pt x="3752" y="1212"/>
                  </a:lnTo>
                  <a:lnTo>
                    <a:pt x="3760" y="1207"/>
                  </a:lnTo>
                  <a:lnTo>
                    <a:pt x="3816" y="1167"/>
                  </a:lnTo>
                  <a:lnTo>
                    <a:pt x="3824" y="1162"/>
                  </a:lnTo>
                  <a:lnTo>
                    <a:pt x="3882" y="1124"/>
                  </a:lnTo>
                  <a:lnTo>
                    <a:pt x="3890" y="1119"/>
                  </a:lnTo>
                  <a:lnTo>
                    <a:pt x="3949" y="1083"/>
                  </a:lnTo>
                  <a:lnTo>
                    <a:pt x="3957" y="1078"/>
                  </a:lnTo>
                  <a:lnTo>
                    <a:pt x="4018" y="1045"/>
                  </a:lnTo>
                  <a:lnTo>
                    <a:pt x="4026" y="1040"/>
                  </a:lnTo>
                  <a:lnTo>
                    <a:pt x="4088" y="1009"/>
                  </a:lnTo>
                  <a:lnTo>
                    <a:pt x="4096" y="1005"/>
                  </a:lnTo>
                  <a:lnTo>
                    <a:pt x="4159" y="976"/>
                  </a:lnTo>
                  <a:lnTo>
                    <a:pt x="4168" y="973"/>
                  </a:lnTo>
                  <a:lnTo>
                    <a:pt x="4231" y="946"/>
                  </a:lnTo>
                  <a:lnTo>
                    <a:pt x="4240" y="943"/>
                  </a:lnTo>
                  <a:lnTo>
                    <a:pt x="4305" y="919"/>
                  </a:lnTo>
                  <a:lnTo>
                    <a:pt x="4313" y="916"/>
                  </a:lnTo>
                  <a:lnTo>
                    <a:pt x="4379" y="894"/>
                  </a:lnTo>
                  <a:lnTo>
                    <a:pt x="4388" y="892"/>
                  </a:lnTo>
                  <a:lnTo>
                    <a:pt x="4454" y="873"/>
                  </a:lnTo>
                  <a:lnTo>
                    <a:pt x="4463" y="870"/>
                  </a:lnTo>
                  <a:lnTo>
                    <a:pt x="4529" y="854"/>
                  </a:lnTo>
                  <a:lnTo>
                    <a:pt x="4538" y="851"/>
                  </a:lnTo>
                  <a:lnTo>
                    <a:pt x="4606" y="837"/>
                  </a:lnTo>
                  <a:lnTo>
                    <a:pt x="4615" y="836"/>
                  </a:lnTo>
                  <a:lnTo>
                    <a:pt x="4683" y="824"/>
                  </a:lnTo>
                  <a:lnTo>
                    <a:pt x="4692" y="823"/>
                  </a:lnTo>
                  <a:lnTo>
                    <a:pt x="4760" y="814"/>
                  </a:lnTo>
                  <a:lnTo>
                    <a:pt x="4770" y="813"/>
                  </a:lnTo>
                  <a:lnTo>
                    <a:pt x="4838" y="806"/>
                  </a:lnTo>
                  <a:lnTo>
                    <a:pt x="4848" y="806"/>
                  </a:lnTo>
                  <a:lnTo>
                    <a:pt x="4917" y="802"/>
                  </a:lnTo>
                  <a:lnTo>
                    <a:pt x="4926" y="801"/>
                  </a:lnTo>
                  <a:lnTo>
                    <a:pt x="4995" y="800"/>
                  </a:lnTo>
                  <a:lnTo>
                    <a:pt x="5005" y="800"/>
                  </a:lnTo>
                  <a:lnTo>
                    <a:pt x="5074" y="801"/>
                  </a:lnTo>
                  <a:lnTo>
                    <a:pt x="5083" y="802"/>
                  </a:lnTo>
                  <a:lnTo>
                    <a:pt x="5152" y="806"/>
                  </a:lnTo>
                  <a:lnTo>
                    <a:pt x="5162" y="806"/>
                  </a:lnTo>
                  <a:lnTo>
                    <a:pt x="5230" y="813"/>
                  </a:lnTo>
                  <a:lnTo>
                    <a:pt x="5240" y="814"/>
                  </a:lnTo>
                  <a:lnTo>
                    <a:pt x="5308" y="823"/>
                  </a:lnTo>
                  <a:lnTo>
                    <a:pt x="5317" y="824"/>
                  </a:lnTo>
                  <a:lnTo>
                    <a:pt x="5385" y="836"/>
                  </a:lnTo>
                  <a:lnTo>
                    <a:pt x="5394" y="837"/>
                  </a:lnTo>
                  <a:lnTo>
                    <a:pt x="5462" y="851"/>
                  </a:lnTo>
                  <a:lnTo>
                    <a:pt x="5471" y="854"/>
                  </a:lnTo>
                  <a:lnTo>
                    <a:pt x="5537" y="870"/>
                  </a:lnTo>
                  <a:lnTo>
                    <a:pt x="5546" y="873"/>
                  </a:lnTo>
                  <a:lnTo>
                    <a:pt x="5612" y="892"/>
                  </a:lnTo>
                  <a:lnTo>
                    <a:pt x="5621" y="894"/>
                  </a:lnTo>
                  <a:lnTo>
                    <a:pt x="5687" y="916"/>
                  </a:lnTo>
                  <a:lnTo>
                    <a:pt x="5695" y="919"/>
                  </a:lnTo>
                  <a:lnTo>
                    <a:pt x="5760" y="943"/>
                  </a:lnTo>
                  <a:lnTo>
                    <a:pt x="5769" y="946"/>
                  </a:lnTo>
                  <a:lnTo>
                    <a:pt x="5832" y="973"/>
                  </a:lnTo>
                  <a:lnTo>
                    <a:pt x="5841" y="976"/>
                  </a:lnTo>
                  <a:lnTo>
                    <a:pt x="5904" y="1005"/>
                  </a:lnTo>
                  <a:lnTo>
                    <a:pt x="5912" y="1009"/>
                  </a:lnTo>
                  <a:lnTo>
                    <a:pt x="5974" y="1040"/>
                  </a:lnTo>
                  <a:lnTo>
                    <a:pt x="5982" y="1045"/>
                  </a:lnTo>
                  <a:lnTo>
                    <a:pt x="6043" y="1078"/>
                  </a:lnTo>
                  <a:lnTo>
                    <a:pt x="6051" y="1083"/>
                  </a:lnTo>
                  <a:lnTo>
                    <a:pt x="6110" y="1119"/>
                  </a:lnTo>
                  <a:lnTo>
                    <a:pt x="6118" y="1124"/>
                  </a:lnTo>
                  <a:lnTo>
                    <a:pt x="6176" y="1162"/>
                  </a:lnTo>
                  <a:lnTo>
                    <a:pt x="6184" y="1167"/>
                  </a:lnTo>
                  <a:lnTo>
                    <a:pt x="6240" y="1207"/>
                  </a:lnTo>
                  <a:lnTo>
                    <a:pt x="6248" y="1212"/>
                  </a:lnTo>
                  <a:lnTo>
                    <a:pt x="6302" y="1254"/>
                  </a:lnTo>
                  <a:lnTo>
                    <a:pt x="6309" y="1260"/>
                  </a:lnTo>
                  <a:lnTo>
                    <a:pt x="6362" y="1304"/>
                  </a:lnTo>
                  <a:lnTo>
                    <a:pt x="6369" y="1310"/>
                  </a:lnTo>
                  <a:lnTo>
                    <a:pt x="6421" y="1356"/>
                  </a:lnTo>
                  <a:lnTo>
                    <a:pt x="6428" y="1362"/>
                  </a:lnTo>
                  <a:lnTo>
                    <a:pt x="6477" y="1410"/>
                  </a:lnTo>
                  <a:lnTo>
                    <a:pt x="6484" y="1416"/>
                  </a:lnTo>
                  <a:lnTo>
                    <a:pt x="6531" y="1466"/>
                  </a:lnTo>
                  <a:lnTo>
                    <a:pt x="6538" y="1473"/>
                  </a:lnTo>
                  <a:lnTo>
                    <a:pt x="6584" y="1524"/>
                  </a:lnTo>
                  <a:lnTo>
                    <a:pt x="6590" y="1531"/>
                  </a:lnTo>
                  <a:lnTo>
                    <a:pt x="6634" y="1584"/>
                  </a:lnTo>
                  <a:lnTo>
                    <a:pt x="6639" y="1592"/>
                  </a:lnTo>
                  <a:lnTo>
                    <a:pt x="6681" y="1646"/>
                  </a:lnTo>
                  <a:lnTo>
                    <a:pt x="6687" y="1654"/>
                  </a:lnTo>
                  <a:lnTo>
                    <a:pt x="6727" y="1710"/>
                  </a:lnTo>
                  <a:lnTo>
                    <a:pt x="6732" y="1718"/>
                  </a:lnTo>
                  <a:lnTo>
                    <a:pt x="6770" y="1776"/>
                  </a:lnTo>
                  <a:lnTo>
                    <a:pt x="6775" y="1784"/>
                  </a:lnTo>
                  <a:lnTo>
                    <a:pt x="6811" y="1844"/>
                  </a:lnTo>
                  <a:lnTo>
                    <a:pt x="6815" y="1851"/>
                  </a:lnTo>
                  <a:lnTo>
                    <a:pt x="6848" y="1911"/>
                  </a:lnTo>
                  <a:lnTo>
                    <a:pt x="6853" y="1920"/>
                  </a:lnTo>
                  <a:lnTo>
                    <a:pt x="6884" y="1981"/>
                  </a:lnTo>
                  <a:lnTo>
                    <a:pt x="6888" y="1990"/>
                  </a:lnTo>
                  <a:lnTo>
                    <a:pt x="6917" y="2053"/>
                  </a:lnTo>
                  <a:lnTo>
                    <a:pt x="6920" y="2061"/>
                  </a:lnTo>
                  <a:lnTo>
                    <a:pt x="6947" y="2125"/>
                  </a:lnTo>
                  <a:lnTo>
                    <a:pt x="6950" y="2134"/>
                  </a:lnTo>
                  <a:lnTo>
                    <a:pt x="6974" y="2198"/>
                  </a:lnTo>
                  <a:lnTo>
                    <a:pt x="6977" y="2207"/>
                  </a:lnTo>
                  <a:lnTo>
                    <a:pt x="6999" y="2272"/>
                  </a:lnTo>
                  <a:lnTo>
                    <a:pt x="7001" y="2281"/>
                  </a:lnTo>
                  <a:lnTo>
                    <a:pt x="7020" y="2347"/>
                  </a:lnTo>
                  <a:lnTo>
                    <a:pt x="7023" y="2356"/>
                  </a:lnTo>
                  <a:lnTo>
                    <a:pt x="7039" y="2423"/>
                  </a:lnTo>
                  <a:lnTo>
                    <a:pt x="7042" y="2432"/>
                  </a:lnTo>
                  <a:lnTo>
                    <a:pt x="7056" y="2499"/>
                  </a:lnTo>
                  <a:lnTo>
                    <a:pt x="7057" y="2508"/>
                  </a:lnTo>
                  <a:lnTo>
                    <a:pt x="7069" y="2576"/>
                  </a:lnTo>
                  <a:lnTo>
                    <a:pt x="7070" y="2585"/>
                  </a:lnTo>
                  <a:lnTo>
                    <a:pt x="7079" y="2654"/>
                  </a:lnTo>
                  <a:lnTo>
                    <a:pt x="7080" y="2663"/>
                  </a:lnTo>
                  <a:lnTo>
                    <a:pt x="7087" y="2732"/>
                  </a:lnTo>
                  <a:lnTo>
                    <a:pt x="7087" y="2741"/>
                  </a:lnTo>
                  <a:lnTo>
                    <a:pt x="7091" y="2810"/>
                  </a:lnTo>
                  <a:lnTo>
                    <a:pt x="7092" y="2819"/>
                  </a:lnTo>
                  <a:lnTo>
                    <a:pt x="7093" y="2888"/>
                  </a:lnTo>
                  <a:lnTo>
                    <a:pt x="7093" y="2893"/>
                  </a:lnTo>
                  <a:close/>
                  <a:moveTo>
                    <a:pt x="7390" y="4460"/>
                  </a:moveTo>
                  <a:lnTo>
                    <a:pt x="7368" y="4460"/>
                  </a:lnTo>
                  <a:lnTo>
                    <a:pt x="6843" y="4460"/>
                  </a:lnTo>
                  <a:lnTo>
                    <a:pt x="3157" y="4460"/>
                  </a:lnTo>
                  <a:lnTo>
                    <a:pt x="2632" y="4460"/>
                  </a:lnTo>
                  <a:lnTo>
                    <a:pt x="2610" y="4460"/>
                  </a:lnTo>
                  <a:lnTo>
                    <a:pt x="2590" y="4462"/>
                  </a:lnTo>
                  <a:lnTo>
                    <a:pt x="2569" y="4463"/>
                  </a:lnTo>
                  <a:lnTo>
                    <a:pt x="2550" y="4466"/>
                  </a:lnTo>
                  <a:lnTo>
                    <a:pt x="2530" y="4470"/>
                  </a:lnTo>
                  <a:lnTo>
                    <a:pt x="2510" y="4474"/>
                  </a:lnTo>
                  <a:lnTo>
                    <a:pt x="2490" y="4479"/>
                  </a:lnTo>
                  <a:lnTo>
                    <a:pt x="2471" y="4484"/>
                  </a:lnTo>
                  <a:lnTo>
                    <a:pt x="2452" y="4491"/>
                  </a:lnTo>
                  <a:lnTo>
                    <a:pt x="2433" y="4498"/>
                  </a:lnTo>
                  <a:lnTo>
                    <a:pt x="2414" y="4505"/>
                  </a:lnTo>
                  <a:lnTo>
                    <a:pt x="2396" y="4514"/>
                  </a:lnTo>
                  <a:lnTo>
                    <a:pt x="2378" y="4523"/>
                  </a:lnTo>
                  <a:lnTo>
                    <a:pt x="2360" y="4533"/>
                  </a:lnTo>
                  <a:lnTo>
                    <a:pt x="2342" y="4543"/>
                  </a:lnTo>
                  <a:lnTo>
                    <a:pt x="2326" y="4554"/>
                  </a:lnTo>
                  <a:lnTo>
                    <a:pt x="2309" y="4566"/>
                  </a:lnTo>
                  <a:lnTo>
                    <a:pt x="2293" y="4578"/>
                  </a:lnTo>
                  <a:lnTo>
                    <a:pt x="2278" y="4591"/>
                  </a:lnTo>
                  <a:lnTo>
                    <a:pt x="2263" y="4604"/>
                  </a:lnTo>
                  <a:lnTo>
                    <a:pt x="2248" y="4618"/>
                  </a:lnTo>
                  <a:lnTo>
                    <a:pt x="2234" y="4633"/>
                  </a:lnTo>
                  <a:lnTo>
                    <a:pt x="2221" y="4648"/>
                  </a:lnTo>
                  <a:lnTo>
                    <a:pt x="2208" y="4663"/>
                  </a:lnTo>
                  <a:lnTo>
                    <a:pt x="2196" y="4679"/>
                  </a:lnTo>
                  <a:lnTo>
                    <a:pt x="2184" y="4696"/>
                  </a:lnTo>
                  <a:lnTo>
                    <a:pt x="2173" y="4712"/>
                  </a:lnTo>
                  <a:lnTo>
                    <a:pt x="2163" y="4730"/>
                  </a:lnTo>
                  <a:lnTo>
                    <a:pt x="2153" y="4748"/>
                  </a:lnTo>
                  <a:lnTo>
                    <a:pt x="2144" y="4766"/>
                  </a:lnTo>
                  <a:lnTo>
                    <a:pt x="2135" y="4784"/>
                  </a:lnTo>
                  <a:lnTo>
                    <a:pt x="2128" y="4803"/>
                  </a:lnTo>
                  <a:lnTo>
                    <a:pt x="2121" y="4822"/>
                  </a:lnTo>
                  <a:lnTo>
                    <a:pt x="2114" y="4841"/>
                  </a:lnTo>
                  <a:lnTo>
                    <a:pt x="2109" y="4860"/>
                  </a:lnTo>
                  <a:lnTo>
                    <a:pt x="2104" y="4880"/>
                  </a:lnTo>
                  <a:lnTo>
                    <a:pt x="2100" y="4900"/>
                  </a:lnTo>
                  <a:lnTo>
                    <a:pt x="2096" y="4920"/>
                  </a:lnTo>
                  <a:lnTo>
                    <a:pt x="2093" y="4939"/>
                  </a:lnTo>
                  <a:lnTo>
                    <a:pt x="2092" y="4960"/>
                  </a:lnTo>
                  <a:lnTo>
                    <a:pt x="2090" y="4980"/>
                  </a:lnTo>
                  <a:lnTo>
                    <a:pt x="2090" y="5002"/>
                  </a:lnTo>
                  <a:lnTo>
                    <a:pt x="2090" y="8158"/>
                  </a:lnTo>
                  <a:lnTo>
                    <a:pt x="2090" y="8180"/>
                  </a:lnTo>
                  <a:lnTo>
                    <a:pt x="2092" y="8200"/>
                  </a:lnTo>
                  <a:lnTo>
                    <a:pt x="2093" y="8221"/>
                  </a:lnTo>
                  <a:lnTo>
                    <a:pt x="2096" y="8240"/>
                  </a:lnTo>
                  <a:lnTo>
                    <a:pt x="2100" y="8260"/>
                  </a:lnTo>
                  <a:lnTo>
                    <a:pt x="2104" y="8280"/>
                  </a:lnTo>
                  <a:lnTo>
                    <a:pt x="2109" y="8300"/>
                  </a:lnTo>
                  <a:lnTo>
                    <a:pt x="2114" y="8319"/>
                  </a:lnTo>
                  <a:lnTo>
                    <a:pt x="2121" y="8338"/>
                  </a:lnTo>
                  <a:lnTo>
                    <a:pt x="2128" y="8357"/>
                  </a:lnTo>
                  <a:lnTo>
                    <a:pt x="2135" y="8376"/>
                  </a:lnTo>
                  <a:lnTo>
                    <a:pt x="2144" y="8394"/>
                  </a:lnTo>
                  <a:lnTo>
                    <a:pt x="2153" y="8412"/>
                  </a:lnTo>
                  <a:lnTo>
                    <a:pt x="2163" y="8430"/>
                  </a:lnTo>
                  <a:lnTo>
                    <a:pt x="2173" y="8448"/>
                  </a:lnTo>
                  <a:lnTo>
                    <a:pt x="2184" y="8464"/>
                  </a:lnTo>
                  <a:lnTo>
                    <a:pt x="2196" y="8481"/>
                  </a:lnTo>
                  <a:lnTo>
                    <a:pt x="2208" y="8497"/>
                  </a:lnTo>
                  <a:lnTo>
                    <a:pt x="2221" y="8512"/>
                  </a:lnTo>
                  <a:lnTo>
                    <a:pt x="2234" y="8527"/>
                  </a:lnTo>
                  <a:lnTo>
                    <a:pt x="2248" y="8542"/>
                  </a:lnTo>
                  <a:lnTo>
                    <a:pt x="2263" y="8556"/>
                  </a:lnTo>
                  <a:lnTo>
                    <a:pt x="2278" y="8569"/>
                  </a:lnTo>
                  <a:lnTo>
                    <a:pt x="2293" y="8582"/>
                  </a:lnTo>
                  <a:lnTo>
                    <a:pt x="2309" y="8594"/>
                  </a:lnTo>
                  <a:lnTo>
                    <a:pt x="2326" y="8606"/>
                  </a:lnTo>
                  <a:lnTo>
                    <a:pt x="2342" y="8617"/>
                  </a:lnTo>
                  <a:lnTo>
                    <a:pt x="2360" y="8627"/>
                  </a:lnTo>
                  <a:lnTo>
                    <a:pt x="2378" y="8637"/>
                  </a:lnTo>
                  <a:lnTo>
                    <a:pt x="2396" y="8646"/>
                  </a:lnTo>
                  <a:lnTo>
                    <a:pt x="2414" y="8655"/>
                  </a:lnTo>
                  <a:lnTo>
                    <a:pt x="2433" y="8662"/>
                  </a:lnTo>
                  <a:lnTo>
                    <a:pt x="2452" y="8669"/>
                  </a:lnTo>
                  <a:lnTo>
                    <a:pt x="2471" y="8676"/>
                  </a:lnTo>
                  <a:lnTo>
                    <a:pt x="2490" y="8681"/>
                  </a:lnTo>
                  <a:lnTo>
                    <a:pt x="2510" y="8686"/>
                  </a:lnTo>
                  <a:lnTo>
                    <a:pt x="2530" y="8690"/>
                  </a:lnTo>
                  <a:lnTo>
                    <a:pt x="2550" y="8694"/>
                  </a:lnTo>
                  <a:lnTo>
                    <a:pt x="2569" y="8697"/>
                  </a:lnTo>
                  <a:lnTo>
                    <a:pt x="2590" y="8698"/>
                  </a:lnTo>
                  <a:lnTo>
                    <a:pt x="2610" y="8700"/>
                  </a:lnTo>
                  <a:lnTo>
                    <a:pt x="2632" y="8700"/>
                  </a:lnTo>
                  <a:lnTo>
                    <a:pt x="7368" y="8700"/>
                  </a:lnTo>
                  <a:lnTo>
                    <a:pt x="7390" y="8700"/>
                  </a:lnTo>
                  <a:lnTo>
                    <a:pt x="7410" y="8698"/>
                  </a:lnTo>
                  <a:lnTo>
                    <a:pt x="7431" y="8697"/>
                  </a:lnTo>
                  <a:lnTo>
                    <a:pt x="7450" y="8694"/>
                  </a:lnTo>
                  <a:lnTo>
                    <a:pt x="7470" y="8690"/>
                  </a:lnTo>
                  <a:lnTo>
                    <a:pt x="7490" y="8686"/>
                  </a:lnTo>
                  <a:lnTo>
                    <a:pt x="7510" y="8681"/>
                  </a:lnTo>
                  <a:lnTo>
                    <a:pt x="7529" y="8676"/>
                  </a:lnTo>
                  <a:lnTo>
                    <a:pt x="7548" y="8669"/>
                  </a:lnTo>
                  <a:lnTo>
                    <a:pt x="7567" y="8662"/>
                  </a:lnTo>
                  <a:lnTo>
                    <a:pt x="7586" y="8655"/>
                  </a:lnTo>
                  <a:lnTo>
                    <a:pt x="7604" y="8646"/>
                  </a:lnTo>
                  <a:lnTo>
                    <a:pt x="7622" y="8637"/>
                  </a:lnTo>
                  <a:lnTo>
                    <a:pt x="7640" y="8627"/>
                  </a:lnTo>
                  <a:lnTo>
                    <a:pt x="7658" y="8617"/>
                  </a:lnTo>
                  <a:lnTo>
                    <a:pt x="7674" y="8606"/>
                  </a:lnTo>
                  <a:lnTo>
                    <a:pt x="7691" y="8594"/>
                  </a:lnTo>
                  <a:lnTo>
                    <a:pt x="7707" y="8582"/>
                  </a:lnTo>
                  <a:lnTo>
                    <a:pt x="7722" y="8569"/>
                  </a:lnTo>
                  <a:lnTo>
                    <a:pt x="7737" y="8556"/>
                  </a:lnTo>
                  <a:lnTo>
                    <a:pt x="7752" y="8542"/>
                  </a:lnTo>
                  <a:lnTo>
                    <a:pt x="7766" y="8527"/>
                  </a:lnTo>
                  <a:lnTo>
                    <a:pt x="7779" y="8512"/>
                  </a:lnTo>
                  <a:lnTo>
                    <a:pt x="7792" y="8497"/>
                  </a:lnTo>
                  <a:lnTo>
                    <a:pt x="7804" y="8481"/>
                  </a:lnTo>
                  <a:lnTo>
                    <a:pt x="7816" y="8464"/>
                  </a:lnTo>
                  <a:lnTo>
                    <a:pt x="7827" y="8448"/>
                  </a:lnTo>
                  <a:lnTo>
                    <a:pt x="7837" y="8430"/>
                  </a:lnTo>
                  <a:lnTo>
                    <a:pt x="7847" y="8412"/>
                  </a:lnTo>
                  <a:lnTo>
                    <a:pt x="7856" y="8394"/>
                  </a:lnTo>
                  <a:lnTo>
                    <a:pt x="7865" y="8376"/>
                  </a:lnTo>
                  <a:lnTo>
                    <a:pt x="7872" y="8357"/>
                  </a:lnTo>
                  <a:lnTo>
                    <a:pt x="7879" y="8338"/>
                  </a:lnTo>
                  <a:lnTo>
                    <a:pt x="7886" y="8319"/>
                  </a:lnTo>
                  <a:lnTo>
                    <a:pt x="7891" y="8300"/>
                  </a:lnTo>
                  <a:lnTo>
                    <a:pt x="7896" y="8280"/>
                  </a:lnTo>
                  <a:lnTo>
                    <a:pt x="7900" y="8260"/>
                  </a:lnTo>
                  <a:lnTo>
                    <a:pt x="7904" y="8240"/>
                  </a:lnTo>
                  <a:lnTo>
                    <a:pt x="7907" y="8221"/>
                  </a:lnTo>
                  <a:lnTo>
                    <a:pt x="7908" y="8200"/>
                  </a:lnTo>
                  <a:lnTo>
                    <a:pt x="7910" y="8180"/>
                  </a:lnTo>
                  <a:lnTo>
                    <a:pt x="7910" y="8158"/>
                  </a:lnTo>
                  <a:lnTo>
                    <a:pt x="7910" y="5002"/>
                  </a:lnTo>
                  <a:lnTo>
                    <a:pt x="7910" y="4980"/>
                  </a:lnTo>
                  <a:lnTo>
                    <a:pt x="7908" y="4960"/>
                  </a:lnTo>
                  <a:lnTo>
                    <a:pt x="7907" y="4939"/>
                  </a:lnTo>
                  <a:lnTo>
                    <a:pt x="7904" y="4920"/>
                  </a:lnTo>
                  <a:lnTo>
                    <a:pt x="7900" y="4900"/>
                  </a:lnTo>
                  <a:lnTo>
                    <a:pt x="7896" y="4880"/>
                  </a:lnTo>
                  <a:lnTo>
                    <a:pt x="7891" y="4860"/>
                  </a:lnTo>
                  <a:lnTo>
                    <a:pt x="7886" y="4841"/>
                  </a:lnTo>
                  <a:lnTo>
                    <a:pt x="7879" y="4822"/>
                  </a:lnTo>
                  <a:lnTo>
                    <a:pt x="7872" y="4803"/>
                  </a:lnTo>
                  <a:lnTo>
                    <a:pt x="7865" y="4784"/>
                  </a:lnTo>
                  <a:lnTo>
                    <a:pt x="7856" y="4766"/>
                  </a:lnTo>
                  <a:lnTo>
                    <a:pt x="7847" y="4748"/>
                  </a:lnTo>
                  <a:lnTo>
                    <a:pt x="7837" y="4730"/>
                  </a:lnTo>
                  <a:lnTo>
                    <a:pt x="7827" y="4712"/>
                  </a:lnTo>
                  <a:lnTo>
                    <a:pt x="7816" y="4696"/>
                  </a:lnTo>
                  <a:lnTo>
                    <a:pt x="7804" y="4679"/>
                  </a:lnTo>
                  <a:lnTo>
                    <a:pt x="7792" y="4663"/>
                  </a:lnTo>
                  <a:lnTo>
                    <a:pt x="7779" y="4648"/>
                  </a:lnTo>
                  <a:lnTo>
                    <a:pt x="7766" y="4633"/>
                  </a:lnTo>
                  <a:lnTo>
                    <a:pt x="7752" y="4618"/>
                  </a:lnTo>
                  <a:lnTo>
                    <a:pt x="7737" y="4604"/>
                  </a:lnTo>
                  <a:lnTo>
                    <a:pt x="7722" y="4591"/>
                  </a:lnTo>
                  <a:lnTo>
                    <a:pt x="7707" y="4578"/>
                  </a:lnTo>
                  <a:lnTo>
                    <a:pt x="7691" y="4566"/>
                  </a:lnTo>
                  <a:lnTo>
                    <a:pt x="7674" y="4554"/>
                  </a:lnTo>
                  <a:lnTo>
                    <a:pt x="7658" y="4543"/>
                  </a:lnTo>
                  <a:lnTo>
                    <a:pt x="7640" y="4533"/>
                  </a:lnTo>
                  <a:lnTo>
                    <a:pt x="7622" y="4523"/>
                  </a:lnTo>
                  <a:lnTo>
                    <a:pt x="7604" y="4514"/>
                  </a:lnTo>
                  <a:lnTo>
                    <a:pt x="7586" y="4505"/>
                  </a:lnTo>
                  <a:lnTo>
                    <a:pt x="7567" y="4498"/>
                  </a:lnTo>
                  <a:lnTo>
                    <a:pt x="7548" y="4491"/>
                  </a:lnTo>
                  <a:lnTo>
                    <a:pt x="7529" y="4484"/>
                  </a:lnTo>
                  <a:lnTo>
                    <a:pt x="7510" y="4479"/>
                  </a:lnTo>
                  <a:lnTo>
                    <a:pt x="7490" y="4474"/>
                  </a:lnTo>
                  <a:lnTo>
                    <a:pt x="7470" y="4470"/>
                  </a:lnTo>
                  <a:lnTo>
                    <a:pt x="7450" y="4466"/>
                  </a:lnTo>
                  <a:lnTo>
                    <a:pt x="7431" y="4463"/>
                  </a:lnTo>
                  <a:lnTo>
                    <a:pt x="7410" y="4462"/>
                  </a:lnTo>
                  <a:lnTo>
                    <a:pt x="7390" y="4460"/>
                  </a:lnTo>
                  <a:close/>
                  <a:moveTo>
                    <a:pt x="3408" y="2833"/>
                  </a:moveTo>
                  <a:lnTo>
                    <a:pt x="3407" y="2895"/>
                  </a:lnTo>
                  <a:lnTo>
                    <a:pt x="3407" y="3960"/>
                  </a:lnTo>
                  <a:lnTo>
                    <a:pt x="6593" y="3960"/>
                  </a:lnTo>
                  <a:lnTo>
                    <a:pt x="6593" y="2895"/>
                  </a:lnTo>
                  <a:lnTo>
                    <a:pt x="6592" y="2833"/>
                  </a:lnTo>
                  <a:lnTo>
                    <a:pt x="6588" y="2774"/>
                  </a:lnTo>
                  <a:lnTo>
                    <a:pt x="6583" y="2714"/>
                  </a:lnTo>
                  <a:lnTo>
                    <a:pt x="6575" y="2655"/>
                  </a:lnTo>
                  <a:lnTo>
                    <a:pt x="6565" y="2597"/>
                  </a:lnTo>
                  <a:lnTo>
                    <a:pt x="6553" y="2539"/>
                  </a:lnTo>
                  <a:lnTo>
                    <a:pt x="6539" y="2481"/>
                  </a:lnTo>
                  <a:lnTo>
                    <a:pt x="6522" y="2424"/>
                  </a:lnTo>
                  <a:lnTo>
                    <a:pt x="6504" y="2368"/>
                  </a:lnTo>
                  <a:lnTo>
                    <a:pt x="6483" y="2312"/>
                  </a:lnTo>
                  <a:lnTo>
                    <a:pt x="6460" y="2257"/>
                  </a:lnTo>
                  <a:lnTo>
                    <a:pt x="6435" y="2203"/>
                  </a:lnTo>
                  <a:lnTo>
                    <a:pt x="6409" y="2150"/>
                  </a:lnTo>
                  <a:lnTo>
                    <a:pt x="6379" y="2097"/>
                  </a:lnTo>
                  <a:lnTo>
                    <a:pt x="6348" y="2045"/>
                  </a:lnTo>
                  <a:lnTo>
                    <a:pt x="6316" y="1995"/>
                  </a:lnTo>
                  <a:lnTo>
                    <a:pt x="6281" y="1947"/>
                  </a:lnTo>
                  <a:lnTo>
                    <a:pt x="6245" y="1899"/>
                  </a:lnTo>
                  <a:lnTo>
                    <a:pt x="6207" y="1854"/>
                  </a:lnTo>
                  <a:lnTo>
                    <a:pt x="6168" y="1809"/>
                  </a:lnTo>
                  <a:lnTo>
                    <a:pt x="6127" y="1767"/>
                  </a:lnTo>
                  <a:lnTo>
                    <a:pt x="6084" y="1726"/>
                  </a:lnTo>
                  <a:lnTo>
                    <a:pt x="6040" y="1686"/>
                  </a:lnTo>
                  <a:lnTo>
                    <a:pt x="5994" y="1648"/>
                  </a:lnTo>
                  <a:lnTo>
                    <a:pt x="5947" y="1612"/>
                  </a:lnTo>
                  <a:lnTo>
                    <a:pt x="5898" y="1577"/>
                  </a:lnTo>
                  <a:lnTo>
                    <a:pt x="5848" y="1544"/>
                  </a:lnTo>
                  <a:lnTo>
                    <a:pt x="5797" y="1514"/>
                  </a:lnTo>
                  <a:lnTo>
                    <a:pt x="5745" y="1485"/>
                  </a:lnTo>
                  <a:lnTo>
                    <a:pt x="5691" y="1458"/>
                  </a:lnTo>
                  <a:lnTo>
                    <a:pt x="5637" y="1433"/>
                  </a:lnTo>
                  <a:lnTo>
                    <a:pt x="5582" y="1410"/>
                  </a:lnTo>
                  <a:lnTo>
                    <a:pt x="5526" y="1389"/>
                  </a:lnTo>
                  <a:lnTo>
                    <a:pt x="5469" y="1371"/>
                  </a:lnTo>
                  <a:lnTo>
                    <a:pt x="5412" y="1354"/>
                  </a:lnTo>
                  <a:lnTo>
                    <a:pt x="5355" y="1340"/>
                  </a:lnTo>
                  <a:lnTo>
                    <a:pt x="5297" y="1328"/>
                  </a:lnTo>
                  <a:lnTo>
                    <a:pt x="5238" y="1318"/>
                  </a:lnTo>
                  <a:lnTo>
                    <a:pt x="5179" y="1310"/>
                  </a:lnTo>
                  <a:lnTo>
                    <a:pt x="5120" y="1305"/>
                  </a:lnTo>
                  <a:lnTo>
                    <a:pt x="5060" y="1301"/>
                  </a:lnTo>
                  <a:lnTo>
                    <a:pt x="5000" y="1300"/>
                  </a:lnTo>
                  <a:lnTo>
                    <a:pt x="4940" y="1301"/>
                  </a:lnTo>
                  <a:lnTo>
                    <a:pt x="4880" y="1305"/>
                  </a:lnTo>
                  <a:lnTo>
                    <a:pt x="4821" y="1310"/>
                  </a:lnTo>
                  <a:lnTo>
                    <a:pt x="4762" y="1318"/>
                  </a:lnTo>
                  <a:lnTo>
                    <a:pt x="4703" y="1328"/>
                  </a:lnTo>
                  <a:lnTo>
                    <a:pt x="4645" y="1340"/>
                  </a:lnTo>
                  <a:lnTo>
                    <a:pt x="4588" y="1354"/>
                  </a:lnTo>
                  <a:lnTo>
                    <a:pt x="4531" y="1371"/>
                  </a:lnTo>
                  <a:lnTo>
                    <a:pt x="4474" y="1389"/>
                  </a:lnTo>
                  <a:lnTo>
                    <a:pt x="4418" y="1410"/>
                  </a:lnTo>
                  <a:lnTo>
                    <a:pt x="4363" y="1433"/>
                  </a:lnTo>
                  <a:lnTo>
                    <a:pt x="4309" y="1458"/>
                  </a:lnTo>
                  <a:lnTo>
                    <a:pt x="4255" y="1485"/>
                  </a:lnTo>
                  <a:lnTo>
                    <a:pt x="4203" y="1514"/>
                  </a:lnTo>
                  <a:lnTo>
                    <a:pt x="4152" y="1544"/>
                  </a:lnTo>
                  <a:lnTo>
                    <a:pt x="4102" y="1577"/>
                  </a:lnTo>
                  <a:lnTo>
                    <a:pt x="4053" y="1612"/>
                  </a:lnTo>
                  <a:lnTo>
                    <a:pt x="4006" y="1648"/>
                  </a:lnTo>
                  <a:lnTo>
                    <a:pt x="3960" y="1686"/>
                  </a:lnTo>
                  <a:lnTo>
                    <a:pt x="3916" y="1726"/>
                  </a:lnTo>
                  <a:lnTo>
                    <a:pt x="3873" y="1767"/>
                  </a:lnTo>
                  <a:lnTo>
                    <a:pt x="3832" y="1809"/>
                  </a:lnTo>
                  <a:lnTo>
                    <a:pt x="3793" y="1854"/>
                  </a:lnTo>
                  <a:lnTo>
                    <a:pt x="3755" y="1899"/>
                  </a:lnTo>
                  <a:lnTo>
                    <a:pt x="3719" y="1947"/>
                  </a:lnTo>
                  <a:lnTo>
                    <a:pt x="3684" y="1995"/>
                  </a:lnTo>
                  <a:lnTo>
                    <a:pt x="3652" y="2045"/>
                  </a:lnTo>
                  <a:lnTo>
                    <a:pt x="3621" y="2097"/>
                  </a:lnTo>
                  <a:lnTo>
                    <a:pt x="3591" y="2150"/>
                  </a:lnTo>
                  <a:lnTo>
                    <a:pt x="3565" y="2203"/>
                  </a:lnTo>
                  <a:lnTo>
                    <a:pt x="3540" y="2257"/>
                  </a:lnTo>
                  <a:lnTo>
                    <a:pt x="3517" y="2312"/>
                  </a:lnTo>
                  <a:lnTo>
                    <a:pt x="3496" y="2368"/>
                  </a:lnTo>
                  <a:lnTo>
                    <a:pt x="3478" y="2424"/>
                  </a:lnTo>
                  <a:lnTo>
                    <a:pt x="3461" y="2481"/>
                  </a:lnTo>
                  <a:lnTo>
                    <a:pt x="3447" y="2539"/>
                  </a:lnTo>
                  <a:lnTo>
                    <a:pt x="3435" y="2597"/>
                  </a:lnTo>
                  <a:lnTo>
                    <a:pt x="3425" y="2655"/>
                  </a:lnTo>
                  <a:lnTo>
                    <a:pt x="3417" y="2714"/>
                  </a:lnTo>
                  <a:lnTo>
                    <a:pt x="3412" y="2774"/>
                  </a:lnTo>
                  <a:lnTo>
                    <a:pt x="3408" y="2833"/>
                  </a:lnTo>
                  <a:close/>
                  <a:moveTo>
                    <a:pt x="5939" y="6015"/>
                  </a:moveTo>
                  <a:lnTo>
                    <a:pt x="5939" y="6021"/>
                  </a:lnTo>
                  <a:lnTo>
                    <a:pt x="5940" y="6050"/>
                  </a:lnTo>
                  <a:lnTo>
                    <a:pt x="5940" y="6056"/>
                  </a:lnTo>
                  <a:lnTo>
                    <a:pt x="5939" y="6086"/>
                  </a:lnTo>
                  <a:lnTo>
                    <a:pt x="5939" y="6091"/>
                  </a:lnTo>
                  <a:lnTo>
                    <a:pt x="5938" y="6121"/>
                  </a:lnTo>
                  <a:lnTo>
                    <a:pt x="5937" y="6127"/>
                  </a:lnTo>
                  <a:lnTo>
                    <a:pt x="5934" y="6156"/>
                  </a:lnTo>
                  <a:lnTo>
                    <a:pt x="5934" y="6162"/>
                  </a:lnTo>
                  <a:lnTo>
                    <a:pt x="5930" y="6191"/>
                  </a:lnTo>
                  <a:lnTo>
                    <a:pt x="5929" y="6196"/>
                  </a:lnTo>
                  <a:lnTo>
                    <a:pt x="5924" y="6226"/>
                  </a:lnTo>
                  <a:lnTo>
                    <a:pt x="5923" y="6231"/>
                  </a:lnTo>
                  <a:lnTo>
                    <a:pt x="5917" y="6260"/>
                  </a:lnTo>
                  <a:lnTo>
                    <a:pt x="5916" y="6265"/>
                  </a:lnTo>
                  <a:lnTo>
                    <a:pt x="5908" y="6294"/>
                  </a:lnTo>
                  <a:lnTo>
                    <a:pt x="5907" y="6299"/>
                  </a:lnTo>
                  <a:lnTo>
                    <a:pt x="5899" y="6328"/>
                  </a:lnTo>
                  <a:lnTo>
                    <a:pt x="5897" y="6333"/>
                  </a:lnTo>
                  <a:lnTo>
                    <a:pt x="5888" y="6361"/>
                  </a:lnTo>
                  <a:lnTo>
                    <a:pt x="5886" y="6366"/>
                  </a:lnTo>
                  <a:lnTo>
                    <a:pt x="5876" y="6394"/>
                  </a:lnTo>
                  <a:lnTo>
                    <a:pt x="5874" y="6399"/>
                  </a:lnTo>
                  <a:lnTo>
                    <a:pt x="5862" y="6426"/>
                  </a:lnTo>
                  <a:lnTo>
                    <a:pt x="5860" y="6431"/>
                  </a:lnTo>
                  <a:lnTo>
                    <a:pt x="5848" y="6458"/>
                  </a:lnTo>
                  <a:lnTo>
                    <a:pt x="5846" y="6463"/>
                  </a:lnTo>
                  <a:lnTo>
                    <a:pt x="5832" y="6490"/>
                  </a:lnTo>
                  <a:lnTo>
                    <a:pt x="5830" y="6494"/>
                  </a:lnTo>
                  <a:lnTo>
                    <a:pt x="5815" y="6520"/>
                  </a:lnTo>
                  <a:lnTo>
                    <a:pt x="5813" y="6525"/>
                  </a:lnTo>
                  <a:lnTo>
                    <a:pt x="5797" y="6551"/>
                  </a:lnTo>
                  <a:lnTo>
                    <a:pt x="5794" y="6555"/>
                  </a:lnTo>
                  <a:lnTo>
                    <a:pt x="5778" y="6580"/>
                  </a:lnTo>
                  <a:lnTo>
                    <a:pt x="5775" y="6585"/>
                  </a:lnTo>
                  <a:lnTo>
                    <a:pt x="5758" y="6609"/>
                  </a:lnTo>
                  <a:lnTo>
                    <a:pt x="5755" y="6614"/>
                  </a:lnTo>
                  <a:lnTo>
                    <a:pt x="5737" y="6637"/>
                  </a:lnTo>
                  <a:lnTo>
                    <a:pt x="5733" y="6641"/>
                  </a:lnTo>
                  <a:lnTo>
                    <a:pt x="5714" y="6664"/>
                  </a:lnTo>
                  <a:lnTo>
                    <a:pt x="5711" y="6668"/>
                  </a:lnTo>
                  <a:lnTo>
                    <a:pt x="5691" y="6690"/>
                  </a:lnTo>
                  <a:lnTo>
                    <a:pt x="5687" y="6694"/>
                  </a:lnTo>
                  <a:lnTo>
                    <a:pt x="5667" y="6716"/>
                  </a:lnTo>
                  <a:lnTo>
                    <a:pt x="5663" y="6720"/>
                  </a:lnTo>
                  <a:lnTo>
                    <a:pt x="5641" y="6740"/>
                  </a:lnTo>
                  <a:lnTo>
                    <a:pt x="5637" y="6744"/>
                  </a:lnTo>
                  <a:lnTo>
                    <a:pt x="5615" y="6764"/>
                  </a:lnTo>
                  <a:lnTo>
                    <a:pt x="5611" y="6767"/>
                  </a:lnTo>
                  <a:lnTo>
                    <a:pt x="5588" y="6786"/>
                  </a:lnTo>
                  <a:lnTo>
                    <a:pt x="5584" y="6790"/>
                  </a:lnTo>
                  <a:lnTo>
                    <a:pt x="5561" y="6808"/>
                  </a:lnTo>
                  <a:lnTo>
                    <a:pt x="5556" y="6811"/>
                  </a:lnTo>
                  <a:lnTo>
                    <a:pt x="5532" y="6828"/>
                  </a:lnTo>
                  <a:lnTo>
                    <a:pt x="5527" y="6831"/>
                  </a:lnTo>
                  <a:lnTo>
                    <a:pt x="5502" y="6847"/>
                  </a:lnTo>
                  <a:lnTo>
                    <a:pt x="5498" y="6850"/>
                  </a:lnTo>
                  <a:lnTo>
                    <a:pt x="5472" y="6866"/>
                  </a:lnTo>
                  <a:lnTo>
                    <a:pt x="5468" y="6868"/>
                  </a:lnTo>
                  <a:lnTo>
                    <a:pt x="5442" y="6882"/>
                  </a:lnTo>
                  <a:lnTo>
                    <a:pt x="5437" y="6885"/>
                  </a:lnTo>
                  <a:lnTo>
                    <a:pt x="5411" y="6899"/>
                  </a:lnTo>
                  <a:lnTo>
                    <a:pt x="5405" y="6901"/>
                  </a:lnTo>
                  <a:lnTo>
                    <a:pt x="5379" y="6914"/>
                  </a:lnTo>
                  <a:lnTo>
                    <a:pt x="5373" y="6916"/>
                  </a:lnTo>
                  <a:lnTo>
                    <a:pt x="5346" y="6927"/>
                  </a:lnTo>
                  <a:lnTo>
                    <a:pt x="5341" y="6929"/>
                  </a:lnTo>
                  <a:lnTo>
                    <a:pt x="5313" y="6939"/>
                  </a:lnTo>
                  <a:lnTo>
                    <a:pt x="5308" y="6941"/>
                  </a:lnTo>
                  <a:lnTo>
                    <a:pt x="5280" y="6951"/>
                  </a:lnTo>
                  <a:lnTo>
                    <a:pt x="5274" y="6952"/>
                  </a:lnTo>
                  <a:lnTo>
                    <a:pt x="5246" y="6960"/>
                  </a:lnTo>
                  <a:lnTo>
                    <a:pt x="5241" y="6962"/>
                  </a:lnTo>
                  <a:lnTo>
                    <a:pt x="5212" y="6969"/>
                  </a:lnTo>
                  <a:lnTo>
                    <a:pt x="5207" y="6970"/>
                  </a:lnTo>
                  <a:lnTo>
                    <a:pt x="5178" y="6976"/>
                  </a:lnTo>
                  <a:lnTo>
                    <a:pt x="5172" y="6977"/>
                  </a:lnTo>
                  <a:lnTo>
                    <a:pt x="5143" y="6982"/>
                  </a:lnTo>
                  <a:lnTo>
                    <a:pt x="5138" y="6983"/>
                  </a:lnTo>
                  <a:lnTo>
                    <a:pt x="5108" y="6987"/>
                  </a:lnTo>
                  <a:lnTo>
                    <a:pt x="5103" y="6987"/>
                  </a:lnTo>
                  <a:lnTo>
                    <a:pt x="5073" y="6990"/>
                  </a:lnTo>
                  <a:lnTo>
                    <a:pt x="5068" y="6991"/>
                  </a:lnTo>
                  <a:lnTo>
                    <a:pt x="5038" y="6992"/>
                  </a:lnTo>
                  <a:lnTo>
                    <a:pt x="5033" y="6992"/>
                  </a:lnTo>
                  <a:lnTo>
                    <a:pt x="5003" y="6993"/>
                  </a:lnTo>
                  <a:lnTo>
                    <a:pt x="4997" y="6993"/>
                  </a:lnTo>
                  <a:lnTo>
                    <a:pt x="4967" y="6992"/>
                  </a:lnTo>
                  <a:lnTo>
                    <a:pt x="4962" y="6992"/>
                  </a:lnTo>
                  <a:lnTo>
                    <a:pt x="4932" y="6991"/>
                  </a:lnTo>
                  <a:lnTo>
                    <a:pt x="4927" y="6990"/>
                  </a:lnTo>
                  <a:lnTo>
                    <a:pt x="4897" y="6987"/>
                  </a:lnTo>
                  <a:lnTo>
                    <a:pt x="4892" y="6987"/>
                  </a:lnTo>
                  <a:lnTo>
                    <a:pt x="4862" y="6983"/>
                  </a:lnTo>
                  <a:lnTo>
                    <a:pt x="4857" y="6982"/>
                  </a:lnTo>
                  <a:lnTo>
                    <a:pt x="4828" y="6977"/>
                  </a:lnTo>
                  <a:lnTo>
                    <a:pt x="4822" y="6976"/>
                  </a:lnTo>
                  <a:lnTo>
                    <a:pt x="4793" y="6970"/>
                  </a:lnTo>
                  <a:lnTo>
                    <a:pt x="4788" y="6969"/>
                  </a:lnTo>
                  <a:lnTo>
                    <a:pt x="4759" y="6962"/>
                  </a:lnTo>
                  <a:lnTo>
                    <a:pt x="4754" y="6960"/>
                  </a:lnTo>
                  <a:lnTo>
                    <a:pt x="4726" y="6952"/>
                  </a:lnTo>
                  <a:lnTo>
                    <a:pt x="4720" y="6951"/>
                  </a:lnTo>
                  <a:lnTo>
                    <a:pt x="4692" y="6941"/>
                  </a:lnTo>
                  <a:lnTo>
                    <a:pt x="4687" y="6939"/>
                  </a:lnTo>
                  <a:lnTo>
                    <a:pt x="4659" y="6929"/>
                  </a:lnTo>
                  <a:lnTo>
                    <a:pt x="4654" y="6927"/>
                  </a:lnTo>
                  <a:lnTo>
                    <a:pt x="4627" y="6916"/>
                  </a:lnTo>
                  <a:lnTo>
                    <a:pt x="4621" y="6914"/>
                  </a:lnTo>
                  <a:lnTo>
                    <a:pt x="4595" y="6901"/>
                  </a:lnTo>
                  <a:lnTo>
                    <a:pt x="4589" y="6899"/>
                  </a:lnTo>
                  <a:lnTo>
                    <a:pt x="4563" y="6885"/>
                  </a:lnTo>
                  <a:lnTo>
                    <a:pt x="4558" y="6882"/>
                  </a:lnTo>
                  <a:lnTo>
                    <a:pt x="4532" y="6868"/>
                  </a:lnTo>
                  <a:lnTo>
                    <a:pt x="4528" y="6866"/>
                  </a:lnTo>
                  <a:lnTo>
                    <a:pt x="4502" y="6850"/>
                  </a:lnTo>
                  <a:lnTo>
                    <a:pt x="4498" y="6847"/>
                  </a:lnTo>
                  <a:lnTo>
                    <a:pt x="4473" y="6831"/>
                  </a:lnTo>
                  <a:lnTo>
                    <a:pt x="4468" y="6828"/>
                  </a:lnTo>
                  <a:lnTo>
                    <a:pt x="4444" y="6811"/>
                  </a:lnTo>
                  <a:lnTo>
                    <a:pt x="4439" y="6808"/>
                  </a:lnTo>
                  <a:lnTo>
                    <a:pt x="4416" y="6790"/>
                  </a:lnTo>
                  <a:lnTo>
                    <a:pt x="4412" y="6786"/>
                  </a:lnTo>
                  <a:lnTo>
                    <a:pt x="4389" y="6767"/>
                  </a:lnTo>
                  <a:lnTo>
                    <a:pt x="4385" y="6764"/>
                  </a:lnTo>
                  <a:lnTo>
                    <a:pt x="4363" y="6744"/>
                  </a:lnTo>
                  <a:lnTo>
                    <a:pt x="4359" y="6740"/>
                  </a:lnTo>
                  <a:lnTo>
                    <a:pt x="4337" y="6720"/>
                  </a:lnTo>
                  <a:lnTo>
                    <a:pt x="4333" y="6716"/>
                  </a:lnTo>
                  <a:lnTo>
                    <a:pt x="4313" y="6694"/>
                  </a:lnTo>
                  <a:lnTo>
                    <a:pt x="4309" y="6690"/>
                  </a:lnTo>
                  <a:lnTo>
                    <a:pt x="4289" y="6668"/>
                  </a:lnTo>
                  <a:lnTo>
                    <a:pt x="4286" y="6664"/>
                  </a:lnTo>
                  <a:lnTo>
                    <a:pt x="4267" y="6641"/>
                  </a:lnTo>
                  <a:lnTo>
                    <a:pt x="4263" y="6637"/>
                  </a:lnTo>
                  <a:lnTo>
                    <a:pt x="4245" y="6614"/>
                  </a:lnTo>
                  <a:lnTo>
                    <a:pt x="4242" y="6609"/>
                  </a:lnTo>
                  <a:lnTo>
                    <a:pt x="4225" y="6585"/>
                  </a:lnTo>
                  <a:lnTo>
                    <a:pt x="4222" y="6580"/>
                  </a:lnTo>
                  <a:lnTo>
                    <a:pt x="4206" y="6555"/>
                  </a:lnTo>
                  <a:lnTo>
                    <a:pt x="4203" y="6551"/>
                  </a:lnTo>
                  <a:lnTo>
                    <a:pt x="4187" y="6525"/>
                  </a:lnTo>
                  <a:lnTo>
                    <a:pt x="4185" y="6520"/>
                  </a:lnTo>
                  <a:lnTo>
                    <a:pt x="4170" y="6494"/>
                  </a:lnTo>
                  <a:lnTo>
                    <a:pt x="4168" y="6490"/>
                  </a:lnTo>
                  <a:lnTo>
                    <a:pt x="4154" y="6463"/>
                  </a:lnTo>
                  <a:lnTo>
                    <a:pt x="4152" y="6458"/>
                  </a:lnTo>
                  <a:lnTo>
                    <a:pt x="4140" y="6431"/>
                  </a:lnTo>
                  <a:lnTo>
                    <a:pt x="4138" y="6426"/>
                  </a:lnTo>
                  <a:lnTo>
                    <a:pt x="4126" y="6399"/>
                  </a:lnTo>
                  <a:lnTo>
                    <a:pt x="4124" y="6394"/>
                  </a:lnTo>
                  <a:lnTo>
                    <a:pt x="4114" y="6366"/>
                  </a:lnTo>
                  <a:lnTo>
                    <a:pt x="4112" y="6361"/>
                  </a:lnTo>
                  <a:lnTo>
                    <a:pt x="4103" y="6333"/>
                  </a:lnTo>
                  <a:lnTo>
                    <a:pt x="4101" y="6328"/>
                  </a:lnTo>
                  <a:lnTo>
                    <a:pt x="4093" y="6299"/>
                  </a:lnTo>
                  <a:lnTo>
                    <a:pt x="4092" y="6294"/>
                  </a:lnTo>
                  <a:lnTo>
                    <a:pt x="4084" y="6265"/>
                  </a:lnTo>
                  <a:lnTo>
                    <a:pt x="4083" y="6260"/>
                  </a:lnTo>
                  <a:lnTo>
                    <a:pt x="4077" y="6231"/>
                  </a:lnTo>
                  <a:lnTo>
                    <a:pt x="4076" y="6226"/>
                  </a:lnTo>
                  <a:lnTo>
                    <a:pt x="4071" y="6196"/>
                  </a:lnTo>
                  <a:lnTo>
                    <a:pt x="4070" y="6191"/>
                  </a:lnTo>
                  <a:lnTo>
                    <a:pt x="4066" y="6162"/>
                  </a:lnTo>
                  <a:lnTo>
                    <a:pt x="4066" y="6156"/>
                  </a:lnTo>
                  <a:lnTo>
                    <a:pt x="4063" y="6127"/>
                  </a:lnTo>
                  <a:lnTo>
                    <a:pt x="4062" y="6121"/>
                  </a:lnTo>
                  <a:lnTo>
                    <a:pt x="4061" y="6091"/>
                  </a:lnTo>
                  <a:lnTo>
                    <a:pt x="4061" y="6086"/>
                  </a:lnTo>
                  <a:lnTo>
                    <a:pt x="4060" y="6056"/>
                  </a:lnTo>
                  <a:lnTo>
                    <a:pt x="4060" y="6050"/>
                  </a:lnTo>
                  <a:lnTo>
                    <a:pt x="4061" y="6021"/>
                  </a:lnTo>
                  <a:lnTo>
                    <a:pt x="4061" y="6015"/>
                  </a:lnTo>
                  <a:lnTo>
                    <a:pt x="4062" y="5985"/>
                  </a:lnTo>
                  <a:lnTo>
                    <a:pt x="4063" y="5980"/>
                  </a:lnTo>
                  <a:lnTo>
                    <a:pt x="4066" y="5950"/>
                  </a:lnTo>
                  <a:lnTo>
                    <a:pt x="4066" y="5945"/>
                  </a:lnTo>
                  <a:lnTo>
                    <a:pt x="4070" y="5916"/>
                  </a:lnTo>
                  <a:lnTo>
                    <a:pt x="4071" y="5910"/>
                  </a:lnTo>
                  <a:lnTo>
                    <a:pt x="4076" y="5881"/>
                  </a:lnTo>
                  <a:lnTo>
                    <a:pt x="4077" y="5875"/>
                  </a:lnTo>
                  <a:lnTo>
                    <a:pt x="4083" y="5847"/>
                  </a:lnTo>
                  <a:lnTo>
                    <a:pt x="4084" y="5841"/>
                  </a:lnTo>
                  <a:lnTo>
                    <a:pt x="4092" y="5812"/>
                  </a:lnTo>
                  <a:lnTo>
                    <a:pt x="4093" y="5807"/>
                  </a:lnTo>
                  <a:lnTo>
                    <a:pt x="4101" y="5779"/>
                  </a:lnTo>
                  <a:lnTo>
                    <a:pt x="4103" y="5773"/>
                  </a:lnTo>
                  <a:lnTo>
                    <a:pt x="4112" y="5745"/>
                  </a:lnTo>
                  <a:lnTo>
                    <a:pt x="4114" y="5740"/>
                  </a:lnTo>
                  <a:lnTo>
                    <a:pt x="4124" y="5713"/>
                  </a:lnTo>
                  <a:lnTo>
                    <a:pt x="4126" y="5707"/>
                  </a:lnTo>
                  <a:lnTo>
                    <a:pt x="4137" y="5680"/>
                  </a:lnTo>
                  <a:lnTo>
                    <a:pt x="4140" y="5675"/>
                  </a:lnTo>
                  <a:lnTo>
                    <a:pt x="4152" y="5648"/>
                  </a:lnTo>
                  <a:lnTo>
                    <a:pt x="4154" y="5643"/>
                  </a:lnTo>
                  <a:lnTo>
                    <a:pt x="4168" y="5617"/>
                  </a:lnTo>
                  <a:lnTo>
                    <a:pt x="4170" y="5612"/>
                  </a:lnTo>
                  <a:lnTo>
                    <a:pt x="4185" y="5586"/>
                  </a:lnTo>
                  <a:lnTo>
                    <a:pt x="4187" y="5581"/>
                  </a:lnTo>
                  <a:lnTo>
                    <a:pt x="4203" y="5555"/>
                  </a:lnTo>
                  <a:lnTo>
                    <a:pt x="4206" y="5550"/>
                  </a:lnTo>
                  <a:lnTo>
                    <a:pt x="4222" y="5526"/>
                  </a:lnTo>
                  <a:lnTo>
                    <a:pt x="4225" y="5521"/>
                  </a:lnTo>
                  <a:lnTo>
                    <a:pt x="4242" y="5497"/>
                  </a:lnTo>
                  <a:lnTo>
                    <a:pt x="4246" y="5492"/>
                  </a:lnTo>
                  <a:lnTo>
                    <a:pt x="4264" y="5469"/>
                  </a:lnTo>
                  <a:lnTo>
                    <a:pt x="4267" y="5465"/>
                  </a:lnTo>
                  <a:lnTo>
                    <a:pt x="4286" y="5442"/>
                  </a:lnTo>
                  <a:lnTo>
                    <a:pt x="4290" y="5438"/>
                  </a:lnTo>
                  <a:lnTo>
                    <a:pt x="4309" y="5416"/>
                  </a:lnTo>
                  <a:lnTo>
                    <a:pt x="4313" y="5412"/>
                  </a:lnTo>
                  <a:lnTo>
                    <a:pt x="4333" y="5391"/>
                  </a:lnTo>
                  <a:lnTo>
                    <a:pt x="4337" y="5387"/>
                  </a:lnTo>
                  <a:lnTo>
                    <a:pt x="4359" y="5366"/>
                  </a:lnTo>
                  <a:lnTo>
                    <a:pt x="4363" y="5362"/>
                  </a:lnTo>
                  <a:lnTo>
                    <a:pt x="4385" y="5343"/>
                  </a:lnTo>
                  <a:lnTo>
                    <a:pt x="4389" y="5339"/>
                  </a:lnTo>
                  <a:lnTo>
                    <a:pt x="4412" y="5320"/>
                  </a:lnTo>
                  <a:lnTo>
                    <a:pt x="4416" y="5317"/>
                  </a:lnTo>
                  <a:lnTo>
                    <a:pt x="4439" y="5299"/>
                  </a:lnTo>
                  <a:lnTo>
                    <a:pt x="4444" y="5296"/>
                  </a:lnTo>
                  <a:lnTo>
                    <a:pt x="4468" y="5279"/>
                  </a:lnTo>
                  <a:lnTo>
                    <a:pt x="4472" y="5275"/>
                  </a:lnTo>
                  <a:lnTo>
                    <a:pt x="4497" y="5259"/>
                  </a:lnTo>
                  <a:lnTo>
                    <a:pt x="4502" y="5256"/>
                  </a:lnTo>
                  <a:lnTo>
                    <a:pt x="4527" y="5241"/>
                  </a:lnTo>
                  <a:lnTo>
                    <a:pt x="4533" y="5238"/>
                  </a:lnTo>
                  <a:lnTo>
                    <a:pt x="4559" y="5223"/>
                  </a:lnTo>
                  <a:lnTo>
                    <a:pt x="4563" y="5221"/>
                  </a:lnTo>
                  <a:lnTo>
                    <a:pt x="4590" y="5207"/>
                  </a:lnTo>
                  <a:lnTo>
                    <a:pt x="4595" y="5205"/>
                  </a:lnTo>
                  <a:lnTo>
                    <a:pt x="4622" y="5193"/>
                  </a:lnTo>
                  <a:lnTo>
                    <a:pt x="4627" y="5191"/>
                  </a:lnTo>
                  <a:lnTo>
                    <a:pt x="4654" y="5179"/>
                  </a:lnTo>
                  <a:lnTo>
                    <a:pt x="4659" y="5177"/>
                  </a:lnTo>
                  <a:lnTo>
                    <a:pt x="4687" y="5167"/>
                  </a:lnTo>
                  <a:lnTo>
                    <a:pt x="4692" y="5165"/>
                  </a:lnTo>
                  <a:lnTo>
                    <a:pt x="4720" y="5156"/>
                  </a:lnTo>
                  <a:lnTo>
                    <a:pt x="4725" y="5154"/>
                  </a:lnTo>
                  <a:lnTo>
                    <a:pt x="4754" y="5146"/>
                  </a:lnTo>
                  <a:lnTo>
                    <a:pt x="4759" y="5145"/>
                  </a:lnTo>
                  <a:lnTo>
                    <a:pt x="4788" y="5137"/>
                  </a:lnTo>
                  <a:lnTo>
                    <a:pt x="4793" y="5136"/>
                  </a:lnTo>
                  <a:lnTo>
                    <a:pt x="4822" y="5130"/>
                  </a:lnTo>
                  <a:lnTo>
                    <a:pt x="4827" y="5129"/>
                  </a:lnTo>
                  <a:lnTo>
                    <a:pt x="4857" y="5124"/>
                  </a:lnTo>
                  <a:lnTo>
                    <a:pt x="4862" y="5123"/>
                  </a:lnTo>
                  <a:lnTo>
                    <a:pt x="4891" y="5119"/>
                  </a:lnTo>
                  <a:lnTo>
                    <a:pt x="4897" y="5119"/>
                  </a:lnTo>
                  <a:lnTo>
                    <a:pt x="4926" y="5116"/>
                  </a:lnTo>
                  <a:lnTo>
                    <a:pt x="4932" y="5115"/>
                  </a:lnTo>
                  <a:lnTo>
                    <a:pt x="4962" y="5114"/>
                  </a:lnTo>
                  <a:lnTo>
                    <a:pt x="4967" y="5114"/>
                  </a:lnTo>
                  <a:lnTo>
                    <a:pt x="4997" y="5113"/>
                  </a:lnTo>
                  <a:lnTo>
                    <a:pt x="5003" y="5113"/>
                  </a:lnTo>
                  <a:lnTo>
                    <a:pt x="5033" y="5114"/>
                  </a:lnTo>
                  <a:lnTo>
                    <a:pt x="5038" y="5114"/>
                  </a:lnTo>
                  <a:lnTo>
                    <a:pt x="5068" y="5115"/>
                  </a:lnTo>
                  <a:lnTo>
                    <a:pt x="5074" y="5116"/>
                  </a:lnTo>
                  <a:lnTo>
                    <a:pt x="5103" y="5119"/>
                  </a:lnTo>
                  <a:lnTo>
                    <a:pt x="5109" y="5119"/>
                  </a:lnTo>
                  <a:lnTo>
                    <a:pt x="5138" y="5123"/>
                  </a:lnTo>
                  <a:lnTo>
                    <a:pt x="5143" y="5124"/>
                  </a:lnTo>
                  <a:lnTo>
                    <a:pt x="5173" y="5129"/>
                  </a:lnTo>
                  <a:lnTo>
                    <a:pt x="5178" y="5130"/>
                  </a:lnTo>
                  <a:lnTo>
                    <a:pt x="5207" y="5136"/>
                  </a:lnTo>
                  <a:lnTo>
                    <a:pt x="5212" y="5137"/>
                  </a:lnTo>
                  <a:lnTo>
                    <a:pt x="5241" y="5145"/>
                  </a:lnTo>
                  <a:lnTo>
                    <a:pt x="5246" y="5146"/>
                  </a:lnTo>
                  <a:lnTo>
                    <a:pt x="5275" y="5154"/>
                  </a:lnTo>
                  <a:lnTo>
                    <a:pt x="5280" y="5156"/>
                  </a:lnTo>
                  <a:lnTo>
                    <a:pt x="5308" y="5165"/>
                  </a:lnTo>
                  <a:lnTo>
                    <a:pt x="5313" y="5167"/>
                  </a:lnTo>
                  <a:lnTo>
                    <a:pt x="5341" y="5177"/>
                  </a:lnTo>
                  <a:lnTo>
                    <a:pt x="5346" y="5179"/>
                  </a:lnTo>
                  <a:lnTo>
                    <a:pt x="5373" y="5191"/>
                  </a:lnTo>
                  <a:lnTo>
                    <a:pt x="5378" y="5193"/>
                  </a:lnTo>
                  <a:lnTo>
                    <a:pt x="5405" y="5205"/>
                  </a:lnTo>
                  <a:lnTo>
                    <a:pt x="5410" y="5207"/>
                  </a:lnTo>
                  <a:lnTo>
                    <a:pt x="5437" y="5221"/>
                  </a:lnTo>
                  <a:lnTo>
                    <a:pt x="5441" y="5223"/>
                  </a:lnTo>
                  <a:lnTo>
                    <a:pt x="5467" y="5238"/>
                  </a:lnTo>
                  <a:lnTo>
                    <a:pt x="5473" y="5241"/>
                  </a:lnTo>
                  <a:lnTo>
                    <a:pt x="5498" y="5256"/>
                  </a:lnTo>
                  <a:lnTo>
                    <a:pt x="5503" y="5259"/>
                  </a:lnTo>
                  <a:lnTo>
                    <a:pt x="5528" y="5275"/>
                  </a:lnTo>
                  <a:lnTo>
                    <a:pt x="5532" y="5279"/>
                  </a:lnTo>
                  <a:lnTo>
                    <a:pt x="5556" y="5296"/>
                  </a:lnTo>
                  <a:lnTo>
                    <a:pt x="5561" y="5299"/>
                  </a:lnTo>
                  <a:lnTo>
                    <a:pt x="5584" y="5317"/>
                  </a:lnTo>
                  <a:lnTo>
                    <a:pt x="5588" y="5320"/>
                  </a:lnTo>
                  <a:lnTo>
                    <a:pt x="5611" y="5339"/>
                  </a:lnTo>
                  <a:lnTo>
                    <a:pt x="5615" y="5343"/>
                  </a:lnTo>
                  <a:lnTo>
                    <a:pt x="5637" y="5362"/>
                  </a:lnTo>
                  <a:lnTo>
                    <a:pt x="5641" y="5366"/>
                  </a:lnTo>
                  <a:lnTo>
                    <a:pt x="5663" y="5387"/>
                  </a:lnTo>
                  <a:lnTo>
                    <a:pt x="5667" y="5391"/>
                  </a:lnTo>
                  <a:lnTo>
                    <a:pt x="5687" y="5412"/>
                  </a:lnTo>
                  <a:lnTo>
                    <a:pt x="5691" y="5416"/>
                  </a:lnTo>
                  <a:lnTo>
                    <a:pt x="5710" y="5438"/>
                  </a:lnTo>
                  <a:lnTo>
                    <a:pt x="5714" y="5442"/>
                  </a:lnTo>
                  <a:lnTo>
                    <a:pt x="5733" y="5465"/>
                  </a:lnTo>
                  <a:lnTo>
                    <a:pt x="5736" y="5469"/>
                  </a:lnTo>
                  <a:lnTo>
                    <a:pt x="5754" y="5492"/>
                  </a:lnTo>
                  <a:lnTo>
                    <a:pt x="5758" y="5497"/>
                  </a:lnTo>
                  <a:lnTo>
                    <a:pt x="5775" y="5521"/>
                  </a:lnTo>
                  <a:lnTo>
                    <a:pt x="5778" y="5526"/>
                  </a:lnTo>
                  <a:lnTo>
                    <a:pt x="5794" y="5550"/>
                  </a:lnTo>
                  <a:lnTo>
                    <a:pt x="5797" y="5555"/>
                  </a:lnTo>
                  <a:lnTo>
                    <a:pt x="5813" y="5581"/>
                  </a:lnTo>
                  <a:lnTo>
                    <a:pt x="5815" y="5586"/>
                  </a:lnTo>
                  <a:lnTo>
                    <a:pt x="5830" y="5612"/>
                  </a:lnTo>
                  <a:lnTo>
                    <a:pt x="5832" y="5617"/>
                  </a:lnTo>
                  <a:lnTo>
                    <a:pt x="5846" y="5643"/>
                  </a:lnTo>
                  <a:lnTo>
                    <a:pt x="5848" y="5648"/>
                  </a:lnTo>
                  <a:lnTo>
                    <a:pt x="5860" y="5675"/>
                  </a:lnTo>
                  <a:lnTo>
                    <a:pt x="5863" y="5680"/>
                  </a:lnTo>
                  <a:lnTo>
                    <a:pt x="5874" y="5707"/>
                  </a:lnTo>
                  <a:lnTo>
                    <a:pt x="5876" y="5713"/>
                  </a:lnTo>
                  <a:lnTo>
                    <a:pt x="5886" y="5740"/>
                  </a:lnTo>
                  <a:lnTo>
                    <a:pt x="5888" y="5745"/>
                  </a:lnTo>
                  <a:lnTo>
                    <a:pt x="5897" y="5773"/>
                  </a:lnTo>
                  <a:lnTo>
                    <a:pt x="5899" y="5779"/>
                  </a:lnTo>
                  <a:lnTo>
                    <a:pt x="5907" y="5807"/>
                  </a:lnTo>
                  <a:lnTo>
                    <a:pt x="5908" y="5812"/>
                  </a:lnTo>
                  <a:lnTo>
                    <a:pt x="5916" y="5841"/>
                  </a:lnTo>
                  <a:lnTo>
                    <a:pt x="5917" y="5847"/>
                  </a:lnTo>
                  <a:lnTo>
                    <a:pt x="5923" y="5875"/>
                  </a:lnTo>
                  <a:lnTo>
                    <a:pt x="5924" y="5881"/>
                  </a:lnTo>
                  <a:lnTo>
                    <a:pt x="5929" y="5910"/>
                  </a:lnTo>
                  <a:lnTo>
                    <a:pt x="5930" y="5916"/>
                  </a:lnTo>
                  <a:lnTo>
                    <a:pt x="5934" y="5945"/>
                  </a:lnTo>
                  <a:lnTo>
                    <a:pt x="5934" y="5950"/>
                  </a:lnTo>
                  <a:lnTo>
                    <a:pt x="5937" y="5980"/>
                  </a:lnTo>
                  <a:lnTo>
                    <a:pt x="5938" y="5985"/>
                  </a:lnTo>
                  <a:lnTo>
                    <a:pt x="5939" y="6015"/>
                  </a:lnTo>
                  <a:close/>
                  <a:moveTo>
                    <a:pt x="5638" y="6101"/>
                  </a:moveTo>
                  <a:lnTo>
                    <a:pt x="5640" y="6077"/>
                  </a:lnTo>
                  <a:lnTo>
                    <a:pt x="5640" y="6053"/>
                  </a:lnTo>
                  <a:lnTo>
                    <a:pt x="5640" y="6029"/>
                  </a:lnTo>
                  <a:lnTo>
                    <a:pt x="5638" y="6005"/>
                  </a:lnTo>
                  <a:lnTo>
                    <a:pt x="5636" y="5982"/>
                  </a:lnTo>
                  <a:lnTo>
                    <a:pt x="5633" y="5958"/>
                  </a:lnTo>
                  <a:lnTo>
                    <a:pt x="5629" y="5934"/>
                  </a:lnTo>
                  <a:lnTo>
                    <a:pt x="5624" y="5911"/>
                  </a:lnTo>
                  <a:lnTo>
                    <a:pt x="5618" y="5888"/>
                  </a:lnTo>
                  <a:lnTo>
                    <a:pt x="5611" y="5865"/>
                  </a:lnTo>
                  <a:lnTo>
                    <a:pt x="5604" y="5842"/>
                  </a:lnTo>
                  <a:lnTo>
                    <a:pt x="5596" y="5819"/>
                  </a:lnTo>
                  <a:lnTo>
                    <a:pt x="5586" y="5797"/>
                  </a:lnTo>
                  <a:lnTo>
                    <a:pt x="5576" y="5775"/>
                  </a:lnTo>
                  <a:lnTo>
                    <a:pt x="5566" y="5754"/>
                  </a:lnTo>
                  <a:lnTo>
                    <a:pt x="5554" y="5733"/>
                  </a:lnTo>
                  <a:lnTo>
                    <a:pt x="5542" y="5712"/>
                  </a:lnTo>
                  <a:lnTo>
                    <a:pt x="5529" y="5692"/>
                  </a:lnTo>
                  <a:lnTo>
                    <a:pt x="5515" y="5673"/>
                  </a:lnTo>
                  <a:lnTo>
                    <a:pt x="5500" y="5654"/>
                  </a:lnTo>
                  <a:lnTo>
                    <a:pt x="5485" y="5636"/>
                  </a:lnTo>
                  <a:lnTo>
                    <a:pt x="5469" y="5618"/>
                  </a:lnTo>
                  <a:lnTo>
                    <a:pt x="5453" y="5601"/>
                  </a:lnTo>
                  <a:lnTo>
                    <a:pt x="5435" y="5584"/>
                  </a:lnTo>
                  <a:lnTo>
                    <a:pt x="5418" y="5568"/>
                  </a:lnTo>
                  <a:lnTo>
                    <a:pt x="5399" y="5553"/>
                  </a:lnTo>
                  <a:lnTo>
                    <a:pt x="5380" y="5539"/>
                  </a:lnTo>
                  <a:lnTo>
                    <a:pt x="5360" y="5525"/>
                  </a:lnTo>
                  <a:lnTo>
                    <a:pt x="5340" y="5511"/>
                  </a:lnTo>
                  <a:lnTo>
                    <a:pt x="5320" y="5499"/>
                  </a:lnTo>
                  <a:lnTo>
                    <a:pt x="5299" y="5487"/>
                  </a:lnTo>
                  <a:lnTo>
                    <a:pt x="5278" y="5477"/>
                  </a:lnTo>
                  <a:lnTo>
                    <a:pt x="5256" y="5467"/>
                  </a:lnTo>
                  <a:lnTo>
                    <a:pt x="5234" y="5457"/>
                  </a:lnTo>
                  <a:lnTo>
                    <a:pt x="5211" y="5449"/>
                  </a:lnTo>
                  <a:lnTo>
                    <a:pt x="5189" y="5442"/>
                  </a:lnTo>
                  <a:lnTo>
                    <a:pt x="5166" y="5435"/>
                  </a:lnTo>
                  <a:lnTo>
                    <a:pt x="5142" y="5429"/>
                  </a:lnTo>
                  <a:lnTo>
                    <a:pt x="5119" y="5424"/>
                  </a:lnTo>
                  <a:lnTo>
                    <a:pt x="5096" y="5420"/>
                  </a:lnTo>
                  <a:lnTo>
                    <a:pt x="5072" y="5417"/>
                  </a:lnTo>
                  <a:lnTo>
                    <a:pt x="5048" y="5415"/>
                  </a:lnTo>
                  <a:lnTo>
                    <a:pt x="5024" y="5413"/>
                  </a:lnTo>
                  <a:lnTo>
                    <a:pt x="5000" y="5413"/>
                  </a:lnTo>
                  <a:lnTo>
                    <a:pt x="4976" y="5413"/>
                  </a:lnTo>
                  <a:lnTo>
                    <a:pt x="4952" y="5415"/>
                  </a:lnTo>
                  <a:lnTo>
                    <a:pt x="4928" y="5417"/>
                  </a:lnTo>
                  <a:lnTo>
                    <a:pt x="4904" y="5420"/>
                  </a:lnTo>
                  <a:lnTo>
                    <a:pt x="4881" y="5424"/>
                  </a:lnTo>
                  <a:lnTo>
                    <a:pt x="4858" y="5429"/>
                  </a:lnTo>
                  <a:lnTo>
                    <a:pt x="4834" y="5435"/>
                  </a:lnTo>
                  <a:lnTo>
                    <a:pt x="4811" y="5442"/>
                  </a:lnTo>
                  <a:lnTo>
                    <a:pt x="4789" y="5449"/>
                  </a:lnTo>
                  <a:lnTo>
                    <a:pt x="4766" y="5457"/>
                  </a:lnTo>
                  <a:lnTo>
                    <a:pt x="4744" y="5467"/>
                  </a:lnTo>
                  <a:lnTo>
                    <a:pt x="4722" y="5477"/>
                  </a:lnTo>
                  <a:lnTo>
                    <a:pt x="4701" y="5487"/>
                  </a:lnTo>
                  <a:lnTo>
                    <a:pt x="4680" y="5499"/>
                  </a:lnTo>
                  <a:lnTo>
                    <a:pt x="4660" y="5511"/>
                  </a:lnTo>
                  <a:lnTo>
                    <a:pt x="4640" y="5525"/>
                  </a:lnTo>
                  <a:lnTo>
                    <a:pt x="4620" y="5539"/>
                  </a:lnTo>
                  <a:lnTo>
                    <a:pt x="4601" y="5553"/>
                  </a:lnTo>
                  <a:lnTo>
                    <a:pt x="4582" y="5568"/>
                  </a:lnTo>
                  <a:lnTo>
                    <a:pt x="4565" y="5584"/>
                  </a:lnTo>
                  <a:lnTo>
                    <a:pt x="4547" y="5601"/>
                  </a:lnTo>
                  <a:lnTo>
                    <a:pt x="4531" y="5618"/>
                  </a:lnTo>
                  <a:lnTo>
                    <a:pt x="4515" y="5636"/>
                  </a:lnTo>
                  <a:lnTo>
                    <a:pt x="4500" y="5654"/>
                  </a:lnTo>
                  <a:lnTo>
                    <a:pt x="4485" y="5673"/>
                  </a:lnTo>
                  <a:lnTo>
                    <a:pt x="4471" y="5692"/>
                  </a:lnTo>
                  <a:lnTo>
                    <a:pt x="4458" y="5712"/>
                  </a:lnTo>
                  <a:lnTo>
                    <a:pt x="4446" y="5733"/>
                  </a:lnTo>
                  <a:lnTo>
                    <a:pt x="4434" y="5754"/>
                  </a:lnTo>
                  <a:lnTo>
                    <a:pt x="4424" y="5775"/>
                  </a:lnTo>
                  <a:lnTo>
                    <a:pt x="4414" y="5797"/>
                  </a:lnTo>
                  <a:lnTo>
                    <a:pt x="4404" y="5819"/>
                  </a:lnTo>
                  <a:lnTo>
                    <a:pt x="4396" y="5842"/>
                  </a:lnTo>
                  <a:lnTo>
                    <a:pt x="4389" y="5865"/>
                  </a:lnTo>
                  <a:lnTo>
                    <a:pt x="4382" y="5888"/>
                  </a:lnTo>
                  <a:lnTo>
                    <a:pt x="4376" y="5911"/>
                  </a:lnTo>
                  <a:lnTo>
                    <a:pt x="4371" y="5934"/>
                  </a:lnTo>
                  <a:lnTo>
                    <a:pt x="4367" y="5958"/>
                  </a:lnTo>
                  <a:lnTo>
                    <a:pt x="4364" y="5982"/>
                  </a:lnTo>
                  <a:lnTo>
                    <a:pt x="4362" y="6005"/>
                  </a:lnTo>
                  <a:lnTo>
                    <a:pt x="4360" y="6029"/>
                  </a:lnTo>
                  <a:lnTo>
                    <a:pt x="4360" y="6053"/>
                  </a:lnTo>
                  <a:lnTo>
                    <a:pt x="4360" y="6077"/>
                  </a:lnTo>
                  <a:lnTo>
                    <a:pt x="4362" y="6101"/>
                  </a:lnTo>
                  <a:lnTo>
                    <a:pt x="4364" y="6125"/>
                  </a:lnTo>
                  <a:lnTo>
                    <a:pt x="4367" y="6149"/>
                  </a:lnTo>
                  <a:lnTo>
                    <a:pt x="4371" y="6172"/>
                  </a:lnTo>
                  <a:lnTo>
                    <a:pt x="4376" y="6195"/>
                  </a:lnTo>
                  <a:lnTo>
                    <a:pt x="4382" y="6219"/>
                  </a:lnTo>
                  <a:lnTo>
                    <a:pt x="4389" y="6242"/>
                  </a:lnTo>
                  <a:lnTo>
                    <a:pt x="4396" y="6264"/>
                  </a:lnTo>
                  <a:lnTo>
                    <a:pt x="4404" y="6287"/>
                  </a:lnTo>
                  <a:lnTo>
                    <a:pt x="4414" y="6309"/>
                  </a:lnTo>
                  <a:lnTo>
                    <a:pt x="4424" y="6331"/>
                  </a:lnTo>
                  <a:lnTo>
                    <a:pt x="4434" y="6352"/>
                  </a:lnTo>
                  <a:lnTo>
                    <a:pt x="4446" y="6373"/>
                  </a:lnTo>
                  <a:lnTo>
                    <a:pt x="4458" y="6394"/>
                  </a:lnTo>
                  <a:lnTo>
                    <a:pt x="4471" y="6414"/>
                  </a:lnTo>
                  <a:lnTo>
                    <a:pt x="4485" y="6433"/>
                  </a:lnTo>
                  <a:lnTo>
                    <a:pt x="4500" y="6452"/>
                  </a:lnTo>
                  <a:lnTo>
                    <a:pt x="4515" y="6471"/>
                  </a:lnTo>
                  <a:lnTo>
                    <a:pt x="4531" y="6488"/>
                  </a:lnTo>
                  <a:lnTo>
                    <a:pt x="4547" y="6506"/>
                  </a:lnTo>
                  <a:lnTo>
                    <a:pt x="4565" y="6522"/>
                  </a:lnTo>
                  <a:lnTo>
                    <a:pt x="4582" y="6538"/>
                  </a:lnTo>
                  <a:lnTo>
                    <a:pt x="4601" y="6553"/>
                  </a:lnTo>
                  <a:lnTo>
                    <a:pt x="4620" y="6568"/>
                  </a:lnTo>
                  <a:lnTo>
                    <a:pt x="4639" y="6582"/>
                  </a:lnTo>
                  <a:lnTo>
                    <a:pt x="4659" y="6595"/>
                  </a:lnTo>
                  <a:lnTo>
                    <a:pt x="4680" y="6607"/>
                  </a:lnTo>
                  <a:lnTo>
                    <a:pt x="4702" y="6619"/>
                  </a:lnTo>
                  <a:lnTo>
                    <a:pt x="4723" y="6630"/>
                  </a:lnTo>
                  <a:lnTo>
                    <a:pt x="4744" y="6640"/>
                  </a:lnTo>
                  <a:lnTo>
                    <a:pt x="4766" y="6649"/>
                  </a:lnTo>
                  <a:lnTo>
                    <a:pt x="4789" y="6657"/>
                  </a:lnTo>
                  <a:lnTo>
                    <a:pt x="4811" y="6665"/>
                  </a:lnTo>
                  <a:lnTo>
                    <a:pt x="4834" y="6671"/>
                  </a:lnTo>
                  <a:lnTo>
                    <a:pt x="4857" y="6677"/>
                  </a:lnTo>
                  <a:lnTo>
                    <a:pt x="4881" y="6682"/>
                  </a:lnTo>
                  <a:lnTo>
                    <a:pt x="4904" y="6686"/>
                  </a:lnTo>
                  <a:lnTo>
                    <a:pt x="4928" y="6689"/>
                  </a:lnTo>
                  <a:lnTo>
                    <a:pt x="4952" y="6691"/>
                  </a:lnTo>
                  <a:lnTo>
                    <a:pt x="4976" y="6693"/>
                  </a:lnTo>
                  <a:lnTo>
                    <a:pt x="5000" y="6693"/>
                  </a:lnTo>
                  <a:lnTo>
                    <a:pt x="5024" y="6693"/>
                  </a:lnTo>
                  <a:lnTo>
                    <a:pt x="5048" y="6691"/>
                  </a:lnTo>
                  <a:lnTo>
                    <a:pt x="5072" y="6689"/>
                  </a:lnTo>
                  <a:lnTo>
                    <a:pt x="5096" y="6686"/>
                  </a:lnTo>
                  <a:lnTo>
                    <a:pt x="5119" y="6682"/>
                  </a:lnTo>
                  <a:lnTo>
                    <a:pt x="5143" y="6677"/>
                  </a:lnTo>
                  <a:lnTo>
                    <a:pt x="5166" y="6671"/>
                  </a:lnTo>
                  <a:lnTo>
                    <a:pt x="5189" y="6665"/>
                  </a:lnTo>
                  <a:lnTo>
                    <a:pt x="5211" y="6657"/>
                  </a:lnTo>
                  <a:lnTo>
                    <a:pt x="5234" y="6649"/>
                  </a:lnTo>
                  <a:lnTo>
                    <a:pt x="5256" y="6640"/>
                  </a:lnTo>
                  <a:lnTo>
                    <a:pt x="5277" y="6630"/>
                  </a:lnTo>
                  <a:lnTo>
                    <a:pt x="5298" y="6619"/>
                  </a:lnTo>
                  <a:lnTo>
                    <a:pt x="5320" y="6607"/>
                  </a:lnTo>
                  <a:lnTo>
                    <a:pt x="5341" y="6595"/>
                  </a:lnTo>
                  <a:lnTo>
                    <a:pt x="5361" y="6582"/>
                  </a:lnTo>
                  <a:lnTo>
                    <a:pt x="5380" y="6568"/>
                  </a:lnTo>
                  <a:lnTo>
                    <a:pt x="5399" y="6553"/>
                  </a:lnTo>
                  <a:lnTo>
                    <a:pt x="5418" y="6538"/>
                  </a:lnTo>
                  <a:lnTo>
                    <a:pt x="5435" y="6522"/>
                  </a:lnTo>
                  <a:lnTo>
                    <a:pt x="5453" y="6506"/>
                  </a:lnTo>
                  <a:lnTo>
                    <a:pt x="5469" y="6488"/>
                  </a:lnTo>
                  <a:lnTo>
                    <a:pt x="5485" y="6471"/>
                  </a:lnTo>
                  <a:lnTo>
                    <a:pt x="5500" y="6452"/>
                  </a:lnTo>
                  <a:lnTo>
                    <a:pt x="5515" y="6433"/>
                  </a:lnTo>
                  <a:lnTo>
                    <a:pt x="5529" y="6414"/>
                  </a:lnTo>
                  <a:lnTo>
                    <a:pt x="5542" y="6394"/>
                  </a:lnTo>
                  <a:lnTo>
                    <a:pt x="5554" y="6373"/>
                  </a:lnTo>
                  <a:lnTo>
                    <a:pt x="5566" y="6352"/>
                  </a:lnTo>
                  <a:lnTo>
                    <a:pt x="5576" y="6331"/>
                  </a:lnTo>
                  <a:lnTo>
                    <a:pt x="5586" y="6309"/>
                  </a:lnTo>
                  <a:lnTo>
                    <a:pt x="5596" y="6287"/>
                  </a:lnTo>
                  <a:lnTo>
                    <a:pt x="5604" y="6264"/>
                  </a:lnTo>
                  <a:lnTo>
                    <a:pt x="5611" y="6242"/>
                  </a:lnTo>
                  <a:lnTo>
                    <a:pt x="5618" y="6219"/>
                  </a:lnTo>
                  <a:lnTo>
                    <a:pt x="5624" y="6195"/>
                  </a:lnTo>
                  <a:lnTo>
                    <a:pt x="5629" y="6172"/>
                  </a:lnTo>
                  <a:lnTo>
                    <a:pt x="5633" y="6149"/>
                  </a:lnTo>
                  <a:lnTo>
                    <a:pt x="5636" y="6125"/>
                  </a:lnTo>
                  <a:lnTo>
                    <a:pt x="5638" y="6101"/>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1541" name="Google Shape;1541;p52"/>
          <p:cNvGrpSpPr/>
          <p:nvPr/>
        </p:nvGrpSpPr>
        <p:grpSpPr>
          <a:xfrm>
            <a:off x="716770" y="5128159"/>
            <a:ext cx="786910" cy="786910"/>
            <a:chOff x="9627603" y="1325880"/>
            <a:chExt cx="914400" cy="914400"/>
          </a:xfrm>
        </p:grpSpPr>
        <p:sp>
          <p:nvSpPr>
            <p:cNvPr id="1542" name="Google Shape;1542;p52"/>
            <p:cNvSpPr/>
            <p:nvPr/>
          </p:nvSpPr>
          <p:spPr>
            <a:xfrm>
              <a:off x="9627603" y="1325880"/>
              <a:ext cx="914400" cy="914400"/>
            </a:xfrm>
            <a:custGeom>
              <a:rect b="b" l="l" r="r" t="t"/>
              <a:pathLst>
                <a:path extrusionOk="0" h="10000" w="10000">
                  <a:moveTo>
                    <a:pt x="5000" y="2188"/>
                  </a:moveTo>
                  <a:lnTo>
                    <a:pt x="5113" y="2021"/>
                  </a:lnTo>
                  <a:lnTo>
                    <a:pt x="5244" y="1881"/>
                  </a:lnTo>
                  <a:lnTo>
                    <a:pt x="5388" y="1767"/>
                  </a:lnTo>
                  <a:lnTo>
                    <a:pt x="5542" y="1681"/>
                  </a:lnTo>
                  <a:lnTo>
                    <a:pt x="5700" y="1622"/>
                  </a:lnTo>
                  <a:lnTo>
                    <a:pt x="5860" y="1591"/>
                  </a:lnTo>
                  <a:lnTo>
                    <a:pt x="6017" y="1589"/>
                  </a:lnTo>
                  <a:lnTo>
                    <a:pt x="6167" y="1617"/>
                  </a:lnTo>
                  <a:lnTo>
                    <a:pt x="6304" y="1674"/>
                  </a:lnTo>
                  <a:lnTo>
                    <a:pt x="6427" y="1762"/>
                  </a:lnTo>
                  <a:lnTo>
                    <a:pt x="6529" y="1881"/>
                  </a:lnTo>
                  <a:lnTo>
                    <a:pt x="6607" y="2031"/>
                  </a:lnTo>
                  <a:lnTo>
                    <a:pt x="6657" y="2213"/>
                  </a:lnTo>
                  <a:lnTo>
                    <a:pt x="6675" y="2427"/>
                  </a:lnTo>
                  <a:lnTo>
                    <a:pt x="6651" y="2632"/>
                  </a:lnTo>
                  <a:lnTo>
                    <a:pt x="6582" y="2834"/>
                  </a:lnTo>
                  <a:lnTo>
                    <a:pt x="6477" y="3033"/>
                  </a:lnTo>
                  <a:lnTo>
                    <a:pt x="6343" y="3225"/>
                  </a:lnTo>
                  <a:lnTo>
                    <a:pt x="6187" y="3409"/>
                  </a:lnTo>
                  <a:lnTo>
                    <a:pt x="6016" y="3582"/>
                  </a:lnTo>
                  <a:lnTo>
                    <a:pt x="5838" y="3743"/>
                  </a:lnTo>
                  <a:lnTo>
                    <a:pt x="5659" y="3890"/>
                  </a:lnTo>
                  <a:lnTo>
                    <a:pt x="5488" y="4019"/>
                  </a:lnTo>
                  <a:lnTo>
                    <a:pt x="5332" y="4130"/>
                  </a:lnTo>
                  <a:lnTo>
                    <a:pt x="5198" y="4219"/>
                  </a:lnTo>
                  <a:lnTo>
                    <a:pt x="5093" y="4286"/>
                  </a:lnTo>
                  <a:lnTo>
                    <a:pt x="5024" y="4328"/>
                  </a:lnTo>
                  <a:lnTo>
                    <a:pt x="5000" y="4342"/>
                  </a:lnTo>
                  <a:lnTo>
                    <a:pt x="4976" y="4328"/>
                  </a:lnTo>
                  <a:lnTo>
                    <a:pt x="4907" y="4286"/>
                  </a:lnTo>
                  <a:lnTo>
                    <a:pt x="4802" y="4219"/>
                  </a:lnTo>
                  <a:lnTo>
                    <a:pt x="4668" y="4130"/>
                  </a:lnTo>
                  <a:lnTo>
                    <a:pt x="4512" y="4019"/>
                  </a:lnTo>
                  <a:lnTo>
                    <a:pt x="4341" y="3890"/>
                  </a:lnTo>
                  <a:lnTo>
                    <a:pt x="4162" y="3743"/>
                  </a:lnTo>
                  <a:lnTo>
                    <a:pt x="3984" y="3582"/>
                  </a:lnTo>
                  <a:lnTo>
                    <a:pt x="3813" y="3409"/>
                  </a:lnTo>
                  <a:lnTo>
                    <a:pt x="3657" y="3225"/>
                  </a:lnTo>
                  <a:lnTo>
                    <a:pt x="3523" y="3033"/>
                  </a:lnTo>
                  <a:lnTo>
                    <a:pt x="3418" y="2834"/>
                  </a:lnTo>
                  <a:lnTo>
                    <a:pt x="3349" y="2632"/>
                  </a:lnTo>
                  <a:lnTo>
                    <a:pt x="3325" y="2427"/>
                  </a:lnTo>
                  <a:lnTo>
                    <a:pt x="3343" y="2213"/>
                  </a:lnTo>
                  <a:lnTo>
                    <a:pt x="3393" y="2031"/>
                  </a:lnTo>
                  <a:lnTo>
                    <a:pt x="3471" y="1881"/>
                  </a:lnTo>
                  <a:lnTo>
                    <a:pt x="3573" y="1762"/>
                  </a:lnTo>
                  <a:lnTo>
                    <a:pt x="3696" y="1674"/>
                  </a:lnTo>
                  <a:lnTo>
                    <a:pt x="3833" y="1617"/>
                  </a:lnTo>
                  <a:lnTo>
                    <a:pt x="3983" y="1589"/>
                  </a:lnTo>
                  <a:lnTo>
                    <a:pt x="4140" y="1591"/>
                  </a:lnTo>
                  <a:lnTo>
                    <a:pt x="4300" y="1622"/>
                  </a:lnTo>
                  <a:lnTo>
                    <a:pt x="4458" y="1681"/>
                  </a:lnTo>
                  <a:lnTo>
                    <a:pt x="4612" y="1767"/>
                  </a:lnTo>
                  <a:lnTo>
                    <a:pt x="4756" y="1881"/>
                  </a:lnTo>
                  <a:lnTo>
                    <a:pt x="4887" y="2021"/>
                  </a:lnTo>
                  <a:lnTo>
                    <a:pt x="5000" y="2188"/>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43" name="Google Shape;1543;p52"/>
            <p:cNvSpPr/>
            <p:nvPr/>
          </p:nvSpPr>
          <p:spPr>
            <a:xfrm>
              <a:off x="9627603" y="1325880"/>
              <a:ext cx="914400" cy="914400"/>
            </a:xfrm>
            <a:custGeom>
              <a:rect b="b" l="l" r="r" t="t"/>
              <a:pathLst>
                <a:path extrusionOk="0" h="10000" w="10000">
                  <a:moveTo>
                    <a:pt x="2205" y="7693"/>
                  </a:moveTo>
                  <a:lnTo>
                    <a:pt x="1982" y="7863"/>
                  </a:lnTo>
                  <a:lnTo>
                    <a:pt x="1812" y="8076"/>
                  </a:lnTo>
                  <a:lnTo>
                    <a:pt x="1702" y="8335"/>
                  </a:lnTo>
                  <a:lnTo>
                    <a:pt x="1658" y="8682"/>
                  </a:lnTo>
                  <a:lnTo>
                    <a:pt x="1652" y="8714"/>
                  </a:lnTo>
                  <a:lnTo>
                    <a:pt x="1641" y="8745"/>
                  </a:lnTo>
                  <a:lnTo>
                    <a:pt x="1627" y="8774"/>
                  </a:lnTo>
                  <a:lnTo>
                    <a:pt x="1609" y="8802"/>
                  </a:lnTo>
                  <a:lnTo>
                    <a:pt x="1587" y="8826"/>
                  </a:lnTo>
                  <a:lnTo>
                    <a:pt x="1563" y="8848"/>
                  </a:lnTo>
                  <a:lnTo>
                    <a:pt x="1536" y="8866"/>
                  </a:lnTo>
                  <a:lnTo>
                    <a:pt x="1506" y="8881"/>
                  </a:lnTo>
                  <a:lnTo>
                    <a:pt x="1476" y="8891"/>
                  </a:lnTo>
                  <a:lnTo>
                    <a:pt x="1443" y="8898"/>
                  </a:lnTo>
                  <a:lnTo>
                    <a:pt x="1411" y="8900"/>
                  </a:lnTo>
                  <a:lnTo>
                    <a:pt x="1378" y="8898"/>
                  </a:lnTo>
                  <a:lnTo>
                    <a:pt x="1346" y="8892"/>
                  </a:lnTo>
                  <a:lnTo>
                    <a:pt x="1315" y="8881"/>
                  </a:lnTo>
                  <a:lnTo>
                    <a:pt x="1286" y="8867"/>
                  </a:lnTo>
                  <a:lnTo>
                    <a:pt x="1258" y="8849"/>
                  </a:lnTo>
                  <a:lnTo>
                    <a:pt x="1234" y="8827"/>
                  </a:lnTo>
                  <a:lnTo>
                    <a:pt x="1212" y="8803"/>
                  </a:lnTo>
                  <a:lnTo>
                    <a:pt x="1194" y="8776"/>
                  </a:lnTo>
                  <a:lnTo>
                    <a:pt x="1179" y="8746"/>
                  </a:lnTo>
                  <a:lnTo>
                    <a:pt x="1169" y="8716"/>
                  </a:lnTo>
                  <a:lnTo>
                    <a:pt x="1162" y="8683"/>
                  </a:lnTo>
                  <a:lnTo>
                    <a:pt x="1160" y="8651"/>
                  </a:lnTo>
                  <a:lnTo>
                    <a:pt x="1162" y="8618"/>
                  </a:lnTo>
                  <a:lnTo>
                    <a:pt x="1211" y="8237"/>
                  </a:lnTo>
                  <a:lnTo>
                    <a:pt x="1218" y="8204"/>
                  </a:lnTo>
                  <a:lnTo>
                    <a:pt x="1229" y="8171"/>
                  </a:lnTo>
                  <a:lnTo>
                    <a:pt x="1365" y="7849"/>
                  </a:lnTo>
                  <a:lnTo>
                    <a:pt x="1381" y="7819"/>
                  </a:lnTo>
                  <a:lnTo>
                    <a:pt x="1400" y="7791"/>
                  </a:lnTo>
                  <a:lnTo>
                    <a:pt x="1610" y="7527"/>
                  </a:lnTo>
                  <a:lnTo>
                    <a:pt x="1631" y="7504"/>
                  </a:lnTo>
                  <a:lnTo>
                    <a:pt x="1654" y="7484"/>
                  </a:lnTo>
                  <a:lnTo>
                    <a:pt x="1923" y="7279"/>
                  </a:lnTo>
                  <a:lnTo>
                    <a:pt x="1945" y="7264"/>
                  </a:lnTo>
                  <a:lnTo>
                    <a:pt x="1968" y="7251"/>
                  </a:lnTo>
                  <a:lnTo>
                    <a:pt x="2281" y="7105"/>
                  </a:lnTo>
                  <a:lnTo>
                    <a:pt x="2325" y="7089"/>
                  </a:lnTo>
                  <a:lnTo>
                    <a:pt x="2667" y="7001"/>
                  </a:lnTo>
                  <a:lnTo>
                    <a:pt x="2708" y="6994"/>
                  </a:lnTo>
                  <a:lnTo>
                    <a:pt x="3065" y="6965"/>
                  </a:lnTo>
                  <a:lnTo>
                    <a:pt x="3106" y="6965"/>
                  </a:lnTo>
                  <a:lnTo>
                    <a:pt x="3463" y="6994"/>
                  </a:lnTo>
                  <a:lnTo>
                    <a:pt x="3504" y="7001"/>
                  </a:lnTo>
                  <a:lnTo>
                    <a:pt x="3846" y="7089"/>
                  </a:lnTo>
                  <a:lnTo>
                    <a:pt x="3890" y="7105"/>
                  </a:lnTo>
                  <a:lnTo>
                    <a:pt x="4203" y="7251"/>
                  </a:lnTo>
                  <a:lnTo>
                    <a:pt x="4226" y="7264"/>
                  </a:lnTo>
                  <a:lnTo>
                    <a:pt x="4248" y="7279"/>
                  </a:lnTo>
                  <a:lnTo>
                    <a:pt x="4517" y="7484"/>
                  </a:lnTo>
                  <a:lnTo>
                    <a:pt x="4540" y="7504"/>
                  </a:lnTo>
                  <a:lnTo>
                    <a:pt x="4561" y="7527"/>
                  </a:lnTo>
                  <a:lnTo>
                    <a:pt x="4771" y="7791"/>
                  </a:lnTo>
                  <a:lnTo>
                    <a:pt x="4790" y="7819"/>
                  </a:lnTo>
                  <a:lnTo>
                    <a:pt x="4806" y="7849"/>
                  </a:lnTo>
                  <a:lnTo>
                    <a:pt x="4942" y="8171"/>
                  </a:lnTo>
                  <a:lnTo>
                    <a:pt x="4953" y="8204"/>
                  </a:lnTo>
                  <a:lnTo>
                    <a:pt x="4960" y="8237"/>
                  </a:lnTo>
                  <a:lnTo>
                    <a:pt x="5000" y="8548"/>
                  </a:lnTo>
                  <a:lnTo>
                    <a:pt x="5040" y="8237"/>
                  </a:lnTo>
                  <a:lnTo>
                    <a:pt x="5047" y="8204"/>
                  </a:lnTo>
                  <a:lnTo>
                    <a:pt x="5058" y="8171"/>
                  </a:lnTo>
                  <a:lnTo>
                    <a:pt x="5194" y="7849"/>
                  </a:lnTo>
                  <a:lnTo>
                    <a:pt x="5210" y="7819"/>
                  </a:lnTo>
                  <a:lnTo>
                    <a:pt x="5229" y="7791"/>
                  </a:lnTo>
                  <a:lnTo>
                    <a:pt x="5439" y="7527"/>
                  </a:lnTo>
                  <a:lnTo>
                    <a:pt x="5460" y="7504"/>
                  </a:lnTo>
                  <a:lnTo>
                    <a:pt x="5483" y="7484"/>
                  </a:lnTo>
                  <a:lnTo>
                    <a:pt x="5752" y="7279"/>
                  </a:lnTo>
                  <a:lnTo>
                    <a:pt x="5774" y="7264"/>
                  </a:lnTo>
                  <a:lnTo>
                    <a:pt x="5797" y="7251"/>
                  </a:lnTo>
                  <a:lnTo>
                    <a:pt x="6110" y="7105"/>
                  </a:lnTo>
                  <a:lnTo>
                    <a:pt x="6154" y="7089"/>
                  </a:lnTo>
                  <a:lnTo>
                    <a:pt x="6496" y="7001"/>
                  </a:lnTo>
                  <a:lnTo>
                    <a:pt x="6537" y="6994"/>
                  </a:lnTo>
                  <a:lnTo>
                    <a:pt x="6894" y="6965"/>
                  </a:lnTo>
                  <a:lnTo>
                    <a:pt x="6935" y="6965"/>
                  </a:lnTo>
                  <a:lnTo>
                    <a:pt x="7292" y="6994"/>
                  </a:lnTo>
                  <a:lnTo>
                    <a:pt x="7333" y="7001"/>
                  </a:lnTo>
                  <a:lnTo>
                    <a:pt x="7675" y="7089"/>
                  </a:lnTo>
                  <a:lnTo>
                    <a:pt x="7719" y="7105"/>
                  </a:lnTo>
                  <a:lnTo>
                    <a:pt x="8032" y="7251"/>
                  </a:lnTo>
                  <a:lnTo>
                    <a:pt x="8055" y="7264"/>
                  </a:lnTo>
                  <a:lnTo>
                    <a:pt x="8077" y="7279"/>
                  </a:lnTo>
                  <a:lnTo>
                    <a:pt x="8346" y="7484"/>
                  </a:lnTo>
                  <a:lnTo>
                    <a:pt x="8369" y="7504"/>
                  </a:lnTo>
                  <a:lnTo>
                    <a:pt x="8390" y="7527"/>
                  </a:lnTo>
                  <a:lnTo>
                    <a:pt x="8600" y="7791"/>
                  </a:lnTo>
                  <a:lnTo>
                    <a:pt x="8619" y="7819"/>
                  </a:lnTo>
                  <a:lnTo>
                    <a:pt x="8635" y="7849"/>
                  </a:lnTo>
                  <a:lnTo>
                    <a:pt x="8771" y="8171"/>
                  </a:lnTo>
                  <a:lnTo>
                    <a:pt x="8782" y="8204"/>
                  </a:lnTo>
                  <a:lnTo>
                    <a:pt x="8789" y="8237"/>
                  </a:lnTo>
                  <a:lnTo>
                    <a:pt x="8838" y="8618"/>
                  </a:lnTo>
                  <a:lnTo>
                    <a:pt x="8840" y="8651"/>
                  </a:lnTo>
                  <a:lnTo>
                    <a:pt x="8838" y="8683"/>
                  </a:lnTo>
                  <a:lnTo>
                    <a:pt x="8831" y="8716"/>
                  </a:lnTo>
                  <a:lnTo>
                    <a:pt x="8821" y="8746"/>
                  </a:lnTo>
                  <a:lnTo>
                    <a:pt x="8806" y="8776"/>
                  </a:lnTo>
                  <a:lnTo>
                    <a:pt x="8788" y="8803"/>
                  </a:lnTo>
                  <a:lnTo>
                    <a:pt x="8766" y="8827"/>
                  </a:lnTo>
                  <a:lnTo>
                    <a:pt x="8742" y="8849"/>
                  </a:lnTo>
                  <a:lnTo>
                    <a:pt x="8714" y="8867"/>
                  </a:lnTo>
                  <a:lnTo>
                    <a:pt x="8685" y="8881"/>
                  </a:lnTo>
                  <a:lnTo>
                    <a:pt x="8654" y="8892"/>
                  </a:lnTo>
                  <a:lnTo>
                    <a:pt x="8622" y="8898"/>
                  </a:lnTo>
                  <a:lnTo>
                    <a:pt x="8589" y="8900"/>
                  </a:lnTo>
                  <a:lnTo>
                    <a:pt x="8557" y="8898"/>
                  </a:lnTo>
                  <a:lnTo>
                    <a:pt x="8524" y="8891"/>
                  </a:lnTo>
                  <a:lnTo>
                    <a:pt x="8494" y="8881"/>
                  </a:lnTo>
                  <a:lnTo>
                    <a:pt x="8464" y="8866"/>
                  </a:lnTo>
                  <a:lnTo>
                    <a:pt x="8437" y="8848"/>
                  </a:lnTo>
                  <a:lnTo>
                    <a:pt x="8413" y="8826"/>
                  </a:lnTo>
                  <a:lnTo>
                    <a:pt x="8391" y="8802"/>
                  </a:lnTo>
                  <a:lnTo>
                    <a:pt x="8373" y="8774"/>
                  </a:lnTo>
                  <a:lnTo>
                    <a:pt x="8359" y="8745"/>
                  </a:lnTo>
                  <a:lnTo>
                    <a:pt x="8348" y="8714"/>
                  </a:lnTo>
                  <a:lnTo>
                    <a:pt x="8342" y="8682"/>
                  </a:lnTo>
                  <a:lnTo>
                    <a:pt x="8298" y="8335"/>
                  </a:lnTo>
                  <a:lnTo>
                    <a:pt x="8188" y="8076"/>
                  </a:lnTo>
                  <a:lnTo>
                    <a:pt x="8018" y="7863"/>
                  </a:lnTo>
                  <a:lnTo>
                    <a:pt x="7795" y="7693"/>
                  </a:lnTo>
                  <a:lnTo>
                    <a:pt x="7528" y="7567"/>
                  </a:lnTo>
                  <a:lnTo>
                    <a:pt x="7229" y="7490"/>
                  </a:lnTo>
                  <a:lnTo>
                    <a:pt x="6915" y="7465"/>
                  </a:lnTo>
                  <a:lnTo>
                    <a:pt x="6600" y="7490"/>
                  </a:lnTo>
                  <a:lnTo>
                    <a:pt x="6301" y="7567"/>
                  </a:lnTo>
                  <a:lnTo>
                    <a:pt x="6034" y="7693"/>
                  </a:lnTo>
                  <a:lnTo>
                    <a:pt x="5811" y="7863"/>
                  </a:lnTo>
                  <a:lnTo>
                    <a:pt x="5641" y="8076"/>
                  </a:lnTo>
                  <a:lnTo>
                    <a:pt x="5531" y="8335"/>
                  </a:lnTo>
                  <a:lnTo>
                    <a:pt x="5487" y="8682"/>
                  </a:lnTo>
                  <a:lnTo>
                    <a:pt x="5481" y="8714"/>
                  </a:lnTo>
                  <a:lnTo>
                    <a:pt x="5470" y="8745"/>
                  </a:lnTo>
                  <a:lnTo>
                    <a:pt x="5456" y="8774"/>
                  </a:lnTo>
                  <a:lnTo>
                    <a:pt x="5438" y="8802"/>
                  </a:lnTo>
                  <a:lnTo>
                    <a:pt x="5416" y="8826"/>
                  </a:lnTo>
                  <a:lnTo>
                    <a:pt x="5392" y="8848"/>
                  </a:lnTo>
                  <a:lnTo>
                    <a:pt x="5365" y="8866"/>
                  </a:lnTo>
                  <a:lnTo>
                    <a:pt x="5335" y="8881"/>
                  </a:lnTo>
                  <a:lnTo>
                    <a:pt x="5305" y="8891"/>
                  </a:lnTo>
                  <a:lnTo>
                    <a:pt x="5272" y="8898"/>
                  </a:lnTo>
                  <a:lnTo>
                    <a:pt x="5240" y="8900"/>
                  </a:lnTo>
                  <a:lnTo>
                    <a:pt x="5207" y="8898"/>
                  </a:lnTo>
                  <a:lnTo>
                    <a:pt x="5175" y="8892"/>
                  </a:lnTo>
                  <a:lnTo>
                    <a:pt x="5144" y="8881"/>
                  </a:lnTo>
                  <a:lnTo>
                    <a:pt x="5115" y="8867"/>
                  </a:lnTo>
                  <a:lnTo>
                    <a:pt x="5087" y="8849"/>
                  </a:lnTo>
                  <a:lnTo>
                    <a:pt x="5063" y="8827"/>
                  </a:lnTo>
                  <a:lnTo>
                    <a:pt x="5041" y="8803"/>
                  </a:lnTo>
                  <a:lnTo>
                    <a:pt x="5023" y="8776"/>
                  </a:lnTo>
                  <a:lnTo>
                    <a:pt x="5008" y="8746"/>
                  </a:lnTo>
                  <a:lnTo>
                    <a:pt x="5000" y="8722"/>
                  </a:lnTo>
                  <a:lnTo>
                    <a:pt x="4992" y="8746"/>
                  </a:lnTo>
                  <a:lnTo>
                    <a:pt x="4977" y="8776"/>
                  </a:lnTo>
                  <a:lnTo>
                    <a:pt x="4959" y="8803"/>
                  </a:lnTo>
                  <a:lnTo>
                    <a:pt x="4937" y="8827"/>
                  </a:lnTo>
                  <a:lnTo>
                    <a:pt x="4913" y="8849"/>
                  </a:lnTo>
                  <a:lnTo>
                    <a:pt x="4885" y="8867"/>
                  </a:lnTo>
                  <a:lnTo>
                    <a:pt x="4856" y="8881"/>
                  </a:lnTo>
                  <a:lnTo>
                    <a:pt x="4825" y="8892"/>
                  </a:lnTo>
                  <a:lnTo>
                    <a:pt x="4793" y="8898"/>
                  </a:lnTo>
                  <a:lnTo>
                    <a:pt x="4760" y="8900"/>
                  </a:lnTo>
                  <a:lnTo>
                    <a:pt x="4728" y="8898"/>
                  </a:lnTo>
                  <a:lnTo>
                    <a:pt x="4695" y="8891"/>
                  </a:lnTo>
                  <a:lnTo>
                    <a:pt x="4665" y="8881"/>
                  </a:lnTo>
                  <a:lnTo>
                    <a:pt x="4635" y="8866"/>
                  </a:lnTo>
                  <a:lnTo>
                    <a:pt x="4608" y="8848"/>
                  </a:lnTo>
                  <a:lnTo>
                    <a:pt x="4584" y="8826"/>
                  </a:lnTo>
                  <a:lnTo>
                    <a:pt x="4562" y="8802"/>
                  </a:lnTo>
                  <a:lnTo>
                    <a:pt x="4544" y="8774"/>
                  </a:lnTo>
                  <a:lnTo>
                    <a:pt x="4530" y="8745"/>
                  </a:lnTo>
                  <a:lnTo>
                    <a:pt x="4519" y="8714"/>
                  </a:lnTo>
                  <a:lnTo>
                    <a:pt x="4513" y="8682"/>
                  </a:lnTo>
                  <a:lnTo>
                    <a:pt x="4469" y="8335"/>
                  </a:lnTo>
                  <a:lnTo>
                    <a:pt x="4359" y="8076"/>
                  </a:lnTo>
                  <a:lnTo>
                    <a:pt x="4189" y="7863"/>
                  </a:lnTo>
                  <a:lnTo>
                    <a:pt x="3966" y="7693"/>
                  </a:lnTo>
                  <a:lnTo>
                    <a:pt x="3699" y="7567"/>
                  </a:lnTo>
                  <a:lnTo>
                    <a:pt x="3400" y="7490"/>
                  </a:lnTo>
                  <a:lnTo>
                    <a:pt x="3086" y="7465"/>
                  </a:lnTo>
                  <a:lnTo>
                    <a:pt x="2771" y="7490"/>
                  </a:lnTo>
                  <a:lnTo>
                    <a:pt x="2472" y="7567"/>
                  </a:lnTo>
                  <a:lnTo>
                    <a:pt x="2205" y="7693"/>
                  </a:lnTo>
                  <a:close/>
                  <a:moveTo>
                    <a:pt x="8121" y="5489"/>
                  </a:moveTo>
                  <a:lnTo>
                    <a:pt x="8121" y="5498"/>
                  </a:lnTo>
                  <a:lnTo>
                    <a:pt x="8122" y="5534"/>
                  </a:lnTo>
                  <a:lnTo>
                    <a:pt x="8122" y="5544"/>
                  </a:lnTo>
                  <a:lnTo>
                    <a:pt x="8121" y="5580"/>
                  </a:lnTo>
                  <a:lnTo>
                    <a:pt x="8121" y="5589"/>
                  </a:lnTo>
                  <a:lnTo>
                    <a:pt x="8119" y="5625"/>
                  </a:lnTo>
                  <a:lnTo>
                    <a:pt x="8118" y="5634"/>
                  </a:lnTo>
                  <a:lnTo>
                    <a:pt x="8115" y="5670"/>
                  </a:lnTo>
                  <a:lnTo>
                    <a:pt x="8114" y="5679"/>
                  </a:lnTo>
                  <a:lnTo>
                    <a:pt x="8109" y="5714"/>
                  </a:lnTo>
                  <a:lnTo>
                    <a:pt x="8108" y="5724"/>
                  </a:lnTo>
                  <a:lnTo>
                    <a:pt x="8102" y="5759"/>
                  </a:lnTo>
                  <a:lnTo>
                    <a:pt x="8100" y="5768"/>
                  </a:lnTo>
                  <a:lnTo>
                    <a:pt x="8093" y="5803"/>
                  </a:lnTo>
                  <a:lnTo>
                    <a:pt x="8091" y="5812"/>
                  </a:lnTo>
                  <a:lnTo>
                    <a:pt x="8082" y="5847"/>
                  </a:lnTo>
                  <a:lnTo>
                    <a:pt x="8080" y="5856"/>
                  </a:lnTo>
                  <a:lnTo>
                    <a:pt x="8070" y="5890"/>
                  </a:lnTo>
                  <a:lnTo>
                    <a:pt x="8067" y="5899"/>
                  </a:lnTo>
                  <a:lnTo>
                    <a:pt x="8056" y="5933"/>
                  </a:lnTo>
                  <a:lnTo>
                    <a:pt x="8053" y="5942"/>
                  </a:lnTo>
                  <a:lnTo>
                    <a:pt x="8041" y="5975"/>
                  </a:lnTo>
                  <a:lnTo>
                    <a:pt x="8037" y="5984"/>
                  </a:lnTo>
                  <a:lnTo>
                    <a:pt x="8023" y="6017"/>
                  </a:lnTo>
                  <a:lnTo>
                    <a:pt x="8020" y="6025"/>
                  </a:lnTo>
                  <a:lnTo>
                    <a:pt x="8005" y="6058"/>
                  </a:lnTo>
                  <a:lnTo>
                    <a:pt x="8001" y="6066"/>
                  </a:lnTo>
                  <a:lnTo>
                    <a:pt x="7984" y="6098"/>
                  </a:lnTo>
                  <a:lnTo>
                    <a:pt x="7980" y="6107"/>
                  </a:lnTo>
                  <a:lnTo>
                    <a:pt x="7963" y="6138"/>
                  </a:lnTo>
                  <a:lnTo>
                    <a:pt x="7958" y="6146"/>
                  </a:lnTo>
                  <a:lnTo>
                    <a:pt x="7940" y="6177"/>
                  </a:lnTo>
                  <a:lnTo>
                    <a:pt x="7935" y="6185"/>
                  </a:lnTo>
                  <a:lnTo>
                    <a:pt x="7915" y="6215"/>
                  </a:lnTo>
                  <a:lnTo>
                    <a:pt x="7910" y="6223"/>
                  </a:lnTo>
                  <a:lnTo>
                    <a:pt x="7889" y="6252"/>
                  </a:lnTo>
                  <a:lnTo>
                    <a:pt x="7883" y="6259"/>
                  </a:lnTo>
                  <a:lnTo>
                    <a:pt x="7862" y="6288"/>
                  </a:lnTo>
                  <a:lnTo>
                    <a:pt x="7856" y="6295"/>
                  </a:lnTo>
                  <a:lnTo>
                    <a:pt x="7833" y="6323"/>
                  </a:lnTo>
                  <a:lnTo>
                    <a:pt x="7827" y="6330"/>
                  </a:lnTo>
                  <a:lnTo>
                    <a:pt x="7803" y="6357"/>
                  </a:lnTo>
                  <a:lnTo>
                    <a:pt x="7797" y="6363"/>
                  </a:lnTo>
                  <a:lnTo>
                    <a:pt x="7772" y="6389"/>
                  </a:lnTo>
                  <a:lnTo>
                    <a:pt x="7765" y="6396"/>
                  </a:lnTo>
                  <a:lnTo>
                    <a:pt x="7739" y="6421"/>
                  </a:lnTo>
                  <a:lnTo>
                    <a:pt x="7733" y="6427"/>
                  </a:lnTo>
                  <a:lnTo>
                    <a:pt x="7706" y="6451"/>
                  </a:lnTo>
                  <a:lnTo>
                    <a:pt x="7699" y="6457"/>
                  </a:lnTo>
                  <a:lnTo>
                    <a:pt x="7671" y="6480"/>
                  </a:lnTo>
                  <a:lnTo>
                    <a:pt x="7664" y="6486"/>
                  </a:lnTo>
                  <a:lnTo>
                    <a:pt x="7635" y="6507"/>
                  </a:lnTo>
                  <a:lnTo>
                    <a:pt x="7628" y="6513"/>
                  </a:lnTo>
                  <a:lnTo>
                    <a:pt x="7599" y="6534"/>
                  </a:lnTo>
                  <a:lnTo>
                    <a:pt x="7591" y="6539"/>
                  </a:lnTo>
                  <a:lnTo>
                    <a:pt x="7561" y="6559"/>
                  </a:lnTo>
                  <a:lnTo>
                    <a:pt x="7553" y="6564"/>
                  </a:lnTo>
                  <a:lnTo>
                    <a:pt x="7522" y="6582"/>
                  </a:lnTo>
                  <a:lnTo>
                    <a:pt x="7514" y="6587"/>
                  </a:lnTo>
                  <a:lnTo>
                    <a:pt x="7483" y="6604"/>
                  </a:lnTo>
                  <a:lnTo>
                    <a:pt x="7474" y="6608"/>
                  </a:lnTo>
                  <a:lnTo>
                    <a:pt x="7442" y="6625"/>
                  </a:lnTo>
                  <a:lnTo>
                    <a:pt x="7434" y="6629"/>
                  </a:lnTo>
                  <a:lnTo>
                    <a:pt x="7401" y="6644"/>
                  </a:lnTo>
                  <a:lnTo>
                    <a:pt x="7393" y="6647"/>
                  </a:lnTo>
                  <a:lnTo>
                    <a:pt x="7360" y="6661"/>
                  </a:lnTo>
                  <a:lnTo>
                    <a:pt x="7351" y="6665"/>
                  </a:lnTo>
                  <a:lnTo>
                    <a:pt x="7318" y="6677"/>
                  </a:lnTo>
                  <a:lnTo>
                    <a:pt x="7309" y="6680"/>
                  </a:lnTo>
                  <a:lnTo>
                    <a:pt x="7275" y="6691"/>
                  </a:lnTo>
                  <a:lnTo>
                    <a:pt x="7266" y="6694"/>
                  </a:lnTo>
                  <a:lnTo>
                    <a:pt x="7232" y="6704"/>
                  </a:lnTo>
                  <a:lnTo>
                    <a:pt x="7223" y="6706"/>
                  </a:lnTo>
                  <a:lnTo>
                    <a:pt x="7188" y="6715"/>
                  </a:lnTo>
                  <a:lnTo>
                    <a:pt x="7179" y="6717"/>
                  </a:lnTo>
                  <a:lnTo>
                    <a:pt x="7144" y="6724"/>
                  </a:lnTo>
                  <a:lnTo>
                    <a:pt x="7135" y="6726"/>
                  </a:lnTo>
                  <a:lnTo>
                    <a:pt x="7100" y="6732"/>
                  </a:lnTo>
                  <a:lnTo>
                    <a:pt x="7090" y="6733"/>
                  </a:lnTo>
                  <a:lnTo>
                    <a:pt x="7055" y="6738"/>
                  </a:lnTo>
                  <a:lnTo>
                    <a:pt x="7046" y="6739"/>
                  </a:lnTo>
                  <a:lnTo>
                    <a:pt x="7010" y="6742"/>
                  </a:lnTo>
                  <a:lnTo>
                    <a:pt x="7001" y="6743"/>
                  </a:lnTo>
                  <a:lnTo>
                    <a:pt x="6965" y="6745"/>
                  </a:lnTo>
                  <a:lnTo>
                    <a:pt x="6956" y="6745"/>
                  </a:lnTo>
                  <a:lnTo>
                    <a:pt x="6920" y="6746"/>
                  </a:lnTo>
                  <a:lnTo>
                    <a:pt x="6910" y="6746"/>
                  </a:lnTo>
                  <a:lnTo>
                    <a:pt x="6874" y="6745"/>
                  </a:lnTo>
                  <a:lnTo>
                    <a:pt x="6865" y="6745"/>
                  </a:lnTo>
                  <a:lnTo>
                    <a:pt x="6829" y="6743"/>
                  </a:lnTo>
                  <a:lnTo>
                    <a:pt x="6820" y="6742"/>
                  </a:lnTo>
                  <a:lnTo>
                    <a:pt x="6784" y="6739"/>
                  </a:lnTo>
                  <a:lnTo>
                    <a:pt x="6775" y="6738"/>
                  </a:lnTo>
                  <a:lnTo>
                    <a:pt x="6740" y="6733"/>
                  </a:lnTo>
                  <a:lnTo>
                    <a:pt x="6730" y="6732"/>
                  </a:lnTo>
                  <a:lnTo>
                    <a:pt x="6695" y="6726"/>
                  </a:lnTo>
                  <a:lnTo>
                    <a:pt x="6686" y="6724"/>
                  </a:lnTo>
                  <a:lnTo>
                    <a:pt x="6651" y="6717"/>
                  </a:lnTo>
                  <a:lnTo>
                    <a:pt x="6642" y="6715"/>
                  </a:lnTo>
                  <a:lnTo>
                    <a:pt x="6607" y="6706"/>
                  </a:lnTo>
                  <a:lnTo>
                    <a:pt x="6598" y="6704"/>
                  </a:lnTo>
                  <a:lnTo>
                    <a:pt x="6564" y="6694"/>
                  </a:lnTo>
                  <a:lnTo>
                    <a:pt x="6555" y="6691"/>
                  </a:lnTo>
                  <a:lnTo>
                    <a:pt x="6521" y="6680"/>
                  </a:lnTo>
                  <a:lnTo>
                    <a:pt x="6512" y="6677"/>
                  </a:lnTo>
                  <a:lnTo>
                    <a:pt x="6479" y="6665"/>
                  </a:lnTo>
                  <a:lnTo>
                    <a:pt x="6470" y="6661"/>
                  </a:lnTo>
                  <a:lnTo>
                    <a:pt x="6437" y="6648"/>
                  </a:lnTo>
                  <a:lnTo>
                    <a:pt x="6428" y="6644"/>
                  </a:lnTo>
                  <a:lnTo>
                    <a:pt x="6396" y="6629"/>
                  </a:lnTo>
                  <a:lnTo>
                    <a:pt x="6387" y="6625"/>
                  </a:lnTo>
                  <a:lnTo>
                    <a:pt x="6355" y="6609"/>
                  </a:lnTo>
                  <a:lnTo>
                    <a:pt x="6347" y="6604"/>
                  </a:lnTo>
                  <a:lnTo>
                    <a:pt x="6315" y="6587"/>
                  </a:lnTo>
                  <a:lnTo>
                    <a:pt x="6307" y="6582"/>
                  </a:lnTo>
                  <a:lnTo>
                    <a:pt x="6276" y="6563"/>
                  </a:lnTo>
                  <a:lnTo>
                    <a:pt x="6268" y="6558"/>
                  </a:lnTo>
                  <a:lnTo>
                    <a:pt x="6238" y="6539"/>
                  </a:lnTo>
                  <a:lnTo>
                    <a:pt x="6230" y="6533"/>
                  </a:lnTo>
                  <a:lnTo>
                    <a:pt x="6201" y="6513"/>
                  </a:lnTo>
                  <a:lnTo>
                    <a:pt x="6194" y="6507"/>
                  </a:lnTo>
                  <a:lnTo>
                    <a:pt x="6165" y="6485"/>
                  </a:lnTo>
                  <a:lnTo>
                    <a:pt x="6158" y="6480"/>
                  </a:lnTo>
                  <a:lnTo>
                    <a:pt x="6131" y="6457"/>
                  </a:lnTo>
                  <a:lnTo>
                    <a:pt x="6124" y="6451"/>
                  </a:lnTo>
                  <a:lnTo>
                    <a:pt x="6097" y="6427"/>
                  </a:lnTo>
                  <a:lnTo>
                    <a:pt x="6090" y="6420"/>
                  </a:lnTo>
                  <a:lnTo>
                    <a:pt x="6064" y="6396"/>
                  </a:lnTo>
                  <a:lnTo>
                    <a:pt x="6058" y="6389"/>
                  </a:lnTo>
                  <a:lnTo>
                    <a:pt x="6033" y="6363"/>
                  </a:lnTo>
                  <a:lnTo>
                    <a:pt x="6027" y="6356"/>
                  </a:lnTo>
                  <a:lnTo>
                    <a:pt x="6003" y="6330"/>
                  </a:lnTo>
                  <a:lnTo>
                    <a:pt x="5997" y="6323"/>
                  </a:lnTo>
                  <a:lnTo>
                    <a:pt x="5974" y="6295"/>
                  </a:lnTo>
                  <a:lnTo>
                    <a:pt x="5968" y="6288"/>
                  </a:lnTo>
                  <a:lnTo>
                    <a:pt x="5947" y="6259"/>
                  </a:lnTo>
                  <a:lnTo>
                    <a:pt x="5941" y="6252"/>
                  </a:lnTo>
                  <a:lnTo>
                    <a:pt x="5920" y="6222"/>
                  </a:lnTo>
                  <a:lnTo>
                    <a:pt x="5915" y="6215"/>
                  </a:lnTo>
                  <a:lnTo>
                    <a:pt x="5895" y="6185"/>
                  </a:lnTo>
                  <a:lnTo>
                    <a:pt x="5890" y="6177"/>
                  </a:lnTo>
                  <a:lnTo>
                    <a:pt x="5872" y="6146"/>
                  </a:lnTo>
                  <a:lnTo>
                    <a:pt x="5867" y="6138"/>
                  </a:lnTo>
                  <a:lnTo>
                    <a:pt x="5850" y="6107"/>
                  </a:lnTo>
                  <a:lnTo>
                    <a:pt x="5846" y="6099"/>
                  </a:lnTo>
                  <a:lnTo>
                    <a:pt x="5829" y="6067"/>
                  </a:lnTo>
                  <a:lnTo>
                    <a:pt x="5825" y="6058"/>
                  </a:lnTo>
                  <a:lnTo>
                    <a:pt x="5810" y="6026"/>
                  </a:lnTo>
                  <a:lnTo>
                    <a:pt x="5807" y="6017"/>
                  </a:lnTo>
                  <a:lnTo>
                    <a:pt x="5793" y="5984"/>
                  </a:lnTo>
                  <a:lnTo>
                    <a:pt x="5789" y="5976"/>
                  </a:lnTo>
                  <a:lnTo>
                    <a:pt x="5777" y="5942"/>
                  </a:lnTo>
                  <a:lnTo>
                    <a:pt x="5774" y="5933"/>
                  </a:lnTo>
                  <a:lnTo>
                    <a:pt x="5763" y="5900"/>
                  </a:lnTo>
                  <a:lnTo>
                    <a:pt x="5760" y="5891"/>
                  </a:lnTo>
                  <a:lnTo>
                    <a:pt x="5750" y="5856"/>
                  </a:lnTo>
                  <a:lnTo>
                    <a:pt x="5748" y="5847"/>
                  </a:lnTo>
                  <a:lnTo>
                    <a:pt x="5739" y="5813"/>
                  </a:lnTo>
                  <a:lnTo>
                    <a:pt x="5737" y="5804"/>
                  </a:lnTo>
                  <a:lnTo>
                    <a:pt x="5729" y="5769"/>
                  </a:lnTo>
                  <a:lnTo>
                    <a:pt x="5728" y="5760"/>
                  </a:lnTo>
                  <a:lnTo>
                    <a:pt x="5722" y="5724"/>
                  </a:lnTo>
                  <a:lnTo>
                    <a:pt x="5720" y="5715"/>
                  </a:lnTo>
                  <a:lnTo>
                    <a:pt x="5715" y="5680"/>
                  </a:lnTo>
                  <a:lnTo>
                    <a:pt x="5714" y="5670"/>
                  </a:lnTo>
                  <a:lnTo>
                    <a:pt x="5711" y="5635"/>
                  </a:lnTo>
                  <a:lnTo>
                    <a:pt x="5710" y="5625"/>
                  </a:lnTo>
                  <a:lnTo>
                    <a:pt x="5708" y="5589"/>
                  </a:lnTo>
                  <a:lnTo>
                    <a:pt x="5708" y="5580"/>
                  </a:lnTo>
                  <a:lnTo>
                    <a:pt x="5707" y="5544"/>
                  </a:lnTo>
                  <a:lnTo>
                    <a:pt x="5707" y="5534"/>
                  </a:lnTo>
                  <a:lnTo>
                    <a:pt x="5708" y="5498"/>
                  </a:lnTo>
                  <a:lnTo>
                    <a:pt x="5708" y="5489"/>
                  </a:lnTo>
                  <a:lnTo>
                    <a:pt x="5710" y="5453"/>
                  </a:lnTo>
                  <a:lnTo>
                    <a:pt x="5711" y="5443"/>
                  </a:lnTo>
                  <a:lnTo>
                    <a:pt x="5714" y="5407"/>
                  </a:lnTo>
                  <a:lnTo>
                    <a:pt x="5715" y="5398"/>
                  </a:lnTo>
                  <a:lnTo>
                    <a:pt x="5720" y="5362"/>
                  </a:lnTo>
                  <a:lnTo>
                    <a:pt x="5721" y="5353"/>
                  </a:lnTo>
                  <a:lnTo>
                    <a:pt x="5728" y="5318"/>
                  </a:lnTo>
                  <a:lnTo>
                    <a:pt x="5729" y="5309"/>
                  </a:lnTo>
                  <a:lnTo>
                    <a:pt x="5737" y="5274"/>
                  </a:lnTo>
                  <a:lnTo>
                    <a:pt x="5739" y="5264"/>
                  </a:lnTo>
                  <a:lnTo>
                    <a:pt x="5747" y="5230"/>
                  </a:lnTo>
                  <a:lnTo>
                    <a:pt x="5750" y="5221"/>
                  </a:lnTo>
                  <a:lnTo>
                    <a:pt x="5760" y="5186"/>
                  </a:lnTo>
                  <a:lnTo>
                    <a:pt x="5763" y="5178"/>
                  </a:lnTo>
                  <a:lnTo>
                    <a:pt x="5774" y="5144"/>
                  </a:lnTo>
                  <a:lnTo>
                    <a:pt x="5777" y="5135"/>
                  </a:lnTo>
                  <a:lnTo>
                    <a:pt x="5789" y="5101"/>
                  </a:lnTo>
                  <a:lnTo>
                    <a:pt x="5793" y="5093"/>
                  </a:lnTo>
                  <a:lnTo>
                    <a:pt x="5807" y="5060"/>
                  </a:lnTo>
                  <a:lnTo>
                    <a:pt x="5810" y="5051"/>
                  </a:lnTo>
                  <a:lnTo>
                    <a:pt x="5825" y="5019"/>
                  </a:lnTo>
                  <a:lnTo>
                    <a:pt x="5829" y="5010"/>
                  </a:lnTo>
                  <a:lnTo>
                    <a:pt x="5846" y="4978"/>
                  </a:lnTo>
                  <a:lnTo>
                    <a:pt x="5850" y="4970"/>
                  </a:lnTo>
                  <a:lnTo>
                    <a:pt x="5867" y="4939"/>
                  </a:lnTo>
                  <a:lnTo>
                    <a:pt x="5872" y="4931"/>
                  </a:lnTo>
                  <a:lnTo>
                    <a:pt x="5890" y="4900"/>
                  </a:lnTo>
                  <a:lnTo>
                    <a:pt x="5895" y="4892"/>
                  </a:lnTo>
                  <a:lnTo>
                    <a:pt x="5915" y="4862"/>
                  </a:lnTo>
                  <a:lnTo>
                    <a:pt x="5920" y="4855"/>
                  </a:lnTo>
                  <a:lnTo>
                    <a:pt x="5941" y="4825"/>
                  </a:lnTo>
                  <a:lnTo>
                    <a:pt x="5947" y="4818"/>
                  </a:lnTo>
                  <a:lnTo>
                    <a:pt x="5968" y="4789"/>
                  </a:lnTo>
                  <a:lnTo>
                    <a:pt x="5974" y="4782"/>
                  </a:lnTo>
                  <a:lnTo>
                    <a:pt x="5997" y="4754"/>
                  </a:lnTo>
                  <a:lnTo>
                    <a:pt x="6003" y="4747"/>
                  </a:lnTo>
                  <a:lnTo>
                    <a:pt x="6027" y="4721"/>
                  </a:lnTo>
                  <a:lnTo>
                    <a:pt x="6033" y="4714"/>
                  </a:lnTo>
                  <a:lnTo>
                    <a:pt x="6058" y="4688"/>
                  </a:lnTo>
                  <a:lnTo>
                    <a:pt x="6064" y="4681"/>
                  </a:lnTo>
                  <a:lnTo>
                    <a:pt x="6090" y="4657"/>
                  </a:lnTo>
                  <a:lnTo>
                    <a:pt x="6097" y="4650"/>
                  </a:lnTo>
                  <a:lnTo>
                    <a:pt x="6124" y="4626"/>
                  </a:lnTo>
                  <a:lnTo>
                    <a:pt x="6131" y="4620"/>
                  </a:lnTo>
                  <a:lnTo>
                    <a:pt x="6158" y="4597"/>
                  </a:lnTo>
                  <a:lnTo>
                    <a:pt x="6165" y="4592"/>
                  </a:lnTo>
                  <a:lnTo>
                    <a:pt x="6194" y="4570"/>
                  </a:lnTo>
                  <a:lnTo>
                    <a:pt x="6201" y="4564"/>
                  </a:lnTo>
                  <a:lnTo>
                    <a:pt x="6230" y="4544"/>
                  </a:lnTo>
                  <a:lnTo>
                    <a:pt x="6238" y="4538"/>
                  </a:lnTo>
                  <a:lnTo>
                    <a:pt x="6268" y="4519"/>
                  </a:lnTo>
                  <a:lnTo>
                    <a:pt x="6276" y="4514"/>
                  </a:lnTo>
                  <a:lnTo>
                    <a:pt x="6307" y="4495"/>
                  </a:lnTo>
                  <a:lnTo>
                    <a:pt x="6315" y="4490"/>
                  </a:lnTo>
                  <a:lnTo>
                    <a:pt x="6347" y="4473"/>
                  </a:lnTo>
                  <a:lnTo>
                    <a:pt x="6355" y="4468"/>
                  </a:lnTo>
                  <a:lnTo>
                    <a:pt x="6387" y="4452"/>
                  </a:lnTo>
                  <a:lnTo>
                    <a:pt x="6396" y="4448"/>
                  </a:lnTo>
                  <a:lnTo>
                    <a:pt x="6428" y="4433"/>
                  </a:lnTo>
                  <a:lnTo>
                    <a:pt x="6437" y="4429"/>
                  </a:lnTo>
                  <a:lnTo>
                    <a:pt x="6470" y="4416"/>
                  </a:lnTo>
                  <a:lnTo>
                    <a:pt x="6479" y="4412"/>
                  </a:lnTo>
                  <a:lnTo>
                    <a:pt x="6512" y="4400"/>
                  </a:lnTo>
                  <a:lnTo>
                    <a:pt x="6521" y="4397"/>
                  </a:lnTo>
                  <a:lnTo>
                    <a:pt x="6555" y="4386"/>
                  </a:lnTo>
                  <a:lnTo>
                    <a:pt x="6564" y="4383"/>
                  </a:lnTo>
                  <a:lnTo>
                    <a:pt x="6598" y="4373"/>
                  </a:lnTo>
                  <a:lnTo>
                    <a:pt x="6607" y="4371"/>
                  </a:lnTo>
                  <a:lnTo>
                    <a:pt x="6642" y="4362"/>
                  </a:lnTo>
                  <a:lnTo>
                    <a:pt x="6651" y="4360"/>
                  </a:lnTo>
                  <a:lnTo>
                    <a:pt x="6686" y="4353"/>
                  </a:lnTo>
                  <a:lnTo>
                    <a:pt x="6695" y="4351"/>
                  </a:lnTo>
                  <a:lnTo>
                    <a:pt x="6730" y="4345"/>
                  </a:lnTo>
                  <a:lnTo>
                    <a:pt x="6740" y="4344"/>
                  </a:lnTo>
                  <a:lnTo>
                    <a:pt x="6775" y="4339"/>
                  </a:lnTo>
                  <a:lnTo>
                    <a:pt x="6784" y="4338"/>
                  </a:lnTo>
                  <a:lnTo>
                    <a:pt x="6820" y="4335"/>
                  </a:lnTo>
                  <a:lnTo>
                    <a:pt x="6829" y="4334"/>
                  </a:lnTo>
                  <a:lnTo>
                    <a:pt x="6865" y="4332"/>
                  </a:lnTo>
                  <a:lnTo>
                    <a:pt x="6874" y="4332"/>
                  </a:lnTo>
                  <a:lnTo>
                    <a:pt x="6910" y="4331"/>
                  </a:lnTo>
                  <a:lnTo>
                    <a:pt x="6920" y="4331"/>
                  </a:lnTo>
                  <a:lnTo>
                    <a:pt x="6956" y="4332"/>
                  </a:lnTo>
                  <a:lnTo>
                    <a:pt x="6965" y="4332"/>
                  </a:lnTo>
                  <a:lnTo>
                    <a:pt x="7001" y="4334"/>
                  </a:lnTo>
                  <a:lnTo>
                    <a:pt x="7010" y="4335"/>
                  </a:lnTo>
                  <a:lnTo>
                    <a:pt x="7046" y="4338"/>
                  </a:lnTo>
                  <a:lnTo>
                    <a:pt x="7055" y="4339"/>
                  </a:lnTo>
                  <a:lnTo>
                    <a:pt x="7090" y="4344"/>
                  </a:lnTo>
                  <a:lnTo>
                    <a:pt x="7100" y="4345"/>
                  </a:lnTo>
                  <a:lnTo>
                    <a:pt x="7135" y="4351"/>
                  </a:lnTo>
                  <a:lnTo>
                    <a:pt x="7144" y="4353"/>
                  </a:lnTo>
                  <a:lnTo>
                    <a:pt x="7179" y="4360"/>
                  </a:lnTo>
                  <a:lnTo>
                    <a:pt x="7188" y="4362"/>
                  </a:lnTo>
                  <a:lnTo>
                    <a:pt x="7223" y="4371"/>
                  </a:lnTo>
                  <a:lnTo>
                    <a:pt x="7232" y="4373"/>
                  </a:lnTo>
                  <a:lnTo>
                    <a:pt x="7266" y="4383"/>
                  </a:lnTo>
                  <a:lnTo>
                    <a:pt x="7275" y="4386"/>
                  </a:lnTo>
                  <a:lnTo>
                    <a:pt x="7309" y="4397"/>
                  </a:lnTo>
                  <a:lnTo>
                    <a:pt x="7318" y="4400"/>
                  </a:lnTo>
                  <a:lnTo>
                    <a:pt x="7351" y="4412"/>
                  </a:lnTo>
                  <a:lnTo>
                    <a:pt x="7360" y="4416"/>
                  </a:lnTo>
                  <a:lnTo>
                    <a:pt x="7393" y="4430"/>
                  </a:lnTo>
                  <a:lnTo>
                    <a:pt x="7401" y="4433"/>
                  </a:lnTo>
                  <a:lnTo>
                    <a:pt x="7434" y="4448"/>
                  </a:lnTo>
                  <a:lnTo>
                    <a:pt x="7442" y="4452"/>
                  </a:lnTo>
                  <a:lnTo>
                    <a:pt x="7474" y="4469"/>
                  </a:lnTo>
                  <a:lnTo>
                    <a:pt x="7483" y="4473"/>
                  </a:lnTo>
                  <a:lnTo>
                    <a:pt x="7514" y="4490"/>
                  </a:lnTo>
                  <a:lnTo>
                    <a:pt x="7522" y="4495"/>
                  </a:lnTo>
                  <a:lnTo>
                    <a:pt x="7553" y="4513"/>
                  </a:lnTo>
                  <a:lnTo>
                    <a:pt x="7561" y="4518"/>
                  </a:lnTo>
                  <a:lnTo>
                    <a:pt x="7591" y="4538"/>
                  </a:lnTo>
                  <a:lnTo>
                    <a:pt x="7599" y="4543"/>
                  </a:lnTo>
                  <a:lnTo>
                    <a:pt x="7628" y="4564"/>
                  </a:lnTo>
                  <a:lnTo>
                    <a:pt x="7635" y="4570"/>
                  </a:lnTo>
                  <a:lnTo>
                    <a:pt x="7664" y="4591"/>
                  </a:lnTo>
                  <a:lnTo>
                    <a:pt x="7671" y="4597"/>
                  </a:lnTo>
                  <a:lnTo>
                    <a:pt x="7699" y="4620"/>
                  </a:lnTo>
                  <a:lnTo>
                    <a:pt x="7706" y="4626"/>
                  </a:lnTo>
                  <a:lnTo>
                    <a:pt x="7733" y="4650"/>
                  </a:lnTo>
                  <a:lnTo>
                    <a:pt x="7739" y="4656"/>
                  </a:lnTo>
                  <a:lnTo>
                    <a:pt x="7765" y="4681"/>
                  </a:lnTo>
                  <a:lnTo>
                    <a:pt x="7772" y="4688"/>
                  </a:lnTo>
                  <a:lnTo>
                    <a:pt x="7797" y="4714"/>
                  </a:lnTo>
                  <a:lnTo>
                    <a:pt x="7803" y="4720"/>
                  </a:lnTo>
                  <a:lnTo>
                    <a:pt x="7827" y="4747"/>
                  </a:lnTo>
                  <a:lnTo>
                    <a:pt x="7833" y="4754"/>
                  </a:lnTo>
                  <a:lnTo>
                    <a:pt x="7856" y="4782"/>
                  </a:lnTo>
                  <a:lnTo>
                    <a:pt x="7862" y="4789"/>
                  </a:lnTo>
                  <a:lnTo>
                    <a:pt x="7883" y="4818"/>
                  </a:lnTo>
                  <a:lnTo>
                    <a:pt x="7889" y="4825"/>
                  </a:lnTo>
                  <a:lnTo>
                    <a:pt x="7910" y="4854"/>
                  </a:lnTo>
                  <a:lnTo>
                    <a:pt x="7915" y="4862"/>
                  </a:lnTo>
                  <a:lnTo>
                    <a:pt x="7935" y="4892"/>
                  </a:lnTo>
                  <a:lnTo>
                    <a:pt x="7940" y="4900"/>
                  </a:lnTo>
                  <a:lnTo>
                    <a:pt x="7958" y="4931"/>
                  </a:lnTo>
                  <a:lnTo>
                    <a:pt x="7963" y="4939"/>
                  </a:lnTo>
                  <a:lnTo>
                    <a:pt x="7980" y="4970"/>
                  </a:lnTo>
                  <a:lnTo>
                    <a:pt x="7984" y="4979"/>
                  </a:lnTo>
                  <a:lnTo>
                    <a:pt x="8001" y="5011"/>
                  </a:lnTo>
                  <a:lnTo>
                    <a:pt x="8005" y="5019"/>
                  </a:lnTo>
                  <a:lnTo>
                    <a:pt x="8020" y="5052"/>
                  </a:lnTo>
                  <a:lnTo>
                    <a:pt x="8023" y="5060"/>
                  </a:lnTo>
                  <a:lnTo>
                    <a:pt x="8037" y="5093"/>
                  </a:lnTo>
                  <a:lnTo>
                    <a:pt x="8041" y="5102"/>
                  </a:lnTo>
                  <a:lnTo>
                    <a:pt x="8053" y="5135"/>
                  </a:lnTo>
                  <a:lnTo>
                    <a:pt x="8056" y="5144"/>
                  </a:lnTo>
                  <a:lnTo>
                    <a:pt x="8067" y="5178"/>
                  </a:lnTo>
                  <a:lnTo>
                    <a:pt x="8070" y="5187"/>
                  </a:lnTo>
                  <a:lnTo>
                    <a:pt x="8080" y="5221"/>
                  </a:lnTo>
                  <a:lnTo>
                    <a:pt x="8082" y="5231"/>
                  </a:lnTo>
                  <a:lnTo>
                    <a:pt x="8091" y="5265"/>
                  </a:lnTo>
                  <a:lnTo>
                    <a:pt x="8093" y="5274"/>
                  </a:lnTo>
                  <a:lnTo>
                    <a:pt x="8100" y="5309"/>
                  </a:lnTo>
                  <a:lnTo>
                    <a:pt x="8102" y="5318"/>
                  </a:lnTo>
                  <a:lnTo>
                    <a:pt x="8108" y="5354"/>
                  </a:lnTo>
                  <a:lnTo>
                    <a:pt x="8109" y="5363"/>
                  </a:lnTo>
                  <a:lnTo>
                    <a:pt x="8114" y="5399"/>
                  </a:lnTo>
                  <a:lnTo>
                    <a:pt x="8115" y="5408"/>
                  </a:lnTo>
                  <a:lnTo>
                    <a:pt x="8118" y="5444"/>
                  </a:lnTo>
                  <a:lnTo>
                    <a:pt x="8119" y="5453"/>
                  </a:lnTo>
                  <a:lnTo>
                    <a:pt x="8121" y="5489"/>
                  </a:lnTo>
                  <a:close/>
                  <a:moveTo>
                    <a:pt x="7620" y="5592"/>
                  </a:moveTo>
                  <a:lnTo>
                    <a:pt x="7621" y="5566"/>
                  </a:lnTo>
                  <a:lnTo>
                    <a:pt x="7622" y="5539"/>
                  </a:lnTo>
                  <a:lnTo>
                    <a:pt x="7621" y="5512"/>
                  </a:lnTo>
                  <a:lnTo>
                    <a:pt x="7620" y="5485"/>
                  </a:lnTo>
                  <a:lnTo>
                    <a:pt x="7617" y="5459"/>
                  </a:lnTo>
                  <a:lnTo>
                    <a:pt x="7614" y="5433"/>
                  </a:lnTo>
                  <a:lnTo>
                    <a:pt x="7610" y="5406"/>
                  </a:lnTo>
                  <a:lnTo>
                    <a:pt x="7604" y="5381"/>
                  </a:lnTo>
                  <a:lnTo>
                    <a:pt x="7598" y="5355"/>
                  </a:lnTo>
                  <a:lnTo>
                    <a:pt x="7591" y="5330"/>
                  </a:lnTo>
                  <a:lnTo>
                    <a:pt x="7582" y="5305"/>
                  </a:lnTo>
                  <a:lnTo>
                    <a:pt x="7573" y="5280"/>
                  </a:lnTo>
                  <a:lnTo>
                    <a:pt x="7563" y="5256"/>
                  </a:lnTo>
                  <a:lnTo>
                    <a:pt x="7552" y="5232"/>
                  </a:lnTo>
                  <a:lnTo>
                    <a:pt x="7540" y="5208"/>
                  </a:lnTo>
                  <a:lnTo>
                    <a:pt x="7527" y="5185"/>
                  </a:lnTo>
                  <a:lnTo>
                    <a:pt x="7514" y="5162"/>
                  </a:lnTo>
                  <a:lnTo>
                    <a:pt x="7499" y="5140"/>
                  </a:lnTo>
                  <a:lnTo>
                    <a:pt x="7484" y="5118"/>
                  </a:lnTo>
                  <a:lnTo>
                    <a:pt x="7468" y="5097"/>
                  </a:lnTo>
                  <a:lnTo>
                    <a:pt x="7451" y="5077"/>
                  </a:lnTo>
                  <a:lnTo>
                    <a:pt x="7433" y="5057"/>
                  </a:lnTo>
                  <a:lnTo>
                    <a:pt x="7415" y="5038"/>
                  </a:lnTo>
                  <a:lnTo>
                    <a:pt x="7396" y="5020"/>
                  </a:lnTo>
                  <a:lnTo>
                    <a:pt x="7376" y="5002"/>
                  </a:lnTo>
                  <a:lnTo>
                    <a:pt x="7356" y="4985"/>
                  </a:lnTo>
                  <a:lnTo>
                    <a:pt x="7335" y="4969"/>
                  </a:lnTo>
                  <a:lnTo>
                    <a:pt x="7313" y="4954"/>
                  </a:lnTo>
                  <a:lnTo>
                    <a:pt x="7291" y="4939"/>
                  </a:lnTo>
                  <a:lnTo>
                    <a:pt x="7268" y="4926"/>
                  </a:lnTo>
                  <a:lnTo>
                    <a:pt x="7245" y="4913"/>
                  </a:lnTo>
                  <a:lnTo>
                    <a:pt x="7221" y="4901"/>
                  </a:lnTo>
                  <a:lnTo>
                    <a:pt x="7197" y="4890"/>
                  </a:lnTo>
                  <a:lnTo>
                    <a:pt x="7173" y="4880"/>
                  </a:lnTo>
                  <a:lnTo>
                    <a:pt x="7148" y="4871"/>
                  </a:lnTo>
                  <a:lnTo>
                    <a:pt x="7123" y="4862"/>
                  </a:lnTo>
                  <a:lnTo>
                    <a:pt x="7098" y="4855"/>
                  </a:lnTo>
                  <a:lnTo>
                    <a:pt x="7072" y="4849"/>
                  </a:lnTo>
                  <a:lnTo>
                    <a:pt x="7047" y="4843"/>
                  </a:lnTo>
                  <a:lnTo>
                    <a:pt x="7021" y="4839"/>
                  </a:lnTo>
                  <a:lnTo>
                    <a:pt x="6994" y="4835"/>
                  </a:lnTo>
                  <a:lnTo>
                    <a:pt x="6968" y="4833"/>
                  </a:lnTo>
                  <a:lnTo>
                    <a:pt x="6942" y="4832"/>
                  </a:lnTo>
                  <a:lnTo>
                    <a:pt x="6915" y="4831"/>
                  </a:lnTo>
                  <a:lnTo>
                    <a:pt x="6888" y="4832"/>
                  </a:lnTo>
                  <a:lnTo>
                    <a:pt x="6862" y="4833"/>
                  </a:lnTo>
                  <a:lnTo>
                    <a:pt x="6836" y="4835"/>
                  </a:lnTo>
                  <a:lnTo>
                    <a:pt x="6809" y="4839"/>
                  </a:lnTo>
                  <a:lnTo>
                    <a:pt x="6783" y="4843"/>
                  </a:lnTo>
                  <a:lnTo>
                    <a:pt x="6757" y="4849"/>
                  </a:lnTo>
                  <a:lnTo>
                    <a:pt x="6732" y="4855"/>
                  </a:lnTo>
                  <a:lnTo>
                    <a:pt x="6706" y="4862"/>
                  </a:lnTo>
                  <a:lnTo>
                    <a:pt x="6681" y="4871"/>
                  </a:lnTo>
                  <a:lnTo>
                    <a:pt x="6656" y="4880"/>
                  </a:lnTo>
                  <a:lnTo>
                    <a:pt x="6632" y="4890"/>
                  </a:lnTo>
                  <a:lnTo>
                    <a:pt x="6608" y="4901"/>
                  </a:lnTo>
                  <a:lnTo>
                    <a:pt x="6584" y="4913"/>
                  </a:lnTo>
                  <a:lnTo>
                    <a:pt x="6561" y="4926"/>
                  </a:lnTo>
                  <a:lnTo>
                    <a:pt x="6539" y="4939"/>
                  </a:lnTo>
                  <a:lnTo>
                    <a:pt x="6517" y="4954"/>
                  </a:lnTo>
                  <a:lnTo>
                    <a:pt x="6495" y="4969"/>
                  </a:lnTo>
                  <a:lnTo>
                    <a:pt x="6474" y="4985"/>
                  </a:lnTo>
                  <a:lnTo>
                    <a:pt x="6454" y="5002"/>
                  </a:lnTo>
                  <a:lnTo>
                    <a:pt x="6434" y="5020"/>
                  </a:lnTo>
                  <a:lnTo>
                    <a:pt x="6415" y="5038"/>
                  </a:lnTo>
                  <a:lnTo>
                    <a:pt x="6397" y="5057"/>
                  </a:lnTo>
                  <a:lnTo>
                    <a:pt x="6379" y="5077"/>
                  </a:lnTo>
                  <a:lnTo>
                    <a:pt x="6362" y="5097"/>
                  </a:lnTo>
                  <a:lnTo>
                    <a:pt x="6346" y="5118"/>
                  </a:lnTo>
                  <a:lnTo>
                    <a:pt x="6331" y="5140"/>
                  </a:lnTo>
                  <a:lnTo>
                    <a:pt x="6316" y="5162"/>
                  </a:lnTo>
                  <a:lnTo>
                    <a:pt x="6303" y="5185"/>
                  </a:lnTo>
                  <a:lnTo>
                    <a:pt x="6289" y="5209"/>
                  </a:lnTo>
                  <a:lnTo>
                    <a:pt x="6278" y="5232"/>
                  </a:lnTo>
                  <a:lnTo>
                    <a:pt x="6266" y="5256"/>
                  </a:lnTo>
                  <a:lnTo>
                    <a:pt x="6256" y="5281"/>
                  </a:lnTo>
                  <a:lnTo>
                    <a:pt x="6247" y="5305"/>
                  </a:lnTo>
                  <a:lnTo>
                    <a:pt x="6239" y="5330"/>
                  </a:lnTo>
                  <a:lnTo>
                    <a:pt x="6231" y="5356"/>
                  </a:lnTo>
                  <a:lnTo>
                    <a:pt x="6225" y="5381"/>
                  </a:lnTo>
                  <a:lnTo>
                    <a:pt x="6220" y="5407"/>
                  </a:lnTo>
                  <a:lnTo>
                    <a:pt x="6215" y="5433"/>
                  </a:lnTo>
                  <a:lnTo>
                    <a:pt x="6212" y="5459"/>
                  </a:lnTo>
                  <a:lnTo>
                    <a:pt x="6209" y="5486"/>
                  </a:lnTo>
                  <a:lnTo>
                    <a:pt x="6208" y="5512"/>
                  </a:lnTo>
                  <a:lnTo>
                    <a:pt x="6207" y="5539"/>
                  </a:lnTo>
                  <a:lnTo>
                    <a:pt x="6208" y="5565"/>
                  </a:lnTo>
                  <a:lnTo>
                    <a:pt x="6209" y="5592"/>
                  </a:lnTo>
                  <a:lnTo>
                    <a:pt x="6212" y="5618"/>
                  </a:lnTo>
                  <a:lnTo>
                    <a:pt x="6215" y="5644"/>
                  </a:lnTo>
                  <a:lnTo>
                    <a:pt x="6220" y="5670"/>
                  </a:lnTo>
                  <a:lnTo>
                    <a:pt x="6225" y="5696"/>
                  </a:lnTo>
                  <a:lnTo>
                    <a:pt x="6231" y="5721"/>
                  </a:lnTo>
                  <a:lnTo>
                    <a:pt x="6239" y="5747"/>
                  </a:lnTo>
                  <a:lnTo>
                    <a:pt x="6247" y="5772"/>
                  </a:lnTo>
                  <a:lnTo>
                    <a:pt x="6256" y="5796"/>
                  </a:lnTo>
                  <a:lnTo>
                    <a:pt x="6266" y="5821"/>
                  </a:lnTo>
                  <a:lnTo>
                    <a:pt x="6277" y="5845"/>
                  </a:lnTo>
                  <a:lnTo>
                    <a:pt x="6289" y="5868"/>
                  </a:lnTo>
                  <a:lnTo>
                    <a:pt x="6303" y="5892"/>
                  </a:lnTo>
                  <a:lnTo>
                    <a:pt x="6316" y="5915"/>
                  </a:lnTo>
                  <a:lnTo>
                    <a:pt x="6331" y="5937"/>
                  </a:lnTo>
                  <a:lnTo>
                    <a:pt x="6346" y="5959"/>
                  </a:lnTo>
                  <a:lnTo>
                    <a:pt x="6362" y="5980"/>
                  </a:lnTo>
                  <a:lnTo>
                    <a:pt x="6379" y="6000"/>
                  </a:lnTo>
                  <a:lnTo>
                    <a:pt x="6397" y="6020"/>
                  </a:lnTo>
                  <a:lnTo>
                    <a:pt x="6415" y="6039"/>
                  </a:lnTo>
                  <a:lnTo>
                    <a:pt x="6434" y="6057"/>
                  </a:lnTo>
                  <a:lnTo>
                    <a:pt x="6454" y="6075"/>
                  </a:lnTo>
                  <a:lnTo>
                    <a:pt x="6474" y="6092"/>
                  </a:lnTo>
                  <a:lnTo>
                    <a:pt x="6495" y="6108"/>
                  </a:lnTo>
                  <a:lnTo>
                    <a:pt x="6517" y="6123"/>
                  </a:lnTo>
                  <a:lnTo>
                    <a:pt x="6539" y="6138"/>
                  </a:lnTo>
                  <a:lnTo>
                    <a:pt x="6561" y="6151"/>
                  </a:lnTo>
                  <a:lnTo>
                    <a:pt x="6584" y="6164"/>
                  </a:lnTo>
                  <a:lnTo>
                    <a:pt x="6608" y="6176"/>
                  </a:lnTo>
                  <a:lnTo>
                    <a:pt x="6632" y="6187"/>
                  </a:lnTo>
                  <a:lnTo>
                    <a:pt x="6656" y="6197"/>
                  </a:lnTo>
                  <a:lnTo>
                    <a:pt x="6681" y="6206"/>
                  </a:lnTo>
                  <a:lnTo>
                    <a:pt x="6706" y="6215"/>
                  </a:lnTo>
                  <a:lnTo>
                    <a:pt x="6732" y="6222"/>
                  </a:lnTo>
                  <a:lnTo>
                    <a:pt x="6757" y="6228"/>
                  </a:lnTo>
                  <a:lnTo>
                    <a:pt x="6783" y="6234"/>
                  </a:lnTo>
                  <a:lnTo>
                    <a:pt x="6809" y="6238"/>
                  </a:lnTo>
                  <a:lnTo>
                    <a:pt x="6836" y="6242"/>
                  </a:lnTo>
                  <a:lnTo>
                    <a:pt x="6862" y="6244"/>
                  </a:lnTo>
                  <a:lnTo>
                    <a:pt x="6888" y="6245"/>
                  </a:lnTo>
                  <a:lnTo>
                    <a:pt x="6915" y="6246"/>
                  </a:lnTo>
                  <a:lnTo>
                    <a:pt x="6942" y="6245"/>
                  </a:lnTo>
                  <a:lnTo>
                    <a:pt x="6968" y="6244"/>
                  </a:lnTo>
                  <a:lnTo>
                    <a:pt x="6994" y="6242"/>
                  </a:lnTo>
                  <a:lnTo>
                    <a:pt x="7021" y="6238"/>
                  </a:lnTo>
                  <a:lnTo>
                    <a:pt x="7047" y="6234"/>
                  </a:lnTo>
                  <a:lnTo>
                    <a:pt x="7072" y="6228"/>
                  </a:lnTo>
                  <a:lnTo>
                    <a:pt x="7098" y="6222"/>
                  </a:lnTo>
                  <a:lnTo>
                    <a:pt x="7123" y="6215"/>
                  </a:lnTo>
                  <a:lnTo>
                    <a:pt x="7148" y="6206"/>
                  </a:lnTo>
                  <a:lnTo>
                    <a:pt x="7173" y="6197"/>
                  </a:lnTo>
                  <a:lnTo>
                    <a:pt x="7197" y="6187"/>
                  </a:lnTo>
                  <a:lnTo>
                    <a:pt x="7221" y="6176"/>
                  </a:lnTo>
                  <a:lnTo>
                    <a:pt x="7245" y="6164"/>
                  </a:lnTo>
                  <a:lnTo>
                    <a:pt x="7268" y="6151"/>
                  </a:lnTo>
                  <a:lnTo>
                    <a:pt x="7291" y="6138"/>
                  </a:lnTo>
                  <a:lnTo>
                    <a:pt x="7313" y="6123"/>
                  </a:lnTo>
                  <a:lnTo>
                    <a:pt x="7335" y="6108"/>
                  </a:lnTo>
                  <a:lnTo>
                    <a:pt x="7356" y="6092"/>
                  </a:lnTo>
                  <a:lnTo>
                    <a:pt x="7376" y="6075"/>
                  </a:lnTo>
                  <a:lnTo>
                    <a:pt x="7396" y="6057"/>
                  </a:lnTo>
                  <a:lnTo>
                    <a:pt x="7415" y="6039"/>
                  </a:lnTo>
                  <a:lnTo>
                    <a:pt x="7433" y="6020"/>
                  </a:lnTo>
                  <a:lnTo>
                    <a:pt x="7451" y="6000"/>
                  </a:lnTo>
                  <a:lnTo>
                    <a:pt x="7468" y="5980"/>
                  </a:lnTo>
                  <a:lnTo>
                    <a:pt x="7484" y="5959"/>
                  </a:lnTo>
                  <a:lnTo>
                    <a:pt x="7499" y="5937"/>
                  </a:lnTo>
                  <a:lnTo>
                    <a:pt x="7514" y="5915"/>
                  </a:lnTo>
                  <a:lnTo>
                    <a:pt x="7527" y="5892"/>
                  </a:lnTo>
                  <a:lnTo>
                    <a:pt x="7540" y="5869"/>
                  </a:lnTo>
                  <a:lnTo>
                    <a:pt x="7552" y="5845"/>
                  </a:lnTo>
                  <a:lnTo>
                    <a:pt x="7563" y="5821"/>
                  </a:lnTo>
                  <a:lnTo>
                    <a:pt x="7573" y="5797"/>
                  </a:lnTo>
                  <a:lnTo>
                    <a:pt x="7582" y="5772"/>
                  </a:lnTo>
                  <a:lnTo>
                    <a:pt x="7591" y="5747"/>
                  </a:lnTo>
                  <a:lnTo>
                    <a:pt x="7598" y="5722"/>
                  </a:lnTo>
                  <a:lnTo>
                    <a:pt x="7604" y="5696"/>
                  </a:lnTo>
                  <a:lnTo>
                    <a:pt x="7610" y="5671"/>
                  </a:lnTo>
                  <a:lnTo>
                    <a:pt x="7614" y="5645"/>
                  </a:lnTo>
                  <a:lnTo>
                    <a:pt x="7618" y="5618"/>
                  </a:lnTo>
                  <a:lnTo>
                    <a:pt x="7620" y="5592"/>
                  </a:lnTo>
                  <a:close/>
                  <a:moveTo>
                    <a:pt x="4866" y="1779"/>
                  </a:moveTo>
                  <a:lnTo>
                    <a:pt x="4997" y="1919"/>
                  </a:lnTo>
                  <a:lnTo>
                    <a:pt x="5000" y="1923"/>
                  </a:lnTo>
                  <a:lnTo>
                    <a:pt x="5003" y="1919"/>
                  </a:lnTo>
                  <a:lnTo>
                    <a:pt x="5134" y="1779"/>
                  </a:lnTo>
                  <a:lnTo>
                    <a:pt x="5151" y="1763"/>
                  </a:lnTo>
                  <a:lnTo>
                    <a:pt x="5295" y="1649"/>
                  </a:lnTo>
                  <a:lnTo>
                    <a:pt x="5314" y="1636"/>
                  </a:lnTo>
                  <a:lnTo>
                    <a:pt x="5468" y="1550"/>
                  </a:lnTo>
                  <a:lnTo>
                    <a:pt x="5489" y="1540"/>
                  </a:lnTo>
                  <a:lnTo>
                    <a:pt x="5648" y="1481"/>
                  </a:lnTo>
                  <a:lnTo>
                    <a:pt x="5672" y="1474"/>
                  </a:lnTo>
                  <a:lnTo>
                    <a:pt x="5832" y="1444"/>
                  </a:lnTo>
                  <a:lnTo>
                    <a:pt x="5859" y="1441"/>
                  </a:lnTo>
                  <a:lnTo>
                    <a:pt x="6015" y="1439"/>
                  </a:lnTo>
                  <a:lnTo>
                    <a:pt x="6044" y="1442"/>
                  </a:lnTo>
                  <a:lnTo>
                    <a:pt x="6194" y="1469"/>
                  </a:lnTo>
                  <a:lnTo>
                    <a:pt x="6209" y="1473"/>
                  </a:lnTo>
                  <a:lnTo>
                    <a:pt x="6224" y="1478"/>
                  </a:lnTo>
                  <a:lnTo>
                    <a:pt x="6362" y="1536"/>
                  </a:lnTo>
                  <a:lnTo>
                    <a:pt x="6378" y="1543"/>
                  </a:lnTo>
                  <a:lnTo>
                    <a:pt x="6392" y="1552"/>
                  </a:lnTo>
                  <a:lnTo>
                    <a:pt x="6514" y="1640"/>
                  </a:lnTo>
                  <a:lnTo>
                    <a:pt x="6528" y="1651"/>
                  </a:lnTo>
                  <a:lnTo>
                    <a:pt x="6540" y="1664"/>
                  </a:lnTo>
                  <a:lnTo>
                    <a:pt x="6643" y="1783"/>
                  </a:lnTo>
                  <a:lnTo>
                    <a:pt x="6653" y="1796"/>
                  </a:lnTo>
                  <a:lnTo>
                    <a:pt x="6662" y="1811"/>
                  </a:lnTo>
                  <a:lnTo>
                    <a:pt x="6740" y="1961"/>
                  </a:lnTo>
                  <a:lnTo>
                    <a:pt x="6747" y="1976"/>
                  </a:lnTo>
                  <a:lnTo>
                    <a:pt x="6752" y="1991"/>
                  </a:lnTo>
                  <a:lnTo>
                    <a:pt x="6802" y="2173"/>
                  </a:lnTo>
                  <a:lnTo>
                    <a:pt x="6807" y="2200"/>
                  </a:lnTo>
                  <a:lnTo>
                    <a:pt x="6824" y="2415"/>
                  </a:lnTo>
                  <a:lnTo>
                    <a:pt x="6825" y="2430"/>
                  </a:lnTo>
                  <a:lnTo>
                    <a:pt x="6824" y="2445"/>
                  </a:lnTo>
                  <a:lnTo>
                    <a:pt x="6800" y="2650"/>
                  </a:lnTo>
                  <a:lnTo>
                    <a:pt x="6797" y="2665"/>
                  </a:lnTo>
                  <a:lnTo>
                    <a:pt x="6793" y="2680"/>
                  </a:lnTo>
                  <a:lnTo>
                    <a:pt x="6724" y="2882"/>
                  </a:lnTo>
                  <a:lnTo>
                    <a:pt x="6715" y="2905"/>
                  </a:lnTo>
                  <a:lnTo>
                    <a:pt x="6610" y="3103"/>
                  </a:lnTo>
                  <a:lnTo>
                    <a:pt x="6600" y="3119"/>
                  </a:lnTo>
                  <a:lnTo>
                    <a:pt x="6466" y="3311"/>
                  </a:lnTo>
                  <a:lnTo>
                    <a:pt x="6457" y="3322"/>
                  </a:lnTo>
                  <a:lnTo>
                    <a:pt x="6301" y="3506"/>
                  </a:lnTo>
                  <a:lnTo>
                    <a:pt x="6294" y="3514"/>
                  </a:lnTo>
                  <a:lnTo>
                    <a:pt x="6123" y="3688"/>
                  </a:lnTo>
                  <a:lnTo>
                    <a:pt x="6116" y="3694"/>
                  </a:lnTo>
                  <a:lnTo>
                    <a:pt x="5938" y="3855"/>
                  </a:lnTo>
                  <a:lnTo>
                    <a:pt x="5933" y="3859"/>
                  </a:lnTo>
                  <a:lnTo>
                    <a:pt x="5754" y="4006"/>
                  </a:lnTo>
                  <a:lnTo>
                    <a:pt x="5750" y="4009"/>
                  </a:lnTo>
                  <a:lnTo>
                    <a:pt x="5579" y="4139"/>
                  </a:lnTo>
                  <a:lnTo>
                    <a:pt x="5575" y="4142"/>
                  </a:lnTo>
                  <a:lnTo>
                    <a:pt x="5419" y="4252"/>
                  </a:lnTo>
                  <a:lnTo>
                    <a:pt x="5415" y="4254"/>
                  </a:lnTo>
                  <a:lnTo>
                    <a:pt x="5281" y="4344"/>
                  </a:lnTo>
                  <a:lnTo>
                    <a:pt x="5278" y="4346"/>
                  </a:lnTo>
                  <a:lnTo>
                    <a:pt x="5173" y="4413"/>
                  </a:lnTo>
                  <a:lnTo>
                    <a:pt x="5171" y="4414"/>
                  </a:lnTo>
                  <a:lnTo>
                    <a:pt x="5102" y="4456"/>
                  </a:lnTo>
                  <a:lnTo>
                    <a:pt x="5100" y="4457"/>
                  </a:lnTo>
                  <a:lnTo>
                    <a:pt x="5076" y="4471"/>
                  </a:lnTo>
                  <a:lnTo>
                    <a:pt x="5058" y="4480"/>
                  </a:lnTo>
                  <a:lnTo>
                    <a:pt x="5039" y="4487"/>
                  </a:lnTo>
                  <a:lnTo>
                    <a:pt x="5020" y="4491"/>
                  </a:lnTo>
                  <a:lnTo>
                    <a:pt x="5000" y="4492"/>
                  </a:lnTo>
                  <a:lnTo>
                    <a:pt x="4980" y="4491"/>
                  </a:lnTo>
                  <a:lnTo>
                    <a:pt x="4961" y="4487"/>
                  </a:lnTo>
                  <a:lnTo>
                    <a:pt x="4942" y="4480"/>
                  </a:lnTo>
                  <a:lnTo>
                    <a:pt x="4924" y="4471"/>
                  </a:lnTo>
                  <a:lnTo>
                    <a:pt x="4900" y="4457"/>
                  </a:lnTo>
                  <a:lnTo>
                    <a:pt x="4898" y="4456"/>
                  </a:lnTo>
                  <a:lnTo>
                    <a:pt x="4829" y="4414"/>
                  </a:lnTo>
                  <a:lnTo>
                    <a:pt x="4827" y="4413"/>
                  </a:lnTo>
                  <a:lnTo>
                    <a:pt x="4722" y="4346"/>
                  </a:lnTo>
                  <a:lnTo>
                    <a:pt x="4719" y="4344"/>
                  </a:lnTo>
                  <a:lnTo>
                    <a:pt x="4585" y="4254"/>
                  </a:lnTo>
                  <a:lnTo>
                    <a:pt x="4581" y="4252"/>
                  </a:lnTo>
                  <a:lnTo>
                    <a:pt x="4425" y="4142"/>
                  </a:lnTo>
                  <a:lnTo>
                    <a:pt x="4421" y="4139"/>
                  </a:lnTo>
                  <a:lnTo>
                    <a:pt x="4250" y="4009"/>
                  </a:lnTo>
                  <a:lnTo>
                    <a:pt x="4246" y="4006"/>
                  </a:lnTo>
                  <a:lnTo>
                    <a:pt x="4067" y="3859"/>
                  </a:lnTo>
                  <a:lnTo>
                    <a:pt x="4062" y="3855"/>
                  </a:lnTo>
                  <a:lnTo>
                    <a:pt x="3884" y="3694"/>
                  </a:lnTo>
                  <a:lnTo>
                    <a:pt x="3877" y="3688"/>
                  </a:lnTo>
                  <a:lnTo>
                    <a:pt x="3706" y="3514"/>
                  </a:lnTo>
                  <a:lnTo>
                    <a:pt x="3699" y="3506"/>
                  </a:lnTo>
                  <a:lnTo>
                    <a:pt x="3543" y="3322"/>
                  </a:lnTo>
                  <a:lnTo>
                    <a:pt x="3534" y="3311"/>
                  </a:lnTo>
                  <a:lnTo>
                    <a:pt x="3400" y="3119"/>
                  </a:lnTo>
                  <a:lnTo>
                    <a:pt x="3390" y="3103"/>
                  </a:lnTo>
                  <a:lnTo>
                    <a:pt x="3285" y="2905"/>
                  </a:lnTo>
                  <a:lnTo>
                    <a:pt x="3276" y="2882"/>
                  </a:lnTo>
                  <a:lnTo>
                    <a:pt x="3207" y="2680"/>
                  </a:lnTo>
                  <a:lnTo>
                    <a:pt x="3203" y="2665"/>
                  </a:lnTo>
                  <a:lnTo>
                    <a:pt x="3200" y="2650"/>
                  </a:lnTo>
                  <a:lnTo>
                    <a:pt x="3176" y="2445"/>
                  </a:lnTo>
                  <a:lnTo>
                    <a:pt x="3175" y="2430"/>
                  </a:lnTo>
                  <a:lnTo>
                    <a:pt x="3176" y="2415"/>
                  </a:lnTo>
                  <a:lnTo>
                    <a:pt x="3193" y="2200"/>
                  </a:lnTo>
                  <a:lnTo>
                    <a:pt x="3198" y="2173"/>
                  </a:lnTo>
                  <a:lnTo>
                    <a:pt x="3248" y="1991"/>
                  </a:lnTo>
                  <a:lnTo>
                    <a:pt x="3253" y="1976"/>
                  </a:lnTo>
                  <a:lnTo>
                    <a:pt x="3260" y="1961"/>
                  </a:lnTo>
                  <a:lnTo>
                    <a:pt x="3338" y="1811"/>
                  </a:lnTo>
                  <a:lnTo>
                    <a:pt x="3347" y="1796"/>
                  </a:lnTo>
                  <a:lnTo>
                    <a:pt x="3357" y="1783"/>
                  </a:lnTo>
                  <a:lnTo>
                    <a:pt x="3460" y="1664"/>
                  </a:lnTo>
                  <a:lnTo>
                    <a:pt x="3472" y="1651"/>
                  </a:lnTo>
                  <a:lnTo>
                    <a:pt x="3486" y="1640"/>
                  </a:lnTo>
                  <a:lnTo>
                    <a:pt x="3608" y="1552"/>
                  </a:lnTo>
                  <a:lnTo>
                    <a:pt x="3622" y="1543"/>
                  </a:lnTo>
                  <a:lnTo>
                    <a:pt x="3638" y="1536"/>
                  </a:lnTo>
                  <a:lnTo>
                    <a:pt x="3776" y="1478"/>
                  </a:lnTo>
                  <a:lnTo>
                    <a:pt x="3791" y="1473"/>
                  </a:lnTo>
                  <a:lnTo>
                    <a:pt x="3806" y="1469"/>
                  </a:lnTo>
                  <a:lnTo>
                    <a:pt x="3956" y="1442"/>
                  </a:lnTo>
                  <a:lnTo>
                    <a:pt x="3985" y="1439"/>
                  </a:lnTo>
                  <a:lnTo>
                    <a:pt x="4141" y="1441"/>
                  </a:lnTo>
                  <a:lnTo>
                    <a:pt x="4168" y="1444"/>
                  </a:lnTo>
                  <a:lnTo>
                    <a:pt x="4328" y="1474"/>
                  </a:lnTo>
                  <a:lnTo>
                    <a:pt x="4352" y="1481"/>
                  </a:lnTo>
                  <a:lnTo>
                    <a:pt x="4511" y="1540"/>
                  </a:lnTo>
                  <a:lnTo>
                    <a:pt x="4532" y="1550"/>
                  </a:lnTo>
                  <a:lnTo>
                    <a:pt x="4686" y="1636"/>
                  </a:lnTo>
                  <a:lnTo>
                    <a:pt x="4705" y="1649"/>
                  </a:lnTo>
                  <a:lnTo>
                    <a:pt x="4849" y="1763"/>
                  </a:lnTo>
                  <a:lnTo>
                    <a:pt x="4866" y="1779"/>
                  </a:lnTo>
                  <a:close/>
                  <a:moveTo>
                    <a:pt x="4884" y="4094"/>
                  </a:moveTo>
                  <a:lnTo>
                    <a:pt x="4986" y="4159"/>
                  </a:lnTo>
                  <a:lnTo>
                    <a:pt x="5000" y="4167"/>
                  </a:lnTo>
                  <a:lnTo>
                    <a:pt x="5014" y="4159"/>
                  </a:lnTo>
                  <a:lnTo>
                    <a:pt x="5116" y="4094"/>
                  </a:lnTo>
                  <a:lnTo>
                    <a:pt x="5247" y="4006"/>
                  </a:lnTo>
                  <a:lnTo>
                    <a:pt x="5400" y="3898"/>
                  </a:lnTo>
                  <a:lnTo>
                    <a:pt x="5566" y="3772"/>
                  </a:lnTo>
                  <a:lnTo>
                    <a:pt x="5740" y="3630"/>
                  </a:lnTo>
                  <a:lnTo>
                    <a:pt x="5912" y="3474"/>
                  </a:lnTo>
                  <a:lnTo>
                    <a:pt x="6076" y="3308"/>
                  </a:lnTo>
                  <a:lnTo>
                    <a:pt x="6224" y="3133"/>
                  </a:lnTo>
                  <a:lnTo>
                    <a:pt x="6349" y="2955"/>
                  </a:lnTo>
                  <a:lnTo>
                    <a:pt x="6444" y="2775"/>
                  </a:lnTo>
                  <a:lnTo>
                    <a:pt x="6503" y="2599"/>
                  </a:lnTo>
                  <a:lnTo>
                    <a:pt x="6524" y="2424"/>
                  </a:lnTo>
                  <a:lnTo>
                    <a:pt x="6509" y="2239"/>
                  </a:lnTo>
                  <a:lnTo>
                    <a:pt x="6467" y="2086"/>
                  </a:lnTo>
                  <a:lnTo>
                    <a:pt x="6404" y="1965"/>
                  </a:lnTo>
                  <a:lnTo>
                    <a:pt x="6325" y="1874"/>
                  </a:lnTo>
                  <a:lnTo>
                    <a:pt x="6231" y="1806"/>
                  </a:lnTo>
                  <a:lnTo>
                    <a:pt x="6124" y="1762"/>
                  </a:lnTo>
                  <a:lnTo>
                    <a:pt x="6004" y="1740"/>
                  </a:lnTo>
                  <a:lnTo>
                    <a:pt x="5875" y="1741"/>
                  </a:lnTo>
                  <a:lnTo>
                    <a:pt x="5741" y="1767"/>
                  </a:lnTo>
                  <a:lnTo>
                    <a:pt x="5605" y="1817"/>
                  </a:lnTo>
                  <a:lnTo>
                    <a:pt x="5472" y="1892"/>
                  </a:lnTo>
                  <a:lnTo>
                    <a:pt x="5346" y="1991"/>
                  </a:lnTo>
                  <a:lnTo>
                    <a:pt x="5231" y="2115"/>
                  </a:lnTo>
                  <a:lnTo>
                    <a:pt x="5124" y="2272"/>
                  </a:lnTo>
                  <a:lnTo>
                    <a:pt x="5112" y="2288"/>
                  </a:lnTo>
                  <a:lnTo>
                    <a:pt x="5098" y="2301"/>
                  </a:lnTo>
                  <a:lnTo>
                    <a:pt x="5083" y="2313"/>
                  </a:lnTo>
                  <a:lnTo>
                    <a:pt x="5066" y="2323"/>
                  </a:lnTo>
                  <a:lnTo>
                    <a:pt x="5048" y="2330"/>
                  </a:lnTo>
                  <a:lnTo>
                    <a:pt x="5029" y="2335"/>
                  </a:lnTo>
                  <a:lnTo>
                    <a:pt x="5010" y="2338"/>
                  </a:lnTo>
                  <a:lnTo>
                    <a:pt x="4990" y="2338"/>
                  </a:lnTo>
                  <a:lnTo>
                    <a:pt x="4971" y="2335"/>
                  </a:lnTo>
                  <a:lnTo>
                    <a:pt x="4952" y="2330"/>
                  </a:lnTo>
                  <a:lnTo>
                    <a:pt x="4934" y="2323"/>
                  </a:lnTo>
                  <a:lnTo>
                    <a:pt x="4917" y="2313"/>
                  </a:lnTo>
                  <a:lnTo>
                    <a:pt x="4902" y="2301"/>
                  </a:lnTo>
                  <a:lnTo>
                    <a:pt x="4888" y="2288"/>
                  </a:lnTo>
                  <a:lnTo>
                    <a:pt x="4876" y="2272"/>
                  </a:lnTo>
                  <a:lnTo>
                    <a:pt x="4769" y="2115"/>
                  </a:lnTo>
                  <a:lnTo>
                    <a:pt x="4654" y="1991"/>
                  </a:lnTo>
                  <a:lnTo>
                    <a:pt x="4528" y="1892"/>
                  </a:lnTo>
                  <a:lnTo>
                    <a:pt x="4395" y="1817"/>
                  </a:lnTo>
                  <a:lnTo>
                    <a:pt x="4259" y="1767"/>
                  </a:lnTo>
                  <a:lnTo>
                    <a:pt x="4125" y="1741"/>
                  </a:lnTo>
                  <a:lnTo>
                    <a:pt x="3996" y="1740"/>
                  </a:lnTo>
                  <a:lnTo>
                    <a:pt x="3876" y="1762"/>
                  </a:lnTo>
                  <a:lnTo>
                    <a:pt x="3769" y="1806"/>
                  </a:lnTo>
                  <a:lnTo>
                    <a:pt x="3675" y="1874"/>
                  </a:lnTo>
                  <a:lnTo>
                    <a:pt x="3596" y="1965"/>
                  </a:lnTo>
                  <a:lnTo>
                    <a:pt x="3533" y="2086"/>
                  </a:lnTo>
                  <a:lnTo>
                    <a:pt x="3491" y="2239"/>
                  </a:lnTo>
                  <a:lnTo>
                    <a:pt x="3476" y="2424"/>
                  </a:lnTo>
                  <a:lnTo>
                    <a:pt x="3497" y="2599"/>
                  </a:lnTo>
                  <a:lnTo>
                    <a:pt x="3556" y="2775"/>
                  </a:lnTo>
                  <a:lnTo>
                    <a:pt x="3651" y="2955"/>
                  </a:lnTo>
                  <a:lnTo>
                    <a:pt x="3776" y="3133"/>
                  </a:lnTo>
                  <a:lnTo>
                    <a:pt x="3924" y="3308"/>
                  </a:lnTo>
                  <a:lnTo>
                    <a:pt x="4088" y="3474"/>
                  </a:lnTo>
                  <a:lnTo>
                    <a:pt x="4260" y="3630"/>
                  </a:lnTo>
                  <a:lnTo>
                    <a:pt x="4434" y="3772"/>
                  </a:lnTo>
                  <a:lnTo>
                    <a:pt x="4600" y="3898"/>
                  </a:lnTo>
                  <a:lnTo>
                    <a:pt x="4753" y="4006"/>
                  </a:lnTo>
                  <a:lnTo>
                    <a:pt x="4884" y="4094"/>
                  </a:lnTo>
                  <a:close/>
                  <a:moveTo>
                    <a:pt x="4292" y="5489"/>
                  </a:moveTo>
                  <a:lnTo>
                    <a:pt x="4292" y="5498"/>
                  </a:lnTo>
                  <a:lnTo>
                    <a:pt x="4293" y="5534"/>
                  </a:lnTo>
                  <a:lnTo>
                    <a:pt x="4293" y="5544"/>
                  </a:lnTo>
                  <a:lnTo>
                    <a:pt x="4292" y="5580"/>
                  </a:lnTo>
                  <a:lnTo>
                    <a:pt x="4292" y="5589"/>
                  </a:lnTo>
                  <a:lnTo>
                    <a:pt x="4290" y="5625"/>
                  </a:lnTo>
                  <a:lnTo>
                    <a:pt x="4289" y="5635"/>
                  </a:lnTo>
                  <a:lnTo>
                    <a:pt x="4286" y="5670"/>
                  </a:lnTo>
                  <a:lnTo>
                    <a:pt x="4285" y="5680"/>
                  </a:lnTo>
                  <a:lnTo>
                    <a:pt x="4280" y="5715"/>
                  </a:lnTo>
                  <a:lnTo>
                    <a:pt x="4278" y="5724"/>
                  </a:lnTo>
                  <a:lnTo>
                    <a:pt x="4272" y="5760"/>
                  </a:lnTo>
                  <a:lnTo>
                    <a:pt x="4271" y="5769"/>
                  </a:lnTo>
                  <a:lnTo>
                    <a:pt x="4263" y="5804"/>
                  </a:lnTo>
                  <a:lnTo>
                    <a:pt x="4261" y="5813"/>
                  </a:lnTo>
                  <a:lnTo>
                    <a:pt x="4252" y="5847"/>
                  </a:lnTo>
                  <a:lnTo>
                    <a:pt x="4250" y="5856"/>
                  </a:lnTo>
                  <a:lnTo>
                    <a:pt x="4240" y="5891"/>
                  </a:lnTo>
                  <a:lnTo>
                    <a:pt x="4237" y="5900"/>
                  </a:lnTo>
                  <a:lnTo>
                    <a:pt x="4226" y="5933"/>
                  </a:lnTo>
                  <a:lnTo>
                    <a:pt x="4223" y="5942"/>
                  </a:lnTo>
                  <a:lnTo>
                    <a:pt x="4211" y="5976"/>
                  </a:lnTo>
                  <a:lnTo>
                    <a:pt x="4207" y="5984"/>
                  </a:lnTo>
                  <a:lnTo>
                    <a:pt x="4193" y="6017"/>
                  </a:lnTo>
                  <a:lnTo>
                    <a:pt x="4190" y="6026"/>
                  </a:lnTo>
                  <a:lnTo>
                    <a:pt x="4175" y="6058"/>
                  </a:lnTo>
                  <a:lnTo>
                    <a:pt x="4171" y="6067"/>
                  </a:lnTo>
                  <a:lnTo>
                    <a:pt x="4154" y="6099"/>
                  </a:lnTo>
                  <a:lnTo>
                    <a:pt x="4150" y="6107"/>
                  </a:lnTo>
                  <a:lnTo>
                    <a:pt x="4133" y="6138"/>
                  </a:lnTo>
                  <a:lnTo>
                    <a:pt x="4128" y="6146"/>
                  </a:lnTo>
                  <a:lnTo>
                    <a:pt x="4110" y="6177"/>
                  </a:lnTo>
                  <a:lnTo>
                    <a:pt x="4105" y="6185"/>
                  </a:lnTo>
                  <a:lnTo>
                    <a:pt x="4085" y="6215"/>
                  </a:lnTo>
                  <a:lnTo>
                    <a:pt x="4080" y="6222"/>
                  </a:lnTo>
                  <a:lnTo>
                    <a:pt x="4059" y="6252"/>
                  </a:lnTo>
                  <a:lnTo>
                    <a:pt x="4053" y="6259"/>
                  </a:lnTo>
                  <a:lnTo>
                    <a:pt x="4032" y="6288"/>
                  </a:lnTo>
                  <a:lnTo>
                    <a:pt x="4026" y="6295"/>
                  </a:lnTo>
                  <a:lnTo>
                    <a:pt x="4003" y="6323"/>
                  </a:lnTo>
                  <a:lnTo>
                    <a:pt x="3997" y="6330"/>
                  </a:lnTo>
                  <a:lnTo>
                    <a:pt x="3973" y="6356"/>
                  </a:lnTo>
                  <a:lnTo>
                    <a:pt x="3967" y="6363"/>
                  </a:lnTo>
                  <a:lnTo>
                    <a:pt x="3942" y="6389"/>
                  </a:lnTo>
                  <a:lnTo>
                    <a:pt x="3936" y="6396"/>
                  </a:lnTo>
                  <a:lnTo>
                    <a:pt x="3910" y="6420"/>
                  </a:lnTo>
                  <a:lnTo>
                    <a:pt x="3903" y="6427"/>
                  </a:lnTo>
                  <a:lnTo>
                    <a:pt x="3876" y="6451"/>
                  </a:lnTo>
                  <a:lnTo>
                    <a:pt x="3869" y="6457"/>
                  </a:lnTo>
                  <a:lnTo>
                    <a:pt x="3842" y="6480"/>
                  </a:lnTo>
                  <a:lnTo>
                    <a:pt x="3835" y="6485"/>
                  </a:lnTo>
                  <a:lnTo>
                    <a:pt x="3806" y="6507"/>
                  </a:lnTo>
                  <a:lnTo>
                    <a:pt x="3799" y="6513"/>
                  </a:lnTo>
                  <a:lnTo>
                    <a:pt x="3770" y="6533"/>
                  </a:lnTo>
                  <a:lnTo>
                    <a:pt x="3762" y="6539"/>
                  </a:lnTo>
                  <a:lnTo>
                    <a:pt x="3732" y="6558"/>
                  </a:lnTo>
                  <a:lnTo>
                    <a:pt x="3724" y="6563"/>
                  </a:lnTo>
                  <a:lnTo>
                    <a:pt x="3693" y="6582"/>
                  </a:lnTo>
                  <a:lnTo>
                    <a:pt x="3685" y="6587"/>
                  </a:lnTo>
                  <a:lnTo>
                    <a:pt x="3653" y="6604"/>
                  </a:lnTo>
                  <a:lnTo>
                    <a:pt x="3645" y="6609"/>
                  </a:lnTo>
                  <a:lnTo>
                    <a:pt x="3613" y="6625"/>
                  </a:lnTo>
                  <a:lnTo>
                    <a:pt x="3604" y="6629"/>
                  </a:lnTo>
                  <a:lnTo>
                    <a:pt x="3572" y="6644"/>
                  </a:lnTo>
                  <a:lnTo>
                    <a:pt x="3563" y="6648"/>
                  </a:lnTo>
                  <a:lnTo>
                    <a:pt x="3530" y="6661"/>
                  </a:lnTo>
                  <a:lnTo>
                    <a:pt x="3521" y="6665"/>
                  </a:lnTo>
                  <a:lnTo>
                    <a:pt x="3488" y="6677"/>
                  </a:lnTo>
                  <a:lnTo>
                    <a:pt x="3479" y="6680"/>
                  </a:lnTo>
                  <a:lnTo>
                    <a:pt x="3445" y="6691"/>
                  </a:lnTo>
                  <a:lnTo>
                    <a:pt x="3436" y="6694"/>
                  </a:lnTo>
                  <a:lnTo>
                    <a:pt x="3402" y="6704"/>
                  </a:lnTo>
                  <a:lnTo>
                    <a:pt x="3393" y="6706"/>
                  </a:lnTo>
                  <a:lnTo>
                    <a:pt x="3358" y="6715"/>
                  </a:lnTo>
                  <a:lnTo>
                    <a:pt x="3349" y="6717"/>
                  </a:lnTo>
                  <a:lnTo>
                    <a:pt x="3314" y="6724"/>
                  </a:lnTo>
                  <a:lnTo>
                    <a:pt x="3305" y="6726"/>
                  </a:lnTo>
                  <a:lnTo>
                    <a:pt x="3270" y="6732"/>
                  </a:lnTo>
                  <a:lnTo>
                    <a:pt x="3260" y="6733"/>
                  </a:lnTo>
                  <a:lnTo>
                    <a:pt x="3225" y="6738"/>
                  </a:lnTo>
                  <a:lnTo>
                    <a:pt x="3216" y="6739"/>
                  </a:lnTo>
                  <a:lnTo>
                    <a:pt x="3180" y="6742"/>
                  </a:lnTo>
                  <a:lnTo>
                    <a:pt x="3171" y="6743"/>
                  </a:lnTo>
                  <a:lnTo>
                    <a:pt x="3135" y="6745"/>
                  </a:lnTo>
                  <a:lnTo>
                    <a:pt x="3126" y="6745"/>
                  </a:lnTo>
                  <a:lnTo>
                    <a:pt x="3090" y="6746"/>
                  </a:lnTo>
                  <a:lnTo>
                    <a:pt x="3080" y="6746"/>
                  </a:lnTo>
                  <a:lnTo>
                    <a:pt x="3044" y="6745"/>
                  </a:lnTo>
                  <a:lnTo>
                    <a:pt x="3035" y="6745"/>
                  </a:lnTo>
                  <a:lnTo>
                    <a:pt x="2999" y="6743"/>
                  </a:lnTo>
                  <a:lnTo>
                    <a:pt x="2990" y="6742"/>
                  </a:lnTo>
                  <a:lnTo>
                    <a:pt x="2954" y="6739"/>
                  </a:lnTo>
                  <a:lnTo>
                    <a:pt x="2945" y="6738"/>
                  </a:lnTo>
                  <a:lnTo>
                    <a:pt x="2910" y="6733"/>
                  </a:lnTo>
                  <a:lnTo>
                    <a:pt x="2900" y="6732"/>
                  </a:lnTo>
                  <a:lnTo>
                    <a:pt x="2865" y="6726"/>
                  </a:lnTo>
                  <a:lnTo>
                    <a:pt x="2856" y="6724"/>
                  </a:lnTo>
                  <a:lnTo>
                    <a:pt x="2821" y="6717"/>
                  </a:lnTo>
                  <a:lnTo>
                    <a:pt x="2812" y="6715"/>
                  </a:lnTo>
                  <a:lnTo>
                    <a:pt x="2777" y="6706"/>
                  </a:lnTo>
                  <a:lnTo>
                    <a:pt x="2768" y="6704"/>
                  </a:lnTo>
                  <a:lnTo>
                    <a:pt x="2734" y="6694"/>
                  </a:lnTo>
                  <a:lnTo>
                    <a:pt x="2725" y="6691"/>
                  </a:lnTo>
                  <a:lnTo>
                    <a:pt x="2691" y="6680"/>
                  </a:lnTo>
                  <a:lnTo>
                    <a:pt x="2682" y="6677"/>
                  </a:lnTo>
                  <a:lnTo>
                    <a:pt x="2649" y="6665"/>
                  </a:lnTo>
                  <a:lnTo>
                    <a:pt x="2640" y="6661"/>
                  </a:lnTo>
                  <a:lnTo>
                    <a:pt x="2607" y="6647"/>
                  </a:lnTo>
                  <a:lnTo>
                    <a:pt x="2599" y="6644"/>
                  </a:lnTo>
                  <a:lnTo>
                    <a:pt x="2566" y="6629"/>
                  </a:lnTo>
                  <a:lnTo>
                    <a:pt x="2558" y="6625"/>
                  </a:lnTo>
                  <a:lnTo>
                    <a:pt x="2526" y="6608"/>
                  </a:lnTo>
                  <a:lnTo>
                    <a:pt x="2517" y="6604"/>
                  </a:lnTo>
                  <a:lnTo>
                    <a:pt x="2486" y="6587"/>
                  </a:lnTo>
                  <a:lnTo>
                    <a:pt x="2478" y="6582"/>
                  </a:lnTo>
                  <a:lnTo>
                    <a:pt x="2447" y="6564"/>
                  </a:lnTo>
                  <a:lnTo>
                    <a:pt x="2439" y="6559"/>
                  </a:lnTo>
                  <a:lnTo>
                    <a:pt x="2409" y="6539"/>
                  </a:lnTo>
                  <a:lnTo>
                    <a:pt x="2401" y="6534"/>
                  </a:lnTo>
                  <a:lnTo>
                    <a:pt x="2372" y="6513"/>
                  </a:lnTo>
                  <a:lnTo>
                    <a:pt x="2365" y="6507"/>
                  </a:lnTo>
                  <a:lnTo>
                    <a:pt x="2336" y="6486"/>
                  </a:lnTo>
                  <a:lnTo>
                    <a:pt x="2329" y="6480"/>
                  </a:lnTo>
                  <a:lnTo>
                    <a:pt x="2301" y="6457"/>
                  </a:lnTo>
                  <a:lnTo>
                    <a:pt x="2294" y="6451"/>
                  </a:lnTo>
                  <a:lnTo>
                    <a:pt x="2267" y="6427"/>
                  </a:lnTo>
                  <a:lnTo>
                    <a:pt x="2261" y="6421"/>
                  </a:lnTo>
                  <a:lnTo>
                    <a:pt x="2235" y="6396"/>
                  </a:lnTo>
                  <a:lnTo>
                    <a:pt x="2228" y="6389"/>
                  </a:lnTo>
                  <a:lnTo>
                    <a:pt x="2203" y="6363"/>
                  </a:lnTo>
                  <a:lnTo>
                    <a:pt x="2197" y="6357"/>
                  </a:lnTo>
                  <a:lnTo>
                    <a:pt x="2173" y="6330"/>
                  </a:lnTo>
                  <a:lnTo>
                    <a:pt x="2167" y="6323"/>
                  </a:lnTo>
                  <a:lnTo>
                    <a:pt x="2144" y="6295"/>
                  </a:lnTo>
                  <a:lnTo>
                    <a:pt x="2138" y="6288"/>
                  </a:lnTo>
                  <a:lnTo>
                    <a:pt x="2117" y="6259"/>
                  </a:lnTo>
                  <a:lnTo>
                    <a:pt x="2111" y="6252"/>
                  </a:lnTo>
                  <a:lnTo>
                    <a:pt x="2090" y="6223"/>
                  </a:lnTo>
                  <a:lnTo>
                    <a:pt x="2085" y="6215"/>
                  </a:lnTo>
                  <a:lnTo>
                    <a:pt x="2065" y="6185"/>
                  </a:lnTo>
                  <a:lnTo>
                    <a:pt x="2060" y="6177"/>
                  </a:lnTo>
                  <a:lnTo>
                    <a:pt x="2042" y="6146"/>
                  </a:lnTo>
                  <a:lnTo>
                    <a:pt x="2037" y="6138"/>
                  </a:lnTo>
                  <a:lnTo>
                    <a:pt x="2020" y="6107"/>
                  </a:lnTo>
                  <a:lnTo>
                    <a:pt x="2016" y="6098"/>
                  </a:lnTo>
                  <a:lnTo>
                    <a:pt x="1999" y="6066"/>
                  </a:lnTo>
                  <a:lnTo>
                    <a:pt x="1995" y="6058"/>
                  </a:lnTo>
                  <a:lnTo>
                    <a:pt x="1980" y="6025"/>
                  </a:lnTo>
                  <a:lnTo>
                    <a:pt x="1977" y="6017"/>
                  </a:lnTo>
                  <a:lnTo>
                    <a:pt x="1963" y="5984"/>
                  </a:lnTo>
                  <a:lnTo>
                    <a:pt x="1959" y="5975"/>
                  </a:lnTo>
                  <a:lnTo>
                    <a:pt x="1947" y="5942"/>
                  </a:lnTo>
                  <a:lnTo>
                    <a:pt x="1944" y="5933"/>
                  </a:lnTo>
                  <a:lnTo>
                    <a:pt x="1933" y="5899"/>
                  </a:lnTo>
                  <a:lnTo>
                    <a:pt x="1930" y="5890"/>
                  </a:lnTo>
                  <a:lnTo>
                    <a:pt x="1920" y="5856"/>
                  </a:lnTo>
                  <a:lnTo>
                    <a:pt x="1918" y="5847"/>
                  </a:lnTo>
                  <a:lnTo>
                    <a:pt x="1909" y="5812"/>
                  </a:lnTo>
                  <a:lnTo>
                    <a:pt x="1907" y="5803"/>
                  </a:lnTo>
                  <a:lnTo>
                    <a:pt x="1900" y="5768"/>
                  </a:lnTo>
                  <a:lnTo>
                    <a:pt x="1898" y="5759"/>
                  </a:lnTo>
                  <a:lnTo>
                    <a:pt x="1892" y="5724"/>
                  </a:lnTo>
                  <a:lnTo>
                    <a:pt x="1891" y="5714"/>
                  </a:lnTo>
                  <a:lnTo>
                    <a:pt x="1886" y="5679"/>
                  </a:lnTo>
                  <a:lnTo>
                    <a:pt x="1885" y="5670"/>
                  </a:lnTo>
                  <a:lnTo>
                    <a:pt x="1882" y="5634"/>
                  </a:lnTo>
                  <a:lnTo>
                    <a:pt x="1881" y="5625"/>
                  </a:lnTo>
                  <a:lnTo>
                    <a:pt x="1879" y="5589"/>
                  </a:lnTo>
                  <a:lnTo>
                    <a:pt x="1879" y="5580"/>
                  </a:lnTo>
                  <a:lnTo>
                    <a:pt x="1878" y="5544"/>
                  </a:lnTo>
                  <a:lnTo>
                    <a:pt x="1878" y="5534"/>
                  </a:lnTo>
                  <a:lnTo>
                    <a:pt x="1879" y="5498"/>
                  </a:lnTo>
                  <a:lnTo>
                    <a:pt x="1879" y="5489"/>
                  </a:lnTo>
                  <a:lnTo>
                    <a:pt x="1881" y="5453"/>
                  </a:lnTo>
                  <a:lnTo>
                    <a:pt x="1882" y="5444"/>
                  </a:lnTo>
                  <a:lnTo>
                    <a:pt x="1885" y="5408"/>
                  </a:lnTo>
                  <a:lnTo>
                    <a:pt x="1886" y="5399"/>
                  </a:lnTo>
                  <a:lnTo>
                    <a:pt x="1891" y="5363"/>
                  </a:lnTo>
                  <a:lnTo>
                    <a:pt x="1892" y="5354"/>
                  </a:lnTo>
                  <a:lnTo>
                    <a:pt x="1898" y="5318"/>
                  </a:lnTo>
                  <a:lnTo>
                    <a:pt x="1900" y="5309"/>
                  </a:lnTo>
                  <a:lnTo>
                    <a:pt x="1907" y="5274"/>
                  </a:lnTo>
                  <a:lnTo>
                    <a:pt x="1909" y="5265"/>
                  </a:lnTo>
                  <a:lnTo>
                    <a:pt x="1918" y="5231"/>
                  </a:lnTo>
                  <a:lnTo>
                    <a:pt x="1920" y="5221"/>
                  </a:lnTo>
                  <a:lnTo>
                    <a:pt x="1930" y="5187"/>
                  </a:lnTo>
                  <a:lnTo>
                    <a:pt x="1933" y="5178"/>
                  </a:lnTo>
                  <a:lnTo>
                    <a:pt x="1944" y="5144"/>
                  </a:lnTo>
                  <a:lnTo>
                    <a:pt x="1947" y="5135"/>
                  </a:lnTo>
                  <a:lnTo>
                    <a:pt x="1959" y="5102"/>
                  </a:lnTo>
                  <a:lnTo>
                    <a:pt x="1963" y="5093"/>
                  </a:lnTo>
                  <a:lnTo>
                    <a:pt x="1977" y="5060"/>
                  </a:lnTo>
                  <a:lnTo>
                    <a:pt x="1980" y="5052"/>
                  </a:lnTo>
                  <a:lnTo>
                    <a:pt x="1995" y="5019"/>
                  </a:lnTo>
                  <a:lnTo>
                    <a:pt x="1999" y="5011"/>
                  </a:lnTo>
                  <a:lnTo>
                    <a:pt x="2016" y="4979"/>
                  </a:lnTo>
                  <a:lnTo>
                    <a:pt x="2020" y="4970"/>
                  </a:lnTo>
                  <a:lnTo>
                    <a:pt x="2037" y="4939"/>
                  </a:lnTo>
                  <a:lnTo>
                    <a:pt x="2042" y="4931"/>
                  </a:lnTo>
                  <a:lnTo>
                    <a:pt x="2060" y="4900"/>
                  </a:lnTo>
                  <a:lnTo>
                    <a:pt x="2065" y="4892"/>
                  </a:lnTo>
                  <a:lnTo>
                    <a:pt x="2085" y="4862"/>
                  </a:lnTo>
                  <a:lnTo>
                    <a:pt x="2090" y="4854"/>
                  </a:lnTo>
                  <a:lnTo>
                    <a:pt x="2111" y="4825"/>
                  </a:lnTo>
                  <a:lnTo>
                    <a:pt x="2117" y="4818"/>
                  </a:lnTo>
                  <a:lnTo>
                    <a:pt x="2138" y="4789"/>
                  </a:lnTo>
                  <a:lnTo>
                    <a:pt x="2144" y="4782"/>
                  </a:lnTo>
                  <a:lnTo>
                    <a:pt x="2167" y="4754"/>
                  </a:lnTo>
                  <a:lnTo>
                    <a:pt x="2173" y="4747"/>
                  </a:lnTo>
                  <a:lnTo>
                    <a:pt x="2197" y="4720"/>
                  </a:lnTo>
                  <a:lnTo>
                    <a:pt x="2203" y="4714"/>
                  </a:lnTo>
                  <a:lnTo>
                    <a:pt x="2228" y="4688"/>
                  </a:lnTo>
                  <a:lnTo>
                    <a:pt x="2235" y="4681"/>
                  </a:lnTo>
                  <a:lnTo>
                    <a:pt x="2261" y="4656"/>
                  </a:lnTo>
                  <a:lnTo>
                    <a:pt x="2267" y="4650"/>
                  </a:lnTo>
                  <a:lnTo>
                    <a:pt x="2294" y="4626"/>
                  </a:lnTo>
                  <a:lnTo>
                    <a:pt x="2301" y="4620"/>
                  </a:lnTo>
                  <a:lnTo>
                    <a:pt x="2329" y="4597"/>
                  </a:lnTo>
                  <a:lnTo>
                    <a:pt x="2336" y="4591"/>
                  </a:lnTo>
                  <a:lnTo>
                    <a:pt x="2365" y="4570"/>
                  </a:lnTo>
                  <a:lnTo>
                    <a:pt x="2372" y="4564"/>
                  </a:lnTo>
                  <a:lnTo>
                    <a:pt x="2401" y="4543"/>
                  </a:lnTo>
                  <a:lnTo>
                    <a:pt x="2409" y="4538"/>
                  </a:lnTo>
                  <a:lnTo>
                    <a:pt x="2439" y="4518"/>
                  </a:lnTo>
                  <a:lnTo>
                    <a:pt x="2447" y="4513"/>
                  </a:lnTo>
                  <a:lnTo>
                    <a:pt x="2478" y="4495"/>
                  </a:lnTo>
                  <a:lnTo>
                    <a:pt x="2486" y="4490"/>
                  </a:lnTo>
                  <a:lnTo>
                    <a:pt x="2517" y="4473"/>
                  </a:lnTo>
                  <a:lnTo>
                    <a:pt x="2526" y="4469"/>
                  </a:lnTo>
                  <a:lnTo>
                    <a:pt x="2558" y="4452"/>
                  </a:lnTo>
                  <a:lnTo>
                    <a:pt x="2566" y="4448"/>
                  </a:lnTo>
                  <a:lnTo>
                    <a:pt x="2599" y="4433"/>
                  </a:lnTo>
                  <a:lnTo>
                    <a:pt x="2607" y="4430"/>
                  </a:lnTo>
                  <a:lnTo>
                    <a:pt x="2640" y="4416"/>
                  </a:lnTo>
                  <a:lnTo>
                    <a:pt x="2649" y="4412"/>
                  </a:lnTo>
                  <a:lnTo>
                    <a:pt x="2682" y="4400"/>
                  </a:lnTo>
                  <a:lnTo>
                    <a:pt x="2691" y="4397"/>
                  </a:lnTo>
                  <a:lnTo>
                    <a:pt x="2725" y="4386"/>
                  </a:lnTo>
                  <a:lnTo>
                    <a:pt x="2734" y="4383"/>
                  </a:lnTo>
                  <a:lnTo>
                    <a:pt x="2768" y="4373"/>
                  </a:lnTo>
                  <a:lnTo>
                    <a:pt x="2777" y="4371"/>
                  </a:lnTo>
                  <a:lnTo>
                    <a:pt x="2812" y="4362"/>
                  </a:lnTo>
                  <a:lnTo>
                    <a:pt x="2821" y="4360"/>
                  </a:lnTo>
                  <a:lnTo>
                    <a:pt x="2856" y="4353"/>
                  </a:lnTo>
                  <a:lnTo>
                    <a:pt x="2865" y="4351"/>
                  </a:lnTo>
                  <a:lnTo>
                    <a:pt x="2900" y="4345"/>
                  </a:lnTo>
                  <a:lnTo>
                    <a:pt x="2910" y="4344"/>
                  </a:lnTo>
                  <a:lnTo>
                    <a:pt x="2945" y="4339"/>
                  </a:lnTo>
                  <a:lnTo>
                    <a:pt x="2954" y="4338"/>
                  </a:lnTo>
                  <a:lnTo>
                    <a:pt x="2990" y="4335"/>
                  </a:lnTo>
                  <a:lnTo>
                    <a:pt x="2999" y="4334"/>
                  </a:lnTo>
                  <a:lnTo>
                    <a:pt x="3035" y="4332"/>
                  </a:lnTo>
                  <a:lnTo>
                    <a:pt x="3044" y="4332"/>
                  </a:lnTo>
                  <a:lnTo>
                    <a:pt x="3080" y="4331"/>
                  </a:lnTo>
                  <a:lnTo>
                    <a:pt x="3090" y="4331"/>
                  </a:lnTo>
                  <a:lnTo>
                    <a:pt x="3126" y="4332"/>
                  </a:lnTo>
                  <a:lnTo>
                    <a:pt x="3135" y="4332"/>
                  </a:lnTo>
                  <a:lnTo>
                    <a:pt x="3171" y="4334"/>
                  </a:lnTo>
                  <a:lnTo>
                    <a:pt x="3180" y="4335"/>
                  </a:lnTo>
                  <a:lnTo>
                    <a:pt x="3216" y="4338"/>
                  </a:lnTo>
                  <a:lnTo>
                    <a:pt x="3225" y="4339"/>
                  </a:lnTo>
                  <a:lnTo>
                    <a:pt x="3260" y="4344"/>
                  </a:lnTo>
                  <a:lnTo>
                    <a:pt x="3270" y="4345"/>
                  </a:lnTo>
                  <a:lnTo>
                    <a:pt x="3305" y="4351"/>
                  </a:lnTo>
                  <a:lnTo>
                    <a:pt x="3314" y="4353"/>
                  </a:lnTo>
                  <a:lnTo>
                    <a:pt x="3349" y="4360"/>
                  </a:lnTo>
                  <a:lnTo>
                    <a:pt x="3358" y="4362"/>
                  </a:lnTo>
                  <a:lnTo>
                    <a:pt x="3393" y="4371"/>
                  </a:lnTo>
                  <a:lnTo>
                    <a:pt x="3402" y="4373"/>
                  </a:lnTo>
                  <a:lnTo>
                    <a:pt x="3436" y="4383"/>
                  </a:lnTo>
                  <a:lnTo>
                    <a:pt x="3445" y="4386"/>
                  </a:lnTo>
                  <a:lnTo>
                    <a:pt x="3479" y="4397"/>
                  </a:lnTo>
                  <a:lnTo>
                    <a:pt x="3488" y="4400"/>
                  </a:lnTo>
                  <a:lnTo>
                    <a:pt x="3521" y="4412"/>
                  </a:lnTo>
                  <a:lnTo>
                    <a:pt x="3530" y="4416"/>
                  </a:lnTo>
                  <a:lnTo>
                    <a:pt x="3563" y="4429"/>
                  </a:lnTo>
                  <a:lnTo>
                    <a:pt x="3572" y="4433"/>
                  </a:lnTo>
                  <a:lnTo>
                    <a:pt x="3604" y="4448"/>
                  </a:lnTo>
                  <a:lnTo>
                    <a:pt x="3613" y="4452"/>
                  </a:lnTo>
                  <a:lnTo>
                    <a:pt x="3645" y="4468"/>
                  </a:lnTo>
                  <a:lnTo>
                    <a:pt x="3653" y="4473"/>
                  </a:lnTo>
                  <a:lnTo>
                    <a:pt x="3685" y="4490"/>
                  </a:lnTo>
                  <a:lnTo>
                    <a:pt x="3693" y="4495"/>
                  </a:lnTo>
                  <a:lnTo>
                    <a:pt x="3724" y="4514"/>
                  </a:lnTo>
                  <a:lnTo>
                    <a:pt x="3732" y="4519"/>
                  </a:lnTo>
                  <a:lnTo>
                    <a:pt x="3762" y="4538"/>
                  </a:lnTo>
                  <a:lnTo>
                    <a:pt x="3770" y="4544"/>
                  </a:lnTo>
                  <a:lnTo>
                    <a:pt x="3799" y="4564"/>
                  </a:lnTo>
                  <a:lnTo>
                    <a:pt x="3806" y="4570"/>
                  </a:lnTo>
                  <a:lnTo>
                    <a:pt x="3835" y="4592"/>
                  </a:lnTo>
                  <a:lnTo>
                    <a:pt x="3842" y="4597"/>
                  </a:lnTo>
                  <a:lnTo>
                    <a:pt x="3869" y="4620"/>
                  </a:lnTo>
                  <a:lnTo>
                    <a:pt x="3876" y="4626"/>
                  </a:lnTo>
                  <a:lnTo>
                    <a:pt x="3903" y="4650"/>
                  </a:lnTo>
                  <a:lnTo>
                    <a:pt x="3910" y="4657"/>
                  </a:lnTo>
                  <a:lnTo>
                    <a:pt x="3936" y="4681"/>
                  </a:lnTo>
                  <a:lnTo>
                    <a:pt x="3942" y="4688"/>
                  </a:lnTo>
                  <a:lnTo>
                    <a:pt x="3967" y="4714"/>
                  </a:lnTo>
                  <a:lnTo>
                    <a:pt x="3973" y="4721"/>
                  </a:lnTo>
                  <a:lnTo>
                    <a:pt x="3997" y="4747"/>
                  </a:lnTo>
                  <a:lnTo>
                    <a:pt x="4003" y="4754"/>
                  </a:lnTo>
                  <a:lnTo>
                    <a:pt x="4026" y="4782"/>
                  </a:lnTo>
                  <a:lnTo>
                    <a:pt x="4032" y="4789"/>
                  </a:lnTo>
                  <a:lnTo>
                    <a:pt x="4053" y="4818"/>
                  </a:lnTo>
                  <a:lnTo>
                    <a:pt x="4059" y="4825"/>
                  </a:lnTo>
                  <a:lnTo>
                    <a:pt x="4080" y="4855"/>
                  </a:lnTo>
                  <a:lnTo>
                    <a:pt x="4085" y="4862"/>
                  </a:lnTo>
                  <a:lnTo>
                    <a:pt x="4105" y="4892"/>
                  </a:lnTo>
                  <a:lnTo>
                    <a:pt x="4110" y="4900"/>
                  </a:lnTo>
                  <a:lnTo>
                    <a:pt x="4128" y="4931"/>
                  </a:lnTo>
                  <a:lnTo>
                    <a:pt x="4133" y="4939"/>
                  </a:lnTo>
                  <a:lnTo>
                    <a:pt x="4150" y="4970"/>
                  </a:lnTo>
                  <a:lnTo>
                    <a:pt x="4154" y="4978"/>
                  </a:lnTo>
                  <a:lnTo>
                    <a:pt x="4171" y="5010"/>
                  </a:lnTo>
                  <a:lnTo>
                    <a:pt x="4175" y="5019"/>
                  </a:lnTo>
                  <a:lnTo>
                    <a:pt x="4190" y="5051"/>
                  </a:lnTo>
                  <a:lnTo>
                    <a:pt x="4193" y="5060"/>
                  </a:lnTo>
                  <a:lnTo>
                    <a:pt x="4207" y="5093"/>
                  </a:lnTo>
                  <a:lnTo>
                    <a:pt x="4211" y="5101"/>
                  </a:lnTo>
                  <a:lnTo>
                    <a:pt x="4223" y="5135"/>
                  </a:lnTo>
                  <a:lnTo>
                    <a:pt x="4226" y="5144"/>
                  </a:lnTo>
                  <a:lnTo>
                    <a:pt x="4237" y="5178"/>
                  </a:lnTo>
                  <a:lnTo>
                    <a:pt x="4240" y="5186"/>
                  </a:lnTo>
                  <a:lnTo>
                    <a:pt x="4250" y="5221"/>
                  </a:lnTo>
                  <a:lnTo>
                    <a:pt x="4253" y="5230"/>
                  </a:lnTo>
                  <a:lnTo>
                    <a:pt x="4261" y="5264"/>
                  </a:lnTo>
                  <a:lnTo>
                    <a:pt x="4263" y="5274"/>
                  </a:lnTo>
                  <a:lnTo>
                    <a:pt x="4271" y="5309"/>
                  </a:lnTo>
                  <a:lnTo>
                    <a:pt x="4272" y="5318"/>
                  </a:lnTo>
                  <a:lnTo>
                    <a:pt x="4279" y="5353"/>
                  </a:lnTo>
                  <a:lnTo>
                    <a:pt x="4280" y="5362"/>
                  </a:lnTo>
                  <a:lnTo>
                    <a:pt x="4285" y="5398"/>
                  </a:lnTo>
                  <a:lnTo>
                    <a:pt x="4286" y="5407"/>
                  </a:lnTo>
                  <a:lnTo>
                    <a:pt x="4289" y="5443"/>
                  </a:lnTo>
                  <a:lnTo>
                    <a:pt x="4290" y="5453"/>
                  </a:lnTo>
                  <a:lnTo>
                    <a:pt x="4292" y="5489"/>
                  </a:lnTo>
                  <a:close/>
                  <a:moveTo>
                    <a:pt x="3791" y="5592"/>
                  </a:moveTo>
                  <a:lnTo>
                    <a:pt x="3792" y="5565"/>
                  </a:lnTo>
                  <a:lnTo>
                    <a:pt x="3793" y="5539"/>
                  </a:lnTo>
                  <a:lnTo>
                    <a:pt x="3792" y="5512"/>
                  </a:lnTo>
                  <a:lnTo>
                    <a:pt x="3791" y="5486"/>
                  </a:lnTo>
                  <a:lnTo>
                    <a:pt x="3788" y="5459"/>
                  </a:lnTo>
                  <a:lnTo>
                    <a:pt x="3785" y="5433"/>
                  </a:lnTo>
                  <a:lnTo>
                    <a:pt x="3780" y="5407"/>
                  </a:lnTo>
                  <a:lnTo>
                    <a:pt x="3775" y="5381"/>
                  </a:lnTo>
                  <a:lnTo>
                    <a:pt x="3769" y="5356"/>
                  </a:lnTo>
                  <a:lnTo>
                    <a:pt x="3761" y="5330"/>
                  </a:lnTo>
                  <a:lnTo>
                    <a:pt x="3753" y="5305"/>
                  </a:lnTo>
                  <a:lnTo>
                    <a:pt x="3744" y="5281"/>
                  </a:lnTo>
                  <a:lnTo>
                    <a:pt x="3734" y="5256"/>
                  </a:lnTo>
                  <a:lnTo>
                    <a:pt x="3722" y="5232"/>
                  </a:lnTo>
                  <a:lnTo>
                    <a:pt x="3711" y="5209"/>
                  </a:lnTo>
                  <a:lnTo>
                    <a:pt x="3697" y="5185"/>
                  </a:lnTo>
                  <a:lnTo>
                    <a:pt x="3684" y="5162"/>
                  </a:lnTo>
                  <a:lnTo>
                    <a:pt x="3669" y="5140"/>
                  </a:lnTo>
                  <a:lnTo>
                    <a:pt x="3654" y="5118"/>
                  </a:lnTo>
                  <a:lnTo>
                    <a:pt x="3638" y="5097"/>
                  </a:lnTo>
                  <a:lnTo>
                    <a:pt x="3621" y="5077"/>
                  </a:lnTo>
                  <a:lnTo>
                    <a:pt x="3603" y="5057"/>
                  </a:lnTo>
                  <a:lnTo>
                    <a:pt x="3585" y="5038"/>
                  </a:lnTo>
                  <a:lnTo>
                    <a:pt x="3566" y="5020"/>
                  </a:lnTo>
                  <a:lnTo>
                    <a:pt x="3546" y="5002"/>
                  </a:lnTo>
                  <a:lnTo>
                    <a:pt x="3526" y="4985"/>
                  </a:lnTo>
                  <a:lnTo>
                    <a:pt x="3505" y="4969"/>
                  </a:lnTo>
                  <a:lnTo>
                    <a:pt x="3483" y="4954"/>
                  </a:lnTo>
                  <a:lnTo>
                    <a:pt x="3461" y="4939"/>
                  </a:lnTo>
                  <a:lnTo>
                    <a:pt x="3439" y="4926"/>
                  </a:lnTo>
                  <a:lnTo>
                    <a:pt x="3416" y="4913"/>
                  </a:lnTo>
                  <a:lnTo>
                    <a:pt x="3392" y="4901"/>
                  </a:lnTo>
                  <a:lnTo>
                    <a:pt x="3368" y="4890"/>
                  </a:lnTo>
                  <a:lnTo>
                    <a:pt x="3344" y="4880"/>
                  </a:lnTo>
                  <a:lnTo>
                    <a:pt x="3319" y="4871"/>
                  </a:lnTo>
                  <a:lnTo>
                    <a:pt x="3294" y="4862"/>
                  </a:lnTo>
                  <a:lnTo>
                    <a:pt x="3268" y="4855"/>
                  </a:lnTo>
                  <a:lnTo>
                    <a:pt x="3243" y="4849"/>
                  </a:lnTo>
                  <a:lnTo>
                    <a:pt x="3217" y="4843"/>
                  </a:lnTo>
                  <a:lnTo>
                    <a:pt x="3191" y="4839"/>
                  </a:lnTo>
                  <a:lnTo>
                    <a:pt x="3164" y="4835"/>
                  </a:lnTo>
                  <a:lnTo>
                    <a:pt x="3138" y="4833"/>
                  </a:lnTo>
                  <a:lnTo>
                    <a:pt x="3112" y="4832"/>
                  </a:lnTo>
                  <a:lnTo>
                    <a:pt x="3085" y="4831"/>
                  </a:lnTo>
                  <a:lnTo>
                    <a:pt x="3058" y="4832"/>
                  </a:lnTo>
                  <a:lnTo>
                    <a:pt x="3032" y="4833"/>
                  </a:lnTo>
                  <a:lnTo>
                    <a:pt x="3006" y="4835"/>
                  </a:lnTo>
                  <a:lnTo>
                    <a:pt x="2979" y="4839"/>
                  </a:lnTo>
                  <a:lnTo>
                    <a:pt x="2953" y="4843"/>
                  </a:lnTo>
                  <a:lnTo>
                    <a:pt x="2928" y="4849"/>
                  </a:lnTo>
                  <a:lnTo>
                    <a:pt x="2902" y="4855"/>
                  </a:lnTo>
                  <a:lnTo>
                    <a:pt x="2877" y="4862"/>
                  </a:lnTo>
                  <a:lnTo>
                    <a:pt x="2852" y="4871"/>
                  </a:lnTo>
                  <a:lnTo>
                    <a:pt x="2827" y="4880"/>
                  </a:lnTo>
                  <a:lnTo>
                    <a:pt x="2803" y="4890"/>
                  </a:lnTo>
                  <a:lnTo>
                    <a:pt x="2779" y="4901"/>
                  </a:lnTo>
                  <a:lnTo>
                    <a:pt x="2755" y="4913"/>
                  </a:lnTo>
                  <a:lnTo>
                    <a:pt x="2732" y="4926"/>
                  </a:lnTo>
                  <a:lnTo>
                    <a:pt x="2709" y="4939"/>
                  </a:lnTo>
                  <a:lnTo>
                    <a:pt x="2687" y="4954"/>
                  </a:lnTo>
                  <a:lnTo>
                    <a:pt x="2665" y="4969"/>
                  </a:lnTo>
                  <a:lnTo>
                    <a:pt x="2644" y="4985"/>
                  </a:lnTo>
                  <a:lnTo>
                    <a:pt x="2624" y="5002"/>
                  </a:lnTo>
                  <a:lnTo>
                    <a:pt x="2604" y="5020"/>
                  </a:lnTo>
                  <a:lnTo>
                    <a:pt x="2585" y="5038"/>
                  </a:lnTo>
                  <a:lnTo>
                    <a:pt x="2567" y="5057"/>
                  </a:lnTo>
                  <a:lnTo>
                    <a:pt x="2549" y="5077"/>
                  </a:lnTo>
                  <a:lnTo>
                    <a:pt x="2532" y="5097"/>
                  </a:lnTo>
                  <a:lnTo>
                    <a:pt x="2516" y="5118"/>
                  </a:lnTo>
                  <a:lnTo>
                    <a:pt x="2501" y="5140"/>
                  </a:lnTo>
                  <a:lnTo>
                    <a:pt x="2486" y="5162"/>
                  </a:lnTo>
                  <a:lnTo>
                    <a:pt x="2473" y="5185"/>
                  </a:lnTo>
                  <a:lnTo>
                    <a:pt x="2460" y="5208"/>
                  </a:lnTo>
                  <a:lnTo>
                    <a:pt x="2448" y="5232"/>
                  </a:lnTo>
                  <a:lnTo>
                    <a:pt x="2437" y="5256"/>
                  </a:lnTo>
                  <a:lnTo>
                    <a:pt x="2427" y="5280"/>
                  </a:lnTo>
                  <a:lnTo>
                    <a:pt x="2418" y="5305"/>
                  </a:lnTo>
                  <a:lnTo>
                    <a:pt x="2409" y="5330"/>
                  </a:lnTo>
                  <a:lnTo>
                    <a:pt x="2402" y="5355"/>
                  </a:lnTo>
                  <a:lnTo>
                    <a:pt x="2396" y="5381"/>
                  </a:lnTo>
                  <a:lnTo>
                    <a:pt x="2390" y="5406"/>
                  </a:lnTo>
                  <a:lnTo>
                    <a:pt x="2386" y="5433"/>
                  </a:lnTo>
                  <a:lnTo>
                    <a:pt x="2383" y="5459"/>
                  </a:lnTo>
                  <a:lnTo>
                    <a:pt x="2380" y="5485"/>
                  </a:lnTo>
                  <a:lnTo>
                    <a:pt x="2379" y="5512"/>
                  </a:lnTo>
                  <a:lnTo>
                    <a:pt x="2378" y="5539"/>
                  </a:lnTo>
                  <a:lnTo>
                    <a:pt x="2379" y="5566"/>
                  </a:lnTo>
                  <a:lnTo>
                    <a:pt x="2380" y="5592"/>
                  </a:lnTo>
                  <a:lnTo>
                    <a:pt x="2382" y="5618"/>
                  </a:lnTo>
                  <a:lnTo>
                    <a:pt x="2386" y="5645"/>
                  </a:lnTo>
                  <a:lnTo>
                    <a:pt x="2390" y="5671"/>
                  </a:lnTo>
                  <a:lnTo>
                    <a:pt x="2396" y="5696"/>
                  </a:lnTo>
                  <a:lnTo>
                    <a:pt x="2402" y="5722"/>
                  </a:lnTo>
                  <a:lnTo>
                    <a:pt x="2409" y="5747"/>
                  </a:lnTo>
                  <a:lnTo>
                    <a:pt x="2418" y="5772"/>
                  </a:lnTo>
                  <a:lnTo>
                    <a:pt x="2427" y="5797"/>
                  </a:lnTo>
                  <a:lnTo>
                    <a:pt x="2437" y="5821"/>
                  </a:lnTo>
                  <a:lnTo>
                    <a:pt x="2448" y="5845"/>
                  </a:lnTo>
                  <a:lnTo>
                    <a:pt x="2460" y="5869"/>
                  </a:lnTo>
                  <a:lnTo>
                    <a:pt x="2473" y="5892"/>
                  </a:lnTo>
                  <a:lnTo>
                    <a:pt x="2486" y="5915"/>
                  </a:lnTo>
                  <a:lnTo>
                    <a:pt x="2501" y="5937"/>
                  </a:lnTo>
                  <a:lnTo>
                    <a:pt x="2516" y="5959"/>
                  </a:lnTo>
                  <a:lnTo>
                    <a:pt x="2532" y="5980"/>
                  </a:lnTo>
                  <a:lnTo>
                    <a:pt x="2549" y="6000"/>
                  </a:lnTo>
                  <a:lnTo>
                    <a:pt x="2567" y="6020"/>
                  </a:lnTo>
                  <a:lnTo>
                    <a:pt x="2585" y="6039"/>
                  </a:lnTo>
                  <a:lnTo>
                    <a:pt x="2604" y="6057"/>
                  </a:lnTo>
                  <a:lnTo>
                    <a:pt x="2624" y="6075"/>
                  </a:lnTo>
                  <a:lnTo>
                    <a:pt x="2644" y="6092"/>
                  </a:lnTo>
                  <a:lnTo>
                    <a:pt x="2665" y="6108"/>
                  </a:lnTo>
                  <a:lnTo>
                    <a:pt x="2687" y="6123"/>
                  </a:lnTo>
                  <a:lnTo>
                    <a:pt x="2709" y="6138"/>
                  </a:lnTo>
                  <a:lnTo>
                    <a:pt x="2732" y="6151"/>
                  </a:lnTo>
                  <a:lnTo>
                    <a:pt x="2755" y="6164"/>
                  </a:lnTo>
                  <a:lnTo>
                    <a:pt x="2779" y="6176"/>
                  </a:lnTo>
                  <a:lnTo>
                    <a:pt x="2803" y="6187"/>
                  </a:lnTo>
                  <a:lnTo>
                    <a:pt x="2827" y="6197"/>
                  </a:lnTo>
                  <a:lnTo>
                    <a:pt x="2852" y="6206"/>
                  </a:lnTo>
                  <a:lnTo>
                    <a:pt x="2877" y="6215"/>
                  </a:lnTo>
                  <a:lnTo>
                    <a:pt x="2902" y="6222"/>
                  </a:lnTo>
                  <a:lnTo>
                    <a:pt x="2928" y="6228"/>
                  </a:lnTo>
                  <a:lnTo>
                    <a:pt x="2953" y="6234"/>
                  </a:lnTo>
                  <a:lnTo>
                    <a:pt x="2979" y="6238"/>
                  </a:lnTo>
                  <a:lnTo>
                    <a:pt x="3006" y="6242"/>
                  </a:lnTo>
                  <a:lnTo>
                    <a:pt x="3032" y="6244"/>
                  </a:lnTo>
                  <a:lnTo>
                    <a:pt x="3058" y="6245"/>
                  </a:lnTo>
                  <a:lnTo>
                    <a:pt x="3085" y="6246"/>
                  </a:lnTo>
                  <a:lnTo>
                    <a:pt x="3112" y="6245"/>
                  </a:lnTo>
                  <a:lnTo>
                    <a:pt x="3138" y="6244"/>
                  </a:lnTo>
                  <a:lnTo>
                    <a:pt x="3164" y="6242"/>
                  </a:lnTo>
                  <a:lnTo>
                    <a:pt x="3191" y="6238"/>
                  </a:lnTo>
                  <a:lnTo>
                    <a:pt x="3217" y="6234"/>
                  </a:lnTo>
                  <a:lnTo>
                    <a:pt x="3243" y="6228"/>
                  </a:lnTo>
                  <a:lnTo>
                    <a:pt x="3268" y="6222"/>
                  </a:lnTo>
                  <a:lnTo>
                    <a:pt x="3294" y="6215"/>
                  </a:lnTo>
                  <a:lnTo>
                    <a:pt x="3319" y="6206"/>
                  </a:lnTo>
                  <a:lnTo>
                    <a:pt x="3344" y="6197"/>
                  </a:lnTo>
                  <a:lnTo>
                    <a:pt x="3368" y="6187"/>
                  </a:lnTo>
                  <a:lnTo>
                    <a:pt x="3392" y="6176"/>
                  </a:lnTo>
                  <a:lnTo>
                    <a:pt x="3416" y="6164"/>
                  </a:lnTo>
                  <a:lnTo>
                    <a:pt x="3439" y="6151"/>
                  </a:lnTo>
                  <a:lnTo>
                    <a:pt x="3461" y="6138"/>
                  </a:lnTo>
                  <a:lnTo>
                    <a:pt x="3483" y="6123"/>
                  </a:lnTo>
                  <a:lnTo>
                    <a:pt x="3505" y="6108"/>
                  </a:lnTo>
                  <a:lnTo>
                    <a:pt x="3526" y="6092"/>
                  </a:lnTo>
                  <a:lnTo>
                    <a:pt x="3546" y="6075"/>
                  </a:lnTo>
                  <a:lnTo>
                    <a:pt x="3566" y="6057"/>
                  </a:lnTo>
                  <a:lnTo>
                    <a:pt x="3585" y="6039"/>
                  </a:lnTo>
                  <a:lnTo>
                    <a:pt x="3603" y="6020"/>
                  </a:lnTo>
                  <a:lnTo>
                    <a:pt x="3621" y="6000"/>
                  </a:lnTo>
                  <a:lnTo>
                    <a:pt x="3638" y="5980"/>
                  </a:lnTo>
                  <a:lnTo>
                    <a:pt x="3654" y="5959"/>
                  </a:lnTo>
                  <a:lnTo>
                    <a:pt x="3669" y="5937"/>
                  </a:lnTo>
                  <a:lnTo>
                    <a:pt x="3684" y="5915"/>
                  </a:lnTo>
                  <a:lnTo>
                    <a:pt x="3697" y="5892"/>
                  </a:lnTo>
                  <a:lnTo>
                    <a:pt x="3711" y="5868"/>
                  </a:lnTo>
                  <a:lnTo>
                    <a:pt x="3723" y="5845"/>
                  </a:lnTo>
                  <a:lnTo>
                    <a:pt x="3734" y="5821"/>
                  </a:lnTo>
                  <a:lnTo>
                    <a:pt x="3744" y="5796"/>
                  </a:lnTo>
                  <a:lnTo>
                    <a:pt x="3753" y="5772"/>
                  </a:lnTo>
                  <a:lnTo>
                    <a:pt x="3761" y="5747"/>
                  </a:lnTo>
                  <a:lnTo>
                    <a:pt x="3769" y="5721"/>
                  </a:lnTo>
                  <a:lnTo>
                    <a:pt x="3775" y="5696"/>
                  </a:lnTo>
                  <a:lnTo>
                    <a:pt x="3780" y="5670"/>
                  </a:lnTo>
                  <a:lnTo>
                    <a:pt x="3785" y="5644"/>
                  </a:lnTo>
                  <a:lnTo>
                    <a:pt x="3788" y="5618"/>
                  </a:lnTo>
                  <a:lnTo>
                    <a:pt x="3791" y="5592"/>
                  </a:lnTo>
                  <a:close/>
                </a:path>
              </a:pathLst>
            </a:custGeom>
            <a:solidFill>
              <a:schemeClr val="l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7" name="Shape 1547"/>
        <p:cNvGrpSpPr/>
        <p:nvPr/>
      </p:nvGrpSpPr>
      <p:grpSpPr>
        <a:xfrm>
          <a:off x="0" y="0"/>
          <a:ext cx="0" cy="0"/>
          <a:chOff x="0" y="0"/>
          <a:chExt cx="0" cy="0"/>
        </a:xfrm>
      </p:grpSpPr>
      <p:sp>
        <p:nvSpPr>
          <p:cNvPr id="1548" name="Google Shape;1548;p53"/>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How We Move Forward</a:t>
            </a:r>
            <a:endParaRPr/>
          </a:p>
        </p:txBody>
      </p:sp>
      <p:sp>
        <p:nvSpPr>
          <p:cNvPr id="1549" name="Google Shape;1549;p53"/>
          <p:cNvSpPr txBox="1"/>
          <p:nvPr/>
        </p:nvSpPr>
        <p:spPr>
          <a:xfrm>
            <a:off x="682907" y="4409829"/>
            <a:ext cx="3345083" cy="1632227"/>
          </a:xfrm>
          <a:prstGeom prst="rect">
            <a:avLst/>
          </a:prstGeom>
          <a:noFill/>
          <a:ln>
            <a:noFill/>
          </a:ln>
        </p:spPr>
        <p:txBody>
          <a:bodyPr anchorCtr="0" anchor="t" bIns="27425" lIns="27425" spcFirstLastPara="1" rIns="27425" wrap="square" tIns="27425">
            <a:normAutofit/>
          </a:bodyPr>
          <a:lstStyle/>
          <a:p>
            <a:pPr indent="-101600" lvl="0" marL="0" marR="0" rtl="0" algn="l">
              <a:spcBef>
                <a:spcPts val="0"/>
              </a:spcBef>
              <a:spcAft>
                <a:spcPts val="0"/>
              </a:spcAft>
              <a:buClr>
                <a:schemeClr val="dk1"/>
              </a:buClr>
              <a:buSzPts val="1600"/>
              <a:buFont typeface="Trebuchet MS"/>
              <a:buChar char="​"/>
            </a:pPr>
            <a:r>
              <a:rPr lang="en-US" sz="1600">
                <a:solidFill>
                  <a:schemeClr val="dk1"/>
                </a:solidFill>
                <a:latin typeface="Arial"/>
                <a:ea typeface="Arial"/>
                <a:cs typeface="Arial"/>
                <a:sym typeface="Arial"/>
              </a:rPr>
              <a:t>Align: in the next two weeks, confirm ambition, scope, and the Wave 1 use cases with the leadership team, and agree the governance and funding model.</a:t>
            </a:r>
            <a:endParaRPr sz="1600">
              <a:solidFill>
                <a:schemeClr val="dk1"/>
              </a:solidFill>
              <a:latin typeface="Arial"/>
              <a:ea typeface="Arial"/>
              <a:cs typeface="Arial"/>
              <a:sym typeface="Arial"/>
            </a:endParaRPr>
          </a:p>
        </p:txBody>
      </p:sp>
      <p:cxnSp>
        <p:nvCxnSpPr>
          <p:cNvPr id="1550" name="Google Shape;1550;p53"/>
          <p:cNvCxnSpPr/>
          <p:nvPr/>
        </p:nvCxnSpPr>
        <p:spPr>
          <a:xfrm>
            <a:off x="8056944" y="3208632"/>
            <a:ext cx="0" cy="540741"/>
          </a:xfrm>
          <a:prstGeom prst="straightConnector1">
            <a:avLst/>
          </a:prstGeom>
          <a:noFill/>
          <a:ln cap="flat" cmpd="sng" w="41275">
            <a:solidFill>
              <a:schemeClr val="accent2"/>
            </a:solidFill>
            <a:prstDash val="solid"/>
            <a:miter lim="8000"/>
            <a:headEnd len="sm" w="sm" type="none"/>
            <a:tailEnd len="sm" w="sm" type="none"/>
          </a:ln>
        </p:spPr>
      </p:cxnSp>
      <p:cxnSp>
        <p:nvCxnSpPr>
          <p:cNvPr id="1551" name="Google Shape;1551;p53"/>
          <p:cNvCxnSpPr/>
          <p:nvPr/>
        </p:nvCxnSpPr>
        <p:spPr>
          <a:xfrm>
            <a:off x="4272344" y="3707742"/>
            <a:ext cx="0" cy="560070"/>
          </a:xfrm>
          <a:prstGeom prst="straightConnector1">
            <a:avLst/>
          </a:prstGeom>
          <a:noFill/>
          <a:ln cap="flat" cmpd="sng" w="41275">
            <a:solidFill>
              <a:schemeClr val="accent2"/>
            </a:solidFill>
            <a:prstDash val="solid"/>
            <a:miter lim="8000"/>
            <a:headEnd len="sm" w="sm" type="none"/>
            <a:tailEnd len="sm" w="sm" type="none"/>
          </a:ln>
        </p:spPr>
      </p:cxnSp>
      <p:cxnSp>
        <p:nvCxnSpPr>
          <p:cNvPr id="1552" name="Google Shape;1552;p53"/>
          <p:cNvCxnSpPr/>
          <p:nvPr/>
        </p:nvCxnSpPr>
        <p:spPr>
          <a:xfrm>
            <a:off x="509285" y="4247781"/>
            <a:ext cx="3763059" cy="0"/>
          </a:xfrm>
          <a:prstGeom prst="straightConnector1">
            <a:avLst/>
          </a:prstGeom>
          <a:noFill/>
          <a:ln cap="flat" cmpd="sng" w="41275">
            <a:solidFill>
              <a:schemeClr val="accent2"/>
            </a:solidFill>
            <a:prstDash val="solid"/>
            <a:miter lim="8000"/>
            <a:headEnd len="sm" w="sm" type="none"/>
            <a:tailEnd len="sm" w="sm" type="none"/>
          </a:ln>
        </p:spPr>
      </p:cxnSp>
      <p:cxnSp>
        <p:nvCxnSpPr>
          <p:cNvPr id="1553" name="Google Shape;1553;p53"/>
          <p:cNvCxnSpPr/>
          <p:nvPr/>
        </p:nvCxnSpPr>
        <p:spPr>
          <a:xfrm>
            <a:off x="4272344" y="3729621"/>
            <a:ext cx="3763059" cy="0"/>
          </a:xfrm>
          <a:prstGeom prst="straightConnector1">
            <a:avLst/>
          </a:prstGeom>
          <a:noFill/>
          <a:ln cap="flat" cmpd="sng" w="41275">
            <a:solidFill>
              <a:schemeClr val="accent2"/>
            </a:solidFill>
            <a:prstDash val="solid"/>
            <a:miter lim="8000"/>
            <a:headEnd len="sm" w="sm" type="none"/>
            <a:tailEnd len="sm" w="sm" type="none"/>
          </a:ln>
        </p:spPr>
      </p:cxnSp>
      <p:cxnSp>
        <p:nvCxnSpPr>
          <p:cNvPr id="1554" name="Google Shape;1554;p53"/>
          <p:cNvCxnSpPr/>
          <p:nvPr/>
        </p:nvCxnSpPr>
        <p:spPr>
          <a:xfrm>
            <a:off x="8035402" y="3211461"/>
            <a:ext cx="3763059" cy="0"/>
          </a:xfrm>
          <a:prstGeom prst="straightConnector1">
            <a:avLst/>
          </a:prstGeom>
          <a:noFill/>
          <a:ln cap="flat" cmpd="sng" w="41275">
            <a:solidFill>
              <a:schemeClr val="accent2"/>
            </a:solidFill>
            <a:prstDash val="solid"/>
            <a:miter lim="8000"/>
            <a:headEnd len="sm" w="sm" type="none"/>
            <a:tailEnd len="sm" w="sm" type="none"/>
          </a:ln>
        </p:spPr>
      </p:cxnSp>
      <p:sp>
        <p:nvSpPr>
          <p:cNvPr id="1555" name="Google Shape;1555;p53"/>
          <p:cNvSpPr txBox="1"/>
          <p:nvPr/>
        </p:nvSpPr>
        <p:spPr>
          <a:xfrm>
            <a:off x="4445966" y="3891669"/>
            <a:ext cx="3345083" cy="1632227"/>
          </a:xfrm>
          <a:prstGeom prst="rect">
            <a:avLst/>
          </a:prstGeom>
          <a:noFill/>
          <a:ln>
            <a:noFill/>
          </a:ln>
        </p:spPr>
        <p:txBody>
          <a:bodyPr anchorCtr="0" anchor="t" bIns="27425" lIns="27425" spcFirstLastPara="1" rIns="27425" wrap="square" tIns="27425">
            <a:normAutofit/>
          </a:bodyPr>
          <a:lstStyle/>
          <a:p>
            <a:pPr indent="-101600" lvl="0" marL="0" marR="0" rtl="0" algn="l">
              <a:spcBef>
                <a:spcPts val="0"/>
              </a:spcBef>
              <a:spcAft>
                <a:spcPts val="0"/>
              </a:spcAft>
              <a:buClr>
                <a:schemeClr val="dk1"/>
              </a:buClr>
              <a:buSzPts val="1600"/>
              <a:buFont typeface="Trebuchet MS"/>
              <a:buChar char="​"/>
            </a:pPr>
            <a:r>
              <a:rPr lang="en-US" sz="1600">
                <a:solidFill>
                  <a:schemeClr val="dk1"/>
                </a:solidFill>
                <a:latin typeface="Arial"/>
                <a:ea typeface="Arial"/>
                <a:cs typeface="Arial"/>
                <a:sym typeface="Arial"/>
              </a:rPr>
              <a:t>Mobilize: within 60 days, stand up the AI office, platform foundations, and the first delivery pods, and charter the Wave 1 quick wins with named owners.</a:t>
            </a:r>
            <a:endParaRPr sz="1600">
              <a:solidFill>
                <a:schemeClr val="dk1"/>
              </a:solidFill>
              <a:latin typeface="Arial"/>
              <a:ea typeface="Arial"/>
              <a:cs typeface="Arial"/>
              <a:sym typeface="Arial"/>
            </a:endParaRPr>
          </a:p>
        </p:txBody>
      </p:sp>
      <p:sp>
        <p:nvSpPr>
          <p:cNvPr id="1556" name="Google Shape;1556;p53"/>
          <p:cNvSpPr txBox="1"/>
          <p:nvPr/>
        </p:nvSpPr>
        <p:spPr>
          <a:xfrm>
            <a:off x="8209024" y="3373509"/>
            <a:ext cx="3345083" cy="1632227"/>
          </a:xfrm>
          <a:prstGeom prst="rect">
            <a:avLst/>
          </a:prstGeom>
          <a:noFill/>
          <a:ln>
            <a:noFill/>
          </a:ln>
        </p:spPr>
        <p:txBody>
          <a:bodyPr anchorCtr="0" anchor="t" bIns="27425" lIns="27425" spcFirstLastPara="1" rIns="27425" wrap="square" tIns="27425">
            <a:normAutofit/>
          </a:bodyPr>
          <a:lstStyle/>
          <a:p>
            <a:pPr indent="-101600" lvl="0" marL="0" marR="0" rtl="0" algn="l">
              <a:spcBef>
                <a:spcPts val="0"/>
              </a:spcBef>
              <a:spcAft>
                <a:spcPts val="0"/>
              </a:spcAft>
              <a:buClr>
                <a:schemeClr val="dk1"/>
              </a:buClr>
              <a:buSzPts val="1600"/>
              <a:buFont typeface="Trebuchet MS"/>
              <a:buChar char="​"/>
            </a:pPr>
            <a:r>
              <a:rPr lang="en-US" sz="1600">
                <a:solidFill>
                  <a:schemeClr val="dk1"/>
                </a:solidFill>
                <a:latin typeface="Arial"/>
                <a:ea typeface="Arial"/>
                <a:cs typeface="Arial"/>
                <a:sym typeface="Arial"/>
              </a:rPr>
              <a:t>Deliver: over the first two quarters, ship Wave 1 to production, track value to the P&amp;L, and prepare the scale gate that funds the waves that follow.</a:t>
            </a:r>
            <a:endParaRPr sz="1600">
              <a:solidFill>
                <a:schemeClr val="dk1"/>
              </a:solidFill>
              <a:latin typeface="Arial"/>
              <a:ea typeface="Arial"/>
              <a:cs typeface="Arial"/>
              <a:sym typeface="Arial"/>
            </a:endParaRPr>
          </a:p>
        </p:txBody>
      </p:sp>
      <p:sp>
        <p:nvSpPr>
          <p:cNvPr id="1557" name="Google Shape;1557;p53"/>
          <p:cNvSpPr txBox="1"/>
          <p:nvPr/>
        </p:nvSpPr>
        <p:spPr>
          <a:xfrm>
            <a:off x="682907" y="3819521"/>
            <a:ext cx="3345083" cy="396240"/>
          </a:xfrm>
          <a:prstGeom prst="rect">
            <a:avLst/>
          </a:prstGeom>
          <a:noFill/>
          <a:ln>
            <a:noFill/>
          </a:ln>
        </p:spPr>
        <p:txBody>
          <a:bodyPr anchorCtr="0" anchor="t" bIns="27425" lIns="27425" spcFirstLastPara="1" rIns="27425" wrap="square" tIns="27425">
            <a:normAutofit/>
          </a:bodyPr>
          <a:lstStyle/>
          <a:p>
            <a:pPr indent="-114300" lvl="0" marL="0" marR="0" rtl="0" algn="l">
              <a:spcBef>
                <a:spcPts val="0"/>
              </a:spcBef>
              <a:spcAft>
                <a:spcPts val="0"/>
              </a:spcAft>
              <a:buClr>
                <a:schemeClr val="dk1"/>
              </a:buClr>
              <a:buSzPts val="1800"/>
              <a:buFont typeface="Trebuchet MS"/>
              <a:buChar char="​"/>
            </a:pPr>
            <a:r>
              <a:rPr b="1" lang="en-US" sz="1800">
                <a:solidFill>
                  <a:schemeClr val="dk1"/>
                </a:solidFill>
                <a:latin typeface="Georgia"/>
                <a:ea typeface="Georgia"/>
                <a:cs typeface="Georgia"/>
                <a:sym typeface="Georgia"/>
              </a:rPr>
              <a:t>Align (Weeks 1-2)</a:t>
            </a:r>
            <a:endParaRPr b="1" sz="1800">
              <a:solidFill>
                <a:schemeClr val="dk1"/>
              </a:solidFill>
              <a:latin typeface="Georgia"/>
              <a:ea typeface="Georgia"/>
              <a:cs typeface="Georgia"/>
              <a:sym typeface="Georgia"/>
            </a:endParaRPr>
          </a:p>
        </p:txBody>
      </p:sp>
      <p:sp>
        <p:nvSpPr>
          <p:cNvPr id="1558" name="Google Shape;1558;p53"/>
          <p:cNvSpPr txBox="1"/>
          <p:nvPr/>
        </p:nvSpPr>
        <p:spPr>
          <a:xfrm>
            <a:off x="4445964" y="3301361"/>
            <a:ext cx="3345083" cy="396240"/>
          </a:xfrm>
          <a:prstGeom prst="rect">
            <a:avLst/>
          </a:prstGeom>
          <a:noFill/>
          <a:ln>
            <a:noFill/>
          </a:ln>
        </p:spPr>
        <p:txBody>
          <a:bodyPr anchorCtr="0" anchor="t" bIns="27425" lIns="27425" spcFirstLastPara="1" rIns="27425" wrap="square" tIns="27425">
            <a:normAutofit/>
          </a:bodyPr>
          <a:lstStyle/>
          <a:p>
            <a:pPr indent="-114300" lvl="0" marL="0" marR="0" rtl="0" algn="l">
              <a:spcBef>
                <a:spcPts val="0"/>
              </a:spcBef>
              <a:spcAft>
                <a:spcPts val="0"/>
              </a:spcAft>
              <a:buClr>
                <a:schemeClr val="dk1"/>
              </a:buClr>
              <a:buSzPts val="1800"/>
              <a:buFont typeface="Trebuchet MS"/>
              <a:buChar char="​"/>
            </a:pPr>
            <a:r>
              <a:rPr b="1" lang="en-US" sz="1800">
                <a:solidFill>
                  <a:schemeClr val="dk1"/>
                </a:solidFill>
                <a:latin typeface="Georgia"/>
                <a:ea typeface="Georgia"/>
                <a:cs typeface="Georgia"/>
                <a:sym typeface="Georgia"/>
              </a:rPr>
              <a:t>Mobilize (60 days)</a:t>
            </a:r>
            <a:endParaRPr b="1" sz="1800">
              <a:solidFill>
                <a:schemeClr val="dk1"/>
              </a:solidFill>
              <a:latin typeface="Georgia"/>
              <a:ea typeface="Georgia"/>
              <a:cs typeface="Georgia"/>
              <a:sym typeface="Georgia"/>
            </a:endParaRPr>
          </a:p>
        </p:txBody>
      </p:sp>
      <p:sp>
        <p:nvSpPr>
          <p:cNvPr id="1559" name="Google Shape;1559;p53"/>
          <p:cNvSpPr txBox="1"/>
          <p:nvPr/>
        </p:nvSpPr>
        <p:spPr>
          <a:xfrm>
            <a:off x="8209024" y="2783201"/>
            <a:ext cx="3345083" cy="396240"/>
          </a:xfrm>
          <a:prstGeom prst="rect">
            <a:avLst/>
          </a:prstGeom>
          <a:noFill/>
          <a:ln>
            <a:noFill/>
          </a:ln>
        </p:spPr>
        <p:txBody>
          <a:bodyPr anchorCtr="0" anchor="t" bIns="27425" lIns="27425" spcFirstLastPara="1" rIns="27425" wrap="square" tIns="27425">
            <a:normAutofit/>
          </a:bodyPr>
          <a:lstStyle/>
          <a:p>
            <a:pPr indent="-114300" lvl="0" marL="0" marR="0" rtl="0" algn="l">
              <a:spcBef>
                <a:spcPts val="0"/>
              </a:spcBef>
              <a:spcAft>
                <a:spcPts val="0"/>
              </a:spcAft>
              <a:buClr>
                <a:schemeClr val="dk1"/>
              </a:buClr>
              <a:buSzPts val="1800"/>
              <a:buFont typeface="Trebuchet MS"/>
              <a:buChar char="​"/>
            </a:pPr>
            <a:r>
              <a:rPr b="1" lang="en-US" sz="1800">
                <a:solidFill>
                  <a:schemeClr val="dk1"/>
                </a:solidFill>
                <a:latin typeface="Georgia"/>
                <a:ea typeface="Georgia"/>
                <a:cs typeface="Georgia"/>
                <a:sym typeface="Georgia"/>
              </a:rPr>
              <a:t>Deliver (Q1-Q2)</a:t>
            </a:r>
            <a:endParaRPr b="1" sz="1800">
              <a:solidFill>
                <a:schemeClr val="dk1"/>
              </a:solidFill>
              <a:latin typeface="Georgia"/>
              <a:ea typeface="Georgia"/>
              <a:cs typeface="Georgia"/>
              <a:sym typeface="Georgia"/>
            </a:endParaRPr>
          </a:p>
        </p:txBody>
      </p:sp>
      <p:grpSp>
        <p:nvGrpSpPr>
          <p:cNvPr id="1560" name="Google Shape;1560;p53"/>
          <p:cNvGrpSpPr/>
          <p:nvPr/>
        </p:nvGrpSpPr>
        <p:grpSpPr>
          <a:xfrm>
            <a:off x="682907" y="2965568"/>
            <a:ext cx="785710" cy="785710"/>
            <a:chOff x="4308995" y="1482138"/>
            <a:chExt cx="914400" cy="914400"/>
          </a:xfrm>
        </p:grpSpPr>
        <p:sp>
          <p:nvSpPr>
            <p:cNvPr id="1561" name="Google Shape;1561;p53"/>
            <p:cNvSpPr/>
            <p:nvPr/>
          </p:nvSpPr>
          <p:spPr>
            <a:xfrm>
              <a:off x="4308995" y="1482138"/>
              <a:ext cx="914400" cy="914400"/>
            </a:xfrm>
            <a:custGeom>
              <a:rect b="b" l="l" r="r" t="t"/>
              <a:pathLst>
                <a:path extrusionOk="0" h="10000" w="10000">
                  <a:moveTo>
                    <a:pt x="9148" y="5152"/>
                  </a:moveTo>
                  <a:lnTo>
                    <a:pt x="9127" y="5177"/>
                  </a:lnTo>
                  <a:lnTo>
                    <a:pt x="7893" y="6411"/>
                  </a:lnTo>
                  <a:lnTo>
                    <a:pt x="7868" y="6432"/>
                  </a:lnTo>
                  <a:lnTo>
                    <a:pt x="7841" y="6451"/>
                  </a:lnTo>
                  <a:lnTo>
                    <a:pt x="7812" y="6465"/>
                  </a:lnTo>
                  <a:lnTo>
                    <a:pt x="7781" y="6475"/>
                  </a:lnTo>
                  <a:lnTo>
                    <a:pt x="7749" y="6482"/>
                  </a:lnTo>
                  <a:lnTo>
                    <a:pt x="7716" y="6484"/>
                  </a:lnTo>
                  <a:lnTo>
                    <a:pt x="7683" y="6482"/>
                  </a:lnTo>
                  <a:lnTo>
                    <a:pt x="7651" y="6475"/>
                  </a:lnTo>
                  <a:lnTo>
                    <a:pt x="7620" y="6465"/>
                  </a:lnTo>
                  <a:lnTo>
                    <a:pt x="7591" y="6451"/>
                  </a:lnTo>
                  <a:lnTo>
                    <a:pt x="7564" y="6432"/>
                  </a:lnTo>
                  <a:lnTo>
                    <a:pt x="7539" y="6411"/>
                  </a:lnTo>
                  <a:lnTo>
                    <a:pt x="7518" y="6386"/>
                  </a:lnTo>
                  <a:lnTo>
                    <a:pt x="7499" y="6359"/>
                  </a:lnTo>
                  <a:lnTo>
                    <a:pt x="7485" y="6330"/>
                  </a:lnTo>
                  <a:lnTo>
                    <a:pt x="7475" y="6299"/>
                  </a:lnTo>
                  <a:lnTo>
                    <a:pt x="7468" y="6267"/>
                  </a:lnTo>
                  <a:lnTo>
                    <a:pt x="7466" y="6234"/>
                  </a:lnTo>
                  <a:lnTo>
                    <a:pt x="7468" y="6201"/>
                  </a:lnTo>
                  <a:lnTo>
                    <a:pt x="7475" y="6169"/>
                  </a:lnTo>
                  <a:lnTo>
                    <a:pt x="7485" y="6138"/>
                  </a:lnTo>
                  <a:lnTo>
                    <a:pt x="7499" y="6109"/>
                  </a:lnTo>
                  <a:lnTo>
                    <a:pt x="7518" y="6082"/>
                  </a:lnTo>
                  <a:lnTo>
                    <a:pt x="7539" y="6057"/>
                  </a:lnTo>
                  <a:lnTo>
                    <a:pt x="8346" y="5250"/>
                  </a:lnTo>
                  <a:lnTo>
                    <a:pt x="5000" y="5250"/>
                  </a:lnTo>
                  <a:lnTo>
                    <a:pt x="4967" y="5248"/>
                  </a:lnTo>
                  <a:lnTo>
                    <a:pt x="4935" y="5241"/>
                  </a:lnTo>
                  <a:lnTo>
                    <a:pt x="4904" y="5231"/>
                  </a:lnTo>
                  <a:lnTo>
                    <a:pt x="4875" y="5217"/>
                  </a:lnTo>
                  <a:lnTo>
                    <a:pt x="4848" y="5198"/>
                  </a:lnTo>
                  <a:lnTo>
                    <a:pt x="4823" y="5177"/>
                  </a:lnTo>
                  <a:lnTo>
                    <a:pt x="4802" y="5152"/>
                  </a:lnTo>
                  <a:lnTo>
                    <a:pt x="4783" y="5125"/>
                  </a:lnTo>
                  <a:lnTo>
                    <a:pt x="4769" y="5096"/>
                  </a:lnTo>
                  <a:lnTo>
                    <a:pt x="4759" y="5065"/>
                  </a:lnTo>
                  <a:lnTo>
                    <a:pt x="4752" y="5033"/>
                  </a:lnTo>
                  <a:lnTo>
                    <a:pt x="4750" y="5000"/>
                  </a:lnTo>
                  <a:lnTo>
                    <a:pt x="4752" y="4967"/>
                  </a:lnTo>
                  <a:lnTo>
                    <a:pt x="4759" y="4935"/>
                  </a:lnTo>
                  <a:lnTo>
                    <a:pt x="4769" y="4904"/>
                  </a:lnTo>
                  <a:lnTo>
                    <a:pt x="4783" y="4875"/>
                  </a:lnTo>
                  <a:lnTo>
                    <a:pt x="4802" y="4848"/>
                  </a:lnTo>
                  <a:lnTo>
                    <a:pt x="4823" y="4823"/>
                  </a:lnTo>
                  <a:lnTo>
                    <a:pt x="4848" y="4802"/>
                  </a:lnTo>
                  <a:lnTo>
                    <a:pt x="4875" y="4783"/>
                  </a:lnTo>
                  <a:lnTo>
                    <a:pt x="4904" y="4769"/>
                  </a:lnTo>
                  <a:lnTo>
                    <a:pt x="4935" y="4759"/>
                  </a:lnTo>
                  <a:lnTo>
                    <a:pt x="4967" y="4752"/>
                  </a:lnTo>
                  <a:lnTo>
                    <a:pt x="5000" y="4750"/>
                  </a:lnTo>
                  <a:lnTo>
                    <a:pt x="8346" y="4750"/>
                  </a:lnTo>
                  <a:lnTo>
                    <a:pt x="7539" y="3943"/>
                  </a:lnTo>
                  <a:lnTo>
                    <a:pt x="7518" y="3918"/>
                  </a:lnTo>
                  <a:lnTo>
                    <a:pt x="7499" y="3891"/>
                  </a:lnTo>
                  <a:lnTo>
                    <a:pt x="7485" y="3862"/>
                  </a:lnTo>
                  <a:lnTo>
                    <a:pt x="7475" y="3831"/>
                  </a:lnTo>
                  <a:lnTo>
                    <a:pt x="7468" y="3799"/>
                  </a:lnTo>
                  <a:lnTo>
                    <a:pt x="7466" y="3766"/>
                  </a:lnTo>
                  <a:lnTo>
                    <a:pt x="7468" y="3733"/>
                  </a:lnTo>
                  <a:lnTo>
                    <a:pt x="7475" y="3701"/>
                  </a:lnTo>
                  <a:lnTo>
                    <a:pt x="7485" y="3670"/>
                  </a:lnTo>
                  <a:lnTo>
                    <a:pt x="7499" y="3641"/>
                  </a:lnTo>
                  <a:lnTo>
                    <a:pt x="7518" y="3614"/>
                  </a:lnTo>
                  <a:lnTo>
                    <a:pt x="7539" y="3589"/>
                  </a:lnTo>
                  <a:lnTo>
                    <a:pt x="7564" y="3568"/>
                  </a:lnTo>
                  <a:lnTo>
                    <a:pt x="7591" y="3549"/>
                  </a:lnTo>
                  <a:lnTo>
                    <a:pt x="7620" y="3535"/>
                  </a:lnTo>
                  <a:lnTo>
                    <a:pt x="7651" y="3525"/>
                  </a:lnTo>
                  <a:lnTo>
                    <a:pt x="7683" y="3518"/>
                  </a:lnTo>
                  <a:lnTo>
                    <a:pt x="7716" y="3516"/>
                  </a:lnTo>
                  <a:lnTo>
                    <a:pt x="7749" y="3518"/>
                  </a:lnTo>
                  <a:lnTo>
                    <a:pt x="7781" y="3525"/>
                  </a:lnTo>
                  <a:lnTo>
                    <a:pt x="7812" y="3535"/>
                  </a:lnTo>
                  <a:lnTo>
                    <a:pt x="7841" y="3549"/>
                  </a:lnTo>
                  <a:lnTo>
                    <a:pt x="7868" y="3568"/>
                  </a:lnTo>
                  <a:lnTo>
                    <a:pt x="7893" y="3589"/>
                  </a:lnTo>
                  <a:lnTo>
                    <a:pt x="9127" y="4823"/>
                  </a:lnTo>
                  <a:lnTo>
                    <a:pt x="9148" y="4848"/>
                  </a:lnTo>
                  <a:lnTo>
                    <a:pt x="9167" y="4875"/>
                  </a:lnTo>
                  <a:lnTo>
                    <a:pt x="9181" y="4904"/>
                  </a:lnTo>
                  <a:lnTo>
                    <a:pt x="9191" y="4935"/>
                  </a:lnTo>
                  <a:lnTo>
                    <a:pt x="9198" y="4967"/>
                  </a:lnTo>
                  <a:lnTo>
                    <a:pt x="9200" y="5000"/>
                  </a:lnTo>
                  <a:lnTo>
                    <a:pt x="9198" y="5033"/>
                  </a:lnTo>
                  <a:lnTo>
                    <a:pt x="9191" y="5065"/>
                  </a:lnTo>
                  <a:lnTo>
                    <a:pt x="9181" y="5096"/>
                  </a:lnTo>
                  <a:lnTo>
                    <a:pt x="9167" y="5125"/>
                  </a:lnTo>
                  <a:lnTo>
                    <a:pt x="9148" y="5152"/>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62" name="Google Shape;1562;p53"/>
            <p:cNvSpPr/>
            <p:nvPr/>
          </p:nvSpPr>
          <p:spPr>
            <a:xfrm>
              <a:off x="4308995" y="1482138"/>
              <a:ext cx="914400" cy="914400"/>
            </a:xfrm>
            <a:custGeom>
              <a:rect b="b" l="l" r="r" t="t"/>
              <a:pathLst>
                <a:path extrusionOk="0" h="10000" w="10000">
                  <a:moveTo>
                    <a:pt x="3831" y="7957"/>
                  </a:moveTo>
                  <a:lnTo>
                    <a:pt x="3799" y="7964"/>
                  </a:lnTo>
                  <a:lnTo>
                    <a:pt x="3766" y="7966"/>
                  </a:lnTo>
                  <a:lnTo>
                    <a:pt x="1050" y="7966"/>
                  </a:lnTo>
                  <a:lnTo>
                    <a:pt x="1017" y="7964"/>
                  </a:lnTo>
                  <a:lnTo>
                    <a:pt x="985" y="7957"/>
                  </a:lnTo>
                  <a:lnTo>
                    <a:pt x="954" y="7947"/>
                  </a:lnTo>
                  <a:lnTo>
                    <a:pt x="925" y="7933"/>
                  </a:lnTo>
                  <a:lnTo>
                    <a:pt x="898" y="7914"/>
                  </a:lnTo>
                  <a:lnTo>
                    <a:pt x="873" y="7893"/>
                  </a:lnTo>
                  <a:lnTo>
                    <a:pt x="852" y="7868"/>
                  </a:lnTo>
                  <a:lnTo>
                    <a:pt x="833" y="7841"/>
                  </a:lnTo>
                  <a:lnTo>
                    <a:pt x="819" y="7812"/>
                  </a:lnTo>
                  <a:lnTo>
                    <a:pt x="809" y="7781"/>
                  </a:lnTo>
                  <a:lnTo>
                    <a:pt x="802" y="7749"/>
                  </a:lnTo>
                  <a:lnTo>
                    <a:pt x="800" y="7716"/>
                  </a:lnTo>
                  <a:lnTo>
                    <a:pt x="802" y="7683"/>
                  </a:lnTo>
                  <a:lnTo>
                    <a:pt x="809" y="7651"/>
                  </a:lnTo>
                  <a:lnTo>
                    <a:pt x="819" y="7620"/>
                  </a:lnTo>
                  <a:lnTo>
                    <a:pt x="833" y="7591"/>
                  </a:lnTo>
                  <a:lnTo>
                    <a:pt x="852" y="7564"/>
                  </a:lnTo>
                  <a:lnTo>
                    <a:pt x="873" y="7539"/>
                  </a:lnTo>
                  <a:lnTo>
                    <a:pt x="898" y="7518"/>
                  </a:lnTo>
                  <a:lnTo>
                    <a:pt x="925" y="7499"/>
                  </a:lnTo>
                  <a:lnTo>
                    <a:pt x="954" y="7485"/>
                  </a:lnTo>
                  <a:lnTo>
                    <a:pt x="985" y="7475"/>
                  </a:lnTo>
                  <a:lnTo>
                    <a:pt x="1017" y="7468"/>
                  </a:lnTo>
                  <a:lnTo>
                    <a:pt x="1050" y="7466"/>
                  </a:lnTo>
                  <a:lnTo>
                    <a:pt x="3641" y="7466"/>
                  </a:lnTo>
                  <a:lnTo>
                    <a:pt x="5047" y="5591"/>
                  </a:lnTo>
                  <a:lnTo>
                    <a:pt x="5068" y="5566"/>
                  </a:lnTo>
                  <a:lnTo>
                    <a:pt x="5093" y="5544"/>
                  </a:lnTo>
                  <a:lnTo>
                    <a:pt x="5120" y="5526"/>
                  </a:lnTo>
                  <a:lnTo>
                    <a:pt x="5149" y="5511"/>
                  </a:lnTo>
                  <a:lnTo>
                    <a:pt x="5180" y="5500"/>
                  </a:lnTo>
                  <a:lnTo>
                    <a:pt x="5212" y="5494"/>
                  </a:lnTo>
                  <a:lnTo>
                    <a:pt x="5244" y="5491"/>
                  </a:lnTo>
                  <a:lnTo>
                    <a:pt x="5277" y="5493"/>
                  </a:lnTo>
                  <a:lnTo>
                    <a:pt x="5309" y="5499"/>
                  </a:lnTo>
                  <a:lnTo>
                    <a:pt x="5340" y="5509"/>
                  </a:lnTo>
                  <a:lnTo>
                    <a:pt x="5370" y="5523"/>
                  </a:lnTo>
                  <a:lnTo>
                    <a:pt x="5397" y="5541"/>
                  </a:lnTo>
                  <a:lnTo>
                    <a:pt x="5422" y="5562"/>
                  </a:lnTo>
                  <a:lnTo>
                    <a:pt x="5444" y="5587"/>
                  </a:lnTo>
                  <a:lnTo>
                    <a:pt x="5462" y="5614"/>
                  </a:lnTo>
                  <a:lnTo>
                    <a:pt x="5477" y="5643"/>
                  </a:lnTo>
                  <a:lnTo>
                    <a:pt x="5488" y="5674"/>
                  </a:lnTo>
                  <a:lnTo>
                    <a:pt x="5494" y="5706"/>
                  </a:lnTo>
                  <a:lnTo>
                    <a:pt x="5497" y="5738"/>
                  </a:lnTo>
                  <a:lnTo>
                    <a:pt x="5495" y="5771"/>
                  </a:lnTo>
                  <a:lnTo>
                    <a:pt x="5489" y="5803"/>
                  </a:lnTo>
                  <a:lnTo>
                    <a:pt x="5479" y="5834"/>
                  </a:lnTo>
                  <a:lnTo>
                    <a:pt x="5465" y="5864"/>
                  </a:lnTo>
                  <a:lnTo>
                    <a:pt x="5447" y="5891"/>
                  </a:lnTo>
                  <a:lnTo>
                    <a:pt x="3966" y="7866"/>
                  </a:lnTo>
                  <a:lnTo>
                    <a:pt x="3944" y="7891"/>
                  </a:lnTo>
                  <a:lnTo>
                    <a:pt x="3920" y="7913"/>
                  </a:lnTo>
                  <a:lnTo>
                    <a:pt x="3892" y="7932"/>
                  </a:lnTo>
                  <a:lnTo>
                    <a:pt x="3863" y="7947"/>
                  </a:lnTo>
                  <a:lnTo>
                    <a:pt x="3831" y="7957"/>
                  </a:lnTo>
                  <a:close/>
                  <a:moveTo>
                    <a:pt x="5068" y="4434"/>
                  </a:moveTo>
                  <a:lnTo>
                    <a:pt x="5047" y="4409"/>
                  </a:lnTo>
                  <a:lnTo>
                    <a:pt x="3641" y="2534"/>
                  </a:lnTo>
                  <a:lnTo>
                    <a:pt x="1050" y="2534"/>
                  </a:lnTo>
                  <a:lnTo>
                    <a:pt x="1017" y="2532"/>
                  </a:lnTo>
                  <a:lnTo>
                    <a:pt x="985" y="2525"/>
                  </a:lnTo>
                  <a:lnTo>
                    <a:pt x="954" y="2515"/>
                  </a:lnTo>
                  <a:lnTo>
                    <a:pt x="925" y="2501"/>
                  </a:lnTo>
                  <a:lnTo>
                    <a:pt x="898" y="2482"/>
                  </a:lnTo>
                  <a:lnTo>
                    <a:pt x="873" y="2461"/>
                  </a:lnTo>
                  <a:lnTo>
                    <a:pt x="852" y="2436"/>
                  </a:lnTo>
                  <a:lnTo>
                    <a:pt x="833" y="2409"/>
                  </a:lnTo>
                  <a:lnTo>
                    <a:pt x="819" y="2380"/>
                  </a:lnTo>
                  <a:lnTo>
                    <a:pt x="809" y="2349"/>
                  </a:lnTo>
                  <a:lnTo>
                    <a:pt x="802" y="2317"/>
                  </a:lnTo>
                  <a:lnTo>
                    <a:pt x="800" y="2284"/>
                  </a:lnTo>
                  <a:lnTo>
                    <a:pt x="802" y="2251"/>
                  </a:lnTo>
                  <a:lnTo>
                    <a:pt x="809" y="2219"/>
                  </a:lnTo>
                  <a:lnTo>
                    <a:pt x="819" y="2188"/>
                  </a:lnTo>
                  <a:lnTo>
                    <a:pt x="833" y="2159"/>
                  </a:lnTo>
                  <a:lnTo>
                    <a:pt x="852" y="2132"/>
                  </a:lnTo>
                  <a:lnTo>
                    <a:pt x="873" y="2107"/>
                  </a:lnTo>
                  <a:lnTo>
                    <a:pt x="898" y="2086"/>
                  </a:lnTo>
                  <a:lnTo>
                    <a:pt x="925" y="2067"/>
                  </a:lnTo>
                  <a:lnTo>
                    <a:pt x="954" y="2053"/>
                  </a:lnTo>
                  <a:lnTo>
                    <a:pt x="985" y="2043"/>
                  </a:lnTo>
                  <a:lnTo>
                    <a:pt x="1017" y="2036"/>
                  </a:lnTo>
                  <a:lnTo>
                    <a:pt x="1050" y="2034"/>
                  </a:lnTo>
                  <a:lnTo>
                    <a:pt x="3766" y="2034"/>
                  </a:lnTo>
                  <a:lnTo>
                    <a:pt x="3799" y="2036"/>
                  </a:lnTo>
                  <a:lnTo>
                    <a:pt x="3831" y="2043"/>
                  </a:lnTo>
                  <a:lnTo>
                    <a:pt x="3863" y="2053"/>
                  </a:lnTo>
                  <a:lnTo>
                    <a:pt x="3892" y="2068"/>
                  </a:lnTo>
                  <a:lnTo>
                    <a:pt x="3920" y="2087"/>
                  </a:lnTo>
                  <a:lnTo>
                    <a:pt x="3944" y="2109"/>
                  </a:lnTo>
                  <a:lnTo>
                    <a:pt x="3966" y="2134"/>
                  </a:lnTo>
                  <a:lnTo>
                    <a:pt x="5447" y="4109"/>
                  </a:lnTo>
                  <a:lnTo>
                    <a:pt x="5465" y="4136"/>
                  </a:lnTo>
                  <a:lnTo>
                    <a:pt x="5479" y="4166"/>
                  </a:lnTo>
                  <a:lnTo>
                    <a:pt x="5489" y="4197"/>
                  </a:lnTo>
                  <a:lnTo>
                    <a:pt x="5495" y="4229"/>
                  </a:lnTo>
                  <a:lnTo>
                    <a:pt x="5497" y="4262"/>
                  </a:lnTo>
                  <a:lnTo>
                    <a:pt x="5494" y="4294"/>
                  </a:lnTo>
                  <a:lnTo>
                    <a:pt x="5488" y="4326"/>
                  </a:lnTo>
                  <a:lnTo>
                    <a:pt x="5477" y="4357"/>
                  </a:lnTo>
                  <a:lnTo>
                    <a:pt x="5462" y="4386"/>
                  </a:lnTo>
                  <a:lnTo>
                    <a:pt x="5444" y="4413"/>
                  </a:lnTo>
                  <a:lnTo>
                    <a:pt x="5422" y="4438"/>
                  </a:lnTo>
                  <a:lnTo>
                    <a:pt x="5397" y="4459"/>
                  </a:lnTo>
                  <a:lnTo>
                    <a:pt x="5370" y="4477"/>
                  </a:lnTo>
                  <a:lnTo>
                    <a:pt x="5340" y="4491"/>
                  </a:lnTo>
                  <a:lnTo>
                    <a:pt x="5309" y="4501"/>
                  </a:lnTo>
                  <a:lnTo>
                    <a:pt x="5277" y="4507"/>
                  </a:lnTo>
                  <a:lnTo>
                    <a:pt x="5244" y="4509"/>
                  </a:lnTo>
                  <a:lnTo>
                    <a:pt x="5212" y="4506"/>
                  </a:lnTo>
                  <a:lnTo>
                    <a:pt x="5180" y="4500"/>
                  </a:lnTo>
                  <a:lnTo>
                    <a:pt x="5149" y="4489"/>
                  </a:lnTo>
                  <a:lnTo>
                    <a:pt x="5120" y="4474"/>
                  </a:lnTo>
                  <a:lnTo>
                    <a:pt x="5093" y="4456"/>
                  </a:lnTo>
                  <a:lnTo>
                    <a:pt x="5068" y="4434"/>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1563" name="Google Shape;1563;p53"/>
          <p:cNvGrpSpPr/>
          <p:nvPr/>
        </p:nvGrpSpPr>
        <p:grpSpPr>
          <a:xfrm>
            <a:off x="4445964" y="2447408"/>
            <a:ext cx="785710" cy="785710"/>
            <a:chOff x="6968299" y="1603672"/>
            <a:chExt cx="914400" cy="914400"/>
          </a:xfrm>
        </p:grpSpPr>
        <p:sp>
          <p:nvSpPr>
            <p:cNvPr id="1564" name="Google Shape;1564;p53"/>
            <p:cNvSpPr/>
            <p:nvPr/>
          </p:nvSpPr>
          <p:spPr>
            <a:xfrm>
              <a:off x="6968299" y="1603672"/>
              <a:ext cx="914400" cy="914400"/>
            </a:xfrm>
            <a:custGeom>
              <a:rect b="b" l="l" r="r" t="t"/>
              <a:pathLst>
                <a:path extrusionOk="0" h="10000" w="10000">
                  <a:moveTo>
                    <a:pt x="4200" y="7699"/>
                  </a:moveTo>
                  <a:lnTo>
                    <a:pt x="4193" y="7684"/>
                  </a:lnTo>
                  <a:lnTo>
                    <a:pt x="4096" y="7475"/>
                  </a:lnTo>
                  <a:lnTo>
                    <a:pt x="4084" y="7444"/>
                  </a:lnTo>
                  <a:lnTo>
                    <a:pt x="4077" y="7412"/>
                  </a:lnTo>
                  <a:lnTo>
                    <a:pt x="4073" y="7380"/>
                  </a:lnTo>
                  <a:lnTo>
                    <a:pt x="4074" y="7347"/>
                  </a:lnTo>
                  <a:lnTo>
                    <a:pt x="4079" y="7315"/>
                  </a:lnTo>
                  <a:lnTo>
                    <a:pt x="4088" y="7284"/>
                  </a:lnTo>
                  <a:lnTo>
                    <a:pt x="4102" y="7254"/>
                  </a:lnTo>
                  <a:lnTo>
                    <a:pt x="4119" y="7226"/>
                  </a:lnTo>
                  <a:lnTo>
                    <a:pt x="4139" y="7200"/>
                  </a:lnTo>
                  <a:lnTo>
                    <a:pt x="4163" y="7178"/>
                  </a:lnTo>
                  <a:lnTo>
                    <a:pt x="4190" y="7159"/>
                  </a:lnTo>
                  <a:lnTo>
                    <a:pt x="4218" y="7143"/>
                  </a:lnTo>
                  <a:lnTo>
                    <a:pt x="4249" y="7131"/>
                  </a:lnTo>
                  <a:lnTo>
                    <a:pt x="4281" y="7124"/>
                  </a:lnTo>
                  <a:lnTo>
                    <a:pt x="4313" y="7120"/>
                  </a:lnTo>
                  <a:lnTo>
                    <a:pt x="4346" y="7121"/>
                  </a:lnTo>
                  <a:lnTo>
                    <a:pt x="4378" y="7126"/>
                  </a:lnTo>
                  <a:lnTo>
                    <a:pt x="4409" y="7135"/>
                  </a:lnTo>
                  <a:lnTo>
                    <a:pt x="4439" y="7149"/>
                  </a:lnTo>
                  <a:lnTo>
                    <a:pt x="4467" y="7166"/>
                  </a:lnTo>
                  <a:lnTo>
                    <a:pt x="4493" y="7186"/>
                  </a:lnTo>
                  <a:lnTo>
                    <a:pt x="4515" y="7210"/>
                  </a:lnTo>
                  <a:lnTo>
                    <a:pt x="4534" y="7237"/>
                  </a:lnTo>
                  <a:lnTo>
                    <a:pt x="4550" y="7265"/>
                  </a:lnTo>
                  <a:lnTo>
                    <a:pt x="4643" y="7467"/>
                  </a:lnTo>
                  <a:lnTo>
                    <a:pt x="4731" y="7628"/>
                  </a:lnTo>
                  <a:lnTo>
                    <a:pt x="4813" y="7751"/>
                  </a:lnTo>
                  <a:lnTo>
                    <a:pt x="4886" y="7836"/>
                  </a:lnTo>
                  <a:lnTo>
                    <a:pt x="4944" y="7885"/>
                  </a:lnTo>
                  <a:lnTo>
                    <a:pt x="4981" y="7903"/>
                  </a:lnTo>
                  <a:lnTo>
                    <a:pt x="5000" y="7907"/>
                  </a:lnTo>
                  <a:lnTo>
                    <a:pt x="5019" y="7903"/>
                  </a:lnTo>
                  <a:lnTo>
                    <a:pt x="5056" y="7885"/>
                  </a:lnTo>
                  <a:lnTo>
                    <a:pt x="5114" y="7836"/>
                  </a:lnTo>
                  <a:lnTo>
                    <a:pt x="5187" y="7751"/>
                  </a:lnTo>
                  <a:lnTo>
                    <a:pt x="5269" y="7628"/>
                  </a:lnTo>
                  <a:lnTo>
                    <a:pt x="5357" y="7467"/>
                  </a:lnTo>
                  <a:lnTo>
                    <a:pt x="5450" y="7265"/>
                  </a:lnTo>
                  <a:lnTo>
                    <a:pt x="5466" y="7237"/>
                  </a:lnTo>
                  <a:lnTo>
                    <a:pt x="5485" y="7210"/>
                  </a:lnTo>
                  <a:lnTo>
                    <a:pt x="5507" y="7186"/>
                  </a:lnTo>
                  <a:lnTo>
                    <a:pt x="5533" y="7166"/>
                  </a:lnTo>
                  <a:lnTo>
                    <a:pt x="5561" y="7149"/>
                  </a:lnTo>
                  <a:lnTo>
                    <a:pt x="5591" y="7135"/>
                  </a:lnTo>
                  <a:lnTo>
                    <a:pt x="5622" y="7126"/>
                  </a:lnTo>
                  <a:lnTo>
                    <a:pt x="5654" y="7121"/>
                  </a:lnTo>
                  <a:lnTo>
                    <a:pt x="5687" y="7120"/>
                  </a:lnTo>
                  <a:lnTo>
                    <a:pt x="5719" y="7124"/>
                  </a:lnTo>
                  <a:lnTo>
                    <a:pt x="5751" y="7131"/>
                  </a:lnTo>
                  <a:lnTo>
                    <a:pt x="5782" y="7143"/>
                  </a:lnTo>
                  <a:lnTo>
                    <a:pt x="5810" y="7159"/>
                  </a:lnTo>
                  <a:lnTo>
                    <a:pt x="5837" y="7178"/>
                  </a:lnTo>
                  <a:lnTo>
                    <a:pt x="5861" y="7200"/>
                  </a:lnTo>
                  <a:lnTo>
                    <a:pt x="5881" y="7226"/>
                  </a:lnTo>
                  <a:lnTo>
                    <a:pt x="5898" y="7254"/>
                  </a:lnTo>
                  <a:lnTo>
                    <a:pt x="5912" y="7284"/>
                  </a:lnTo>
                  <a:lnTo>
                    <a:pt x="5921" y="7315"/>
                  </a:lnTo>
                  <a:lnTo>
                    <a:pt x="5926" y="7347"/>
                  </a:lnTo>
                  <a:lnTo>
                    <a:pt x="5927" y="7380"/>
                  </a:lnTo>
                  <a:lnTo>
                    <a:pt x="5923" y="7412"/>
                  </a:lnTo>
                  <a:lnTo>
                    <a:pt x="5916" y="7444"/>
                  </a:lnTo>
                  <a:lnTo>
                    <a:pt x="5904" y="7475"/>
                  </a:lnTo>
                  <a:lnTo>
                    <a:pt x="5807" y="7684"/>
                  </a:lnTo>
                  <a:lnTo>
                    <a:pt x="5800" y="7699"/>
                  </a:lnTo>
                  <a:lnTo>
                    <a:pt x="5703" y="7877"/>
                  </a:lnTo>
                  <a:lnTo>
                    <a:pt x="5692" y="7896"/>
                  </a:lnTo>
                  <a:lnTo>
                    <a:pt x="5595" y="8041"/>
                  </a:lnTo>
                  <a:lnTo>
                    <a:pt x="5577" y="8065"/>
                  </a:lnTo>
                  <a:lnTo>
                    <a:pt x="5480" y="8178"/>
                  </a:lnTo>
                  <a:lnTo>
                    <a:pt x="5450" y="8207"/>
                  </a:lnTo>
                  <a:lnTo>
                    <a:pt x="5353" y="8288"/>
                  </a:lnTo>
                  <a:lnTo>
                    <a:pt x="5330" y="8305"/>
                  </a:lnTo>
                  <a:lnTo>
                    <a:pt x="5305" y="8319"/>
                  </a:lnTo>
                  <a:lnTo>
                    <a:pt x="5209" y="8367"/>
                  </a:lnTo>
                  <a:lnTo>
                    <a:pt x="5174" y="8382"/>
                  </a:lnTo>
                  <a:lnTo>
                    <a:pt x="5138" y="8390"/>
                  </a:lnTo>
                  <a:lnTo>
                    <a:pt x="5041" y="8407"/>
                  </a:lnTo>
                  <a:lnTo>
                    <a:pt x="5014" y="8410"/>
                  </a:lnTo>
                  <a:lnTo>
                    <a:pt x="4986" y="8410"/>
                  </a:lnTo>
                  <a:lnTo>
                    <a:pt x="4959" y="8407"/>
                  </a:lnTo>
                  <a:lnTo>
                    <a:pt x="4862" y="8390"/>
                  </a:lnTo>
                  <a:lnTo>
                    <a:pt x="4826" y="8382"/>
                  </a:lnTo>
                  <a:lnTo>
                    <a:pt x="4791" y="8367"/>
                  </a:lnTo>
                  <a:lnTo>
                    <a:pt x="4695" y="8319"/>
                  </a:lnTo>
                  <a:lnTo>
                    <a:pt x="4670" y="8305"/>
                  </a:lnTo>
                  <a:lnTo>
                    <a:pt x="4647" y="8288"/>
                  </a:lnTo>
                  <a:lnTo>
                    <a:pt x="4550" y="8207"/>
                  </a:lnTo>
                  <a:lnTo>
                    <a:pt x="4520" y="8178"/>
                  </a:lnTo>
                  <a:lnTo>
                    <a:pt x="4423" y="8065"/>
                  </a:lnTo>
                  <a:lnTo>
                    <a:pt x="4405" y="8041"/>
                  </a:lnTo>
                  <a:lnTo>
                    <a:pt x="4308" y="7896"/>
                  </a:lnTo>
                  <a:lnTo>
                    <a:pt x="4297" y="7877"/>
                  </a:lnTo>
                  <a:lnTo>
                    <a:pt x="4200" y="7699"/>
                  </a:lnTo>
                  <a:close/>
                  <a:moveTo>
                    <a:pt x="5789" y="3729"/>
                  </a:moveTo>
                  <a:lnTo>
                    <a:pt x="5790" y="3759"/>
                  </a:lnTo>
                  <a:lnTo>
                    <a:pt x="5789" y="3789"/>
                  </a:lnTo>
                  <a:lnTo>
                    <a:pt x="5788" y="3818"/>
                  </a:lnTo>
                  <a:lnTo>
                    <a:pt x="5785" y="3847"/>
                  </a:lnTo>
                  <a:lnTo>
                    <a:pt x="5781" y="3876"/>
                  </a:lnTo>
                  <a:lnTo>
                    <a:pt x="5776" y="3905"/>
                  </a:lnTo>
                  <a:lnTo>
                    <a:pt x="5770" y="3934"/>
                  </a:lnTo>
                  <a:lnTo>
                    <a:pt x="5763" y="3963"/>
                  </a:lnTo>
                  <a:lnTo>
                    <a:pt x="5755" y="3991"/>
                  </a:lnTo>
                  <a:lnTo>
                    <a:pt x="5745" y="4019"/>
                  </a:lnTo>
                  <a:lnTo>
                    <a:pt x="5735" y="4047"/>
                  </a:lnTo>
                  <a:lnTo>
                    <a:pt x="5724" y="4074"/>
                  </a:lnTo>
                  <a:lnTo>
                    <a:pt x="5712" y="4101"/>
                  </a:lnTo>
                  <a:lnTo>
                    <a:pt x="5698" y="4128"/>
                  </a:lnTo>
                  <a:lnTo>
                    <a:pt x="5684" y="4154"/>
                  </a:lnTo>
                  <a:lnTo>
                    <a:pt x="5669" y="4179"/>
                  </a:lnTo>
                  <a:lnTo>
                    <a:pt x="5653" y="4204"/>
                  </a:lnTo>
                  <a:lnTo>
                    <a:pt x="5635" y="4228"/>
                  </a:lnTo>
                  <a:lnTo>
                    <a:pt x="5618" y="4252"/>
                  </a:lnTo>
                  <a:lnTo>
                    <a:pt x="5599" y="4274"/>
                  </a:lnTo>
                  <a:lnTo>
                    <a:pt x="5579" y="4296"/>
                  </a:lnTo>
                  <a:lnTo>
                    <a:pt x="5559" y="4317"/>
                  </a:lnTo>
                  <a:lnTo>
                    <a:pt x="5537" y="4338"/>
                  </a:lnTo>
                  <a:lnTo>
                    <a:pt x="5515" y="4357"/>
                  </a:lnTo>
                  <a:lnTo>
                    <a:pt x="5493" y="4376"/>
                  </a:lnTo>
                  <a:lnTo>
                    <a:pt x="5469" y="4394"/>
                  </a:lnTo>
                  <a:lnTo>
                    <a:pt x="5445" y="4411"/>
                  </a:lnTo>
                  <a:lnTo>
                    <a:pt x="5420" y="4428"/>
                  </a:lnTo>
                  <a:lnTo>
                    <a:pt x="5395" y="4443"/>
                  </a:lnTo>
                  <a:lnTo>
                    <a:pt x="5369" y="4457"/>
                  </a:lnTo>
                  <a:lnTo>
                    <a:pt x="5343" y="4471"/>
                  </a:lnTo>
                  <a:lnTo>
                    <a:pt x="5316" y="4483"/>
                  </a:lnTo>
                  <a:lnTo>
                    <a:pt x="5289" y="4494"/>
                  </a:lnTo>
                  <a:lnTo>
                    <a:pt x="5261" y="4504"/>
                  </a:lnTo>
                  <a:lnTo>
                    <a:pt x="5233" y="4514"/>
                  </a:lnTo>
                  <a:lnTo>
                    <a:pt x="5205" y="4522"/>
                  </a:lnTo>
                  <a:lnTo>
                    <a:pt x="5176" y="4529"/>
                  </a:lnTo>
                  <a:lnTo>
                    <a:pt x="5147" y="4535"/>
                  </a:lnTo>
                  <a:lnTo>
                    <a:pt x="5118" y="4540"/>
                  </a:lnTo>
                  <a:lnTo>
                    <a:pt x="5089" y="4544"/>
                  </a:lnTo>
                  <a:lnTo>
                    <a:pt x="5059" y="4547"/>
                  </a:lnTo>
                  <a:lnTo>
                    <a:pt x="5030" y="4548"/>
                  </a:lnTo>
                  <a:lnTo>
                    <a:pt x="5000" y="4549"/>
                  </a:lnTo>
                  <a:lnTo>
                    <a:pt x="4970" y="4548"/>
                  </a:lnTo>
                  <a:lnTo>
                    <a:pt x="4941" y="4547"/>
                  </a:lnTo>
                  <a:lnTo>
                    <a:pt x="4911" y="4544"/>
                  </a:lnTo>
                  <a:lnTo>
                    <a:pt x="4882" y="4540"/>
                  </a:lnTo>
                  <a:lnTo>
                    <a:pt x="4853" y="4535"/>
                  </a:lnTo>
                  <a:lnTo>
                    <a:pt x="4824" y="4529"/>
                  </a:lnTo>
                  <a:lnTo>
                    <a:pt x="4795" y="4522"/>
                  </a:lnTo>
                  <a:lnTo>
                    <a:pt x="4767" y="4514"/>
                  </a:lnTo>
                  <a:lnTo>
                    <a:pt x="4739" y="4504"/>
                  </a:lnTo>
                  <a:lnTo>
                    <a:pt x="4711" y="4494"/>
                  </a:lnTo>
                  <a:lnTo>
                    <a:pt x="4684" y="4483"/>
                  </a:lnTo>
                  <a:lnTo>
                    <a:pt x="4657" y="4471"/>
                  </a:lnTo>
                  <a:lnTo>
                    <a:pt x="4631" y="4457"/>
                  </a:lnTo>
                  <a:lnTo>
                    <a:pt x="4605" y="4443"/>
                  </a:lnTo>
                  <a:lnTo>
                    <a:pt x="4580" y="4428"/>
                  </a:lnTo>
                  <a:lnTo>
                    <a:pt x="4555" y="4411"/>
                  </a:lnTo>
                  <a:lnTo>
                    <a:pt x="4531" y="4394"/>
                  </a:lnTo>
                  <a:lnTo>
                    <a:pt x="4507" y="4376"/>
                  </a:lnTo>
                  <a:lnTo>
                    <a:pt x="4485" y="4357"/>
                  </a:lnTo>
                  <a:lnTo>
                    <a:pt x="4463" y="4338"/>
                  </a:lnTo>
                  <a:lnTo>
                    <a:pt x="4441" y="4317"/>
                  </a:lnTo>
                  <a:lnTo>
                    <a:pt x="4421" y="4296"/>
                  </a:lnTo>
                  <a:lnTo>
                    <a:pt x="4401" y="4274"/>
                  </a:lnTo>
                  <a:lnTo>
                    <a:pt x="4382" y="4252"/>
                  </a:lnTo>
                  <a:lnTo>
                    <a:pt x="4365" y="4228"/>
                  </a:lnTo>
                  <a:lnTo>
                    <a:pt x="4347" y="4204"/>
                  </a:lnTo>
                  <a:lnTo>
                    <a:pt x="4331" y="4179"/>
                  </a:lnTo>
                  <a:lnTo>
                    <a:pt x="4316" y="4154"/>
                  </a:lnTo>
                  <a:lnTo>
                    <a:pt x="4302" y="4128"/>
                  </a:lnTo>
                  <a:lnTo>
                    <a:pt x="4288" y="4101"/>
                  </a:lnTo>
                  <a:lnTo>
                    <a:pt x="4276" y="4074"/>
                  </a:lnTo>
                  <a:lnTo>
                    <a:pt x="4265" y="4047"/>
                  </a:lnTo>
                  <a:lnTo>
                    <a:pt x="4255" y="4019"/>
                  </a:lnTo>
                  <a:lnTo>
                    <a:pt x="4245" y="3991"/>
                  </a:lnTo>
                  <a:lnTo>
                    <a:pt x="4237" y="3963"/>
                  </a:lnTo>
                  <a:lnTo>
                    <a:pt x="4230" y="3934"/>
                  </a:lnTo>
                  <a:lnTo>
                    <a:pt x="4224" y="3905"/>
                  </a:lnTo>
                  <a:lnTo>
                    <a:pt x="4219" y="3876"/>
                  </a:lnTo>
                  <a:lnTo>
                    <a:pt x="4215" y="3847"/>
                  </a:lnTo>
                  <a:lnTo>
                    <a:pt x="4212" y="3818"/>
                  </a:lnTo>
                  <a:lnTo>
                    <a:pt x="4211" y="3789"/>
                  </a:lnTo>
                  <a:lnTo>
                    <a:pt x="4210" y="3759"/>
                  </a:lnTo>
                  <a:lnTo>
                    <a:pt x="4211" y="3729"/>
                  </a:lnTo>
                  <a:lnTo>
                    <a:pt x="4212" y="3700"/>
                  </a:lnTo>
                  <a:lnTo>
                    <a:pt x="4215" y="3670"/>
                  </a:lnTo>
                  <a:lnTo>
                    <a:pt x="4219" y="3641"/>
                  </a:lnTo>
                  <a:lnTo>
                    <a:pt x="4224" y="3612"/>
                  </a:lnTo>
                  <a:lnTo>
                    <a:pt x="4230" y="3583"/>
                  </a:lnTo>
                  <a:lnTo>
                    <a:pt x="4237" y="3554"/>
                  </a:lnTo>
                  <a:lnTo>
                    <a:pt x="4245" y="3526"/>
                  </a:lnTo>
                  <a:lnTo>
                    <a:pt x="4255" y="3498"/>
                  </a:lnTo>
                  <a:lnTo>
                    <a:pt x="4265" y="3470"/>
                  </a:lnTo>
                  <a:lnTo>
                    <a:pt x="4276" y="3443"/>
                  </a:lnTo>
                  <a:lnTo>
                    <a:pt x="4288" y="3416"/>
                  </a:lnTo>
                  <a:lnTo>
                    <a:pt x="4302" y="3390"/>
                  </a:lnTo>
                  <a:lnTo>
                    <a:pt x="4316" y="3364"/>
                  </a:lnTo>
                  <a:lnTo>
                    <a:pt x="4331" y="3338"/>
                  </a:lnTo>
                  <a:lnTo>
                    <a:pt x="4347" y="3314"/>
                  </a:lnTo>
                  <a:lnTo>
                    <a:pt x="4365" y="3289"/>
                  </a:lnTo>
                  <a:lnTo>
                    <a:pt x="4382" y="3266"/>
                  </a:lnTo>
                  <a:lnTo>
                    <a:pt x="4401" y="3243"/>
                  </a:lnTo>
                  <a:lnTo>
                    <a:pt x="4421" y="3221"/>
                  </a:lnTo>
                  <a:lnTo>
                    <a:pt x="4441" y="3200"/>
                  </a:lnTo>
                  <a:lnTo>
                    <a:pt x="4463" y="3179"/>
                  </a:lnTo>
                  <a:lnTo>
                    <a:pt x="4485" y="3160"/>
                  </a:lnTo>
                  <a:lnTo>
                    <a:pt x="4507" y="3141"/>
                  </a:lnTo>
                  <a:lnTo>
                    <a:pt x="4531" y="3123"/>
                  </a:lnTo>
                  <a:lnTo>
                    <a:pt x="4555" y="3106"/>
                  </a:lnTo>
                  <a:lnTo>
                    <a:pt x="4580" y="3089"/>
                  </a:lnTo>
                  <a:lnTo>
                    <a:pt x="4605" y="3074"/>
                  </a:lnTo>
                  <a:lnTo>
                    <a:pt x="4631" y="3060"/>
                  </a:lnTo>
                  <a:lnTo>
                    <a:pt x="4657" y="3046"/>
                  </a:lnTo>
                  <a:lnTo>
                    <a:pt x="4684" y="3034"/>
                  </a:lnTo>
                  <a:lnTo>
                    <a:pt x="4711" y="3023"/>
                  </a:lnTo>
                  <a:lnTo>
                    <a:pt x="4739" y="3013"/>
                  </a:lnTo>
                  <a:lnTo>
                    <a:pt x="4767" y="3004"/>
                  </a:lnTo>
                  <a:lnTo>
                    <a:pt x="4795" y="2996"/>
                  </a:lnTo>
                  <a:lnTo>
                    <a:pt x="4824" y="2989"/>
                  </a:lnTo>
                  <a:lnTo>
                    <a:pt x="4853" y="2983"/>
                  </a:lnTo>
                  <a:lnTo>
                    <a:pt x="4882" y="2978"/>
                  </a:lnTo>
                  <a:lnTo>
                    <a:pt x="4911" y="2974"/>
                  </a:lnTo>
                  <a:lnTo>
                    <a:pt x="4941" y="2971"/>
                  </a:lnTo>
                  <a:lnTo>
                    <a:pt x="4970" y="2970"/>
                  </a:lnTo>
                  <a:lnTo>
                    <a:pt x="5000" y="2969"/>
                  </a:lnTo>
                  <a:lnTo>
                    <a:pt x="5030" y="2970"/>
                  </a:lnTo>
                  <a:lnTo>
                    <a:pt x="5059" y="2971"/>
                  </a:lnTo>
                  <a:lnTo>
                    <a:pt x="5089" y="2974"/>
                  </a:lnTo>
                  <a:lnTo>
                    <a:pt x="5118" y="2978"/>
                  </a:lnTo>
                  <a:lnTo>
                    <a:pt x="5147" y="2983"/>
                  </a:lnTo>
                  <a:lnTo>
                    <a:pt x="5176" y="2989"/>
                  </a:lnTo>
                  <a:lnTo>
                    <a:pt x="5205" y="2996"/>
                  </a:lnTo>
                  <a:lnTo>
                    <a:pt x="5233" y="3004"/>
                  </a:lnTo>
                  <a:lnTo>
                    <a:pt x="5261" y="3013"/>
                  </a:lnTo>
                  <a:lnTo>
                    <a:pt x="5289" y="3023"/>
                  </a:lnTo>
                  <a:lnTo>
                    <a:pt x="5316" y="3034"/>
                  </a:lnTo>
                  <a:lnTo>
                    <a:pt x="5343" y="3046"/>
                  </a:lnTo>
                  <a:lnTo>
                    <a:pt x="5369" y="3060"/>
                  </a:lnTo>
                  <a:lnTo>
                    <a:pt x="5395" y="3074"/>
                  </a:lnTo>
                  <a:lnTo>
                    <a:pt x="5420" y="3089"/>
                  </a:lnTo>
                  <a:lnTo>
                    <a:pt x="5445" y="3106"/>
                  </a:lnTo>
                  <a:lnTo>
                    <a:pt x="5469" y="3123"/>
                  </a:lnTo>
                  <a:lnTo>
                    <a:pt x="5493" y="3141"/>
                  </a:lnTo>
                  <a:lnTo>
                    <a:pt x="5515" y="3160"/>
                  </a:lnTo>
                  <a:lnTo>
                    <a:pt x="5537" y="3179"/>
                  </a:lnTo>
                  <a:lnTo>
                    <a:pt x="5559" y="3200"/>
                  </a:lnTo>
                  <a:lnTo>
                    <a:pt x="5579" y="3221"/>
                  </a:lnTo>
                  <a:lnTo>
                    <a:pt x="5599" y="3243"/>
                  </a:lnTo>
                  <a:lnTo>
                    <a:pt x="5618" y="3266"/>
                  </a:lnTo>
                  <a:lnTo>
                    <a:pt x="5635" y="3289"/>
                  </a:lnTo>
                  <a:lnTo>
                    <a:pt x="5653" y="3314"/>
                  </a:lnTo>
                  <a:lnTo>
                    <a:pt x="5669" y="3338"/>
                  </a:lnTo>
                  <a:lnTo>
                    <a:pt x="5684" y="3364"/>
                  </a:lnTo>
                  <a:lnTo>
                    <a:pt x="5698" y="3390"/>
                  </a:lnTo>
                  <a:lnTo>
                    <a:pt x="5712" y="3416"/>
                  </a:lnTo>
                  <a:lnTo>
                    <a:pt x="5724" y="3443"/>
                  </a:lnTo>
                  <a:lnTo>
                    <a:pt x="5735" y="3470"/>
                  </a:lnTo>
                  <a:lnTo>
                    <a:pt x="5745" y="3498"/>
                  </a:lnTo>
                  <a:lnTo>
                    <a:pt x="5755" y="3526"/>
                  </a:lnTo>
                  <a:lnTo>
                    <a:pt x="5763" y="3554"/>
                  </a:lnTo>
                  <a:lnTo>
                    <a:pt x="5770" y="3583"/>
                  </a:lnTo>
                  <a:lnTo>
                    <a:pt x="5776" y="3612"/>
                  </a:lnTo>
                  <a:lnTo>
                    <a:pt x="5781" y="3641"/>
                  </a:lnTo>
                  <a:lnTo>
                    <a:pt x="5785" y="3670"/>
                  </a:lnTo>
                  <a:lnTo>
                    <a:pt x="5788" y="3700"/>
                  </a:lnTo>
                  <a:lnTo>
                    <a:pt x="5789" y="3729"/>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65" name="Google Shape;1565;p53"/>
            <p:cNvSpPr/>
            <p:nvPr/>
          </p:nvSpPr>
          <p:spPr>
            <a:xfrm>
              <a:off x="6968299" y="1603672"/>
              <a:ext cx="914400" cy="914400"/>
            </a:xfrm>
            <a:custGeom>
              <a:rect b="b" l="l" r="r" t="t"/>
              <a:pathLst>
                <a:path extrusionOk="0" h="10000" w="10000">
                  <a:moveTo>
                    <a:pt x="4553" y="1072"/>
                  </a:moveTo>
                  <a:lnTo>
                    <a:pt x="4572" y="1056"/>
                  </a:lnTo>
                  <a:lnTo>
                    <a:pt x="4851" y="849"/>
                  </a:lnTo>
                  <a:lnTo>
                    <a:pt x="4878" y="832"/>
                  </a:lnTo>
                  <a:lnTo>
                    <a:pt x="4907" y="818"/>
                  </a:lnTo>
                  <a:lnTo>
                    <a:pt x="4937" y="808"/>
                  </a:lnTo>
                  <a:lnTo>
                    <a:pt x="4968" y="802"/>
                  </a:lnTo>
                  <a:lnTo>
                    <a:pt x="5000" y="800"/>
                  </a:lnTo>
                  <a:lnTo>
                    <a:pt x="5032" y="802"/>
                  </a:lnTo>
                  <a:lnTo>
                    <a:pt x="5063" y="808"/>
                  </a:lnTo>
                  <a:lnTo>
                    <a:pt x="5093" y="818"/>
                  </a:lnTo>
                  <a:lnTo>
                    <a:pt x="5122" y="832"/>
                  </a:lnTo>
                  <a:lnTo>
                    <a:pt x="5149" y="849"/>
                  </a:lnTo>
                  <a:lnTo>
                    <a:pt x="5428" y="1056"/>
                  </a:lnTo>
                  <a:lnTo>
                    <a:pt x="5447" y="1072"/>
                  </a:lnTo>
                  <a:lnTo>
                    <a:pt x="5706" y="1306"/>
                  </a:lnTo>
                  <a:lnTo>
                    <a:pt x="5723" y="1322"/>
                  </a:lnTo>
                  <a:lnTo>
                    <a:pt x="5960" y="1582"/>
                  </a:lnTo>
                  <a:lnTo>
                    <a:pt x="5974" y="1600"/>
                  </a:lnTo>
                  <a:lnTo>
                    <a:pt x="6189" y="1884"/>
                  </a:lnTo>
                  <a:lnTo>
                    <a:pt x="6202" y="1902"/>
                  </a:lnTo>
                  <a:lnTo>
                    <a:pt x="6394" y="2210"/>
                  </a:lnTo>
                  <a:lnTo>
                    <a:pt x="6404" y="2229"/>
                  </a:lnTo>
                  <a:lnTo>
                    <a:pt x="6573" y="2559"/>
                  </a:lnTo>
                  <a:lnTo>
                    <a:pt x="6581" y="2578"/>
                  </a:lnTo>
                  <a:lnTo>
                    <a:pt x="6726" y="2930"/>
                  </a:lnTo>
                  <a:lnTo>
                    <a:pt x="6733" y="2948"/>
                  </a:lnTo>
                  <a:lnTo>
                    <a:pt x="6854" y="3321"/>
                  </a:lnTo>
                  <a:lnTo>
                    <a:pt x="6859" y="3339"/>
                  </a:lnTo>
                  <a:lnTo>
                    <a:pt x="6955" y="3731"/>
                  </a:lnTo>
                  <a:lnTo>
                    <a:pt x="6959" y="3748"/>
                  </a:lnTo>
                  <a:lnTo>
                    <a:pt x="7030" y="4160"/>
                  </a:lnTo>
                  <a:lnTo>
                    <a:pt x="7032" y="4176"/>
                  </a:lnTo>
                  <a:lnTo>
                    <a:pt x="7077" y="4605"/>
                  </a:lnTo>
                  <a:lnTo>
                    <a:pt x="7078" y="4621"/>
                  </a:lnTo>
                  <a:lnTo>
                    <a:pt x="7098" y="5067"/>
                  </a:lnTo>
                  <a:lnTo>
                    <a:pt x="7098" y="5082"/>
                  </a:lnTo>
                  <a:lnTo>
                    <a:pt x="7090" y="5543"/>
                  </a:lnTo>
                  <a:lnTo>
                    <a:pt x="7090" y="5557"/>
                  </a:lnTo>
                  <a:lnTo>
                    <a:pt x="7055" y="6034"/>
                  </a:lnTo>
                  <a:lnTo>
                    <a:pt x="7050" y="6069"/>
                  </a:lnTo>
                  <a:lnTo>
                    <a:pt x="7040" y="6103"/>
                  </a:lnTo>
                  <a:lnTo>
                    <a:pt x="7025" y="6136"/>
                  </a:lnTo>
                  <a:lnTo>
                    <a:pt x="7006" y="6166"/>
                  </a:lnTo>
                  <a:lnTo>
                    <a:pt x="6983" y="6193"/>
                  </a:lnTo>
                  <a:lnTo>
                    <a:pt x="6643" y="6533"/>
                  </a:lnTo>
                  <a:lnTo>
                    <a:pt x="7417" y="7178"/>
                  </a:lnTo>
                  <a:lnTo>
                    <a:pt x="7441" y="7201"/>
                  </a:lnTo>
                  <a:lnTo>
                    <a:pt x="7462" y="7227"/>
                  </a:lnTo>
                  <a:lnTo>
                    <a:pt x="7479" y="7255"/>
                  </a:lnTo>
                  <a:lnTo>
                    <a:pt x="7492" y="7285"/>
                  </a:lnTo>
                  <a:lnTo>
                    <a:pt x="7501" y="7317"/>
                  </a:lnTo>
                  <a:lnTo>
                    <a:pt x="7506" y="7349"/>
                  </a:lnTo>
                  <a:lnTo>
                    <a:pt x="7507" y="7383"/>
                  </a:lnTo>
                  <a:lnTo>
                    <a:pt x="7503" y="7415"/>
                  </a:lnTo>
                  <a:lnTo>
                    <a:pt x="7495" y="7447"/>
                  </a:lnTo>
                  <a:lnTo>
                    <a:pt x="7482" y="7478"/>
                  </a:lnTo>
                  <a:lnTo>
                    <a:pt x="7466" y="7507"/>
                  </a:lnTo>
                  <a:lnTo>
                    <a:pt x="7446" y="7533"/>
                  </a:lnTo>
                  <a:lnTo>
                    <a:pt x="7423" y="7557"/>
                  </a:lnTo>
                  <a:lnTo>
                    <a:pt x="7397" y="7577"/>
                  </a:lnTo>
                  <a:lnTo>
                    <a:pt x="7369" y="7594"/>
                  </a:lnTo>
                  <a:lnTo>
                    <a:pt x="7338" y="7606"/>
                  </a:lnTo>
                  <a:lnTo>
                    <a:pt x="7306" y="7615"/>
                  </a:lnTo>
                  <a:lnTo>
                    <a:pt x="7273" y="7619"/>
                  </a:lnTo>
                  <a:lnTo>
                    <a:pt x="7240" y="7619"/>
                  </a:lnTo>
                  <a:lnTo>
                    <a:pt x="7208" y="7615"/>
                  </a:lnTo>
                  <a:lnTo>
                    <a:pt x="7176" y="7606"/>
                  </a:lnTo>
                  <a:lnTo>
                    <a:pt x="7145" y="7594"/>
                  </a:lnTo>
                  <a:lnTo>
                    <a:pt x="6242" y="7143"/>
                  </a:lnTo>
                  <a:lnTo>
                    <a:pt x="6212" y="7125"/>
                  </a:lnTo>
                  <a:lnTo>
                    <a:pt x="6185" y="7104"/>
                  </a:lnTo>
                  <a:lnTo>
                    <a:pt x="6162" y="7079"/>
                  </a:lnTo>
                  <a:lnTo>
                    <a:pt x="6141" y="7050"/>
                  </a:lnTo>
                  <a:lnTo>
                    <a:pt x="6136" y="7040"/>
                  </a:lnTo>
                  <a:lnTo>
                    <a:pt x="6080" y="7096"/>
                  </a:lnTo>
                  <a:lnTo>
                    <a:pt x="6055" y="7117"/>
                  </a:lnTo>
                  <a:lnTo>
                    <a:pt x="6028" y="7136"/>
                  </a:lnTo>
                  <a:lnTo>
                    <a:pt x="5999" y="7150"/>
                  </a:lnTo>
                  <a:lnTo>
                    <a:pt x="5968" y="7160"/>
                  </a:lnTo>
                  <a:lnTo>
                    <a:pt x="5936" y="7167"/>
                  </a:lnTo>
                  <a:lnTo>
                    <a:pt x="5903" y="7169"/>
                  </a:lnTo>
                  <a:lnTo>
                    <a:pt x="4097" y="7169"/>
                  </a:lnTo>
                  <a:lnTo>
                    <a:pt x="4064" y="7167"/>
                  </a:lnTo>
                  <a:lnTo>
                    <a:pt x="4032" y="7160"/>
                  </a:lnTo>
                  <a:lnTo>
                    <a:pt x="4001" y="7150"/>
                  </a:lnTo>
                  <a:lnTo>
                    <a:pt x="3972" y="7136"/>
                  </a:lnTo>
                  <a:lnTo>
                    <a:pt x="3945" y="7117"/>
                  </a:lnTo>
                  <a:lnTo>
                    <a:pt x="3920" y="7096"/>
                  </a:lnTo>
                  <a:lnTo>
                    <a:pt x="3864" y="7040"/>
                  </a:lnTo>
                  <a:lnTo>
                    <a:pt x="3859" y="7050"/>
                  </a:lnTo>
                  <a:lnTo>
                    <a:pt x="3838" y="7079"/>
                  </a:lnTo>
                  <a:lnTo>
                    <a:pt x="3815" y="7104"/>
                  </a:lnTo>
                  <a:lnTo>
                    <a:pt x="3788" y="7125"/>
                  </a:lnTo>
                  <a:lnTo>
                    <a:pt x="3758" y="7143"/>
                  </a:lnTo>
                  <a:lnTo>
                    <a:pt x="2855" y="7594"/>
                  </a:lnTo>
                  <a:lnTo>
                    <a:pt x="2824" y="7606"/>
                  </a:lnTo>
                  <a:lnTo>
                    <a:pt x="2792" y="7615"/>
                  </a:lnTo>
                  <a:lnTo>
                    <a:pt x="2760" y="7619"/>
                  </a:lnTo>
                  <a:lnTo>
                    <a:pt x="2727" y="7619"/>
                  </a:lnTo>
                  <a:lnTo>
                    <a:pt x="2694" y="7615"/>
                  </a:lnTo>
                  <a:lnTo>
                    <a:pt x="2662" y="7606"/>
                  </a:lnTo>
                  <a:lnTo>
                    <a:pt x="2631" y="7594"/>
                  </a:lnTo>
                  <a:lnTo>
                    <a:pt x="2603" y="7577"/>
                  </a:lnTo>
                  <a:lnTo>
                    <a:pt x="2577" y="7557"/>
                  </a:lnTo>
                  <a:lnTo>
                    <a:pt x="2554" y="7533"/>
                  </a:lnTo>
                  <a:lnTo>
                    <a:pt x="2534" y="7507"/>
                  </a:lnTo>
                  <a:lnTo>
                    <a:pt x="2518" y="7478"/>
                  </a:lnTo>
                  <a:lnTo>
                    <a:pt x="2505" y="7447"/>
                  </a:lnTo>
                  <a:lnTo>
                    <a:pt x="2497" y="7415"/>
                  </a:lnTo>
                  <a:lnTo>
                    <a:pt x="2493" y="7383"/>
                  </a:lnTo>
                  <a:lnTo>
                    <a:pt x="2494" y="7349"/>
                  </a:lnTo>
                  <a:lnTo>
                    <a:pt x="2499" y="7317"/>
                  </a:lnTo>
                  <a:lnTo>
                    <a:pt x="2508" y="7285"/>
                  </a:lnTo>
                  <a:lnTo>
                    <a:pt x="2521" y="7255"/>
                  </a:lnTo>
                  <a:lnTo>
                    <a:pt x="2538" y="7227"/>
                  </a:lnTo>
                  <a:lnTo>
                    <a:pt x="2559" y="7201"/>
                  </a:lnTo>
                  <a:lnTo>
                    <a:pt x="2583" y="7178"/>
                  </a:lnTo>
                  <a:lnTo>
                    <a:pt x="3357" y="6533"/>
                  </a:lnTo>
                  <a:lnTo>
                    <a:pt x="3017" y="6193"/>
                  </a:lnTo>
                  <a:lnTo>
                    <a:pt x="2994" y="6166"/>
                  </a:lnTo>
                  <a:lnTo>
                    <a:pt x="2975" y="6136"/>
                  </a:lnTo>
                  <a:lnTo>
                    <a:pt x="2960" y="6103"/>
                  </a:lnTo>
                  <a:lnTo>
                    <a:pt x="2950" y="6069"/>
                  </a:lnTo>
                  <a:lnTo>
                    <a:pt x="2945" y="6034"/>
                  </a:lnTo>
                  <a:lnTo>
                    <a:pt x="2910" y="5557"/>
                  </a:lnTo>
                  <a:lnTo>
                    <a:pt x="2910" y="5543"/>
                  </a:lnTo>
                  <a:lnTo>
                    <a:pt x="2902" y="5082"/>
                  </a:lnTo>
                  <a:lnTo>
                    <a:pt x="2902" y="5067"/>
                  </a:lnTo>
                  <a:lnTo>
                    <a:pt x="2922" y="4621"/>
                  </a:lnTo>
                  <a:lnTo>
                    <a:pt x="2923" y="4605"/>
                  </a:lnTo>
                  <a:lnTo>
                    <a:pt x="2968" y="4176"/>
                  </a:lnTo>
                  <a:lnTo>
                    <a:pt x="2970" y="4160"/>
                  </a:lnTo>
                  <a:lnTo>
                    <a:pt x="3041" y="3748"/>
                  </a:lnTo>
                  <a:lnTo>
                    <a:pt x="3045" y="3731"/>
                  </a:lnTo>
                  <a:lnTo>
                    <a:pt x="3141" y="3339"/>
                  </a:lnTo>
                  <a:lnTo>
                    <a:pt x="3146" y="3321"/>
                  </a:lnTo>
                  <a:lnTo>
                    <a:pt x="3267" y="2948"/>
                  </a:lnTo>
                  <a:lnTo>
                    <a:pt x="3274" y="2930"/>
                  </a:lnTo>
                  <a:lnTo>
                    <a:pt x="3419" y="2578"/>
                  </a:lnTo>
                  <a:lnTo>
                    <a:pt x="3427" y="2559"/>
                  </a:lnTo>
                  <a:lnTo>
                    <a:pt x="3596" y="2229"/>
                  </a:lnTo>
                  <a:lnTo>
                    <a:pt x="3606" y="2210"/>
                  </a:lnTo>
                  <a:lnTo>
                    <a:pt x="3798" y="1902"/>
                  </a:lnTo>
                  <a:lnTo>
                    <a:pt x="3811" y="1884"/>
                  </a:lnTo>
                  <a:lnTo>
                    <a:pt x="4026" y="1600"/>
                  </a:lnTo>
                  <a:lnTo>
                    <a:pt x="4040" y="1582"/>
                  </a:lnTo>
                  <a:lnTo>
                    <a:pt x="4277" y="1322"/>
                  </a:lnTo>
                  <a:lnTo>
                    <a:pt x="4294" y="1306"/>
                  </a:lnTo>
                  <a:lnTo>
                    <a:pt x="4553" y="1072"/>
                  </a:lnTo>
                  <a:close/>
                  <a:moveTo>
                    <a:pt x="5362" y="1668"/>
                  </a:moveTo>
                  <a:lnTo>
                    <a:pt x="5121" y="1451"/>
                  </a:lnTo>
                  <a:lnTo>
                    <a:pt x="5000" y="1361"/>
                  </a:lnTo>
                  <a:lnTo>
                    <a:pt x="4879" y="1451"/>
                  </a:lnTo>
                  <a:lnTo>
                    <a:pt x="4638" y="1668"/>
                  </a:lnTo>
                  <a:lnTo>
                    <a:pt x="4418" y="1910"/>
                  </a:lnTo>
                  <a:lnTo>
                    <a:pt x="4217" y="2176"/>
                  </a:lnTo>
                  <a:lnTo>
                    <a:pt x="4036" y="2466"/>
                  </a:lnTo>
                  <a:lnTo>
                    <a:pt x="3877" y="2778"/>
                  </a:lnTo>
                  <a:lnTo>
                    <a:pt x="3740" y="3111"/>
                  </a:lnTo>
                  <a:lnTo>
                    <a:pt x="3625" y="3467"/>
                  </a:lnTo>
                  <a:lnTo>
                    <a:pt x="3533" y="3842"/>
                  </a:lnTo>
                  <a:lnTo>
                    <a:pt x="3465" y="4237"/>
                  </a:lnTo>
                  <a:lnTo>
                    <a:pt x="3421" y="4650"/>
                  </a:lnTo>
                  <a:lnTo>
                    <a:pt x="3402" y="5081"/>
                  </a:lnTo>
                  <a:lnTo>
                    <a:pt x="3409" y="5528"/>
                  </a:lnTo>
                  <a:lnTo>
                    <a:pt x="3435" y="5883"/>
                  </a:lnTo>
                  <a:lnTo>
                    <a:pt x="3448" y="5864"/>
                  </a:lnTo>
                  <a:lnTo>
                    <a:pt x="3469" y="5839"/>
                  </a:lnTo>
                  <a:lnTo>
                    <a:pt x="3494" y="5818"/>
                  </a:lnTo>
                  <a:lnTo>
                    <a:pt x="3521" y="5799"/>
                  </a:lnTo>
                  <a:lnTo>
                    <a:pt x="3550" y="5785"/>
                  </a:lnTo>
                  <a:lnTo>
                    <a:pt x="3581" y="5775"/>
                  </a:lnTo>
                  <a:lnTo>
                    <a:pt x="3613" y="5768"/>
                  </a:lnTo>
                  <a:lnTo>
                    <a:pt x="3646" y="5766"/>
                  </a:lnTo>
                  <a:lnTo>
                    <a:pt x="3679" y="5768"/>
                  </a:lnTo>
                  <a:lnTo>
                    <a:pt x="3711" y="5775"/>
                  </a:lnTo>
                  <a:lnTo>
                    <a:pt x="3742" y="5785"/>
                  </a:lnTo>
                  <a:lnTo>
                    <a:pt x="3771" y="5799"/>
                  </a:lnTo>
                  <a:lnTo>
                    <a:pt x="3798" y="5818"/>
                  </a:lnTo>
                  <a:lnTo>
                    <a:pt x="3823" y="5839"/>
                  </a:lnTo>
                  <a:lnTo>
                    <a:pt x="3844" y="5864"/>
                  </a:lnTo>
                  <a:lnTo>
                    <a:pt x="3863" y="5891"/>
                  </a:lnTo>
                  <a:lnTo>
                    <a:pt x="3877" y="5920"/>
                  </a:lnTo>
                  <a:lnTo>
                    <a:pt x="3887" y="5951"/>
                  </a:lnTo>
                  <a:lnTo>
                    <a:pt x="3894" y="5983"/>
                  </a:lnTo>
                  <a:lnTo>
                    <a:pt x="3896" y="6016"/>
                  </a:lnTo>
                  <a:lnTo>
                    <a:pt x="3896" y="6083"/>
                  </a:lnTo>
                  <a:lnTo>
                    <a:pt x="3937" y="6049"/>
                  </a:lnTo>
                  <a:lnTo>
                    <a:pt x="3963" y="6030"/>
                  </a:lnTo>
                  <a:lnTo>
                    <a:pt x="3992" y="6014"/>
                  </a:lnTo>
                  <a:lnTo>
                    <a:pt x="4023" y="6002"/>
                  </a:lnTo>
                  <a:lnTo>
                    <a:pt x="4054" y="5995"/>
                  </a:lnTo>
                  <a:lnTo>
                    <a:pt x="4087" y="5991"/>
                  </a:lnTo>
                  <a:lnTo>
                    <a:pt x="4120" y="5992"/>
                  </a:lnTo>
                  <a:lnTo>
                    <a:pt x="4152" y="5997"/>
                  </a:lnTo>
                  <a:lnTo>
                    <a:pt x="4183" y="6006"/>
                  </a:lnTo>
                  <a:lnTo>
                    <a:pt x="4213" y="6020"/>
                  </a:lnTo>
                  <a:lnTo>
                    <a:pt x="4241" y="6037"/>
                  </a:lnTo>
                  <a:lnTo>
                    <a:pt x="4266" y="6057"/>
                  </a:lnTo>
                  <a:lnTo>
                    <a:pt x="4289" y="6081"/>
                  </a:lnTo>
                  <a:lnTo>
                    <a:pt x="4308" y="6107"/>
                  </a:lnTo>
                  <a:lnTo>
                    <a:pt x="4324" y="6136"/>
                  </a:lnTo>
                  <a:lnTo>
                    <a:pt x="4336" y="6167"/>
                  </a:lnTo>
                  <a:lnTo>
                    <a:pt x="4343" y="6198"/>
                  </a:lnTo>
                  <a:lnTo>
                    <a:pt x="4347" y="6231"/>
                  </a:lnTo>
                  <a:lnTo>
                    <a:pt x="4346" y="6264"/>
                  </a:lnTo>
                  <a:lnTo>
                    <a:pt x="4341" y="6296"/>
                  </a:lnTo>
                  <a:lnTo>
                    <a:pt x="4332" y="6327"/>
                  </a:lnTo>
                  <a:lnTo>
                    <a:pt x="4318" y="6357"/>
                  </a:lnTo>
                  <a:lnTo>
                    <a:pt x="4301" y="6385"/>
                  </a:lnTo>
                  <a:lnTo>
                    <a:pt x="4281" y="6410"/>
                  </a:lnTo>
                  <a:lnTo>
                    <a:pt x="4257" y="6433"/>
                  </a:lnTo>
                  <a:lnTo>
                    <a:pt x="4098" y="6566"/>
                  </a:lnTo>
                  <a:lnTo>
                    <a:pt x="4201" y="6669"/>
                  </a:lnTo>
                  <a:lnTo>
                    <a:pt x="5799" y="6669"/>
                  </a:lnTo>
                  <a:lnTo>
                    <a:pt x="5902" y="6566"/>
                  </a:lnTo>
                  <a:lnTo>
                    <a:pt x="5743" y="6433"/>
                  </a:lnTo>
                  <a:lnTo>
                    <a:pt x="5719" y="6410"/>
                  </a:lnTo>
                  <a:lnTo>
                    <a:pt x="5699" y="6385"/>
                  </a:lnTo>
                  <a:lnTo>
                    <a:pt x="5682" y="6357"/>
                  </a:lnTo>
                  <a:lnTo>
                    <a:pt x="5668" y="6327"/>
                  </a:lnTo>
                  <a:lnTo>
                    <a:pt x="5659" y="6296"/>
                  </a:lnTo>
                  <a:lnTo>
                    <a:pt x="5654" y="6264"/>
                  </a:lnTo>
                  <a:lnTo>
                    <a:pt x="5653" y="6231"/>
                  </a:lnTo>
                  <a:lnTo>
                    <a:pt x="5657" y="6198"/>
                  </a:lnTo>
                  <a:lnTo>
                    <a:pt x="5664" y="6167"/>
                  </a:lnTo>
                  <a:lnTo>
                    <a:pt x="5676" y="6136"/>
                  </a:lnTo>
                  <a:lnTo>
                    <a:pt x="5692" y="6107"/>
                  </a:lnTo>
                  <a:lnTo>
                    <a:pt x="5711" y="6081"/>
                  </a:lnTo>
                  <a:lnTo>
                    <a:pt x="5734" y="6057"/>
                  </a:lnTo>
                  <a:lnTo>
                    <a:pt x="5759" y="6037"/>
                  </a:lnTo>
                  <a:lnTo>
                    <a:pt x="5787" y="6020"/>
                  </a:lnTo>
                  <a:lnTo>
                    <a:pt x="5817" y="6006"/>
                  </a:lnTo>
                  <a:lnTo>
                    <a:pt x="5848" y="5997"/>
                  </a:lnTo>
                  <a:lnTo>
                    <a:pt x="5880" y="5992"/>
                  </a:lnTo>
                  <a:lnTo>
                    <a:pt x="5913" y="5991"/>
                  </a:lnTo>
                  <a:lnTo>
                    <a:pt x="5946" y="5995"/>
                  </a:lnTo>
                  <a:lnTo>
                    <a:pt x="5977" y="6002"/>
                  </a:lnTo>
                  <a:lnTo>
                    <a:pt x="6008" y="6014"/>
                  </a:lnTo>
                  <a:lnTo>
                    <a:pt x="6037" y="6030"/>
                  </a:lnTo>
                  <a:lnTo>
                    <a:pt x="6063" y="6049"/>
                  </a:lnTo>
                  <a:lnTo>
                    <a:pt x="6104" y="6083"/>
                  </a:lnTo>
                  <a:lnTo>
                    <a:pt x="6104" y="6016"/>
                  </a:lnTo>
                  <a:lnTo>
                    <a:pt x="6106" y="5983"/>
                  </a:lnTo>
                  <a:lnTo>
                    <a:pt x="6113" y="5951"/>
                  </a:lnTo>
                  <a:lnTo>
                    <a:pt x="6123" y="5920"/>
                  </a:lnTo>
                  <a:lnTo>
                    <a:pt x="6137" y="5891"/>
                  </a:lnTo>
                  <a:lnTo>
                    <a:pt x="6156" y="5864"/>
                  </a:lnTo>
                  <a:lnTo>
                    <a:pt x="6177" y="5839"/>
                  </a:lnTo>
                  <a:lnTo>
                    <a:pt x="6202" y="5818"/>
                  </a:lnTo>
                  <a:lnTo>
                    <a:pt x="6229" y="5799"/>
                  </a:lnTo>
                  <a:lnTo>
                    <a:pt x="6258" y="5785"/>
                  </a:lnTo>
                  <a:lnTo>
                    <a:pt x="6289" y="5775"/>
                  </a:lnTo>
                  <a:lnTo>
                    <a:pt x="6321" y="5768"/>
                  </a:lnTo>
                  <a:lnTo>
                    <a:pt x="6354" y="5766"/>
                  </a:lnTo>
                  <a:lnTo>
                    <a:pt x="6387" y="5768"/>
                  </a:lnTo>
                  <a:lnTo>
                    <a:pt x="6419" y="5775"/>
                  </a:lnTo>
                  <a:lnTo>
                    <a:pt x="6450" y="5785"/>
                  </a:lnTo>
                  <a:lnTo>
                    <a:pt x="6479" y="5799"/>
                  </a:lnTo>
                  <a:lnTo>
                    <a:pt x="6506" y="5818"/>
                  </a:lnTo>
                  <a:lnTo>
                    <a:pt x="6531" y="5839"/>
                  </a:lnTo>
                  <a:lnTo>
                    <a:pt x="6552" y="5864"/>
                  </a:lnTo>
                  <a:lnTo>
                    <a:pt x="6565" y="5883"/>
                  </a:lnTo>
                  <a:lnTo>
                    <a:pt x="6591" y="5528"/>
                  </a:lnTo>
                  <a:lnTo>
                    <a:pt x="6598" y="5081"/>
                  </a:lnTo>
                  <a:lnTo>
                    <a:pt x="6579" y="4650"/>
                  </a:lnTo>
                  <a:lnTo>
                    <a:pt x="6535" y="4237"/>
                  </a:lnTo>
                  <a:lnTo>
                    <a:pt x="6467" y="3842"/>
                  </a:lnTo>
                  <a:lnTo>
                    <a:pt x="6375" y="3467"/>
                  </a:lnTo>
                  <a:lnTo>
                    <a:pt x="6260" y="3111"/>
                  </a:lnTo>
                  <a:lnTo>
                    <a:pt x="6123" y="2778"/>
                  </a:lnTo>
                  <a:lnTo>
                    <a:pt x="5964" y="2466"/>
                  </a:lnTo>
                  <a:lnTo>
                    <a:pt x="5783" y="2176"/>
                  </a:lnTo>
                  <a:lnTo>
                    <a:pt x="5582" y="1910"/>
                  </a:lnTo>
                  <a:lnTo>
                    <a:pt x="5362" y="1668"/>
                  </a:lnTo>
                  <a:close/>
                  <a:moveTo>
                    <a:pt x="6039" y="3715"/>
                  </a:moveTo>
                  <a:lnTo>
                    <a:pt x="6039" y="3725"/>
                  </a:lnTo>
                  <a:lnTo>
                    <a:pt x="6040" y="3754"/>
                  </a:lnTo>
                  <a:lnTo>
                    <a:pt x="6040" y="3764"/>
                  </a:lnTo>
                  <a:lnTo>
                    <a:pt x="6039" y="3793"/>
                  </a:lnTo>
                  <a:lnTo>
                    <a:pt x="6039" y="3803"/>
                  </a:lnTo>
                  <a:lnTo>
                    <a:pt x="6037" y="3832"/>
                  </a:lnTo>
                  <a:lnTo>
                    <a:pt x="6037" y="3842"/>
                  </a:lnTo>
                  <a:lnTo>
                    <a:pt x="6034" y="3871"/>
                  </a:lnTo>
                  <a:lnTo>
                    <a:pt x="6033" y="3880"/>
                  </a:lnTo>
                  <a:lnTo>
                    <a:pt x="6029" y="3910"/>
                  </a:lnTo>
                  <a:lnTo>
                    <a:pt x="6027" y="3919"/>
                  </a:lnTo>
                  <a:lnTo>
                    <a:pt x="6022" y="3948"/>
                  </a:lnTo>
                  <a:lnTo>
                    <a:pt x="6021" y="3957"/>
                  </a:lnTo>
                  <a:lnTo>
                    <a:pt x="6015" y="3986"/>
                  </a:lnTo>
                  <a:lnTo>
                    <a:pt x="6013" y="3995"/>
                  </a:lnTo>
                  <a:lnTo>
                    <a:pt x="6005" y="4023"/>
                  </a:lnTo>
                  <a:lnTo>
                    <a:pt x="6003" y="4032"/>
                  </a:lnTo>
                  <a:lnTo>
                    <a:pt x="5995" y="4061"/>
                  </a:lnTo>
                  <a:lnTo>
                    <a:pt x="5992" y="4069"/>
                  </a:lnTo>
                  <a:lnTo>
                    <a:pt x="5983" y="4097"/>
                  </a:lnTo>
                  <a:lnTo>
                    <a:pt x="5980" y="4106"/>
                  </a:lnTo>
                  <a:lnTo>
                    <a:pt x="5970" y="4134"/>
                  </a:lnTo>
                  <a:lnTo>
                    <a:pt x="5966" y="4142"/>
                  </a:lnTo>
                  <a:lnTo>
                    <a:pt x="5955" y="4170"/>
                  </a:lnTo>
                  <a:lnTo>
                    <a:pt x="5951" y="4178"/>
                  </a:lnTo>
                  <a:lnTo>
                    <a:pt x="5939" y="4205"/>
                  </a:lnTo>
                  <a:lnTo>
                    <a:pt x="5935" y="4213"/>
                  </a:lnTo>
                  <a:lnTo>
                    <a:pt x="5922" y="4240"/>
                  </a:lnTo>
                  <a:lnTo>
                    <a:pt x="5918" y="4248"/>
                  </a:lnTo>
                  <a:lnTo>
                    <a:pt x="5903" y="4274"/>
                  </a:lnTo>
                  <a:lnTo>
                    <a:pt x="5898" y="4283"/>
                  </a:lnTo>
                  <a:lnTo>
                    <a:pt x="5883" y="4308"/>
                  </a:lnTo>
                  <a:lnTo>
                    <a:pt x="5878" y="4316"/>
                  </a:lnTo>
                  <a:lnTo>
                    <a:pt x="5862" y="4341"/>
                  </a:lnTo>
                  <a:lnTo>
                    <a:pt x="5856" y="4349"/>
                  </a:lnTo>
                  <a:lnTo>
                    <a:pt x="5839" y="4373"/>
                  </a:lnTo>
                  <a:lnTo>
                    <a:pt x="5834" y="4381"/>
                  </a:lnTo>
                  <a:lnTo>
                    <a:pt x="5816" y="4404"/>
                  </a:lnTo>
                  <a:lnTo>
                    <a:pt x="5810" y="4411"/>
                  </a:lnTo>
                  <a:lnTo>
                    <a:pt x="5791" y="4434"/>
                  </a:lnTo>
                  <a:lnTo>
                    <a:pt x="5785" y="4441"/>
                  </a:lnTo>
                  <a:lnTo>
                    <a:pt x="5765" y="4463"/>
                  </a:lnTo>
                  <a:lnTo>
                    <a:pt x="5759" y="4470"/>
                  </a:lnTo>
                  <a:lnTo>
                    <a:pt x="5738" y="4491"/>
                  </a:lnTo>
                  <a:lnTo>
                    <a:pt x="5732" y="4497"/>
                  </a:lnTo>
                  <a:lnTo>
                    <a:pt x="5711" y="4518"/>
                  </a:lnTo>
                  <a:lnTo>
                    <a:pt x="5704" y="4524"/>
                  </a:lnTo>
                  <a:lnTo>
                    <a:pt x="5682" y="4544"/>
                  </a:lnTo>
                  <a:lnTo>
                    <a:pt x="5675" y="4550"/>
                  </a:lnTo>
                  <a:lnTo>
                    <a:pt x="5652" y="4569"/>
                  </a:lnTo>
                  <a:lnTo>
                    <a:pt x="5645" y="4574"/>
                  </a:lnTo>
                  <a:lnTo>
                    <a:pt x="5622" y="4592"/>
                  </a:lnTo>
                  <a:lnTo>
                    <a:pt x="5614" y="4598"/>
                  </a:lnTo>
                  <a:lnTo>
                    <a:pt x="5590" y="4615"/>
                  </a:lnTo>
                  <a:lnTo>
                    <a:pt x="5583" y="4620"/>
                  </a:lnTo>
                  <a:lnTo>
                    <a:pt x="5558" y="4636"/>
                  </a:lnTo>
                  <a:lnTo>
                    <a:pt x="5550" y="4641"/>
                  </a:lnTo>
                  <a:lnTo>
                    <a:pt x="5525" y="4657"/>
                  </a:lnTo>
                  <a:lnTo>
                    <a:pt x="5516" y="4662"/>
                  </a:lnTo>
                  <a:lnTo>
                    <a:pt x="5490" y="4676"/>
                  </a:lnTo>
                  <a:lnTo>
                    <a:pt x="5481" y="4681"/>
                  </a:lnTo>
                  <a:lnTo>
                    <a:pt x="5455" y="4694"/>
                  </a:lnTo>
                  <a:lnTo>
                    <a:pt x="5447" y="4698"/>
                  </a:lnTo>
                  <a:lnTo>
                    <a:pt x="5420" y="4710"/>
                  </a:lnTo>
                  <a:lnTo>
                    <a:pt x="5411" y="4714"/>
                  </a:lnTo>
                  <a:lnTo>
                    <a:pt x="5384" y="4725"/>
                  </a:lnTo>
                  <a:lnTo>
                    <a:pt x="5376" y="4729"/>
                  </a:lnTo>
                  <a:lnTo>
                    <a:pt x="5348" y="4739"/>
                  </a:lnTo>
                  <a:lnTo>
                    <a:pt x="5339" y="4742"/>
                  </a:lnTo>
                  <a:lnTo>
                    <a:pt x="5311" y="4751"/>
                  </a:lnTo>
                  <a:lnTo>
                    <a:pt x="5302" y="4754"/>
                  </a:lnTo>
                  <a:lnTo>
                    <a:pt x="5274" y="4762"/>
                  </a:lnTo>
                  <a:lnTo>
                    <a:pt x="5265" y="4764"/>
                  </a:lnTo>
                  <a:lnTo>
                    <a:pt x="5237" y="4772"/>
                  </a:lnTo>
                  <a:lnTo>
                    <a:pt x="5227" y="4774"/>
                  </a:lnTo>
                  <a:lnTo>
                    <a:pt x="5199" y="4780"/>
                  </a:lnTo>
                  <a:lnTo>
                    <a:pt x="5189" y="4781"/>
                  </a:lnTo>
                  <a:lnTo>
                    <a:pt x="5160" y="4786"/>
                  </a:lnTo>
                  <a:lnTo>
                    <a:pt x="5151" y="4788"/>
                  </a:lnTo>
                  <a:lnTo>
                    <a:pt x="5122" y="4792"/>
                  </a:lnTo>
                  <a:lnTo>
                    <a:pt x="5112" y="4793"/>
                  </a:lnTo>
                  <a:lnTo>
                    <a:pt x="5083" y="4796"/>
                  </a:lnTo>
                  <a:lnTo>
                    <a:pt x="5074" y="4796"/>
                  </a:lnTo>
                  <a:lnTo>
                    <a:pt x="5044" y="4798"/>
                  </a:lnTo>
                  <a:lnTo>
                    <a:pt x="5034" y="4798"/>
                  </a:lnTo>
                  <a:lnTo>
                    <a:pt x="5005" y="4799"/>
                  </a:lnTo>
                  <a:lnTo>
                    <a:pt x="4995" y="4799"/>
                  </a:lnTo>
                  <a:lnTo>
                    <a:pt x="4966" y="4798"/>
                  </a:lnTo>
                  <a:lnTo>
                    <a:pt x="4956" y="4798"/>
                  </a:lnTo>
                  <a:lnTo>
                    <a:pt x="4926" y="4796"/>
                  </a:lnTo>
                  <a:lnTo>
                    <a:pt x="4917" y="4796"/>
                  </a:lnTo>
                  <a:lnTo>
                    <a:pt x="4888" y="4793"/>
                  </a:lnTo>
                  <a:lnTo>
                    <a:pt x="4878" y="4792"/>
                  </a:lnTo>
                  <a:lnTo>
                    <a:pt x="4849" y="4788"/>
                  </a:lnTo>
                  <a:lnTo>
                    <a:pt x="4840" y="4786"/>
                  </a:lnTo>
                  <a:lnTo>
                    <a:pt x="4811" y="4781"/>
                  </a:lnTo>
                  <a:lnTo>
                    <a:pt x="4801" y="4780"/>
                  </a:lnTo>
                  <a:lnTo>
                    <a:pt x="4773" y="4774"/>
                  </a:lnTo>
                  <a:lnTo>
                    <a:pt x="4763" y="4772"/>
                  </a:lnTo>
                  <a:lnTo>
                    <a:pt x="4735" y="4764"/>
                  </a:lnTo>
                  <a:lnTo>
                    <a:pt x="4726" y="4762"/>
                  </a:lnTo>
                  <a:lnTo>
                    <a:pt x="4698" y="4754"/>
                  </a:lnTo>
                  <a:lnTo>
                    <a:pt x="4689" y="4751"/>
                  </a:lnTo>
                  <a:lnTo>
                    <a:pt x="4661" y="4742"/>
                  </a:lnTo>
                  <a:lnTo>
                    <a:pt x="4652" y="4739"/>
                  </a:lnTo>
                  <a:lnTo>
                    <a:pt x="4624" y="4729"/>
                  </a:lnTo>
                  <a:lnTo>
                    <a:pt x="4616" y="4725"/>
                  </a:lnTo>
                  <a:lnTo>
                    <a:pt x="4589" y="4714"/>
                  </a:lnTo>
                  <a:lnTo>
                    <a:pt x="4580" y="4710"/>
                  </a:lnTo>
                  <a:lnTo>
                    <a:pt x="4553" y="4698"/>
                  </a:lnTo>
                  <a:lnTo>
                    <a:pt x="4545" y="4694"/>
                  </a:lnTo>
                  <a:lnTo>
                    <a:pt x="4519" y="4681"/>
                  </a:lnTo>
                  <a:lnTo>
                    <a:pt x="4510" y="4676"/>
                  </a:lnTo>
                  <a:lnTo>
                    <a:pt x="4484" y="4662"/>
                  </a:lnTo>
                  <a:lnTo>
                    <a:pt x="4475" y="4657"/>
                  </a:lnTo>
                  <a:lnTo>
                    <a:pt x="4450" y="4641"/>
                  </a:lnTo>
                  <a:lnTo>
                    <a:pt x="4442" y="4636"/>
                  </a:lnTo>
                  <a:lnTo>
                    <a:pt x="4417" y="4620"/>
                  </a:lnTo>
                  <a:lnTo>
                    <a:pt x="4410" y="4615"/>
                  </a:lnTo>
                  <a:lnTo>
                    <a:pt x="4386" y="4598"/>
                  </a:lnTo>
                  <a:lnTo>
                    <a:pt x="4378" y="4592"/>
                  </a:lnTo>
                  <a:lnTo>
                    <a:pt x="4355" y="4574"/>
                  </a:lnTo>
                  <a:lnTo>
                    <a:pt x="4348" y="4569"/>
                  </a:lnTo>
                  <a:lnTo>
                    <a:pt x="4325" y="4550"/>
                  </a:lnTo>
                  <a:lnTo>
                    <a:pt x="4318" y="4544"/>
                  </a:lnTo>
                  <a:lnTo>
                    <a:pt x="4296" y="4524"/>
                  </a:lnTo>
                  <a:lnTo>
                    <a:pt x="4289" y="4518"/>
                  </a:lnTo>
                  <a:lnTo>
                    <a:pt x="4268" y="4497"/>
                  </a:lnTo>
                  <a:lnTo>
                    <a:pt x="4262" y="4491"/>
                  </a:lnTo>
                  <a:lnTo>
                    <a:pt x="4241" y="4470"/>
                  </a:lnTo>
                  <a:lnTo>
                    <a:pt x="4235" y="4463"/>
                  </a:lnTo>
                  <a:lnTo>
                    <a:pt x="4215" y="4441"/>
                  </a:lnTo>
                  <a:lnTo>
                    <a:pt x="4209" y="4434"/>
                  </a:lnTo>
                  <a:lnTo>
                    <a:pt x="4190" y="4411"/>
                  </a:lnTo>
                  <a:lnTo>
                    <a:pt x="4184" y="4404"/>
                  </a:lnTo>
                  <a:lnTo>
                    <a:pt x="4166" y="4381"/>
                  </a:lnTo>
                  <a:lnTo>
                    <a:pt x="4161" y="4373"/>
                  </a:lnTo>
                  <a:lnTo>
                    <a:pt x="4144" y="4349"/>
                  </a:lnTo>
                  <a:lnTo>
                    <a:pt x="4138" y="4341"/>
                  </a:lnTo>
                  <a:lnTo>
                    <a:pt x="4122" y="4316"/>
                  </a:lnTo>
                  <a:lnTo>
                    <a:pt x="4117" y="4308"/>
                  </a:lnTo>
                  <a:lnTo>
                    <a:pt x="4102" y="4283"/>
                  </a:lnTo>
                  <a:lnTo>
                    <a:pt x="4097" y="4274"/>
                  </a:lnTo>
                  <a:lnTo>
                    <a:pt x="4082" y="4248"/>
                  </a:lnTo>
                  <a:lnTo>
                    <a:pt x="4078" y="4240"/>
                  </a:lnTo>
                  <a:lnTo>
                    <a:pt x="4065" y="4213"/>
                  </a:lnTo>
                  <a:lnTo>
                    <a:pt x="4061" y="4205"/>
                  </a:lnTo>
                  <a:lnTo>
                    <a:pt x="4049" y="4178"/>
                  </a:lnTo>
                  <a:lnTo>
                    <a:pt x="4045" y="4170"/>
                  </a:lnTo>
                  <a:lnTo>
                    <a:pt x="4034" y="4142"/>
                  </a:lnTo>
                  <a:lnTo>
                    <a:pt x="4030" y="4134"/>
                  </a:lnTo>
                  <a:lnTo>
                    <a:pt x="4020" y="4106"/>
                  </a:lnTo>
                  <a:lnTo>
                    <a:pt x="4017" y="4097"/>
                  </a:lnTo>
                  <a:lnTo>
                    <a:pt x="4008" y="4069"/>
                  </a:lnTo>
                  <a:lnTo>
                    <a:pt x="4005" y="4061"/>
                  </a:lnTo>
                  <a:lnTo>
                    <a:pt x="3997" y="4032"/>
                  </a:lnTo>
                  <a:lnTo>
                    <a:pt x="3995" y="4023"/>
                  </a:lnTo>
                  <a:lnTo>
                    <a:pt x="3987" y="3995"/>
                  </a:lnTo>
                  <a:lnTo>
                    <a:pt x="3985" y="3986"/>
                  </a:lnTo>
                  <a:lnTo>
                    <a:pt x="3979" y="3957"/>
                  </a:lnTo>
                  <a:lnTo>
                    <a:pt x="3978" y="3948"/>
                  </a:lnTo>
                  <a:lnTo>
                    <a:pt x="3973" y="3919"/>
                  </a:lnTo>
                  <a:lnTo>
                    <a:pt x="3971" y="3910"/>
                  </a:lnTo>
                  <a:lnTo>
                    <a:pt x="3967" y="3880"/>
                  </a:lnTo>
                  <a:lnTo>
                    <a:pt x="3966" y="3871"/>
                  </a:lnTo>
                  <a:lnTo>
                    <a:pt x="3963" y="3842"/>
                  </a:lnTo>
                  <a:lnTo>
                    <a:pt x="3963" y="3832"/>
                  </a:lnTo>
                  <a:lnTo>
                    <a:pt x="3961" y="3803"/>
                  </a:lnTo>
                  <a:lnTo>
                    <a:pt x="3961" y="3793"/>
                  </a:lnTo>
                  <a:lnTo>
                    <a:pt x="3960" y="3764"/>
                  </a:lnTo>
                  <a:lnTo>
                    <a:pt x="3960" y="3754"/>
                  </a:lnTo>
                  <a:lnTo>
                    <a:pt x="3961" y="3725"/>
                  </a:lnTo>
                  <a:lnTo>
                    <a:pt x="3961" y="3715"/>
                  </a:lnTo>
                  <a:lnTo>
                    <a:pt x="3963" y="3685"/>
                  </a:lnTo>
                  <a:lnTo>
                    <a:pt x="3963" y="3676"/>
                  </a:lnTo>
                  <a:lnTo>
                    <a:pt x="3966" y="3647"/>
                  </a:lnTo>
                  <a:lnTo>
                    <a:pt x="3967" y="3637"/>
                  </a:lnTo>
                  <a:lnTo>
                    <a:pt x="3971" y="3608"/>
                  </a:lnTo>
                  <a:lnTo>
                    <a:pt x="3973" y="3599"/>
                  </a:lnTo>
                  <a:lnTo>
                    <a:pt x="3978" y="3570"/>
                  </a:lnTo>
                  <a:lnTo>
                    <a:pt x="3979" y="3560"/>
                  </a:lnTo>
                  <a:lnTo>
                    <a:pt x="3985" y="3532"/>
                  </a:lnTo>
                  <a:lnTo>
                    <a:pt x="3987" y="3522"/>
                  </a:lnTo>
                  <a:lnTo>
                    <a:pt x="3995" y="3494"/>
                  </a:lnTo>
                  <a:lnTo>
                    <a:pt x="3997" y="3485"/>
                  </a:lnTo>
                  <a:lnTo>
                    <a:pt x="4005" y="3457"/>
                  </a:lnTo>
                  <a:lnTo>
                    <a:pt x="4008" y="3448"/>
                  </a:lnTo>
                  <a:lnTo>
                    <a:pt x="4017" y="3420"/>
                  </a:lnTo>
                  <a:lnTo>
                    <a:pt x="4020" y="3411"/>
                  </a:lnTo>
                  <a:lnTo>
                    <a:pt x="4030" y="3383"/>
                  </a:lnTo>
                  <a:lnTo>
                    <a:pt x="4034" y="3375"/>
                  </a:lnTo>
                  <a:lnTo>
                    <a:pt x="4045" y="3348"/>
                  </a:lnTo>
                  <a:lnTo>
                    <a:pt x="4049" y="3339"/>
                  </a:lnTo>
                  <a:lnTo>
                    <a:pt x="4061" y="3312"/>
                  </a:lnTo>
                  <a:lnTo>
                    <a:pt x="4065" y="3304"/>
                  </a:lnTo>
                  <a:lnTo>
                    <a:pt x="4078" y="3278"/>
                  </a:lnTo>
                  <a:lnTo>
                    <a:pt x="4083" y="3269"/>
                  </a:lnTo>
                  <a:lnTo>
                    <a:pt x="4097" y="3243"/>
                  </a:lnTo>
                  <a:lnTo>
                    <a:pt x="4101" y="3236"/>
                  </a:lnTo>
                  <a:lnTo>
                    <a:pt x="4117" y="3210"/>
                  </a:lnTo>
                  <a:lnTo>
                    <a:pt x="4122" y="3202"/>
                  </a:lnTo>
                  <a:lnTo>
                    <a:pt x="4138" y="3177"/>
                  </a:lnTo>
                  <a:lnTo>
                    <a:pt x="4143" y="3169"/>
                  </a:lnTo>
                  <a:lnTo>
                    <a:pt x="4160" y="3145"/>
                  </a:lnTo>
                  <a:lnTo>
                    <a:pt x="4166" y="3137"/>
                  </a:lnTo>
                  <a:lnTo>
                    <a:pt x="4184" y="3114"/>
                  </a:lnTo>
                  <a:lnTo>
                    <a:pt x="4190" y="3106"/>
                  </a:lnTo>
                  <a:lnTo>
                    <a:pt x="4209" y="3084"/>
                  </a:lnTo>
                  <a:lnTo>
                    <a:pt x="4215" y="3077"/>
                  </a:lnTo>
                  <a:lnTo>
                    <a:pt x="4234" y="3055"/>
                  </a:lnTo>
                  <a:lnTo>
                    <a:pt x="4241" y="3048"/>
                  </a:lnTo>
                  <a:lnTo>
                    <a:pt x="4261" y="3026"/>
                  </a:lnTo>
                  <a:lnTo>
                    <a:pt x="4268" y="3020"/>
                  </a:lnTo>
                  <a:lnTo>
                    <a:pt x="4289" y="2999"/>
                  </a:lnTo>
                  <a:lnTo>
                    <a:pt x="4296" y="2993"/>
                  </a:lnTo>
                  <a:lnTo>
                    <a:pt x="4318" y="2973"/>
                  </a:lnTo>
                  <a:lnTo>
                    <a:pt x="4325" y="2967"/>
                  </a:lnTo>
                  <a:lnTo>
                    <a:pt x="4348" y="2949"/>
                  </a:lnTo>
                  <a:lnTo>
                    <a:pt x="4355" y="2943"/>
                  </a:lnTo>
                  <a:lnTo>
                    <a:pt x="4378" y="2925"/>
                  </a:lnTo>
                  <a:lnTo>
                    <a:pt x="4386" y="2919"/>
                  </a:lnTo>
                  <a:lnTo>
                    <a:pt x="4410" y="2902"/>
                  </a:lnTo>
                  <a:lnTo>
                    <a:pt x="4417" y="2897"/>
                  </a:lnTo>
                  <a:lnTo>
                    <a:pt x="4442" y="2881"/>
                  </a:lnTo>
                  <a:lnTo>
                    <a:pt x="4450" y="2876"/>
                  </a:lnTo>
                  <a:lnTo>
                    <a:pt x="4475" y="2860"/>
                  </a:lnTo>
                  <a:lnTo>
                    <a:pt x="4484" y="2855"/>
                  </a:lnTo>
                  <a:lnTo>
                    <a:pt x="4510" y="2841"/>
                  </a:lnTo>
                  <a:lnTo>
                    <a:pt x="4519" y="2836"/>
                  </a:lnTo>
                  <a:lnTo>
                    <a:pt x="4545" y="2823"/>
                  </a:lnTo>
                  <a:lnTo>
                    <a:pt x="4554" y="2819"/>
                  </a:lnTo>
                  <a:lnTo>
                    <a:pt x="4581" y="2807"/>
                  </a:lnTo>
                  <a:lnTo>
                    <a:pt x="4589" y="2803"/>
                  </a:lnTo>
                  <a:lnTo>
                    <a:pt x="4616" y="2792"/>
                  </a:lnTo>
                  <a:lnTo>
                    <a:pt x="4625" y="2788"/>
                  </a:lnTo>
                  <a:lnTo>
                    <a:pt x="4653" y="2778"/>
                  </a:lnTo>
                  <a:lnTo>
                    <a:pt x="4662" y="2775"/>
                  </a:lnTo>
                  <a:lnTo>
                    <a:pt x="4690" y="2766"/>
                  </a:lnTo>
                  <a:lnTo>
                    <a:pt x="4698" y="2763"/>
                  </a:lnTo>
                  <a:lnTo>
                    <a:pt x="4727" y="2755"/>
                  </a:lnTo>
                  <a:lnTo>
                    <a:pt x="4736" y="2753"/>
                  </a:lnTo>
                  <a:lnTo>
                    <a:pt x="4764" y="2746"/>
                  </a:lnTo>
                  <a:lnTo>
                    <a:pt x="4773" y="2744"/>
                  </a:lnTo>
                  <a:lnTo>
                    <a:pt x="4802" y="2738"/>
                  </a:lnTo>
                  <a:lnTo>
                    <a:pt x="4811" y="2736"/>
                  </a:lnTo>
                  <a:lnTo>
                    <a:pt x="4840" y="2731"/>
                  </a:lnTo>
                  <a:lnTo>
                    <a:pt x="4850" y="2730"/>
                  </a:lnTo>
                  <a:lnTo>
                    <a:pt x="4879" y="2726"/>
                  </a:lnTo>
                  <a:lnTo>
                    <a:pt x="4888" y="2725"/>
                  </a:lnTo>
                  <a:lnTo>
                    <a:pt x="4918" y="2722"/>
                  </a:lnTo>
                  <a:lnTo>
                    <a:pt x="4927" y="2722"/>
                  </a:lnTo>
                  <a:lnTo>
                    <a:pt x="4956" y="2720"/>
                  </a:lnTo>
                  <a:lnTo>
                    <a:pt x="4966" y="2720"/>
                  </a:lnTo>
                  <a:lnTo>
                    <a:pt x="4995" y="2719"/>
                  </a:lnTo>
                  <a:lnTo>
                    <a:pt x="5005" y="2719"/>
                  </a:lnTo>
                  <a:lnTo>
                    <a:pt x="5034" y="2720"/>
                  </a:lnTo>
                  <a:lnTo>
                    <a:pt x="5044" y="2720"/>
                  </a:lnTo>
                  <a:lnTo>
                    <a:pt x="5073" y="2722"/>
                  </a:lnTo>
                  <a:lnTo>
                    <a:pt x="5082" y="2722"/>
                  </a:lnTo>
                  <a:lnTo>
                    <a:pt x="5112" y="2725"/>
                  </a:lnTo>
                  <a:lnTo>
                    <a:pt x="5121" y="2726"/>
                  </a:lnTo>
                  <a:lnTo>
                    <a:pt x="5150" y="2730"/>
                  </a:lnTo>
                  <a:lnTo>
                    <a:pt x="5160" y="2731"/>
                  </a:lnTo>
                  <a:lnTo>
                    <a:pt x="5189" y="2736"/>
                  </a:lnTo>
                  <a:lnTo>
                    <a:pt x="5198" y="2738"/>
                  </a:lnTo>
                  <a:lnTo>
                    <a:pt x="5227" y="2744"/>
                  </a:lnTo>
                  <a:lnTo>
                    <a:pt x="5236" y="2746"/>
                  </a:lnTo>
                  <a:lnTo>
                    <a:pt x="5264" y="2753"/>
                  </a:lnTo>
                  <a:lnTo>
                    <a:pt x="5273" y="2755"/>
                  </a:lnTo>
                  <a:lnTo>
                    <a:pt x="5302" y="2763"/>
                  </a:lnTo>
                  <a:lnTo>
                    <a:pt x="5310" y="2766"/>
                  </a:lnTo>
                  <a:lnTo>
                    <a:pt x="5338" y="2775"/>
                  </a:lnTo>
                  <a:lnTo>
                    <a:pt x="5347" y="2778"/>
                  </a:lnTo>
                  <a:lnTo>
                    <a:pt x="5375" y="2788"/>
                  </a:lnTo>
                  <a:lnTo>
                    <a:pt x="5384" y="2792"/>
                  </a:lnTo>
                  <a:lnTo>
                    <a:pt x="5411" y="2803"/>
                  </a:lnTo>
                  <a:lnTo>
                    <a:pt x="5419" y="2807"/>
                  </a:lnTo>
                  <a:lnTo>
                    <a:pt x="5446" y="2819"/>
                  </a:lnTo>
                  <a:lnTo>
                    <a:pt x="5455" y="2823"/>
                  </a:lnTo>
                  <a:lnTo>
                    <a:pt x="5481" y="2836"/>
                  </a:lnTo>
                  <a:lnTo>
                    <a:pt x="5490" y="2841"/>
                  </a:lnTo>
                  <a:lnTo>
                    <a:pt x="5516" y="2855"/>
                  </a:lnTo>
                  <a:lnTo>
                    <a:pt x="5525" y="2860"/>
                  </a:lnTo>
                  <a:lnTo>
                    <a:pt x="5550" y="2876"/>
                  </a:lnTo>
                  <a:lnTo>
                    <a:pt x="5558" y="2881"/>
                  </a:lnTo>
                  <a:lnTo>
                    <a:pt x="5583" y="2897"/>
                  </a:lnTo>
                  <a:lnTo>
                    <a:pt x="5590" y="2902"/>
                  </a:lnTo>
                  <a:lnTo>
                    <a:pt x="5614" y="2919"/>
                  </a:lnTo>
                  <a:lnTo>
                    <a:pt x="5622" y="2925"/>
                  </a:lnTo>
                  <a:lnTo>
                    <a:pt x="5645" y="2943"/>
                  </a:lnTo>
                  <a:lnTo>
                    <a:pt x="5652" y="2949"/>
                  </a:lnTo>
                  <a:lnTo>
                    <a:pt x="5675" y="2967"/>
                  </a:lnTo>
                  <a:lnTo>
                    <a:pt x="5682" y="2973"/>
                  </a:lnTo>
                  <a:lnTo>
                    <a:pt x="5704" y="2993"/>
                  </a:lnTo>
                  <a:lnTo>
                    <a:pt x="5711" y="2999"/>
                  </a:lnTo>
                  <a:lnTo>
                    <a:pt x="5732" y="3020"/>
                  </a:lnTo>
                  <a:lnTo>
                    <a:pt x="5739" y="3026"/>
                  </a:lnTo>
                  <a:lnTo>
                    <a:pt x="5759" y="3048"/>
                  </a:lnTo>
                  <a:lnTo>
                    <a:pt x="5766" y="3055"/>
                  </a:lnTo>
                  <a:lnTo>
                    <a:pt x="5785" y="3077"/>
                  </a:lnTo>
                  <a:lnTo>
                    <a:pt x="5791" y="3084"/>
                  </a:lnTo>
                  <a:lnTo>
                    <a:pt x="5810" y="3106"/>
                  </a:lnTo>
                  <a:lnTo>
                    <a:pt x="5816" y="3114"/>
                  </a:lnTo>
                  <a:lnTo>
                    <a:pt x="5834" y="3137"/>
                  </a:lnTo>
                  <a:lnTo>
                    <a:pt x="5840" y="3145"/>
                  </a:lnTo>
                  <a:lnTo>
                    <a:pt x="5857" y="3169"/>
                  </a:lnTo>
                  <a:lnTo>
                    <a:pt x="5862" y="3177"/>
                  </a:lnTo>
                  <a:lnTo>
                    <a:pt x="5878" y="3202"/>
                  </a:lnTo>
                  <a:lnTo>
                    <a:pt x="5883" y="3210"/>
                  </a:lnTo>
                  <a:lnTo>
                    <a:pt x="5899" y="3236"/>
                  </a:lnTo>
                  <a:lnTo>
                    <a:pt x="5903" y="3243"/>
                  </a:lnTo>
                  <a:lnTo>
                    <a:pt x="5917" y="3269"/>
                  </a:lnTo>
                  <a:lnTo>
                    <a:pt x="5922" y="3278"/>
                  </a:lnTo>
                  <a:lnTo>
                    <a:pt x="5935" y="3304"/>
                  </a:lnTo>
                  <a:lnTo>
                    <a:pt x="5939" y="3312"/>
                  </a:lnTo>
                  <a:lnTo>
                    <a:pt x="5951" y="3339"/>
                  </a:lnTo>
                  <a:lnTo>
                    <a:pt x="5955" y="3348"/>
                  </a:lnTo>
                  <a:lnTo>
                    <a:pt x="5966" y="3375"/>
                  </a:lnTo>
                  <a:lnTo>
                    <a:pt x="5970" y="3383"/>
                  </a:lnTo>
                  <a:lnTo>
                    <a:pt x="5980" y="3411"/>
                  </a:lnTo>
                  <a:lnTo>
                    <a:pt x="5983" y="3420"/>
                  </a:lnTo>
                  <a:lnTo>
                    <a:pt x="5992" y="3448"/>
                  </a:lnTo>
                  <a:lnTo>
                    <a:pt x="5995" y="3457"/>
                  </a:lnTo>
                  <a:lnTo>
                    <a:pt x="6003" y="3485"/>
                  </a:lnTo>
                  <a:lnTo>
                    <a:pt x="6005" y="3494"/>
                  </a:lnTo>
                  <a:lnTo>
                    <a:pt x="6013" y="3522"/>
                  </a:lnTo>
                  <a:lnTo>
                    <a:pt x="6015" y="3532"/>
                  </a:lnTo>
                  <a:lnTo>
                    <a:pt x="6021" y="3560"/>
                  </a:lnTo>
                  <a:lnTo>
                    <a:pt x="6022" y="3570"/>
                  </a:lnTo>
                  <a:lnTo>
                    <a:pt x="6027" y="3599"/>
                  </a:lnTo>
                  <a:lnTo>
                    <a:pt x="6029" y="3608"/>
                  </a:lnTo>
                  <a:lnTo>
                    <a:pt x="6033" y="3637"/>
                  </a:lnTo>
                  <a:lnTo>
                    <a:pt x="6034" y="3647"/>
                  </a:lnTo>
                  <a:lnTo>
                    <a:pt x="6037" y="3676"/>
                  </a:lnTo>
                  <a:lnTo>
                    <a:pt x="6037" y="3685"/>
                  </a:lnTo>
                  <a:lnTo>
                    <a:pt x="6039" y="3715"/>
                  </a:lnTo>
                  <a:close/>
                  <a:moveTo>
                    <a:pt x="5538" y="3799"/>
                  </a:moveTo>
                  <a:lnTo>
                    <a:pt x="5540" y="3779"/>
                  </a:lnTo>
                  <a:lnTo>
                    <a:pt x="5540" y="3759"/>
                  </a:lnTo>
                  <a:lnTo>
                    <a:pt x="5540" y="3739"/>
                  </a:lnTo>
                  <a:lnTo>
                    <a:pt x="5538" y="3719"/>
                  </a:lnTo>
                  <a:lnTo>
                    <a:pt x="5537" y="3698"/>
                  </a:lnTo>
                  <a:lnTo>
                    <a:pt x="5534" y="3679"/>
                  </a:lnTo>
                  <a:lnTo>
                    <a:pt x="5530" y="3659"/>
                  </a:lnTo>
                  <a:lnTo>
                    <a:pt x="5526" y="3639"/>
                  </a:lnTo>
                  <a:lnTo>
                    <a:pt x="5521" y="3619"/>
                  </a:lnTo>
                  <a:lnTo>
                    <a:pt x="5516" y="3600"/>
                  </a:lnTo>
                  <a:lnTo>
                    <a:pt x="5509" y="3581"/>
                  </a:lnTo>
                  <a:lnTo>
                    <a:pt x="5502" y="3562"/>
                  </a:lnTo>
                  <a:lnTo>
                    <a:pt x="5495" y="3543"/>
                  </a:lnTo>
                  <a:lnTo>
                    <a:pt x="5486" y="3525"/>
                  </a:lnTo>
                  <a:lnTo>
                    <a:pt x="5477" y="3507"/>
                  </a:lnTo>
                  <a:lnTo>
                    <a:pt x="5467" y="3488"/>
                  </a:lnTo>
                  <a:lnTo>
                    <a:pt x="5456" y="3471"/>
                  </a:lnTo>
                  <a:lnTo>
                    <a:pt x="5446" y="3454"/>
                  </a:lnTo>
                  <a:lnTo>
                    <a:pt x="5434" y="3437"/>
                  </a:lnTo>
                  <a:lnTo>
                    <a:pt x="5422" y="3422"/>
                  </a:lnTo>
                  <a:lnTo>
                    <a:pt x="5409" y="3406"/>
                  </a:lnTo>
                  <a:lnTo>
                    <a:pt x="5396" y="3391"/>
                  </a:lnTo>
                  <a:lnTo>
                    <a:pt x="5382" y="3377"/>
                  </a:lnTo>
                  <a:lnTo>
                    <a:pt x="5367" y="3363"/>
                  </a:lnTo>
                  <a:lnTo>
                    <a:pt x="5352" y="3349"/>
                  </a:lnTo>
                  <a:lnTo>
                    <a:pt x="5337" y="3336"/>
                  </a:lnTo>
                  <a:lnTo>
                    <a:pt x="5321" y="3324"/>
                  </a:lnTo>
                  <a:lnTo>
                    <a:pt x="5304" y="3312"/>
                  </a:lnTo>
                  <a:lnTo>
                    <a:pt x="5287" y="3301"/>
                  </a:lnTo>
                  <a:lnTo>
                    <a:pt x="5270" y="3290"/>
                  </a:lnTo>
                  <a:lnTo>
                    <a:pt x="5253" y="3281"/>
                  </a:lnTo>
                  <a:lnTo>
                    <a:pt x="5235" y="3272"/>
                  </a:lnTo>
                  <a:lnTo>
                    <a:pt x="5216" y="3264"/>
                  </a:lnTo>
                  <a:lnTo>
                    <a:pt x="5198" y="3256"/>
                  </a:lnTo>
                  <a:lnTo>
                    <a:pt x="5179" y="3249"/>
                  </a:lnTo>
                  <a:lnTo>
                    <a:pt x="5160" y="3243"/>
                  </a:lnTo>
                  <a:lnTo>
                    <a:pt x="5140" y="3237"/>
                  </a:lnTo>
                  <a:lnTo>
                    <a:pt x="5121" y="3232"/>
                  </a:lnTo>
                  <a:lnTo>
                    <a:pt x="5101" y="3228"/>
                  </a:lnTo>
                  <a:lnTo>
                    <a:pt x="5081" y="3225"/>
                  </a:lnTo>
                  <a:lnTo>
                    <a:pt x="5061" y="3222"/>
                  </a:lnTo>
                  <a:lnTo>
                    <a:pt x="5041" y="3221"/>
                  </a:lnTo>
                  <a:lnTo>
                    <a:pt x="5020" y="3219"/>
                  </a:lnTo>
                  <a:lnTo>
                    <a:pt x="5000" y="3219"/>
                  </a:lnTo>
                  <a:lnTo>
                    <a:pt x="4980" y="3219"/>
                  </a:lnTo>
                  <a:lnTo>
                    <a:pt x="4959" y="3221"/>
                  </a:lnTo>
                  <a:lnTo>
                    <a:pt x="4939" y="3222"/>
                  </a:lnTo>
                  <a:lnTo>
                    <a:pt x="4919" y="3225"/>
                  </a:lnTo>
                  <a:lnTo>
                    <a:pt x="4899" y="3228"/>
                  </a:lnTo>
                  <a:lnTo>
                    <a:pt x="4879" y="3232"/>
                  </a:lnTo>
                  <a:lnTo>
                    <a:pt x="4860" y="3237"/>
                  </a:lnTo>
                  <a:lnTo>
                    <a:pt x="4840" y="3243"/>
                  </a:lnTo>
                  <a:lnTo>
                    <a:pt x="4821" y="3249"/>
                  </a:lnTo>
                  <a:lnTo>
                    <a:pt x="4802" y="3256"/>
                  </a:lnTo>
                  <a:lnTo>
                    <a:pt x="4784" y="3264"/>
                  </a:lnTo>
                  <a:lnTo>
                    <a:pt x="4765" y="3272"/>
                  </a:lnTo>
                  <a:lnTo>
                    <a:pt x="4747" y="3281"/>
                  </a:lnTo>
                  <a:lnTo>
                    <a:pt x="4730" y="3290"/>
                  </a:lnTo>
                  <a:lnTo>
                    <a:pt x="4713" y="3301"/>
                  </a:lnTo>
                  <a:lnTo>
                    <a:pt x="4696" y="3312"/>
                  </a:lnTo>
                  <a:lnTo>
                    <a:pt x="4679" y="3324"/>
                  </a:lnTo>
                  <a:lnTo>
                    <a:pt x="4663" y="3336"/>
                  </a:lnTo>
                  <a:lnTo>
                    <a:pt x="4648" y="3349"/>
                  </a:lnTo>
                  <a:lnTo>
                    <a:pt x="4633" y="3363"/>
                  </a:lnTo>
                  <a:lnTo>
                    <a:pt x="4618" y="3377"/>
                  </a:lnTo>
                  <a:lnTo>
                    <a:pt x="4604" y="3391"/>
                  </a:lnTo>
                  <a:lnTo>
                    <a:pt x="4591" y="3406"/>
                  </a:lnTo>
                  <a:lnTo>
                    <a:pt x="4578" y="3422"/>
                  </a:lnTo>
                  <a:lnTo>
                    <a:pt x="4566" y="3437"/>
                  </a:lnTo>
                  <a:lnTo>
                    <a:pt x="4554" y="3454"/>
                  </a:lnTo>
                  <a:lnTo>
                    <a:pt x="4544" y="3471"/>
                  </a:lnTo>
                  <a:lnTo>
                    <a:pt x="4533" y="3488"/>
                  </a:lnTo>
                  <a:lnTo>
                    <a:pt x="4523" y="3507"/>
                  </a:lnTo>
                  <a:lnTo>
                    <a:pt x="4514" y="3525"/>
                  </a:lnTo>
                  <a:lnTo>
                    <a:pt x="4505" y="3543"/>
                  </a:lnTo>
                  <a:lnTo>
                    <a:pt x="4498" y="3562"/>
                  </a:lnTo>
                  <a:lnTo>
                    <a:pt x="4491" y="3581"/>
                  </a:lnTo>
                  <a:lnTo>
                    <a:pt x="4484" y="3600"/>
                  </a:lnTo>
                  <a:lnTo>
                    <a:pt x="4479" y="3619"/>
                  </a:lnTo>
                  <a:lnTo>
                    <a:pt x="4474" y="3639"/>
                  </a:lnTo>
                  <a:lnTo>
                    <a:pt x="4470" y="3659"/>
                  </a:lnTo>
                  <a:lnTo>
                    <a:pt x="4466" y="3679"/>
                  </a:lnTo>
                  <a:lnTo>
                    <a:pt x="4463" y="3698"/>
                  </a:lnTo>
                  <a:lnTo>
                    <a:pt x="4462" y="3719"/>
                  </a:lnTo>
                  <a:lnTo>
                    <a:pt x="4460" y="3739"/>
                  </a:lnTo>
                  <a:lnTo>
                    <a:pt x="4460" y="3759"/>
                  </a:lnTo>
                  <a:lnTo>
                    <a:pt x="4460" y="3779"/>
                  </a:lnTo>
                  <a:lnTo>
                    <a:pt x="4462" y="3799"/>
                  </a:lnTo>
                  <a:lnTo>
                    <a:pt x="4463" y="3819"/>
                  </a:lnTo>
                  <a:lnTo>
                    <a:pt x="4466" y="3839"/>
                  </a:lnTo>
                  <a:lnTo>
                    <a:pt x="4470" y="3859"/>
                  </a:lnTo>
                  <a:lnTo>
                    <a:pt x="4474" y="3878"/>
                  </a:lnTo>
                  <a:lnTo>
                    <a:pt x="4479" y="3898"/>
                  </a:lnTo>
                  <a:lnTo>
                    <a:pt x="4484" y="3917"/>
                  </a:lnTo>
                  <a:lnTo>
                    <a:pt x="4491" y="3937"/>
                  </a:lnTo>
                  <a:lnTo>
                    <a:pt x="4498" y="3956"/>
                  </a:lnTo>
                  <a:lnTo>
                    <a:pt x="4505" y="3975"/>
                  </a:lnTo>
                  <a:lnTo>
                    <a:pt x="4514" y="3993"/>
                  </a:lnTo>
                  <a:lnTo>
                    <a:pt x="4523" y="4012"/>
                  </a:lnTo>
                  <a:lnTo>
                    <a:pt x="4533" y="4030"/>
                  </a:lnTo>
                  <a:lnTo>
                    <a:pt x="4543" y="4047"/>
                  </a:lnTo>
                  <a:lnTo>
                    <a:pt x="4554" y="4063"/>
                  </a:lnTo>
                  <a:lnTo>
                    <a:pt x="4566" y="4080"/>
                  </a:lnTo>
                  <a:lnTo>
                    <a:pt x="4578" y="4095"/>
                  </a:lnTo>
                  <a:lnTo>
                    <a:pt x="4591" y="4111"/>
                  </a:lnTo>
                  <a:lnTo>
                    <a:pt x="4604" y="4126"/>
                  </a:lnTo>
                  <a:lnTo>
                    <a:pt x="4618" y="4140"/>
                  </a:lnTo>
                  <a:lnTo>
                    <a:pt x="4633" y="4154"/>
                  </a:lnTo>
                  <a:lnTo>
                    <a:pt x="4648" y="4168"/>
                  </a:lnTo>
                  <a:lnTo>
                    <a:pt x="4663" y="4181"/>
                  </a:lnTo>
                  <a:lnTo>
                    <a:pt x="4679" y="4193"/>
                  </a:lnTo>
                  <a:lnTo>
                    <a:pt x="4696" y="4205"/>
                  </a:lnTo>
                  <a:lnTo>
                    <a:pt x="4713" y="4216"/>
                  </a:lnTo>
                  <a:lnTo>
                    <a:pt x="4730" y="4227"/>
                  </a:lnTo>
                  <a:lnTo>
                    <a:pt x="4748" y="4236"/>
                  </a:lnTo>
                  <a:lnTo>
                    <a:pt x="4766" y="4245"/>
                  </a:lnTo>
                  <a:lnTo>
                    <a:pt x="4784" y="4254"/>
                  </a:lnTo>
                  <a:lnTo>
                    <a:pt x="4803" y="4261"/>
                  </a:lnTo>
                  <a:lnTo>
                    <a:pt x="4822" y="4268"/>
                  </a:lnTo>
                  <a:lnTo>
                    <a:pt x="4841" y="4275"/>
                  </a:lnTo>
                  <a:lnTo>
                    <a:pt x="4860" y="4280"/>
                  </a:lnTo>
                  <a:lnTo>
                    <a:pt x="4880" y="4285"/>
                  </a:lnTo>
                  <a:lnTo>
                    <a:pt x="4900" y="4289"/>
                  </a:lnTo>
                  <a:lnTo>
                    <a:pt x="4920" y="4293"/>
                  </a:lnTo>
                  <a:lnTo>
                    <a:pt x="4939" y="4296"/>
                  </a:lnTo>
                  <a:lnTo>
                    <a:pt x="4960" y="4297"/>
                  </a:lnTo>
                  <a:lnTo>
                    <a:pt x="4980" y="4299"/>
                  </a:lnTo>
                  <a:lnTo>
                    <a:pt x="5000" y="4299"/>
                  </a:lnTo>
                  <a:lnTo>
                    <a:pt x="5020" y="4299"/>
                  </a:lnTo>
                  <a:lnTo>
                    <a:pt x="5040" y="4297"/>
                  </a:lnTo>
                  <a:lnTo>
                    <a:pt x="5061" y="4296"/>
                  </a:lnTo>
                  <a:lnTo>
                    <a:pt x="5080" y="4293"/>
                  </a:lnTo>
                  <a:lnTo>
                    <a:pt x="5100" y="4289"/>
                  </a:lnTo>
                  <a:lnTo>
                    <a:pt x="5120" y="4285"/>
                  </a:lnTo>
                  <a:lnTo>
                    <a:pt x="5140" y="4280"/>
                  </a:lnTo>
                  <a:lnTo>
                    <a:pt x="5159" y="4275"/>
                  </a:lnTo>
                  <a:lnTo>
                    <a:pt x="5178" y="4268"/>
                  </a:lnTo>
                  <a:lnTo>
                    <a:pt x="5197" y="4261"/>
                  </a:lnTo>
                  <a:lnTo>
                    <a:pt x="5216" y="4254"/>
                  </a:lnTo>
                  <a:lnTo>
                    <a:pt x="5234" y="4245"/>
                  </a:lnTo>
                  <a:lnTo>
                    <a:pt x="5252" y="4236"/>
                  </a:lnTo>
                  <a:lnTo>
                    <a:pt x="5270" y="4227"/>
                  </a:lnTo>
                  <a:lnTo>
                    <a:pt x="5287" y="4216"/>
                  </a:lnTo>
                  <a:lnTo>
                    <a:pt x="5304" y="4205"/>
                  </a:lnTo>
                  <a:lnTo>
                    <a:pt x="5321" y="4193"/>
                  </a:lnTo>
                  <a:lnTo>
                    <a:pt x="5337" y="4181"/>
                  </a:lnTo>
                  <a:lnTo>
                    <a:pt x="5352" y="4168"/>
                  </a:lnTo>
                  <a:lnTo>
                    <a:pt x="5367" y="4154"/>
                  </a:lnTo>
                  <a:lnTo>
                    <a:pt x="5382" y="4140"/>
                  </a:lnTo>
                  <a:lnTo>
                    <a:pt x="5396" y="4126"/>
                  </a:lnTo>
                  <a:lnTo>
                    <a:pt x="5409" y="4111"/>
                  </a:lnTo>
                  <a:lnTo>
                    <a:pt x="5422" y="4095"/>
                  </a:lnTo>
                  <a:lnTo>
                    <a:pt x="5434" y="4080"/>
                  </a:lnTo>
                  <a:lnTo>
                    <a:pt x="5446" y="4063"/>
                  </a:lnTo>
                  <a:lnTo>
                    <a:pt x="5457" y="4047"/>
                  </a:lnTo>
                  <a:lnTo>
                    <a:pt x="5467" y="4030"/>
                  </a:lnTo>
                  <a:lnTo>
                    <a:pt x="5477" y="4012"/>
                  </a:lnTo>
                  <a:lnTo>
                    <a:pt x="5486" y="3993"/>
                  </a:lnTo>
                  <a:lnTo>
                    <a:pt x="5495" y="3975"/>
                  </a:lnTo>
                  <a:lnTo>
                    <a:pt x="5502" y="3956"/>
                  </a:lnTo>
                  <a:lnTo>
                    <a:pt x="5509" y="3937"/>
                  </a:lnTo>
                  <a:lnTo>
                    <a:pt x="5516" y="3917"/>
                  </a:lnTo>
                  <a:lnTo>
                    <a:pt x="5521" y="3898"/>
                  </a:lnTo>
                  <a:lnTo>
                    <a:pt x="5526" y="3878"/>
                  </a:lnTo>
                  <a:lnTo>
                    <a:pt x="5530" y="3859"/>
                  </a:lnTo>
                  <a:lnTo>
                    <a:pt x="5534" y="3839"/>
                  </a:lnTo>
                  <a:lnTo>
                    <a:pt x="5537" y="3819"/>
                  </a:lnTo>
                  <a:lnTo>
                    <a:pt x="5538" y="3799"/>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grpSp>
        <p:nvGrpSpPr>
          <p:cNvPr id="1566" name="Google Shape;1566;p53"/>
          <p:cNvGrpSpPr/>
          <p:nvPr/>
        </p:nvGrpSpPr>
        <p:grpSpPr>
          <a:xfrm>
            <a:off x="8209024" y="1929248"/>
            <a:ext cx="785710" cy="785710"/>
            <a:chOff x="6968299" y="1554480"/>
            <a:chExt cx="914400" cy="914400"/>
          </a:xfrm>
        </p:grpSpPr>
        <p:sp>
          <p:nvSpPr>
            <p:cNvPr id="1567" name="Google Shape;1567;p53"/>
            <p:cNvSpPr/>
            <p:nvPr/>
          </p:nvSpPr>
          <p:spPr>
            <a:xfrm>
              <a:off x="6968299" y="1554480"/>
              <a:ext cx="914400" cy="914400"/>
            </a:xfrm>
            <a:custGeom>
              <a:rect b="b" l="l" r="r" t="t"/>
              <a:pathLst>
                <a:path extrusionOk="0" h="10000" w="10000">
                  <a:moveTo>
                    <a:pt x="9250" y="4845"/>
                  </a:moveTo>
                  <a:lnTo>
                    <a:pt x="9249" y="4909"/>
                  </a:lnTo>
                  <a:lnTo>
                    <a:pt x="9245" y="4973"/>
                  </a:lnTo>
                  <a:lnTo>
                    <a:pt x="9239" y="5036"/>
                  </a:lnTo>
                  <a:lnTo>
                    <a:pt x="9231" y="5099"/>
                  </a:lnTo>
                  <a:lnTo>
                    <a:pt x="9220" y="5162"/>
                  </a:lnTo>
                  <a:lnTo>
                    <a:pt x="9207" y="5224"/>
                  </a:lnTo>
                  <a:lnTo>
                    <a:pt x="9192" y="5285"/>
                  </a:lnTo>
                  <a:lnTo>
                    <a:pt x="9174" y="5346"/>
                  </a:lnTo>
                  <a:lnTo>
                    <a:pt x="9154" y="5406"/>
                  </a:lnTo>
                  <a:lnTo>
                    <a:pt x="9132" y="5466"/>
                  </a:lnTo>
                  <a:lnTo>
                    <a:pt x="9108" y="5525"/>
                  </a:lnTo>
                  <a:lnTo>
                    <a:pt x="9082" y="5582"/>
                  </a:lnTo>
                  <a:lnTo>
                    <a:pt x="9053" y="5639"/>
                  </a:lnTo>
                  <a:lnTo>
                    <a:pt x="9022" y="5695"/>
                  </a:lnTo>
                  <a:lnTo>
                    <a:pt x="8989" y="5750"/>
                  </a:lnTo>
                  <a:lnTo>
                    <a:pt x="8954" y="5803"/>
                  </a:lnTo>
                  <a:lnTo>
                    <a:pt x="8917" y="5855"/>
                  </a:lnTo>
                  <a:lnTo>
                    <a:pt x="8879" y="5906"/>
                  </a:lnTo>
                  <a:lnTo>
                    <a:pt x="8838" y="5955"/>
                  </a:lnTo>
                  <a:lnTo>
                    <a:pt x="8796" y="6002"/>
                  </a:lnTo>
                  <a:lnTo>
                    <a:pt x="8752" y="6048"/>
                  </a:lnTo>
                  <a:lnTo>
                    <a:pt x="8706" y="6092"/>
                  </a:lnTo>
                  <a:lnTo>
                    <a:pt x="8659" y="6134"/>
                  </a:lnTo>
                  <a:lnTo>
                    <a:pt x="8610" y="6175"/>
                  </a:lnTo>
                  <a:lnTo>
                    <a:pt x="8560" y="6213"/>
                  </a:lnTo>
                  <a:lnTo>
                    <a:pt x="8508" y="6250"/>
                  </a:lnTo>
                  <a:lnTo>
                    <a:pt x="8455" y="6285"/>
                  </a:lnTo>
                  <a:lnTo>
                    <a:pt x="8400" y="6318"/>
                  </a:lnTo>
                  <a:lnTo>
                    <a:pt x="8344" y="6349"/>
                  </a:lnTo>
                  <a:lnTo>
                    <a:pt x="8287" y="6377"/>
                  </a:lnTo>
                  <a:lnTo>
                    <a:pt x="8229" y="6404"/>
                  </a:lnTo>
                  <a:lnTo>
                    <a:pt x="8171" y="6428"/>
                  </a:lnTo>
                  <a:lnTo>
                    <a:pt x="8111" y="6450"/>
                  </a:lnTo>
                  <a:lnTo>
                    <a:pt x="8051" y="6470"/>
                  </a:lnTo>
                  <a:lnTo>
                    <a:pt x="7990" y="6487"/>
                  </a:lnTo>
                  <a:lnTo>
                    <a:pt x="7928" y="6503"/>
                  </a:lnTo>
                  <a:lnTo>
                    <a:pt x="7866" y="6515"/>
                  </a:lnTo>
                  <a:lnTo>
                    <a:pt x="7804" y="6526"/>
                  </a:lnTo>
                  <a:lnTo>
                    <a:pt x="7741" y="6534"/>
                  </a:lnTo>
                  <a:lnTo>
                    <a:pt x="7677" y="6540"/>
                  </a:lnTo>
                  <a:lnTo>
                    <a:pt x="7614" y="6544"/>
                  </a:lnTo>
                  <a:lnTo>
                    <a:pt x="7550" y="6545"/>
                  </a:lnTo>
                  <a:lnTo>
                    <a:pt x="7486" y="6544"/>
                  </a:lnTo>
                  <a:lnTo>
                    <a:pt x="7423" y="6540"/>
                  </a:lnTo>
                  <a:lnTo>
                    <a:pt x="7359" y="6534"/>
                  </a:lnTo>
                  <a:lnTo>
                    <a:pt x="7296" y="6526"/>
                  </a:lnTo>
                  <a:lnTo>
                    <a:pt x="7234" y="6515"/>
                  </a:lnTo>
                  <a:lnTo>
                    <a:pt x="7172" y="6503"/>
                  </a:lnTo>
                  <a:lnTo>
                    <a:pt x="7110" y="6487"/>
                  </a:lnTo>
                  <a:lnTo>
                    <a:pt x="7049" y="6470"/>
                  </a:lnTo>
                  <a:lnTo>
                    <a:pt x="6989" y="6450"/>
                  </a:lnTo>
                  <a:lnTo>
                    <a:pt x="6929" y="6428"/>
                  </a:lnTo>
                  <a:lnTo>
                    <a:pt x="6871" y="6404"/>
                  </a:lnTo>
                  <a:lnTo>
                    <a:pt x="6813" y="6377"/>
                  </a:lnTo>
                  <a:lnTo>
                    <a:pt x="6756" y="6349"/>
                  </a:lnTo>
                  <a:lnTo>
                    <a:pt x="6700" y="6318"/>
                  </a:lnTo>
                  <a:lnTo>
                    <a:pt x="6645" y="6285"/>
                  </a:lnTo>
                  <a:lnTo>
                    <a:pt x="6592" y="6250"/>
                  </a:lnTo>
                  <a:lnTo>
                    <a:pt x="6540" y="6213"/>
                  </a:lnTo>
                  <a:lnTo>
                    <a:pt x="6490" y="6175"/>
                  </a:lnTo>
                  <a:lnTo>
                    <a:pt x="6441" y="6134"/>
                  </a:lnTo>
                  <a:lnTo>
                    <a:pt x="6394" y="6092"/>
                  </a:lnTo>
                  <a:lnTo>
                    <a:pt x="6348" y="6048"/>
                  </a:lnTo>
                  <a:lnTo>
                    <a:pt x="6304" y="6002"/>
                  </a:lnTo>
                  <a:lnTo>
                    <a:pt x="6262" y="5955"/>
                  </a:lnTo>
                  <a:lnTo>
                    <a:pt x="6221" y="5906"/>
                  </a:lnTo>
                  <a:lnTo>
                    <a:pt x="6183" y="5855"/>
                  </a:lnTo>
                  <a:lnTo>
                    <a:pt x="6146" y="5803"/>
                  </a:lnTo>
                  <a:lnTo>
                    <a:pt x="6111" y="5750"/>
                  </a:lnTo>
                  <a:lnTo>
                    <a:pt x="6078" y="5695"/>
                  </a:lnTo>
                  <a:lnTo>
                    <a:pt x="6047" y="5639"/>
                  </a:lnTo>
                  <a:lnTo>
                    <a:pt x="6018" y="5582"/>
                  </a:lnTo>
                  <a:lnTo>
                    <a:pt x="5992" y="5525"/>
                  </a:lnTo>
                  <a:lnTo>
                    <a:pt x="5968" y="5466"/>
                  </a:lnTo>
                  <a:lnTo>
                    <a:pt x="5946" y="5406"/>
                  </a:lnTo>
                  <a:lnTo>
                    <a:pt x="5926" y="5346"/>
                  </a:lnTo>
                  <a:lnTo>
                    <a:pt x="5908" y="5285"/>
                  </a:lnTo>
                  <a:lnTo>
                    <a:pt x="5893" y="5224"/>
                  </a:lnTo>
                  <a:lnTo>
                    <a:pt x="5880" y="5162"/>
                  </a:lnTo>
                  <a:lnTo>
                    <a:pt x="5869" y="5099"/>
                  </a:lnTo>
                  <a:lnTo>
                    <a:pt x="5861" y="5036"/>
                  </a:lnTo>
                  <a:lnTo>
                    <a:pt x="5855" y="4973"/>
                  </a:lnTo>
                  <a:lnTo>
                    <a:pt x="5851" y="4909"/>
                  </a:lnTo>
                  <a:lnTo>
                    <a:pt x="5850" y="4845"/>
                  </a:lnTo>
                  <a:lnTo>
                    <a:pt x="5851" y="4781"/>
                  </a:lnTo>
                  <a:lnTo>
                    <a:pt x="5855" y="4718"/>
                  </a:lnTo>
                  <a:lnTo>
                    <a:pt x="5861" y="4654"/>
                  </a:lnTo>
                  <a:lnTo>
                    <a:pt x="5869" y="4591"/>
                  </a:lnTo>
                  <a:lnTo>
                    <a:pt x="5880" y="4529"/>
                  </a:lnTo>
                  <a:lnTo>
                    <a:pt x="5893" y="4467"/>
                  </a:lnTo>
                  <a:lnTo>
                    <a:pt x="5908" y="4405"/>
                  </a:lnTo>
                  <a:lnTo>
                    <a:pt x="5926" y="4344"/>
                  </a:lnTo>
                  <a:lnTo>
                    <a:pt x="5946" y="4284"/>
                  </a:lnTo>
                  <a:lnTo>
                    <a:pt x="5968" y="4225"/>
                  </a:lnTo>
                  <a:lnTo>
                    <a:pt x="5992" y="4166"/>
                  </a:lnTo>
                  <a:lnTo>
                    <a:pt x="6018" y="4108"/>
                  </a:lnTo>
                  <a:lnTo>
                    <a:pt x="6047" y="4051"/>
                  </a:lnTo>
                  <a:lnTo>
                    <a:pt x="6078" y="3995"/>
                  </a:lnTo>
                  <a:lnTo>
                    <a:pt x="6111" y="3940"/>
                  </a:lnTo>
                  <a:lnTo>
                    <a:pt x="6146" y="3887"/>
                  </a:lnTo>
                  <a:lnTo>
                    <a:pt x="6183" y="3835"/>
                  </a:lnTo>
                  <a:lnTo>
                    <a:pt x="6221" y="3785"/>
                  </a:lnTo>
                  <a:lnTo>
                    <a:pt x="6262" y="3736"/>
                  </a:lnTo>
                  <a:lnTo>
                    <a:pt x="6304" y="3689"/>
                  </a:lnTo>
                  <a:lnTo>
                    <a:pt x="6348" y="3643"/>
                  </a:lnTo>
                  <a:lnTo>
                    <a:pt x="6394" y="3599"/>
                  </a:lnTo>
                  <a:lnTo>
                    <a:pt x="6441" y="3557"/>
                  </a:lnTo>
                  <a:lnTo>
                    <a:pt x="6490" y="3516"/>
                  </a:lnTo>
                  <a:lnTo>
                    <a:pt x="6540" y="3478"/>
                  </a:lnTo>
                  <a:lnTo>
                    <a:pt x="6592" y="3441"/>
                  </a:lnTo>
                  <a:lnTo>
                    <a:pt x="6645" y="3406"/>
                  </a:lnTo>
                  <a:lnTo>
                    <a:pt x="6700" y="3373"/>
                  </a:lnTo>
                  <a:lnTo>
                    <a:pt x="6756" y="3342"/>
                  </a:lnTo>
                  <a:lnTo>
                    <a:pt x="6813" y="3313"/>
                  </a:lnTo>
                  <a:lnTo>
                    <a:pt x="6871" y="3287"/>
                  </a:lnTo>
                  <a:lnTo>
                    <a:pt x="6929" y="3263"/>
                  </a:lnTo>
                  <a:lnTo>
                    <a:pt x="6989" y="3241"/>
                  </a:lnTo>
                  <a:lnTo>
                    <a:pt x="7049" y="3221"/>
                  </a:lnTo>
                  <a:lnTo>
                    <a:pt x="7110" y="3203"/>
                  </a:lnTo>
                  <a:lnTo>
                    <a:pt x="7172" y="3188"/>
                  </a:lnTo>
                  <a:lnTo>
                    <a:pt x="7234" y="3175"/>
                  </a:lnTo>
                  <a:lnTo>
                    <a:pt x="7296" y="3164"/>
                  </a:lnTo>
                  <a:lnTo>
                    <a:pt x="7359" y="3156"/>
                  </a:lnTo>
                  <a:lnTo>
                    <a:pt x="7423" y="3150"/>
                  </a:lnTo>
                  <a:lnTo>
                    <a:pt x="7486" y="3146"/>
                  </a:lnTo>
                  <a:lnTo>
                    <a:pt x="7550" y="3145"/>
                  </a:lnTo>
                  <a:lnTo>
                    <a:pt x="7614" y="3146"/>
                  </a:lnTo>
                  <a:lnTo>
                    <a:pt x="7677" y="3150"/>
                  </a:lnTo>
                  <a:lnTo>
                    <a:pt x="7741" y="3156"/>
                  </a:lnTo>
                  <a:lnTo>
                    <a:pt x="7804" y="3164"/>
                  </a:lnTo>
                  <a:lnTo>
                    <a:pt x="7866" y="3175"/>
                  </a:lnTo>
                  <a:lnTo>
                    <a:pt x="7928" y="3188"/>
                  </a:lnTo>
                  <a:lnTo>
                    <a:pt x="7990" y="3203"/>
                  </a:lnTo>
                  <a:lnTo>
                    <a:pt x="8051" y="3221"/>
                  </a:lnTo>
                  <a:lnTo>
                    <a:pt x="8111" y="3241"/>
                  </a:lnTo>
                  <a:lnTo>
                    <a:pt x="8171" y="3263"/>
                  </a:lnTo>
                  <a:lnTo>
                    <a:pt x="8229" y="3287"/>
                  </a:lnTo>
                  <a:lnTo>
                    <a:pt x="8287" y="3313"/>
                  </a:lnTo>
                  <a:lnTo>
                    <a:pt x="8344" y="3342"/>
                  </a:lnTo>
                  <a:lnTo>
                    <a:pt x="8400" y="3373"/>
                  </a:lnTo>
                  <a:lnTo>
                    <a:pt x="8455" y="3406"/>
                  </a:lnTo>
                  <a:lnTo>
                    <a:pt x="8508" y="3441"/>
                  </a:lnTo>
                  <a:lnTo>
                    <a:pt x="8560" y="3478"/>
                  </a:lnTo>
                  <a:lnTo>
                    <a:pt x="8610" y="3516"/>
                  </a:lnTo>
                  <a:lnTo>
                    <a:pt x="8659" y="3557"/>
                  </a:lnTo>
                  <a:lnTo>
                    <a:pt x="8706" y="3599"/>
                  </a:lnTo>
                  <a:lnTo>
                    <a:pt x="8752" y="3643"/>
                  </a:lnTo>
                  <a:lnTo>
                    <a:pt x="8796" y="3689"/>
                  </a:lnTo>
                  <a:lnTo>
                    <a:pt x="8838" y="3736"/>
                  </a:lnTo>
                  <a:lnTo>
                    <a:pt x="8879" y="3785"/>
                  </a:lnTo>
                  <a:lnTo>
                    <a:pt x="8917" y="3835"/>
                  </a:lnTo>
                  <a:lnTo>
                    <a:pt x="8954" y="3887"/>
                  </a:lnTo>
                  <a:lnTo>
                    <a:pt x="8989" y="3940"/>
                  </a:lnTo>
                  <a:lnTo>
                    <a:pt x="9022" y="3995"/>
                  </a:lnTo>
                  <a:lnTo>
                    <a:pt x="9053" y="4051"/>
                  </a:lnTo>
                  <a:lnTo>
                    <a:pt x="9082" y="4108"/>
                  </a:lnTo>
                  <a:lnTo>
                    <a:pt x="9108" y="4166"/>
                  </a:lnTo>
                  <a:lnTo>
                    <a:pt x="9132" y="4225"/>
                  </a:lnTo>
                  <a:lnTo>
                    <a:pt x="9154" y="4284"/>
                  </a:lnTo>
                  <a:lnTo>
                    <a:pt x="9174" y="4344"/>
                  </a:lnTo>
                  <a:lnTo>
                    <a:pt x="9192" y="4405"/>
                  </a:lnTo>
                  <a:lnTo>
                    <a:pt x="9207" y="4467"/>
                  </a:lnTo>
                  <a:lnTo>
                    <a:pt x="9220" y="4529"/>
                  </a:lnTo>
                  <a:lnTo>
                    <a:pt x="9231" y="4591"/>
                  </a:lnTo>
                  <a:lnTo>
                    <a:pt x="9239" y="4654"/>
                  </a:lnTo>
                  <a:lnTo>
                    <a:pt x="9245" y="4718"/>
                  </a:lnTo>
                  <a:lnTo>
                    <a:pt x="9249" y="4781"/>
                  </a:lnTo>
                  <a:lnTo>
                    <a:pt x="9250" y="4845"/>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568" name="Google Shape;1568;p53"/>
            <p:cNvSpPr/>
            <p:nvPr/>
          </p:nvSpPr>
          <p:spPr>
            <a:xfrm>
              <a:off x="6968299" y="1554480"/>
              <a:ext cx="914400" cy="914400"/>
            </a:xfrm>
            <a:custGeom>
              <a:rect b="b" l="l" r="r" t="t"/>
              <a:pathLst>
                <a:path extrusionOk="0" h="10000" w="10000">
                  <a:moveTo>
                    <a:pt x="6113" y="3505"/>
                  </a:moveTo>
                  <a:lnTo>
                    <a:pt x="6119" y="3512"/>
                  </a:lnTo>
                  <a:lnTo>
                    <a:pt x="6123" y="3517"/>
                  </a:lnTo>
                  <a:lnTo>
                    <a:pt x="6124" y="3515"/>
                  </a:lnTo>
                  <a:lnTo>
                    <a:pt x="6168" y="3470"/>
                  </a:lnTo>
                  <a:lnTo>
                    <a:pt x="6175" y="3463"/>
                  </a:lnTo>
                  <a:lnTo>
                    <a:pt x="6220" y="3419"/>
                  </a:lnTo>
                  <a:lnTo>
                    <a:pt x="6227" y="3413"/>
                  </a:lnTo>
                  <a:lnTo>
                    <a:pt x="6274" y="3370"/>
                  </a:lnTo>
                  <a:lnTo>
                    <a:pt x="6281" y="3364"/>
                  </a:lnTo>
                  <a:lnTo>
                    <a:pt x="6330" y="3324"/>
                  </a:lnTo>
                  <a:lnTo>
                    <a:pt x="6338" y="3318"/>
                  </a:lnTo>
                  <a:lnTo>
                    <a:pt x="6388" y="3279"/>
                  </a:lnTo>
                  <a:lnTo>
                    <a:pt x="6396" y="3274"/>
                  </a:lnTo>
                  <a:lnTo>
                    <a:pt x="6447" y="3237"/>
                  </a:lnTo>
                  <a:lnTo>
                    <a:pt x="6455" y="3232"/>
                  </a:lnTo>
                  <a:lnTo>
                    <a:pt x="6508" y="3197"/>
                  </a:lnTo>
                  <a:lnTo>
                    <a:pt x="6516" y="3192"/>
                  </a:lnTo>
                  <a:lnTo>
                    <a:pt x="6571" y="3159"/>
                  </a:lnTo>
                  <a:lnTo>
                    <a:pt x="6579" y="3154"/>
                  </a:lnTo>
                  <a:lnTo>
                    <a:pt x="6635" y="3123"/>
                  </a:lnTo>
                  <a:lnTo>
                    <a:pt x="6643" y="3119"/>
                  </a:lnTo>
                  <a:lnTo>
                    <a:pt x="6700" y="3090"/>
                  </a:lnTo>
                  <a:lnTo>
                    <a:pt x="6708" y="3086"/>
                  </a:lnTo>
                  <a:lnTo>
                    <a:pt x="6766" y="3060"/>
                  </a:lnTo>
                  <a:lnTo>
                    <a:pt x="6775" y="3056"/>
                  </a:lnTo>
                  <a:lnTo>
                    <a:pt x="6834" y="3032"/>
                  </a:lnTo>
                  <a:lnTo>
                    <a:pt x="6842" y="3028"/>
                  </a:lnTo>
                  <a:lnTo>
                    <a:pt x="6902" y="3006"/>
                  </a:lnTo>
                  <a:lnTo>
                    <a:pt x="6911" y="3003"/>
                  </a:lnTo>
                  <a:lnTo>
                    <a:pt x="6971" y="2983"/>
                  </a:lnTo>
                  <a:lnTo>
                    <a:pt x="6980" y="2980"/>
                  </a:lnTo>
                  <a:lnTo>
                    <a:pt x="7041" y="2963"/>
                  </a:lnTo>
                  <a:lnTo>
                    <a:pt x="7050" y="2961"/>
                  </a:lnTo>
                  <a:lnTo>
                    <a:pt x="7111" y="2945"/>
                  </a:lnTo>
                  <a:lnTo>
                    <a:pt x="7120" y="2943"/>
                  </a:lnTo>
                  <a:lnTo>
                    <a:pt x="7182" y="2930"/>
                  </a:lnTo>
                  <a:lnTo>
                    <a:pt x="7192" y="2928"/>
                  </a:lnTo>
                  <a:lnTo>
                    <a:pt x="7254" y="2918"/>
                  </a:lnTo>
                  <a:lnTo>
                    <a:pt x="7263" y="2916"/>
                  </a:lnTo>
                  <a:lnTo>
                    <a:pt x="7326" y="2908"/>
                  </a:lnTo>
                  <a:lnTo>
                    <a:pt x="7336" y="2907"/>
                  </a:lnTo>
                  <a:lnTo>
                    <a:pt x="7399" y="2901"/>
                  </a:lnTo>
                  <a:lnTo>
                    <a:pt x="7408" y="2900"/>
                  </a:lnTo>
                  <a:lnTo>
                    <a:pt x="7472" y="2897"/>
                  </a:lnTo>
                  <a:lnTo>
                    <a:pt x="7481" y="2896"/>
                  </a:lnTo>
                  <a:lnTo>
                    <a:pt x="7545" y="2895"/>
                  </a:lnTo>
                  <a:lnTo>
                    <a:pt x="7555" y="2895"/>
                  </a:lnTo>
                  <a:lnTo>
                    <a:pt x="7619" y="2896"/>
                  </a:lnTo>
                  <a:lnTo>
                    <a:pt x="7628" y="2897"/>
                  </a:lnTo>
                  <a:lnTo>
                    <a:pt x="7692" y="2900"/>
                  </a:lnTo>
                  <a:lnTo>
                    <a:pt x="7701" y="2901"/>
                  </a:lnTo>
                  <a:lnTo>
                    <a:pt x="7764" y="2907"/>
                  </a:lnTo>
                  <a:lnTo>
                    <a:pt x="7774" y="2908"/>
                  </a:lnTo>
                  <a:lnTo>
                    <a:pt x="7837" y="2916"/>
                  </a:lnTo>
                  <a:lnTo>
                    <a:pt x="7846" y="2918"/>
                  </a:lnTo>
                  <a:lnTo>
                    <a:pt x="7908" y="2928"/>
                  </a:lnTo>
                  <a:lnTo>
                    <a:pt x="7918" y="2930"/>
                  </a:lnTo>
                  <a:lnTo>
                    <a:pt x="7980" y="2943"/>
                  </a:lnTo>
                  <a:lnTo>
                    <a:pt x="7989" y="2945"/>
                  </a:lnTo>
                  <a:lnTo>
                    <a:pt x="8050" y="2961"/>
                  </a:lnTo>
                  <a:lnTo>
                    <a:pt x="8059" y="2963"/>
                  </a:lnTo>
                  <a:lnTo>
                    <a:pt x="8120" y="2980"/>
                  </a:lnTo>
                  <a:lnTo>
                    <a:pt x="8129" y="2983"/>
                  </a:lnTo>
                  <a:lnTo>
                    <a:pt x="8189" y="3003"/>
                  </a:lnTo>
                  <a:lnTo>
                    <a:pt x="8198" y="3006"/>
                  </a:lnTo>
                  <a:lnTo>
                    <a:pt x="8258" y="3028"/>
                  </a:lnTo>
                  <a:lnTo>
                    <a:pt x="8266" y="3032"/>
                  </a:lnTo>
                  <a:lnTo>
                    <a:pt x="8325" y="3056"/>
                  </a:lnTo>
                  <a:lnTo>
                    <a:pt x="8334" y="3060"/>
                  </a:lnTo>
                  <a:lnTo>
                    <a:pt x="8392" y="3086"/>
                  </a:lnTo>
                  <a:lnTo>
                    <a:pt x="8400" y="3090"/>
                  </a:lnTo>
                  <a:lnTo>
                    <a:pt x="8457" y="3119"/>
                  </a:lnTo>
                  <a:lnTo>
                    <a:pt x="8465" y="3123"/>
                  </a:lnTo>
                  <a:lnTo>
                    <a:pt x="8521" y="3154"/>
                  </a:lnTo>
                  <a:lnTo>
                    <a:pt x="8529" y="3159"/>
                  </a:lnTo>
                  <a:lnTo>
                    <a:pt x="8584" y="3192"/>
                  </a:lnTo>
                  <a:lnTo>
                    <a:pt x="8592" y="3197"/>
                  </a:lnTo>
                  <a:lnTo>
                    <a:pt x="8645" y="3232"/>
                  </a:lnTo>
                  <a:lnTo>
                    <a:pt x="8653" y="3237"/>
                  </a:lnTo>
                  <a:lnTo>
                    <a:pt x="8704" y="3274"/>
                  </a:lnTo>
                  <a:lnTo>
                    <a:pt x="8712" y="3279"/>
                  </a:lnTo>
                  <a:lnTo>
                    <a:pt x="8762" y="3318"/>
                  </a:lnTo>
                  <a:lnTo>
                    <a:pt x="8770" y="3324"/>
                  </a:lnTo>
                  <a:lnTo>
                    <a:pt x="8819" y="3364"/>
                  </a:lnTo>
                  <a:lnTo>
                    <a:pt x="8826" y="3370"/>
                  </a:lnTo>
                  <a:lnTo>
                    <a:pt x="8873" y="3413"/>
                  </a:lnTo>
                  <a:lnTo>
                    <a:pt x="8880" y="3419"/>
                  </a:lnTo>
                  <a:lnTo>
                    <a:pt x="8925" y="3463"/>
                  </a:lnTo>
                  <a:lnTo>
                    <a:pt x="8932" y="3470"/>
                  </a:lnTo>
                  <a:lnTo>
                    <a:pt x="8976" y="3515"/>
                  </a:lnTo>
                  <a:lnTo>
                    <a:pt x="8982" y="3522"/>
                  </a:lnTo>
                  <a:lnTo>
                    <a:pt x="9025" y="3569"/>
                  </a:lnTo>
                  <a:lnTo>
                    <a:pt x="9031" y="3576"/>
                  </a:lnTo>
                  <a:lnTo>
                    <a:pt x="9071" y="3625"/>
                  </a:lnTo>
                  <a:lnTo>
                    <a:pt x="9077" y="3633"/>
                  </a:lnTo>
                  <a:lnTo>
                    <a:pt x="9116" y="3683"/>
                  </a:lnTo>
                  <a:lnTo>
                    <a:pt x="9121" y="3691"/>
                  </a:lnTo>
                  <a:lnTo>
                    <a:pt x="9158" y="3742"/>
                  </a:lnTo>
                  <a:lnTo>
                    <a:pt x="9163" y="3750"/>
                  </a:lnTo>
                  <a:lnTo>
                    <a:pt x="9198" y="3803"/>
                  </a:lnTo>
                  <a:lnTo>
                    <a:pt x="9203" y="3811"/>
                  </a:lnTo>
                  <a:lnTo>
                    <a:pt x="9236" y="3866"/>
                  </a:lnTo>
                  <a:lnTo>
                    <a:pt x="9241" y="3874"/>
                  </a:lnTo>
                  <a:lnTo>
                    <a:pt x="9272" y="3930"/>
                  </a:lnTo>
                  <a:lnTo>
                    <a:pt x="9276" y="3939"/>
                  </a:lnTo>
                  <a:lnTo>
                    <a:pt x="9305" y="3996"/>
                  </a:lnTo>
                  <a:lnTo>
                    <a:pt x="9309" y="4004"/>
                  </a:lnTo>
                  <a:lnTo>
                    <a:pt x="9335" y="4062"/>
                  </a:lnTo>
                  <a:lnTo>
                    <a:pt x="9339" y="4070"/>
                  </a:lnTo>
                  <a:lnTo>
                    <a:pt x="9363" y="4129"/>
                  </a:lnTo>
                  <a:lnTo>
                    <a:pt x="9367" y="4138"/>
                  </a:lnTo>
                  <a:lnTo>
                    <a:pt x="9389" y="4197"/>
                  </a:lnTo>
                  <a:lnTo>
                    <a:pt x="9392" y="4206"/>
                  </a:lnTo>
                  <a:lnTo>
                    <a:pt x="9412" y="4266"/>
                  </a:lnTo>
                  <a:lnTo>
                    <a:pt x="9414" y="4275"/>
                  </a:lnTo>
                  <a:lnTo>
                    <a:pt x="9432" y="4336"/>
                  </a:lnTo>
                  <a:lnTo>
                    <a:pt x="9434" y="4345"/>
                  </a:lnTo>
                  <a:lnTo>
                    <a:pt x="9450" y="4407"/>
                  </a:lnTo>
                  <a:lnTo>
                    <a:pt x="9452" y="4416"/>
                  </a:lnTo>
                  <a:lnTo>
                    <a:pt x="9465" y="4478"/>
                  </a:lnTo>
                  <a:lnTo>
                    <a:pt x="9467" y="4487"/>
                  </a:lnTo>
                  <a:lnTo>
                    <a:pt x="9477" y="4549"/>
                  </a:lnTo>
                  <a:lnTo>
                    <a:pt x="9479" y="4559"/>
                  </a:lnTo>
                  <a:lnTo>
                    <a:pt x="9487" y="4622"/>
                  </a:lnTo>
                  <a:lnTo>
                    <a:pt x="9488" y="4631"/>
                  </a:lnTo>
                  <a:lnTo>
                    <a:pt x="9494" y="4694"/>
                  </a:lnTo>
                  <a:lnTo>
                    <a:pt x="9495" y="4704"/>
                  </a:lnTo>
                  <a:lnTo>
                    <a:pt x="9498" y="4767"/>
                  </a:lnTo>
                  <a:lnTo>
                    <a:pt x="9499" y="4777"/>
                  </a:lnTo>
                  <a:lnTo>
                    <a:pt x="9500" y="4840"/>
                  </a:lnTo>
                  <a:lnTo>
                    <a:pt x="9500" y="4850"/>
                  </a:lnTo>
                  <a:lnTo>
                    <a:pt x="9499" y="4914"/>
                  </a:lnTo>
                  <a:lnTo>
                    <a:pt x="9498" y="4923"/>
                  </a:lnTo>
                  <a:lnTo>
                    <a:pt x="9495" y="4987"/>
                  </a:lnTo>
                  <a:lnTo>
                    <a:pt x="9494" y="4996"/>
                  </a:lnTo>
                  <a:lnTo>
                    <a:pt x="9488" y="5060"/>
                  </a:lnTo>
                  <a:lnTo>
                    <a:pt x="9487" y="5069"/>
                  </a:lnTo>
                  <a:lnTo>
                    <a:pt x="9479" y="5132"/>
                  </a:lnTo>
                  <a:lnTo>
                    <a:pt x="9477" y="5141"/>
                  </a:lnTo>
                  <a:lnTo>
                    <a:pt x="9467" y="5204"/>
                  </a:lnTo>
                  <a:lnTo>
                    <a:pt x="9465" y="5213"/>
                  </a:lnTo>
                  <a:lnTo>
                    <a:pt x="9452" y="5275"/>
                  </a:lnTo>
                  <a:lnTo>
                    <a:pt x="9450" y="5284"/>
                  </a:lnTo>
                  <a:lnTo>
                    <a:pt x="9434" y="5346"/>
                  </a:lnTo>
                  <a:lnTo>
                    <a:pt x="9432" y="5355"/>
                  </a:lnTo>
                  <a:lnTo>
                    <a:pt x="9414" y="5416"/>
                  </a:lnTo>
                  <a:lnTo>
                    <a:pt x="9412" y="5425"/>
                  </a:lnTo>
                  <a:lnTo>
                    <a:pt x="9392" y="5485"/>
                  </a:lnTo>
                  <a:lnTo>
                    <a:pt x="9389" y="5494"/>
                  </a:lnTo>
                  <a:lnTo>
                    <a:pt x="9367" y="5553"/>
                  </a:lnTo>
                  <a:lnTo>
                    <a:pt x="9363" y="5562"/>
                  </a:lnTo>
                  <a:lnTo>
                    <a:pt x="9339" y="5620"/>
                  </a:lnTo>
                  <a:lnTo>
                    <a:pt x="9335" y="5629"/>
                  </a:lnTo>
                  <a:lnTo>
                    <a:pt x="9309" y="5687"/>
                  </a:lnTo>
                  <a:lnTo>
                    <a:pt x="9305" y="5695"/>
                  </a:lnTo>
                  <a:lnTo>
                    <a:pt x="9276" y="5752"/>
                  </a:lnTo>
                  <a:lnTo>
                    <a:pt x="9272" y="5760"/>
                  </a:lnTo>
                  <a:lnTo>
                    <a:pt x="9241" y="5816"/>
                  </a:lnTo>
                  <a:lnTo>
                    <a:pt x="9236" y="5824"/>
                  </a:lnTo>
                  <a:lnTo>
                    <a:pt x="9203" y="5879"/>
                  </a:lnTo>
                  <a:lnTo>
                    <a:pt x="9198" y="5887"/>
                  </a:lnTo>
                  <a:lnTo>
                    <a:pt x="9163" y="5940"/>
                  </a:lnTo>
                  <a:lnTo>
                    <a:pt x="9158" y="5948"/>
                  </a:lnTo>
                  <a:lnTo>
                    <a:pt x="9121" y="6000"/>
                  </a:lnTo>
                  <a:lnTo>
                    <a:pt x="9116" y="6007"/>
                  </a:lnTo>
                  <a:lnTo>
                    <a:pt x="9077" y="6058"/>
                  </a:lnTo>
                  <a:lnTo>
                    <a:pt x="9071" y="6065"/>
                  </a:lnTo>
                  <a:lnTo>
                    <a:pt x="9031" y="6114"/>
                  </a:lnTo>
                  <a:lnTo>
                    <a:pt x="9025" y="6121"/>
                  </a:lnTo>
                  <a:lnTo>
                    <a:pt x="8982" y="6169"/>
                  </a:lnTo>
                  <a:lnTo>
                    <a:pt x="8976" y="6175"/>
                  </a:lnTo>
                  <a:lnTo>
                    <a:pt x="8932" y="6221"/>
                  </a:lnTo>
                  <a:lnTo>
                    <a:pt x="8925" y="6228"/>
                  </a:lnTo>
                  <a:lnTo>
                    <a:pt x="8880" y="6272"/>
                  </a:lnTo>
                  <a:lnTo>
                    <a:pt x="8873" y="6278"/>
                  </a:lnTo>
                  <a:lnTo>
                    <a:pt x="8826" y="6320"/>
                  </a:lnTo>
                  <a:lnTo>
                    <a:pt x="8819" y="6327"/>
                  </a:lnTo>
                  <a:lnTo>
                    <a:pt x="8770" y="6367"/>
                  </a:lnTo>
                  <a:lnTo>
                    <a:pt x="8762" y="6373"/>
                  </a:lnTo>
                  <a:lnTo>
                    <a:pt x="8712" y="6412"/>
                  </a:lnTo>
                  <a:lnTo>
                    <a:pt x="8705" y="6417"/>
                  </a:lnTo>
                  <a:lnTo>
                    <a:pt x="8653" y="6454"/>
                  </a:lnTo>
                  <a:lnTo>
                    <a:pt x="8645" y="6459"/>
                  </a:lnTo>
                  <a:lnTo>
                    <a:pt x="8592" y="6494"/>
                  </a:lnTo>
                  <a:lnTo>
                    <a:pt x="8584" y="6499"/>
                  </a:lnTo>
                  <a:lnTo>
                    <a:pt x="8529" y="6532"/>
                  </a:lnTo>
                  <a:lnTo>
                    <a:pt x="8521" y="6537"/>
                  </a:lnTo>
                  <a:lnTo>
                    <a:pt x="8465" y="6568"/>
                  </a:lnTo>
                  <a:lnTo>
                    <a:pt x="8457" y="6572"/>
                  </a:lnTo>
                  <a:lnTo>
                    <a:pt x="8400" y="6601"/>
                  </a:lnTo>
                  <a:lnTo>
                    <a:pt x="8391" y="6605"/>
                  </a:lnTo>
                  <a:lnTo>
                    <a:pt x="8333" y="6631"/>
                  </a:lnTo>
                  <a:lnTo>
                    <a:pt x="8325" y="6635"/>
                  </a:lnTo>
                  <a:lnTo>
                    <a:pt x="8266" y="6659"/>
                  </a:lnTo>
                  <a:lnTo>
                    <a:pt x="8257" y="6663"/>
                  </a:lnTo>
                  <a:lnTo>
                    <a:pt x="8198" y="6685"/>
                  </a:lnTo>
                  <a:lnTo>
                    <a:pt x="8189" y="6688"/>
                  </a:lnTo>
                  <a:lnTo>
                    <a:pt x="8129" y="6707"/>
                  </a:lnTo>
                  <a:lnTo>
                    <a:pt x="8120" y="6710"/>
                  </a:lnTo>
                  <a:lnTo>
                    <a:pt x="8059" y="6728"/>
                  </a:lnTo>
                  <a:lnTo>
                    <a:pt x="8050" y="6730"/>
                  </a:lnTo>
                  <a:lnTo>
                    <a:pt x="7988" y="6745"/>
                  </a:lnTo>
                  <a:lnTo>
                    <a:pt x="7979" y="6747"/>
                  </a:lnTo>
                  <a:lnTo>
                    <a:pt x="7917" y="6760"/>
                  </a:lnTo>
                  <a:lnTo>
                    <a:pt x="7908" y="6762"/>
                  </a:lnTo>
                  <a:lnTo>
                    <a:pt x="7845" y="6773"/>
                  </a:lnTo>
                  <a:lnTo>
                    <a:pt x="7836" y="6774"/>
                  </a:lnTo>
                  <a:lnTo>
                    <a:pt x="7773" y="6782"/>
                  </a:lnTo>
                  <a:lnTo>
                    <a:pt x="7764" y="6783"/>
                  </a:lnTo>
                  <a:lnTo>
                    <a:pt x="7701" y="6789"/>
                  </a:lnTo>
                  <a:lnTo>
                    <a:pt x="7691" y="6790"/>
                  </a:lnTo>
                  <a:lnTo>
                    <a:pt x="7628" y="6793"/>
                  </a:lnTo>
                  <a:lnTo>
                    <a:pt x="7618" y="6794"/>
                  </a:lnTo>
                  <a:lnTo>
                    <a:pt x="7555" y="6795"/>
                  </a:lnTo>
                  <a:lnTo>
                    <a:pt x="7545" y="6795"/>
                  </a:lnTo>
                  <a:lnTo>
                    <a:pt x="7482" y="6794"/>
                  </a:lnTo>
                  <a:lnTo>
                    <a:pt x="7472" y="6793"/>
                  </a:lnTo>
                  <a:lnTo>
                    <a:pt x="7409" y="6790"/>
                  </a:lnTo>
                  <a:lnTo>
                    <a:pt x="7399" y="6789"/>
                  </a:lnTo>
                  <a:lnTo>
                    <a:pt x="7336" y="6783"/>
                  </a:lnTo>
                  <a:lnTo>
                    <a:pt x="7327" y="6782"/>
                  </a:lnTo>
                  <a:lnTo>
                    <a:pt x="7264" y="6774"/>
                  </a:lnTo>
                  <a:lnTo>
                    <a:pt x="7255" y="6773"/>
                  </a:lnTo>
                  <a:lnTo>
                    <a:pt x="7192" y="6762"/>
                  </a:lnTo>
                  <a:lnTo>
                    <a:pt x="7183" y="6760"/>
                  </a:lnTo>
                  <a:lnTo>
                    <a:pt x="7121" y="6747"/>
                  </a:lnTo>
                  <a:lnTo>
                    <a:pt x="7112" y="6745"/>
                  </a:lnTo>
                  <a:lnTo>
                    <a:pt x="7050" y="6730"/>
                  </a:lnTo>
                  <a:lnTo>
                    <a:pt x="7041" y="6728"/>
                  </a:lnTo>
                  <a:lnTo>
                    <a:pt x="6980" y="6710"/>
                  </a:lnTo>
                  <a:lnTo>
                    <a:pt x="6971" y="6707"/>
                  </a:lnTo>
                  <a:lnTo>
                    <a:pt x="6911" y="6688"/>
                  </a:lnTo>
                  <a:lnTo>
                    <a:pt x="6902" y="6685"/>
                  </a:lnTo>
                  <a:lnTo>
                    <a:pt x="6843" y="6663"/>
                  </a:lnTo>
                  <a:lnTo>
                    <a:pt x="6834" y="6659"/>
                  </a:lnTo>
                  <a:lnTo>
                    <a:pt x="6775" y="6635"/>
                  </a:lnTo>
                  <a:lnTo>
                    <a:pt x="6767" y="6631"/>
                  </a:lnTo>
                  <a:lnTo>
                    <a:pt x="6709" y="6605"/>
                  </a:lnTo>
                  <a:lnTo>
                    <a:pt x="6700" y="6601"/>
                  </a:lnTo>
                  <a:lnTo>
                    <a:pt x="6643" y="6572"/>
                  </a:lnTo>
                  <a:lnTo>
                    <a:pt x="6635" y="6568"/>
                  </a:lnTo>
                  <a:lnTo>
                    <a:pt x="6579" y="6537"/>
                  </a:lnTo>
                  <a:lnTo>
                    <a:pt x="6571" y="6532"/>
                  </a:lnTo>
                  <a:lnTo>
                    <a:pt x="6516" y="6499"/>
                  </a:lnTo>
                  <a:lnTo>
                    <a:pt x="6508" y="6494"/>
                  </a:lnTo>
                  <a:lnTo>
                    <a:pt x="6455" y="6459"/>
                  </a:lnTo>
                  <a:lnTo>
                    <a:pt x="6447" y="6454"/>
                  </a:lnTo>
                  <a:lnTo>
                    <a:pt x="6395" y="6417"/>
                  </a:lnTo>
                  <a:lnTo>
                    <a:pt x="6388" y="6412"/>
                  </a:lnTo>
                  <a:lnTo>
                    <a:pt x="6338" y="6373"/>
                  </a:lnTo>
                  <a:lnTo>
                    <a:pt x="6330" y="6367"/>
                  </a:lnTo>
                  <a:lnTo>
                    <a:pt x="6281" y="6327"/>
                  </a:lnTo>
                  <a:lnTo>
                    <a:pt x="6274" y="6320"/>
                  </a:lnTo>
                  <a:lnTo>
                    <a:pt x="6227" y="6278"/>
                  </a:lnTo>
                  <a:lnTo>
                    <a:pt x="6220" y="6272"/>
                  </a:lnTo>
                  <a:lnTo>
                    <a:pt x="6175" y="6228"/>
                  </a:lnTo>
                  <a:lnTo>
                    <a:pt x="6168" y="6221"/>
                  </a:lnTo>
                  <a:lnTo>
                    <a:pt x="6124" y="6175"/>
                  </a:lnTo>
                  <a:lnTo>
                    <a:pt x="6118" y="6169"/>
                  </a:lnTo>
                  <a:lnTo>
                    <a:pt x="6075" y="6121"/>
                  </a:lnTo>
                  <a:lnTo>
                    <a:pt x="6069" y="6114"/>
                  </a:lnTo>
                  <a:lnTo>
                    <a:pt x="6029" y="6065"/>
                  </a:lnTo>
                  <a:lnTo>
                    <a:pt x="6023" y="6058"/>
                  </a:lnTo>
                  <a:lnTo>
                    <a:pt x="5984" y="6007"/>
                  </a:lnTo>
                  <a:lnTo>
                    <a:pt x="5979" y="6000"/>
                  </a:lnTo>
                  <a:lnTo>
                    <a:pt x="5942" y="5948"/>
                  </a:lnTo>
                  <a:lnTo>
                    <a:pt x="5937" y="5940"/>
                  </a:lnTo>
                  <a:lnTo>
                    <a:pt x="5902" y="5887"/>
                  </a:lnTo>
                  <a:lnTo>
                    <a:pt x="5897" y="5879"/>
                  </a:lnTo>
                  <a:lnTo>
                    <a:pt x="5864" y="5824"/>
                  </a:lnTo>
                  <a:lnTo>
                    <a:pt x="5859" y="5816"/>
                  </a:lnTo>
                  <a:lnTo>
                    <a:pt x="5828" y="5760"/>
                  </a:lnTo>
                  <a:lnTo>
                    <a:pt x="5824" y="5752"/>
                  </a:lnTo>
                  <a:lnTo>
                    <a:pt x="5795" y="5695"/>
                  </a:lnTo>
                  <a:lnTo>
                    <a:pt x="5791" y="5687"/>
                  </a:lnTo>
                  <a:lnTo>
                    <a:pt x="5765" y="5629"/>
                  </a:lnTo>
                  <a:lnTo>
                    <a:pt x="5761" y="5620"/>
                  </a:lnTo>
                  <a:lnTo>
                    <a:pt x="5737" y="5562"/>
                  </a:lnTo>
                  <a:lnTo>
                    <a:pt x="5733" y="5553"/>
                  </a:lnTo>
                  <a:lnTo>
                    <a:pt x="5711" y="5494"/>
                  </a:lnTo>
                  <a:lnTo>
                    <a:pt x="5708" y="5485"/>
                  </a:lnTo>
                  <a:lnTo>
                    <a:pt x="5688" y="5425"/>
                  </a:lnTo>
                  <a:lnTo>
                    <a:pt x="5686" y="5416"/>
                  </a:lnTo>
                  <a:lnTo>
                    <a:pt x="5668" y="5355"/>
                  </a:lnTo>
                  <a:lnTo>
                    <a:pt x="5666" y="5346"/>
                  </a:lnTo>
                  <a:lnTo>
                    <a:pt x="5650" y="5284"/>
                  </a:lnTo>
                  <a:lnTo>
                    <a:pt x="5648" y="5275"/>
                  </a:lnTo>
                  <a:lnTo>
                    <a:pt x="5635" y="5213"/>
                  </a:lnTo>
                  <a:lnTo>
                    <a:pt x="5633" y="5204"/>
                  </a:lnTo>
                  <a:lnTo>
                    <a:pt x="5623" y="5141"/>
                  </a:lnTo>
                  <a:lnTo>
                    <a:pt x="5621" y="5132"/>
                  </a:lnTo>
                  <a:lnTo>
                    <a:pt x="5613" y="5069"/>
                  </a:lnTo>
                  <a:lnTo>
                    <a:pt x="5612" y="5060"/>
                  </a:lnTo>
                  <a:lnTo>
                    <a:pt x="5606" y="4996"/>
                  </a:lnTo>
                  <a:lnTo>
                    <a:pt x="5605" y="4987"/>
                  </a:lnTo>
                  <a:lnTo>
                    <a:pt x="5602" y="4923"/>
                  </a:lnTo>
                  <a:lnTo>
                    <a:pt x="5601" y="4914"/>
                  </a:lnTo>
                  <a:lnTo>
                    <a:pt x="5600" y="4850"/>
                  </a:lnTo>
                  <a:lnTo>
                    <a:pt x="5600" y="4840"/>
                  </a:lnTo>
                  <a:lnTo>
                    <a:pt x="5601" y="4777"/>
                  </a:lnTo>
                  <a:lnTo>
                    <a:pt x="5602" y="4767"/>
                  </a:lnTo>
                  <a:lnTo>
                    <a:pt x="5605" y="4704"/>
                  </a:lnTo>
                  <a:lnTo>
                    <a:pt x="5606" y="4694"/>
                  </a:lnTo>
                  <a:lnTo>
                    <a:pt x="5612" y="4631"/>
                  </a:lnTo>
                  <a:lnTo>
                    <a:pt x="5613" y="4622"/>
                  </a:lnTo>
                  <a:lnTo>
                    <a:pt x="5621" y="4559"/>
                  </a:lnTo>
                  <a:lnTo>
                    <a:pt x="5623" y="4549"/>
                  </a:lnTo>
                  <a:lnTo>
                    <a:pt x="5633" y="4487"/>
                  </a:lnTo>
                  <a:lnTo>
                    <a:pt x="5635" y="4478"/>
                  </a:lnTo>
                  <a:lnTo>
                    <a:pt x="5648" y="4416"/>
                  </a:lnTo>
                  <a:lnTo>
                    <a:pt x="5650" y="4407"/>
                  </a:lnTo>
                  <a:lnTo>
                    <a:pt x="5666" y="4345"/>
                  </a:lnTo>
                  <a:lnTo>
                    <a:pt x="5668" y="4336"/>
                  </a:lnTo>
                  <a:lnTo>
                    <a:pt x="5686" y="4275"/>
                  </a:lnTo>
                  <a:lnTo>
                    <a:pt x="5688" y="4266"/>
                  </a:lnTo>
                  <a:lnTo>
                    <a:pt x="5708" y="4206"/>
                  </a:lnTo>
                  <a:lnTo>
                    <a:pt x="5711" y="4197"/>
                  </a:lnTo>
                  <a:lnTo>
                    <a:pt x="5733" y="4138"/>
                  </a:lnTo>
                  <a:lnTo>
                    <a:pt x="5737" y="4129"/>
                  </a:lnTo>
                  <a:lnTo>
                    <a:pt x="5761" y="4070"/>
                  </a:lnTo>
                  <a:lnTo>
                    <a:pt x="5765" y="4062"/>
                  </a:lnTo>
                  <a:lnTo>
                    <a:pt x="5791" y="4004"/>
                  </a:lnTo>
                  <a:lnTo>
                    <a:pt x="5795" y="3996"/>
                  </a:lnTo>
                  <a:lnTo>
                    <a:pt x="5818" y="3951"/>
                  </a:lnTo>
                  <a:lnTo>
                    <a:pt x="5326" y="4344"/>
                  </a:lnTo>
                  <a:lnTo>
                    <a:pt x="5310" y="4355"/>
                  </a:lnTo>
                  <a:lnTo>
                    <a:pt x="5292" y="4364"/>
                  </a:lnTo>
                  <a:lnTo>
                    <a:pt x="5274" y="4371"/>
                  </a:lnTo>
                  <a:lnTo>
                    <a:pt x="5255" y="4375"/>
                  </a:lnTo>
                  <a:lnTo>
                    <a:pt x="5235" y="4377"/>
                  </a:lnTo>
                  <a:lnTo>
                    <a:pt x="5215" y="4376"/>
                  </a:lnTo>
                  <a:lnTo>
                    <a:pt x="5196" y="4373"/>
                  </a:lnTo>
                  <a:lnTo>
                    <a:pt x="5177" y="4367"/>
                  </a:lnTo>
                  <a:lnTo>
                    <a:pt x="5160" y="4358"/>
                  </a:lnTo>
                  <a:lnTo>
                    <a:pt x="5143" y="4348"/>
                  </a:lnTo>
                  <a:lnTo>
                    <a:pt x="5128" y="4335"/>
                  </a:lnTo>
                  <a:lnTo>
                    <a:pt x="5115" y="4321"/>
                  </a:lnTo>
                  <a:lnTo>
                    <a:pt x="5104" y="4305"/>
                  </a:lnTo>
                  <a:lnTo>
                    <a:pt x="5095" y="4287"/>
                  </a:lnTo>
                  <a:lnTo>
                    <a:pt x="5088" y="4269"/>
                  </a:lnTo>
                  <a:lnTo>
                    <a:pt x="5084" y="4250"/>
                  </a:lnTo>
                  <a:lnTo>
                    <a:pt x="5082" y="4230"/>
                  </a:lnTo>
                  <a:lnTo>
                    <a:pt x="5083" y="4210"/>
                  </a:lnTo>
                  <a:lnTo>
                    <a:pt x="5086" y="4191"/>
                  </a:lnTo>
                  <a:lnTo>
                    <a:pt x="5092" y="4172"/>
                  </a:lnTo>
                  <a:lnTo>
                    <a:pt x="5101" y="4155"/>
                  </a:lnTo>
                  <a:lnTo>
                    <a:pt x="5111" y="4138"/>
                  </a:lnTo>
                  <a:lnTo>
                    <a:pt x="5124" y="4123"/>
                  </a:lnTo>
                  <a:lnTo>
                    <a:pt x="5138" y="4110"/>
                  </a:lnTo>
                  <a:lnTo>
                    <a:pt x="5577" y="3759"/>
                  </a:lnTo>
                  <a:lnTo>
                    <a:pt x="4150" y="3759"/>
                  </a:lnTo>
                  <a:lnTo>
                    <a:pt x="4130" y="3758"/>
                  </a:lnTo>
                  <a:lnTo>
                    <a:pt x="4111" y="3754"/>
                  </a:lnTo>
                  <a:lnTo>
                    <a:pt x="4093" y="3748"/>
                  </a:lnTo>
                  <a:lnTo>
                    <a:pt x="4091" y="3747"/>
                  </a:lnTo>
                  <a:lnTo>
                    <a:pt x="4091" y="6246"/>
                  </a:lnTo>
                  <a:lnTo>
                    <a:pt x="4829" y="5656"/>
                  </a:lnTo>
                  <a:lnTo>
                    <a:pt x="4845" y="5645"/>
                  </a:lnTo>
                  <a:lnTo>
                    <a:pt x="4863" y="5636"/>
                  </a:lnTo>
                  <a:lnTo>
                    <a:pt x="4881" y="5629"/>
                  </a:lnTo>
                  <a:lnTo>
                    <a:pt x="4900" y="5625"/>
                  </a:lnTo>
                  <a:lnTo>
                    <a:pt x="4920" y="5623"/>
                  </a:lnTo>
                  <a:lnTo>
                    <a:pt x="4940" y="5624"/>
                  </a:lnTo>
                  <a:lnTo>
                    <a:pt x="4959" y="5627"/>
                  </a:lnTo>
                  <a:lnTo>
                    <a:pt x="4978" y="5633"/>
                  </a:lnTo>
                  <a:lnTo>
                    <a:pt x="4995" y="5642"/>
                  </a:lnTo>
                  <a:lnTo>
                    <a:pt x="5012" y="5652"/>
                  </a:lnTo>
                  <a:lnTo>
                    <a:pt x="5027" y="5665"/>
                  </a:lnTo>
                  <a:lnTo>
                    <a:pt x="5040" y="5679"/>
                  </a:lnTo>
                  <a:lnTo>
                    <a:pt x="5051" y="5695"/>
                  </a:lnTo>
                  <a:lnTo>
                    <a:pt x="5060" y="5713"/>
                  </a:lnTo>
                  <a:lnTo>
                    <a:pt x="5067" y="5731"/>
                  </a:lnTo>
                  <a:lnTo>
                    <a:pt x="5071" y="5750"/>
                  </a:lnTo>
                  <a:lnTo>
                    <a:pt x="5073" y="5770"/>
                  </a:lnTo>
                  <a:lnTo>
                    <a:pt x="5072" y="5790"/>
                  </a:lnTo>
                  <a:lnTo>
                    <a:pt x="5069" y="5809"/>
                  </a:lnTo>
                  <a:lnTo>
                    <a:pt x="5063" y="5828"/>
                  </a:lnTo>
                  <a:lnTo>
                    <a:pt x="5054" y="5845"/>
                  </a:lnTo>
                  <a:lnTo>
                    <a:pt x="5044" y="5862"/>
                  </a:lnTo>
                  <a:lnTo>
                    <a:pt x="5031" y="5877"/>
                  </a:lnTo>
                  <a:lnTo>
                    <a:pt x="5017" y="5890"/>
                  </a:lnTo>
                  <a:lnTo>
                    <a:pt x="4578" y="6241"/>
                  </a:lnTo>
                  <a:lnTo>
                    <a:pt x="6005" y="6241"/>
                  </a:lnTo>
                  <a:lnTo>
                    <a:pt x="6025" y="6242"/>
                  </a:lnTo>
                  <a:lnTo>
                    <a:pt x="6044" y="6246"/>
                  </a:lnTo>
                  <a:lnTo>
                    <a:pt x="6062" y="6252"/>
                  </a:lnTo>
                  <a:lnTo>
                    <a:pt x="6080" y="6261"/>
                  </a:lnTo>
                  <a:lnTo>
                    <a:pt x="6096" y="6272"/>
                  </a:lnTo>
                  <a:lnTo>
                    <a:pt x="6111" y="6285"/>
                  </a:lnTo>
                  <a:lnTo>
                    <a:pt x="6124" y="6300"/>
                  </a:lnTo>
                  <a:lnTo>
                    <a:pt x="6135" y="6316"/>
                  </a:lnTo>
                  <a:lnTo>
                    <a:pt x="6144" y="6334"/>
                  </a:lnTo>
                  <a:lnTo>
                    <a:pt x="6150" y="6352"/>
                  </a:lnTo>
                  <a:lnTo>
                    <a:pt x="6154" y="6371"/>
                  </a:lnTo>
                  <a:lnTo>
                    <a:pt x="6155" y="6391"/>
                  </a:lnTo>
                  <a:lnTo>
                    <a:pt x="6154" y="6411"/>
                  </a:lnTo>
                  <a:lnTo>
                    <a:pt x="6150" y="6430"/>
                  </a:lnTo>
                  <a:lnTo>
                    <a:pt x="6144" y="6448"/>
                  </a:lnTo>
                  <a:lnTo>
                    <a:pt x="6135" y="6466"/>
                  </a:lnTo>
                  <a:lnTo>
                    <a:pt x="6124" y="6482"/>
                  </a:lnTo>
                  <a:lnTo>
                    <a:pt x="6111" y="6497"/>
                  </a:lnTo>
                  <a:lnTo>
                    <a:pt x="6096" y="6510"/>
                  </a:lnTo>
                  <a:lnTo>
                    <a:pt x="6080" y="6521"/>
                  </a:lnTo>
                  <a:lnTo>
                    <a:pt x="6062" y="6530"/>
                  </a:lnTo>
                  <a:lnTo>
                    <a:pt x="6044" y="6536"/>
                  </a:lnTo>
                  <a:lnTo>
                    <a:pt x="6025" y="6540"/>
                  </a:lnTo>
                  <a:lnTo>
                    <a:pt x="6005" y="6541"/>
                  </a:lnTo>
                  <a:lnTo>
                    <a:pt x="4578" y="6541"/>
                  </a:lnTo>
                  <a:lnTo>
                    <a:pt x="5017" y="6892"/>
                  </a:lnTo>
                  <a:lnTo>
                    <a:pt x="5031" y="6905"/>
                  </a:lnTo>
                  <a:lnTo>
                    <a:pt x="5044" y="6920"/>
                  </a:lnTo>
                  <a:lnTo>
                    <a:pt x="5054" y="6937"/>
                  </a:lnTo>
                  <a:lnTo>
                    <a:pt x="5063" y="6954"/>
                  </a:lnTo>
                  <a:lnTo>
                    <a:pt x="5069" y="6973"/>
                  </a:lnTo>
                  <a:lnTo>
                    <a:pt x="5072" y="6992"/>
                  </a:lnTo>
                  <a:lnTo>
                    <a:pt x="5073" y="7012"/>
                  </a:lnTo>
                  <a:lnTo>
                    <a:pt x="5071" y="7032"/>
                  </a:lnTo>
                  <a:lnTo>
                    <a:pt x="5067" y="7051"/>
                  </a:lnTo>
                  <a:lnTo>
                    <a:pt x="5060" y="7069"/>
                  </a:lnTo>
                  <a:lnTo>
                    <a:pt x="5051" y="7087"/>
                  </a:lnTo>
                  <a:lnTo>
                    <a:pt x="5040" y="7103"/>
                  </a:lnTo>
                  <a:lnTo>
                    <a:pt x="5027" y="7117"/>
                  </a:lnTo>
                  <a:lnTo>
                    <a:pt x="5012" y="7130"/>
                  </a:lnTo>
                  <a:lnTo>
                    <a:pt x="4995" y="7140"/>
                  </a:lnTo>
                  <a:lnTo>
                    <a:pt x="4978" y="7149"/>
                  </a:lnTo>
                  <a:lnTo>
                    <a:pt x="4959" y="7155"/>
                  </a:lnTo>
                  <a:lnTo>
                    <a:pt x="4940" y="7158"/>
                  </a:lnTo>
                  <a:lnTo>
                    <a:pt x="4920" y="7159"/>
                  </a:lnTo>
                  <a:lnTo>
                    <a:pt x="4900" y="7157"/>
                  </a:lnTo>
                  <a:lnTo>
                    <a:pt x="4881" y="7153"/>
                  </a:lnTo>
                  <a:lnTo>
                    <a:pt x="4863" y="7146"/>
                  </a:lnTo>
                  <a:lnTo>
                    <a:pt x="4845" y="7137"/>
                  </a:lnTo>
                  <a:lnTo>
                    <a:pt x="4829" y="7126"/>
                  </a:lnTo>
                  <a:lnTo>
                    <a:pt x="4060" y="6511"/>
                  </a:lnTo>
                  <a:lnTo>
                    <a:pt x="4058" y="6516"/>
                  </a:lnTo>
                  <a:lnTo>
                    <a:pt x="4039" y="6543"/>
                  </a:lnTo>
                  <a:lnTo>
                    <a:pt x="4018" y="6568"/>
                  </a:lnTo>
                  <a:lnTo>
                    <a:pt x="3993" y="6589"/>
                  </a:lnTo>
                  <a:lnTo>
                    <a:pt x="3966" y="6608"/>
                  </a:lnTo>
                  <a:lnTo>
                    <a:pt x="3937" y="6622"/>
                  </a:lnTo>
                  <a:lnTo>
                    <a:pt x="3906" y="6632"/>
                  </a:lnTo>
                  <a:lnTo>
                    <a:pt x="3874" y="6639"/>
                  </a:lnTo>
                  <a:lnTo>
                    <a:pt x="3841" y="6641"/>
                  </a:lnTo>
                  <a:lnTo>
                    <a:pt x="750" y="6641"/>
                  </a:lnTo>
                  <a:lnTo>
                    <a:pt x="717" y="6639"/>
                  </a:lnTo>
                  <a:lnTo>
                    <a:pt x="685" y="6632"/>
                  </a:lnTo>
                  <a:lnTo>
                    <a:pt x="654" y="6622"/>
                  </a:lnTo>
                  <a:lnTo>
                    <a:pt x="625" y="6608"/>
                  </a:lnTo>
                  <a:lnTo>
                    <a:pt x="598" y="6589"/>
                  </a:lnTo>
                  <a:lnTo>
                    <a:pt x="573" y="6568"/>
                  </a:lnTo>
                  <a:lnTo>
                    <a:pt x="552" y="6543"/>
                  </a:lnTo>
                  <a:lnTo>
                    <a:pt x="533" y="6516"/>
                  </a:lnTo>
                  <a:lnTo>
                    <a:pt x="519" y="6487"/>
                  </a:lnTo>
                  <a:lnTo>
                    <a:pt x="509" y="6456"/>
                  </a:lnTo>
                  <a:lnTo>
                    <a:pt x="502" y="6424"/>
                  </a:lnTo>
                  <a:lnTo>
                    <a:pt x="500" y="6391"/>
                  </a:lnTo>
                  <a:lnTo>
                    <a:pt x="500" y="3300"/>
                  </a:lnTo>
                  <a:lnTo>
                    <a:pt x="502" y="3267"/>
                  </a:lnTo>
                  <a:lnTo>
                    <a:pt x="509" y="3235"/>
                  </a:lnTo>
                  <a:lnTo>
                    <a:pt x="519" y="3204"/>
                  </a:lnTo>
                  <a:lnTo>
                    <a:pt x="533" y="3175"/>
                  </a:lnTo>
                  <a:lnTo>
                    <a:pt x="552" y="3148"/>
                  </a:lnTo>
                  <a:lnTo>
                    <a:pt x="573" y="3123"/>
                  </a:lnTo>
                  <a:lnTo>
                    <a:pt x="598" y="3102"/>
                  </a:lnTo>
                  <a:lnTo>
                    <a:pt x="625" y="3083"/>
                  </a:lnTo>
                  <a:lnTo>
                    <a:pt x="654" y="3069"/>
                  </a:lnTo>
                  <a:lnTo>
                    <a:pt x="685" y="3059"/>
                  </a:lnTo>
                  <a:lnTo>
                    <a:pt x="717" y="3052"/>
                  </a:lnTo>
                  <a:lnTo>
                    <a:pt x="750" y="3050"/>
                  </a:lnTo>
                  <a:lnTo>
                    <a:pt x="3841" y="3050"/>
                  </a:lnTo>
                  <a:lnTo>
                    <a:pt x="3874" y="3052"/>
                  </a:lnTo>
                  <a:lnTo>
                    <a:pt x="3906" y="3059"/>
                  </a:lnTo>
                  <a:lnTo>
                    <a:pt x="3937" y="3069"/>
                  </a:lnTo>
                  <a:lnTo>
                    <a:pt x="3966" y="3083"/>
                  </a:lnTo>
                  <a:lnTo>
                    <a:pt x="3993" y="3102"/>
                  </a:lnTo>
                  <a:lnTo>
                    <a:pt x="4018" y="3123"/>
                  </a:lnTo>
                  <a:lnTo>
                    <a:pt x="4039" y="3148"/>
                  </a:lnTo>
                  <a:lnTo>
                    <a:pt x="4058" y="3175"/>
                  </a:lnTo>
                  <a:lnTo>
                    <a:pt x="4072" y="3204"/>
                  </a:lnTo>
                  <a:lnTo>
                    <a:pt x="4082" y="3235"/>
                  </a:lnTo>
                  <a:lnTo>
                    <a:pt x="4089" y="3267"/>
                  </a:lnTo>
                  <a:lnTo>
                    <a:pt x="4091" y="3300"/>
                  </a:lnTo>
                  <a:lnTo>
                    <a:pt x="4091" y="3471"/>
                  </a:lnTo>
                  <a:lnTo>
                    <a:pt x="4093" y="3470"/>
                  </a:lnTo>
                  <a:lnTo>
                    <a:pt x="4111" y="3464"/>
                  </a:lnTo>
                  <a:lnTo>
                    <a:pt x="4130" y="3460"/>
                  </a:lnTo>
                  <a:lnTo>
                    <a:pt x="4150" y="3459"/>
                  </a:lnTo>
                  <a:lnTo>
                    <a:pt x="5577" y="3459"/>
                  </a:lnTo>
                  <a:lnTo>
                    <a:pt x="5138" y="3108"/>
                  </a:lnTo>
                  <a:lnTo>
                    <a:pt x="5124" y="3095"/>
                  </a:lnTo>
                  <a:lnTo>
                    <a:pt x="5111" y="3080"/>
                  </a:lnTo>
                  <a:lnTo>
                    <a:pt x="5101" y="3063"/>
                  </a:lnTo>
                  <a:lnTo>
                    <a:pt x="5092" y="3046"/>
                  </a:lnTo>
                  <a:lnTo>
                    <a:pt x="5086" y="3027"/>
                  </a:lnTo>
                  <a:lnTo>
                    <a:pt x="5083" y="3008"/>
                  </a:lnTo>
                  <a:lnTo>
                    <a:pt x="5082" y="2988"/>
                  </a:lnTo>
                  <a:lnTo>
                    <a:pt x="5084" y="2968"/>
                  </a:lnTo>
                  <a:lnTo>
                    <a:pt x="5088" y="2949"/>
                  </a:lnTo>
                  <a:lnTo>
                    <a:pt x="5095" y="2931"/>
                  </a:lnTo>
                  <a:lnTo>
                    <a:pt x="5104" y="2913"/>
                  </a:lnTo>
                  <a:lnTo>
                    <a:pt x="5115" y="2897"/>
                  </a:lnTo>
                  <a:lnTo>
                    <a:pt x="5128" y="2883"/>
                  </a:lnTo>
                  <a:lnTo>
                    <a:pt x="5143" y="2870"/>
                  </a:lnTo>
                  <a:lnTo>
                    <a:pt x="5160" y="2860"/>
                  </a:lnTo>
                  <a:lnTo>
                    <a:pt x="5177" y="2851"/>
                  </a:lnTo>
                  <a:lnTo>
                    <a:pt x="5196" y="2845"/>
                  </a:lnTo>
                  <a:lnTo>
                    <a:pt x="5215" y="2842"/>
                  </a:lnTo>
                  <a:lnTo>
                    <a:pt x="5235" y="2841"/>
                  </a:lnTo>
                  <a:lnTo>
                    <a:pt x="5255" y="2843"/>
                  </a:lnTo>
                  <a:lnTo>
                    <a:pt x="5274" y="2847"/>
                  </a:lnTo>
                  <a:lnTo>
                    <a:pt x="5292" y="2854"/>
                  </a:lnTo>
                  <a:lnTo>
                    <a:pt x="5310" y="2863"/>
                  </a:lnTo>
                  <a:lnTo>
                    <a:pt x="5326" y="2874"/>
                  </a:lnTo>
                  <a:lnTo>
                    <a:pt x="6099" y="3492"/>
                  </a:lnTo>
                  <a:lnTo>
                    <a:pt x="6105" y="3498"/>
                  </a:lnTo>
                  <a:lnTo>
                    <a:pt x="6111" y="3503"/>
                  </a:lnTo>
                  <a:lnTo>
                    <a:pt x="6112" y="3504"/>
                  </a:lnTo>
                  <a:lnTo>
                    <a:pt x="6113" y="3505"/>
                  </a:lnTo>
                  <a:close/>
                  <a:moveTo>
                    <a:pt x="8996" y="4954"/>
                  </a:moveTo>
                  <a:lnTo>
                    <a:pt x="8999" y="4900"/>
                  </a:lnTo>
                  <a:lnTo>
                    <a:pt x="9000" y="4845"/>
                  </a:lnTo>
                  <a:lnTo>
                    <a:pt x="8999" y="4791"/>
                  </a:lnTo>
                  <a:lnTo>
                    <a:pt x="8996" y="4737"/>
                  </a:lnTo>
                  <a:lnTo>
                    <a:pt x="8991" y="4683"/>
                  </a:lnTo>
                  <a:lnTo>
                    <a:pt x="8984" y="4629"/>
                  </a:lnTo>
                  <a:lnTo>
                    <a:pt x="8975" y="4576"/>
                  </a:lnTo>
                  <a:lnTo>
                    <a:pt x="8963" y="4523"/>
                  </a:lnTo>
                  <a:lnTo>
                    <a:pt x="8950" y="4470"/>
                  </a:lnTo>
                  <a:lnTo>
                    <a:pt x="8935" y="4418"/>
                  </a:lnTo>
                  <a:lnTo>
                    <a:pt x="8918" y="4367"/>
                  </a:lnTo>
                  <a:lnTo>
                    <a:pt x="8900" y="4316"/>
                  </a:lnTo>
                  <a:lnTo>
                    <a:pt x="8879" y="4266"/>
                  </a:lnTo>
                  <a:lnTo>
                    <a:pt x="8856" y="4216"/>
                  </a:lnTo>
                  <a:lnTo>
                    <a:pt x="8832" y="4168"/>
                  </a:lnTo>
                  <a:lnTo>
                    <a:pt x="8805" y="4120"/>
                  </a:lnTo>
                  <a:lnTo>
                    <a:pt x="8777" y="4073"/>
                  </a:lnTo>
                  <a:lnTo>
                    <a:pt x="8748" y="4028"/>
                  </a:lnTo>
                  <a:lnTo>
                    <a:pt x="8716" y="3984"/>
                  </a:lnTo>
                  <a:lnTo>
                    <a:pt x="8683" y="3941"/>
                  </a:lnTo>
                  <a:lnTo>
                    <a:pt x="8649" y="3899"/>
                  </a:lnTo>
                  <a:lnTo>
                    <a:pt x="8613" y="3859"/>
                  </a:lnTo>
                  <a:lnTo>
                    <a:pt x="8575" y="3820"/>
                  </a:lnTo>
                  <a:lnTo>
                    <a:pt x="8536" y="3782"/>
                  </a:lnTo>
                  <a:lnTo>
                    <a:pt x="8496" y="3746"/>
                  </a:lnTo>
                  <a:lnTo>
                    <a:pt x="8454" y="3712"/>
                  </a:lnTo>
                  <a:lnTo>
                    <a:pt x="8411" y="3679"/>
                  </a:lnTo>
                  <a:lnTo>
                    <a:pt x="8367" y="3647"/>
                  </a:lnTo>
                  <a:lnTo>
                    <a:pt x="8322" y="3618"/>
                  </a:lnTo>
                  <a:lnTo>
                    <a:pt x="8275" y="3590"/>
                  </a:lnTo>
                  <a:lnTo>
                    <a:pt x="8227" y="3563"/>
                  </a:lnTo>
                  <a:lnTo>
                    <a:pt x="8179" y="3539"/>
                  </a:lnTo>
                  <a:lnTo>
                    <a:pt x="8130" y="3516"/>
                  </a:lnTo>
                  <a:lnTo>
                    <a:pt x="8079" y="3495"/>
                  </a:lnTo>
                  <a:lnTo>
                    <a:pt x="8029" y="3477"/>
                  </a:lnTo>
                  <a:lnTo>
                    <a:pt x="7977" y="3460"/>
                  </a:lnTo>
                  <a:lnTo>
                    <a:pt x="7925" y="3445"/>
                  </a:lnTo>
                  <a:lnTo>
                    <a:pt x="7873" y="3432"/>
                  </a:lnTo>
                  <a:lnTo>
                    <a:pt x="7820" y="3420"/>
                  </a:lnTo>
                  <a:lnTo>
                    <a:pt x="7766" y="3411"/>
                  </a:lnTo>
                  <a:lnTo>
                    <a:pt x="7713" y="3404"/>
                  </a:lnTo>
                  <a:lnTo>
                    <a:pt x="7659" y="3399"/>
                  </a:lnTo>
                  <a:lnTo>
                    <a:pt x="7604" y="3396"/>
                  </a:lnTo>
                  <a:lnTo>
                    <a:pt x="7550" y="3395"/>
                  </a:lnTo>
                  <a:lnTo>
                    <a:pt x="7496" y="3396"/>
                  </a:lnTo>
                  <a:lnTo>
                    <a:pt x="7441" y="3399"/>
                  </a:lnTo>
                  <a:lnTo>
                    <a:pt x="7387" y="3404"/>
                  </a:lnTo>
                  <a:lnTo>
                    <a:pt x="7334" y="3411"/>
                  </a:lnTo>
                  <a:lnTo>
                    <a:pt x="7280" y="3420"/>
                  </a:lnTo>
                  <a:lnTo>
                    <a:pt x="7227" y="3432"/>
                  </a:lnTo>
                  <a:lnTo>
                    <a:pt x="7175" y="3445"/>
                  </a:lnTo>
                  <a:lnTo>
                    <a:pt x="7123" y="3460"/>
                  </a:lnTo>
                  <a:lnTo>
                    <a:pt x="7071" y="3477"/>
                  </a:lnTo>
                  <a:lnTo>
                    <a:pt x="7021" y="3495"/>
                  </a:lnTo>
                  <a:lnTo>
                    <a:pt x="6970" y="3516"/>
                  </a:lnTo>
                  <a:lnTo>
                    <a:pt x="6921" y="3539"/>
                  </a:lnTo>
                  <a:lnTo>
                    <a:pt x="6873" y="3563"/>
                  </a:lnTo>
                  <a:lnTo>
                    <a:pt x="6825" y="3590"/>
                  </a:lnTo>
                  <a:lnTo>
                    <a:pt x="6778" y="3618"/>
                  </a:lnTo>
                  <a:lnTo>
                    <a:pt x="6733" y="3647"/>
                  </a:lnTo>
                  <a:lnTo>
                    <a:pt x="6689" y="3679"/>
                  </a:lnTo>
                  <a:lnTo>
                    <a:pt x="6646" y="3712"/>
                  </a:lnTo>
                  <a:lnTo>
                    <a:pt x="6604" y="3746"/>
                  </a:lnTo>
                  <a:lnTo>
                    <a:pt x="6564" y="3782"/>
                  </a:lnTo>
                  <a:lnTo>
                    <a:pt x="6525" y="3820"/>
                  </a:lnTo>
                  <a:lnTo>
                    <a:pt x="6487" y="3859"/>
                  </a:lnTo>
                  <a:lnTo>
                    <a:pt x="6451" y="3899"/>
                  </a:lnTo>
                  <a:lnTo>
                    <a:pt x="6417" y="3941"/>
                  </a:lnTo>
                  <a:lnTo>
                    <a:pt x="6384" y="3984"/>
                  </a:lnTo>
                  <a:lnTo>
                    <a:pt x="6352" y="4028"/>
                  </a:lnTo>
                  <a:lnTo>
                    <a:pt x="6323" y="4073"/>
                  </a:lnTo>
                  <a:lnTo>
                    <a:pt x="6295" y="4120"/>
                  </a:lnTo>
                  <a:lnTo>
                    <a:pt x="6268" y="4168"/>
                  </a:lnTo>
                  <a:lnTo>
                    <a:pt x="6244" y="4216"/>
                  </a:lnTo>
                  <a:lnTo>
                    <a:pt x="6221" y="4266"/>
                  </a:lnTo>
                  <a:lnTo>
                    <a:pt x="6200" y="4316"/>
                  </a:lnTo>
                  <a:lnTo>
                    <a:pt x="6182" y="4367"/>
                  </a:lnTo>
                  <a:lnTo>
                    <a:pt x="6165" y="4418"/>
                  </a:lnTo>
                  <a:lnTo>
                    <a:pt x="6150" y="4470"/>
                  </a:lnTo>
                  <a:lnTo>
                    <a:pt x="6137" y="4523"/>
                  </a:lnTo>
                  <a:lnTo>
                    <a:pt x="6125" y="4576"/>
                  </a:lnTo>
                  <a:lnTo>
                    <a:pt x="6116" y="4629"/>
                  </a:lnTo>
                  <a:lnTo>
                    <a:pt x="6109" y="4683"/>
                  </a:lnTo>
                  <a:lnTo>
                    <a:pt x="6104" y="4737"/>
                  </a:lnTo>
                  <a:lnTo>
                    <a:pt x="6101" y="4791"/>
                  </a:lnTo>
                  <a:lnTo>
                    <a:pt x="6100" y="4845"/>
                  </a:lnTo>
                  <a:lnTo>
                    <a:pt x="6101" y="4900"/>
                  </a:lnTo>
                  <a:lnTo>
                    <a:pt x="6104" y="4954"/>
                  </a:lnTo>
                  <a:lnTo>
                    <a:pt x="6109" y="5008"/>
                  </a:lnTo>
                  <a:lnTo>
                    <a:pt x="6116" y="5062"/>
                  </a:lnTo>
                  <a:lnTo>
                    <a:pt x="6125" y="5115"/>
                  </a:lnTo>
                  <a:lnTo>
                    <a:pt x="6137" y="5168"/>
                  </a:lnTo>
                  <a:lnTo>
                    <a:pt x="6150" y="5221"/>
                  </a:lnTo>
                  <a:lnTo>
                    <a:pt x="6165" y="5272"/>
                  </a:lnTo>
                  <a:lnTo>
                    <a:pt x="6182" y="5324"/>
                  </a:lnTo>
                  <a:lnTo>
                    <a:pt x="6200" y="5375"/>
                  </a:lnTo>
                  <a:lnTo>
                    <a:pt x="6221" y="5425"/>
                  </a:lnTo>
                  <a:lnTo>
                    <a:pt x="6244" y="5474"/>
                  </a:lnTo>
                  <a:lnTo>
                    <a:pt x="6268" y="5522"/>
                  </a:lnTo>
                  <a:lnTo>
                    <a:pt x="6295" y="5570"/>
                  </a:lnTo>
                  <a:lnTo>
                    <a:pt x="6323" y="5617"/>
                  </a:lnTo>
                  <a:lnTo>
                    <a:pt x="6353" y="5663"/>
                  </a:lnTo>
                  <a:lnTo>
                    <a:pt x="6384" y="5707"/>
                  </a:lnTo>
                  <a:lnTo>
                    <a:pt x="6417" y="5750"/>
                  </a:lnTo>
                  <a:lnTo>
                    <a:pt x="6451" y="5792"/>
                  </a:lnTo>
                  <a:lnTo>
                    <a:pt x="6488" y="5832"/>
                  </a:lnTo>
                  <a:lnTo>
                    <a:pt x="6525" y="5871"/>
                  </a:lnTo>
                  <a:lnTo>
                    <a:pt x="6564" y="5909"/>
                  </a:lnTo>
                  <a:lnTo>
                    <a:pt x="6604" y="5945"/>
                  </a:lnTo>
                  <a:lnTo>
                    <a:pt x="6646" y="5979"/>
                  </a:lnTo>
                  <a:lnTo>
                    <a:pt x="6689" y="6012"/>
                  </a:lnTo>
                  <a:lnTo>
                    <a:pt x="6733" y="6044"/>
                  </a:lnTo>
                  <a:lnTo>
                    <a:pt x="6778" y="6073"/>
                  </a:lnTo>
                  <a:lnTo>
                    <a:pt x="6825" y="6101"/>
                  </a:lnTo>
                  <a:lnTo>
                    <a:pt x="6873" y="6128"/>
                  </a:lnTo>
                  <a:lnTo>
                    <a:pt x="6921" y="6152"/>
                  </a:lnTo>
                  <a:lnTo>
                    <a:pt x="6970" y="6175"/>
                  </a:lnTo>
                  <a:lnTo>
                    <a:pt x="7020" y="6195"/>
                  </a:lnTo>
                  <a:lnTo>
                    <a:pt x="7071" y="6214"/>
                  </a:lnTo>
                  <a:lnTo>
                    <a:pt x="7122" y="6231"/>
                  </a:lnTo>
                  <a:lnTo>
                    <a:pt x="7174" y="6246"/>
                  </a:lnTo>
                  <a:lnTo>
                    <a:pt x="7227" y="6259"/>
                  </a:lnTo>
                  <a:lnTo>
                    <a:pt x="7280" y="6270"/>
                  </a:lnTo>
                  <a:lnTo>
                    <a:pt x="7333" y="6279"/>
                  </a:lnTo>
                  <a:lnTo>
                    <a:pt x="7387" y="6286"/>
                  </a:lnTo>
                  <a:lnTo>
                    <a:pt x="7441" y="6291"/>
                  </a:lnTo>
                  <a:lnTo>
                    <a:pt x="7496" y="6294"/>
                  </a:lnTo>
                  <a:lnTo>
                    <a:pt x="7550" y="6295"/>
                  </a:lnTo>
                  <a:lnTo>
                    <a:pt x="7604" y="6294"/>
                  </a:lnTo>
                  <a:lnTo>
                    <a:pt x="7659" y="6291"/>
                  </a:lnTo>
                  <a:lnTo>
                    <a:pt x="7713" y="6286"/>
                  </a:lnTo>
                  <a:lnTo>
                    <a:pt x="7767" y="6279"/>
                  </a:lnTo>
                  <a:lnTo>
                    <a:pt x="7820" y="6270"/>
                  </a:lnTo>
                  <a:lnTo>
                    <a:pt x="7873" y="6259"/>
                  </a:lnTo>
                  <a:lnTo>
                    <a:pt x="7926" y="6246"/>
                  </a:lnTo>
                  <a:lnTo>
                    <a:pt x="7978" y="6231"/>
                  </a:lnTo>
                  <a:lnTo>
                    <a:pt x="8029" y="6214"/>
                  </a:lnTo>
                  <a:lnTo>
                    <a:pt x="8080" y="6195"/>
                  </a:lnTo>
                  <a:lnTo>
                    <a:pt x="8130" y="6175"/>
                  </a:lnTo>
                  <a:lnTo>
                    <a:pt x="8179" y="6152"/>
                  </a:lnTo>
                  <a:lnTo>
                    <a:pt x="8227" y="6128"/>
                  </a:lnTo>
                  <a:lnTo>
                    <a:pt x="8275" y="6101"/>
                  </a:lnTo>
                  <a:lnTo>
                    <a:pt x="8322" y="6073"/>
                  </a:lnTo>
                  <a:lnTo>
                    <a:pt x="8367" y="6044"/>
                  </a:lnTo>
                  <a:lnTo>
                    <a:pt x="8411" y="6012"/>
                  </a:lnTo>
                  <a:lnTo>
                    <a:pt x="8454" y="5979"/>
                  </a:lnTo>
                  <a:lnTo>
                    <a:pt x="8496" y="5945"/>
                  </a:lnTo>
                  <a:lnTo>
                    <a:pt x="8536" y="5909"/>
                  </a:lnTo>
                  <a:lnTo>
                    <a:pt x="8575" y="5871"/>
                  </a:lnTo>
                  <a:lnTo>
                    <a:pt x="8612" y="5832"/>
                  </a:lnTo>
                  <a:lnTo>
                    <a:pt x="8649" y="5792"/>
                  </a:lnTo>
                  <a:lnTo>
                    <a:pt x="8683" y="5750"/>
                  </a:lnTo>
                  <a:lnTo>
                    <a:pt x="8716" y="5707"/>
                  </a:lnTo>
                  <a:lnTo>
                    <a:pt x="8747" y="5663"/>
                  </a:lnTo>
                  <a:lnTo>
                    <a:pt x="8777" y="5617"/>
                  </a:lnTo>
                  <a:lnTo>
                    <a:pt x="8805" y="5570"/>
                  </a:lnTo>
                  <a:lnTo>
                    <a:pt x="8832" y="5522"/>
                  </a:lnTo>
                  <a:lnTo>
                    <a:pt x="8856" y="5474"/>
                  </a:lnTo>
                  <a:lnTo>
                    <a:pt x="8879" y="5425"/>
                  </a:lnTo>
                  <a:lnTo>
                    <a:pt x="8900" y="5375"/>
                  </a:lnTo>
                  <a:lnTo>
                    <a:pt x="8918" y="5324"/>
                  </a:lnTo>
                  <a:lnTo>
                    <a:pt x="8935" y="5272"/>
                  </a:lnTo>
                  <a:lnTo>
                    <a:pt x="8950" y="5221"/>
                  </a:lnTo>
                  <a:lnTo>
                    <a:pt x="8963" y="5168"/>
                  </a:lnTo>
                  <a:lnTo>
                    <a:pt x="8975" y="5115"/>
                  </a:lnTo>
                  <a:lnTo>
                    <a:pt x="8984" y="5062"/>
                  </a:lnTo>
                  <a:lnTo>
                    <a:pt x="8991" y="5008"/>
                  </a:lnTo>
                  <a:lnTo>
                    <a:pt x="8996" y="4954"/>
                  </a:lnTo>
                  <a:close/>
                  <a:moveTo>
                    <a:pt x="3591" y="6141"/>
                  </a:moveTo>
                  <a:lnTo>
                    <a:pt x="3591" y="3550"/>
                  </a:lnTo>
                  <a:lnTo>
                    <a:pt x="1000" y="3550"/>
                  </a:lnTo>
                  <a:lnTo>
                    <a:pt x="1000" y="6141"/>
                  </a:lnTo>
                  <a:lnTo>
                    <a:pt x="3591" y="6141"/>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cxnSp>
        <p:nvCxnSpPr>
          <p:cNvPr id="1569" name="Google Shape;1569;p53"/>
          <p:cNvCxnSpPr/>
          <p:nvPr/>
        </p:nvCxnSpPr>
        <p:spPr>
          <a:xfrm>
            <a:off x="509285" y="4225286"/>
            <a:ext cx="0" cy="560070"/>
          </a:xfrm>
          <a:prstGeom prst="straightConnector1">
            <a:avLst/>
          </a:prstGeom>
          <a:noFill/>
          <a:ln cap="flat" cmpd="sng" w="41275">
            <a:solidFill>
              <a:schemeClr val="accent2"/>
            </a:solidFill>
            <a:prstDash val="solid"/>
            <a:miter lim="8000"/>
            <a:headEnd len="sm" w="sm" type="none"/>
            <a:tailEnd len="sm" w="sm" type="none"/>
          </a:ln>
        </p:spPr>
      </p:cxnSp>
      <p:sp>
        <p:nvSpPr>
          <p:cNvPr id="1570" name="Google Shape;1570;p53"/>
          <p:cNvSpPr txBox="1"/>
          <p:nvPr/>
        </p:nvSpPr>
        <p:spPr>
          <a:xfrm>
            <a:off x="363795" y="1220318"/>
            <a:ext cx="6593568" cy="34498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800">
                <a:solidFill>
                  <a:schemeClr val="accent1"/>
                </a:solidFill>
                <a:latin typeface="Georgia"/>
                <a:ea typeface="Georgia"/>
                <a:cs typeface="Georgia"/>
                <a:sym typeface="Georgia"/>
              </a:rPr>
              <a:t>From decision to value in two quarters</a:t>
            </a:r>
            <a:endParaRPr b="1" sz="1800">
              <a:solidFill>
                <a:schemeClr val="accent1"/>
              </a:solidFill>
              <a:latin typeface="Georgia"/>
              <a:ea typeface="Georgia"/>
              <a:cs typeface="Georgia"/>
              <a:sym typeface="Georgia"/>
            </a:endParaRPr>
          </a:p>
        </p:txBody>
      </p:sp>
      <p:cxnSp>
        <p:nvCxnSpPr>
          <p:cNvPr id="1571" name="Google Shape;1571;p53"/>
          <p:cNvCxnSpPr/>
          <p:nvPr/>
        </p:nvCxnSpPr>
        <p:spPr>
          <a:xfrm>
            <a:off x="363795" y="1591167"/>
            <a:ext cx="6593568" cy="0"/>
          </a:xfrm>
          <a:prstGeom prst="straightConnector1">
            <a:avLst/>
          </a:prstGeom>
          <a:noFill/>
          <a:ln cap="flat" cmpd="sng" w="9525">
            <a:solidFill>
              <a:schemeClr val="dk1"/>
            </a:solidFill>
            <a:prstDash val="solid"/>
            <a:miter lim="8000"/>
            <a:headEnd len="sm" w="sm" type="none"/>
            <a:tailEnd len="sm" w="sm" type="none"/>
          </a:ln>
        </p:spPr>
      </p:cxn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5" name="Shape 1575"/>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6"/>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AI Investment Is Accelerating</a:t>
            </a:r>
            <a:endParaRPr/>
          </a:p>
        </p:txBody>
      </p:sp>
      <p:sp>
        <p:nvSpPr>
          <p:cNvPr id="199" name="Google Shape;199;p6"/>
          <p:cNvSpPr txBox="1"/>
          <p:nvPr/>
        </p:nvSpPr>
        <p:spPr>
          <a:xfrm>
            <a:off x="361335" y="1589328"/>
            <a:ext cx="4557906" cy="2809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600">
                <a:solidFill>
                  <a:schemeClr val="accent1"/>
                </a:solidFill>
                <a:latin typeface="Georgia"/>
                <a:ea typeface="Georgia"/>
                <a:cs typeface="Georgia"/>
                <a:sym typeface="Georgia"/>
              </a:rPr>
              <a:t>AI spend $B</a:t>
            </a:r>
            <a:endParaRPr b="1" sz="1600">
              <a:solidFill>
                <a:schemeClr val="accent1"/>
              </a:solidFill>
              <a:latin typeface="Georgia"/>
              <a:ea typeface="Georgia"/>
              <a:cs typeface="Georgia"/>
              <a:sym typeface="Georgia"/>
            </a:endParaRPr>
          </a:p>
        </p:txBody>
      </p:sp>
      <p:sp>
        <p:nvSpPr>
          <p:cNvPr id="200" name="Google Shape;200;p6"/>
          <p:cNvSpPr txBox="1"/>
          <p:nvPr/>
        </p:nvSpPr>
        <p:spPr>
          <a:xfrm>
            <a:off x="359704" y="1875090"/>
            <a:ext cx="4557906" cy="280901"/>
          </a:xfrm>
          <a:prstGeom prst="rect">
            <a:avLst/>
          </a:prstGeom>
          <a:noFill/>
          <a:ln>
            <a:noFill/>
          </a:ln>
        </p:spPr>
        <p:txBody>
          <a:bodyPr anchorCtr="0" anchor="t" bIns="27425" lIns="27425" spcFirstLastPara="1" rIns="27425" wrap="square" tIns="27425">
            <a:normAutofit/>
          </a:bodyPr>
          <a:lstStyle/>
          <a:p>
            <a:pPr indent="-88900" lvl="0" marL="0" marR="0" rtl="0" algn="l">
              <a:spcBef>
                <a:spcPts val="0"/>
              </a:spcBef>
              <a:spcAft>
                <a:spcPts val="0"/>
              </a:spcAft>
              <a:buClr>
                <a:schemeClr val="dk1"/>
              </a:buClr>
              <a:buSzPts val="1400"/>
              <a:buFont typeface="Trebuchet MS"/>
              <a:buChar char="​"/>
            </a:pPr>
            <a:r>
              <a:rPr lang="en-US" sz="1400">
                <a:solidFill>
                  <a:schemeClr val="dk1"/>
                </a:solidFill>
                <a:latin typeface="Arial"/>
                <a:ea typeface="Arial"/>
                <a:cs typeface="Arial"/>
                <a:sym typeface="Arial"/>
              </a:rPr>
              <a:t>Worldwide enterprise AI investment, 2021-2030 ($B)</a:t>
            </a:r>
            <a:endParaRPr sz="1400">
              <a:solidFill>
                <a:schemeClr val="dk1"/>
              </a:solidFill>
              <a:latin typeface="Arial"/>
              <a:ea typeface="Arial"/>
              <a:cs typeface="Arial"/>
              <a:sym typeface="Arial"/>
            </a:endParaRPr>
          </a:p>
        </p:txBody>
      </p:sp>
      <p:graphicFrame>
        <p:nvGraphicFramePr>
          <p:cNvPr id="201" name="Google Shape;201;p6"/>
          <p:cNvGraphicFramePr/>
          <p:nvPr/>
        </p:nvGraphicFramePr>
        <p:xfrm>
          <a:off x="359705" y="2334478"/>
          <a:ext cx="11434666" cy="3073737"/>
        </p:xfrm>
        <a:graphic>
          <a:graphicData uri="http://schemas.openxmlformats.org/drawingml/2006/chart">
            <c:chart r:id="rId3"/>
          </a:graphicData>
        </a:graphic>
      </p:graphicFrame>
      <p:sp>
        <p:nvSpPr>
          <p:cNvPr id="202" name="Google Shape;202;p6"/>
          <p:cNvSpPr txBox="1"/>
          <p:nvPr/>
        </p:nvSpPr>
        <p:spPr>
          <a:xfrm>
            <a:off x="363794" y="5532700"/>
            <a:ext cx="11434667" cy="566506"/>
          </a:xfrm>
          <a:prstGeom prst="rect">
            <a:avLst/>
          </a:prstGeom>
          <a:solidFill>
            <a:schemeClr val="lt2"/>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400">
                <a:solidFill>
                  <a:schemeClr val="dk2"/>
                </a:solidFill>
                <a:latin typeface="Arial"/>
                <a:ea typeface="Arial"/>
                <a:cs typeface="Arial"/>
                <a:sym typeface="Arial"/>
              </a:rPr>
              <a:t>Spend is on track to more than quadruple this decade as models move from pilots into core operations and products.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graphicFrame>
        <p:nvGraphicFramePr>
          <p:cNvPr id="207" name="Google Shape;207;p7"/>
          <p:cNvGraphicFramePr/>
          <p:nvPr/>
        </p:nvGraphicFramePr>
        <p:xfrm>
          <a:off x="454024" y="2201631"/>
          <a:ext cx="3000000" cy="3000000"/>
        </p:xfrm>
        <a:graphic>
          <a:graphicData uri="http://schemas.openxmlformats.org/drawingml/2006/table">
            <a:tbl>
              <a:tblPr bandRow="1" firstRow="1">
                <a:noFill/>
                <a:tableStyleId>{73F6DB7B-67ED-46B2-BE16-198A3DB6ED09}</a:tableStyleId>
              </a:tblPr>
              <a:tblGrid>
                <a:gridCol w="11262350"/>
              </a:tblGrid>
              <a:tr h="375950">
                <a:tc>
                  <a:txBody>
                    <a:bodyPr/>
                    <a:lstStyle/>
                    <a:p>
                      <a:pPr indent="0" lvl="0" marL="0" marR="0" rtl="0" algn="l">
                        <a:spcBef>
                          <a:spcPts val="0"/>
                        </a:spcBef>
                        <a:spcAft>
                          <a:spcPts val="0"/>
                        </a:spcAft>
                        <a:buNone/>
                      </a:pPr>
                      <a:r>
                        <a:t/>
                      </a:r>
                      <a:endParaRPr sz="1800"/>
                    </a:p>
                  </a:txBody>
                  <a:tcPr marT="45725" marB="45725" marR="91450" marL="91450">
                    <a:lnB cap="flat" cmpd="sng" w="12700">
                      <a:solidFill>
                        <a:srgbClr val="8C8C8C"/>
                      </a:solidFill>
                      <a:prstDash val="solid"/>
                      <a:round/>
                      <a:headEnd len="sm" w="sm" type="none"/>
                      <a:tailEnd len="sm" w="sm" type="none"/>
                    </a:lnB>
                  </a:tcPr>
                </a:tc>
              </a:tr>
              <a:tr h="375950">
                <a:tc>
                  <a:txBody>
                    <a:bodyPr/>
                    <a:lstStyle/>
                    <a:p>
                      <a:pPr indent="0" lvl="0" marL="0" marR="0" rtl="0" algn="l">
                        <a:spcBef>
                          <a:spcPts val="0"/>
                        </a:spcBef>
                        <a:spcAft>
                          <a:spcPts val="0"/>
                        </a:spcAft>
                        <a:buNone/>
                      </a:pPr>
                      <a:r>
                        <a:t/>
                      </a:r>
                      <a:endParaRPr sz="1800"/>
                    </a:p>
                  </a:txBody>
                  <a:tcPr marT="45725" marB="45725" marR="91450" marL="91450">
                    <a:lnT cap="flat" cmpd="sng" w="12700">
                      <a:solidFill>
                        <a:srgbClr val="8C8C8C"/>
                      </a:solidFill>
                      <a:prstDash val="solid"/>
                      <a:round/>
                      <a:headEnd len="sm" w="sm" type="none"/>
                      <a:tailEnd len="sm" w="sm" type="none"/>
                    </a:lnT>
                    <a:lnB cap="flat" cmpd="sng" w="12700">
                      <a:solidFill>
                        <a:srgbClr val="8C8C8C"/>
                      </a:solidFill>
                      <a:prstDash val="solid"/>
                      <a:round/>
                      <a:headEnd len="sm" w="sm" type="none"/>
                      <a:tailEnd len="sm" w="sm" type="none"/>
                    </a:lnB>
                  </a:tcPr>
                </a:tc>
              </a:tr>
              <a:tr h="375950">
                <a:tc>
                  <a:txBody>
                    <a:bodyPr/>
                    <a:lstStyle/>
                    <a:p>
                      <a:pPr indent="0" lvl="0" marL="0" marR="0" rtl="0" algn="l">
                        <a:spcBef>
                          <a:spcPts val="0"/>
                        </a:spcBef>
                        <a:spcAft>
                          <a:spcPts val="0"/>
                        </a:spcAft>
                        <a:buNone/>
                      </a:pPr>
                      <a:r>
                        <a:t/>
                      </a:r>
                      <a:endParaRPr sz="1800"/>
                    </a:p>
                  </a:txBody>
                  <a:tcPr marT="45725" marB="45725" marR="91450" marL="91450">
                    <a:lnT cap="flat" cmpd="sng" w="12700">
                      <a:solidFill>
                        <a:srgbClr val="8C8C8C"/>
                      </a:solidFill>
                      <a:prstDash val="solid"/>
                      <a:round/>
                      <a:headEnd len="sm" w="sm" type="none"/>
                      <a:tailEnd len="sm" w="sm" type="none"/>
                    </a:lnT>
                    <a:lnB cap="flat" cmpd="sng" w="12700">
                      <a:solidFill>
                        <a:srgbClr val="8C8C8C"/>
                      </a:solidFill>
                      <a:prstDash val="solid"/>
                      <a:round/>
                      <a:headEnd len="sm" w="sm" type="none"/>
                      <a:tailEnd len="sm" w="sm" type="none"/>
                    </a:lnB>
                  </a:tcPr>
                </a:tc>
              </a:tr>
              <a:tr h="375950">
                <a:tc>
                  <a:txBody>
                    <a:bodyPr/>
                    <a:lstStyle/>
                    <a:p>
                      <a:pPr indent="0" lvl="0" marL="0" marR="0" rtl="0" algn="l">
                        <a:spcBef>
                          <a:spcPts val="0"/>
                        </a:spcBef>
                        <a:spcAft>
                          <a:spcPts val="0"/>
                        </a:spcAft>
                        <a:buNone/>
                      </a:pPr>
                      <a:r>
                        <a:t/>
                      </a:r>
                      <a:endParaRPr sz="1800"/>
                    </a:p>
                  </a:txBody>
                  <a:tcPr marT="45725" marB="45725" marR="91450" marL="91450">
                    <a:lnT cap="flat" cmpd="sng" w="12700">
                      <a:solidFill>
                        <a:srgbClr val="8C8C8C"/>
                      </a:solidFill>
                      <a:prstDash val="solid"/>
                      <a:round/>
                      <a:headEnd len="sm" w="sm" type="none"/>
                      <a:tailEnd len="sm" w="sm" type="none"/>
                    </a:lnT>
                    <a:lnB cap="flat" cmpd="sng" w="12700">
                      <a:solidFill>
                        <a:srgbClr val="8C8C8C"/>
                      </a:solidFill>
                      <a:prstDash val="solid"/>
                      <a:round/>
                      <a:headEnd len="sm" w="sm" type="none"/>
                      <a:tailEnd len="sm" w="sm" type="none"/>
                    </a:lnB>
                  </a:tcPr>
                </a:tc>
              </a:tr>
              <a:tr h="375950">
                <a:tc>
                  <a:txBody>
                    <a:bodyPr/>
                    <a:lstStyle/>
                    <a:p>
                      <a:pPr indent="0" lvl="0" marL="0" marR="0" rtl="0" algn="l">
                        <a:spcBef>
                          <a:spcPts val="0"/>
                        </a:spcBef>
                        <a:spcAft>
                          <a:spcPts val="0"/>
                        </a:spcAft>
                        <a:buNone/>
                      </a:pPr>
                      <a:r>
                        <a:t/>
                      </a:r>
                      <a:endParaRPr sz="1800"/>
                    </a:p>
                  </a:txBody>
                  <a:tcPr marT="45725" marB="45725" marR="91450" marL="91450">
                    <a:lnT cap="flat" cmpd="sng" w="12700">
                      <a:solidFill>
                        <a:srgbClr val="8C8C8C"/>
                      </a:solidFill>
                      <a:prstDash val="solid"/>
                      <a:round/>
                      <a:headEnd len="sm" w="sm" type="none"/>
                      <a:tailEnd len="sm" w="sm" type="none"/>
                    </a:lnT>
                    <a:lnB cap="flat" cmpd="sng" w="12700">
                      <a:solidFill>
                        <a:srgbClr val="8C8C8C"/>
                      </a:solidFill>
                      <a:prstDash val="solid"/>
                      <a:round/>
                      <a:headEnd len="sm" w="sm" type="none"/>
                      <a:tailEnd len="sm" w="sm" type="none"/>
                    </a:lnB>
                  </a:tcPr>
                </a:tc>
              </a:tr>
              <a:tr h="375950">
                <a:tc>
                  <a:txBody>
                    <a:bodyPr/>
                    <a:lstStyle/>
                    <a:p>
                      <a:pPr indent="0" lvl="0" marL="0" marR="0" rtl="0" algn="l">
                        <a:spcBef>
                          <a:spcPts val="0"/>
                        </a:spcBef>
                        <a:spcAft>
                          <a:spcPts val="0"/>
                        </a:spcAft>
                        <a:buNone/>
                      </a:pPr>
                      <a:r>
                        <a:t/>
                      </a:r>
                      <a:endParaRPr sz="1800"/>
                    </a:p>
                  </a:txBody>
                  <a:tcPr marT="45725" marB="45725" marR="91450" marL="91450">
                    <a:lnT cap="flat" cmpd="sng" w="12700">
                      <a:solidFill>
                        <a:srgbClr val="8C8C8C"/>
                      </a:solidFill>
                      <a:prstDash val="solid"/>
                      <a:round/>
                      <a:headEnd len="sm" w="sm" type="none"/>
                      <a:tailEnd len="sm" w="sm" type="none"/>
                    </a:lnT>
                    <a:lnB cap="flat" cmpd="sng" w="12700">
                      <a:solidFill>
                        <a:srgbClr val="8C8C8C"/>
                      </a:solidFill>
                      <a:prstDash val="solid"/>
                      <a:round/>
                      <a:headEnd len="sm" w="sm" type="none"/>
                      <a:tailEnd len="sm" w="sm" type="none"/>
                    </a:lnB>
                  </a:tcPr>
                </a:tc>
              </a:tr>
              <a:tr h="375950">
                <a:tc>
                  <a:txBody>
                    <a:bodyPr/>
                    <a:lstStyle/>
                    <a:p>
                      <a:pPr indent="0" lvl="0" marL="0" marR="0" rtl="0" algn="l">
                        <a:spcBef>
                          <a:spcPts val="0"/>
                        </a:spcBef>
                        <a:spcAft>
                          <a:spcPts val="0"/>
                        </a:spcAft>
                        <a:buNone/>
                      </a:pPr>
                      <a:r>
                        <a:t/>
                      </a:r>
                      <a:endParaRPr sz="1800"/>
                    </a:p>
                  </a:txBody>
                  <a:tcPr marT="45725" marB="45725" marR="91450" marL="91450">
                    <a:lnT cap="flat" cmpd="sng" w="12700">
                      <a:solidFill>
                        <a:srgbClr val="8C8C8C"/>
                      </a:solidFill>
                      <a:prstDash val="solid"/>
                      <a:round/>
                      <a:headEnd len="sm" w="sm" type="none"/>
                      <a:tailEnd len="sm" w="sm" type="none"/>
                    </a:lnT>
                  </a:tcPr>
                </a:tc>
              </a:tr>
            </a:tbl>
          </a:graphicData>
        </a:graphic>
      </p:graphicFrame>
      <p:sp>
        <p:nvSpPr>
          <p:cNvPr id="208" name="Google Shape;208;p7"/>
          <p:cNvSpPr txBox="1"/>
          <p:nvPr>
            <p:ph type="title"/>
          </p:nvPr>
        </p:nvSpPr>
        <p:spPr>
          <a:xfrm>
            <a:off x="363794" y="136526"/>
            <a:ext cx="11434668"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b="1" lang="en-US"/>
              <a:t>Adoption by Function</a:t>
            </a:r>
            <a:endParaRPr/>
          </a:p>
        </p:txBody>
      </p:sp>
      <p:grpSp>
        <p:nvGrpSpPr>
          <p:cNvPr id="209" name="Google Shape;209;p7"/>
          <p:cNvGrpSpPr/>
          <p:nvPr/>
        </p:nvGrpSpPr>
        <p:grpSpPr>
          <a:xfrm>
            <a:off x="363074" y="1326269"/>
            <a:ext cx="9420023" cy="301957"/>
            <a:chOff x="363795" y="1220318"/>
            <a:chExt cx="6593568" cy="370849"/>
          </a:xfrm>
        </p:grpSpPr>
        <p:sp>
          <p:nvSpPr>
            <p:cNvPr id="210" name="Google Shape;210;p7"/>
            <p:cNvSpPr txBox="1"/>
            <p:nvPr/>
          </p:nvSpPr>
          <p:spPr>
            <a:xfrm>
              <a:off x="363795" y="1220318"/>
              <a:ext cx="6593568" cy="34498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600">
                  <a:solidFill>
                    <a:schemeClr val="accent1"/>
                  </a:solidFill>
                  <a:latin typeface="Georgia"/>
                  <a:ea typeface="Georgia"/>
                  <a:cs typeface="Georgia"/>
                  <a:sym typeface="Georgia"/>
                </a:rPr>
                <a:t>AI adoption across business functions</a:t>
              </a:r>
              <a:endParaRPr b="1" sz="1600">
                <a:solidFill>
                  <a:schemeClr val="accent1"/>
                </a:solidFill>
                <a:latin typeface="Georgia"/>
                <a:ea typeface="Georgia"/>
                <a:cs typeface="Georgia"/>
                <a:sym typeface="Georgia"/>
              </a:endParaRPr>
            </a:p>
          </p:txBody>
        </p:sp>
        <p:cxnSp>
          <p:nvCxnSpPr>
            <p:cNvPr id="211" name="Google Shape;211;p7"/>
            <p:cNvCxnSpPr/>
            <p:nvPr/>
          </p:nvCxnSpPr>
          <p:spPr>
            <a:xfrm>
              <a:off x="363795" y="1591167"/>
              <a:ext cx="6593568" cy="0"/>
            </a:xfrm>
            <a:prstGeom prst="straightConnector1">
              <a:avLst/>
            </a:prstGeom>
            <a:noFill/>
            <a:ln cap="flat" cmpd="sng" w="9525">
              <a:solidFill>
                <a:schemeClr val="dk1"/>
              </a:solidFill>
              <a:prstDash val="solid"/>
              <a:miter lim="8000"/>
              <a:headEnd len="sm" w="sm" type="none"/>
              <a:tailEnd len="sm" w="sm" type="none"/>
            </a:ln>
          </p:spPr>
        </p:cxnSp>
      </p:grpSp>
      <p:sp>
        <p:nvSpPr>
          <p:cNvPr id="212" name="Google Shape;212;p7"/>
          <p:cNvSpPr txBox="1"/>
          <p:nvPr/>
        </p:nvSpPr>
        <p:spPr>
          <a:xfrm>
            <a:off x="359704" y="1681481"/>
            <a:ext cx="9420022" cy="398938"/>
          </a:xfrm>
          <a:prstGeom prst="rect">
            <a:avLst/>
          </a:prstGeom>
          <a:noFill/>
          <a:ln>
            <a:noFill/>
          </a:ln>
        </p:spPr>
        <p:txBody>
          <a:bodyPr anchorCtr="0" anchor="t" bIns="27425" lIns="27425" spcFirstLastPara="1" rIns="27425" wrap="square" tIns="27425">
            <a:normAutofit fontScale="92500"/>
          </a:bodyPr>
          <a:lstStyle/>
          <a:p>
            <a:pPr indent="-82233" lvl="0" marL="0" marR="0" rtl="0" algn="l">
              <a:spcBef>
                <a:spcPts val="0"/>
              </a:spcBef>
              <a:spcAft>
                <a:spcPts val="0"/>
              </a:spcAft>
              <a:buClr>
                <a:schemeClr val="dk1"/>
              </a:buClr>
              <a:buSzPct val="100000"/>
              <a:buFont typeface="Trebuchet MS"/>
              <a:buChar char="​"/>
            </a:pPr>
            <a:r>
              <a:rPr lang="en-US" sz="1400">
                <a:solidFill>
                  <a:schemeClr val="dk1"/>
                </a:solidFill>
                <a:latin typeface="Arial"/>
                <a:ea typeface="Arial"/>
                <a:cs typeface="Arial"/>
                <a:sym typeface="Arial"/>
              </a:rPr>
              <a:t>Adoption is uneven: customer-facing and software functions lead, while finance, legal, and supply chain trail and hold upside.</a:t>
            </a:r>
            <a:endParaRPr sz="1400">
              <a:solidFill>
                <a:schemeClr val="dk1"/>
              </a:solidFill>
              <a:latin typeface="Arial"/>
              <a:ea typeface="Arial"/>
              <a:cs typeface="Arial"/>
              <a:sym typeface="Arial"/>
            </a:endParaRPr>
          </a:p>
        </p:txBody>
      </p:sp>
      <p:graphicFrame>
        <p:nvGraphicFramePr>
          <p:cNvPr id="213" name="Google Shape;213;p7"/>
          <p:cNvGraphicFramePr/>
          <p:nvPr/>
        </p:nvGraphicFramePr>
        <p:xfrm>
          <a:off x="359704" y="2065079"/>
          <a:ext cx="9423393" cy="3451142"/>
        </p:xfrm>
        <a:graphic>
          <a:graphicData uri="http://schemas.openxmlformats.org/drawingml/2006/chart">
            <c:chart r:id="rId3"/>
          </a:graphicData>
        </a:graphic>
      </p:graphicFrame>
      <p:sp>
        <p:nvSpPr>
          <p:cNvPr id="214" name="Google Shape;214;p7"/>
          <p:cNvSpPr txBox="1"/>
          <p:nvPr/>
        </p:nvSpPr>
        <p:spPr>
          <a:xfrm>
            <a:off x="10244737" y="1692882"/>
            <a:ext cx="1473422" cy="398938"/>
          </a:xfrm>
          <a:prstGeom prst="rect">
            <a:avLst/>
          </a:prstGeom>
          <a:noFill/>
          <a:ln>
            <a:noFill/>
          </a:ln>
        </p:spPr>
        <p:txBody>
          <a:bodyPr anchorCtr="0" anchor="ctr" bIns="72000" lIns="72000" spcFirstLastPara="1" rIns="72000" wrap="square" tIns="72000">
            <a:noAutofit/>
          </a:bodyPr>
          <a:lstStyle/>
          <a:p>
            <a:pPr indent="0" lvl="0" marL="0" marR="0" rtl="0" algn="ctr">
              <a:spcBef>
                <a:spcPts val="0"/>
              </a:spcBef>
              <a:spcAft>
                <a:spcPts val="0"/>
              </a:spcAft>
              <a:buNone/>
            </a:pPr>
            <a:r>
              <a:rPr b="1" lang="en-US" sz="1400">
                <a:solidFill>
                  <a:schemeClr val="accent4"/>
                </a:solidFill>
                <a:latin typeface="Georgia"/>
                <a:ea typeface="Georgia"/>
                <a:cs typeface="Georgia"/>
                <a:sym typeface="Georgia"/>
              </a:rPr>
              <a:t>% adopting AI</a:t>
            </a:r>
            <a:endParaRPr b="1" sz="1400">
              <a:solidFill>
                <a:schemeClr val="accent4"/>
              </a:solidFill>
              <a:latin typeface="Georgia"/>
              <a:ea typeface="Georgia"/>
              <a:cs typeface="Georgia"/>
              <a:sym typeface="Georgia"/>
            </a:endParaRPr>
          </a:p>
        </p:txBody>
      </p:sp>
      <p:sp>
        <p:nvSpPr>
          <p:cNvPr id="215" name="Google Shape;215;p7"/>
          <p:cNvSpPr txBox="1"/>
          <p:nvPr/>
        </p:nvSpPr>
        <p:spPr>
          <a:xfrm>
            <a:off x="10194100" y="2269746"/>
            <a:ext cx="1476255" cy="237587"/>
          </a:xfrm>
          <a:prstGeom prst="rect">
            <a:avLst/>
          </a:prstGeom>
          <a:solidFill>
            <a:schemeClr val="lt2"/>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400">
                <a:solidFill>
                  <a:schemeClr val="dk1"/>
                </a:solidFill>
                <a:latin typeface="Arial"/>
                <a:ea typeface="Arial"/>
                <a:cs typeface="Arial"/>
                <a:sym typeface="Arial"/>
              </a:rPr>
              <a:t>71%</a:t>
            </a:r>
            <a:endParaRPr b="1" sz="1400">
              <a:solidFill>
                <a:schemeClr val="dk1"/>
              </a:solidFill>
              <a:latin typeface="Arial"/>
              <a:ea typeface="Arial"/>
              <a:cs typeface="Arial"/>
              <a:sym typeface="Arial"/>
            </a:endParaRPr>
          </a:p>
        </p:txBody>
      </p:sp>
      <p:cxnSp>
        <p:nvCxnSpPr>
          <p:cNvPr id="216" name="Google Shape;216;p7"/>
          <p:cNvCxnSpPr/>
          <p:nvPr/>
        </p:nvCxnSpPr>
        <p:spPr>
          <a:xfrm>
            <a:off x="10194100" y="2105271"/>
            <a:ext cx="1522278" cy="0"/>
          </a:xfrm>
          <a:prstGeom prst="straightConnector1">
            <a:avLst/>
          </a:prstGeom>
          <a:noFill/>
          <a:ln cap="flat" cmpd="sng" w="9525">
            <a:solidFill>
              <a:schemeClr val="accent1"/>
            </a:solidFill>
            <a:prstDash val="solid"/>
            <a:miter lim="8000"/>
            <a:headEnd len="sm" w="sm" type="none"/>
            <a:tailEnd len="sm" w="sm" type="none"/>
          </a:ln>
        </p:spPr>
      </p:cxnSp>
      <p:sp>
        <p:nvSpPr>
          <p:cNvPr id="217" name="Google Shape;217;p7"/>
          <p:cNvSpPr txBox="1"/>
          <p:nvPr/>
        </p:nvSpPr>
        <p:spPr>
          <a:xfrm>
            <a:off x="10194100" y="4532533"/>
            <a:ext cx="1476255" cy="237587"/>
          </a:xfrm>
          <a:prstGeom prst="rect">
            <a:avLst/>
          </a:prstGeom>
          <a:solidFill>
            <a:schemeClr val="lt2"/>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400">
                <a:solidFill>
                  <a:schemeClr val="dk1"/>
                </a:solidFill>
                <a:latin typeface="Arial"/>
                <a:ea typeface="Arial"/>
                <a:cs typeface="Arial"/>
                <a:sym typeface="Arial"/>
              </a:rPr>
              <a:t>64%</a:t>
            </a:r>
            <a:endParaRPr b="1" sz="1400">
              <a:solidFill>
                <a:schemeClr val="dk1"/>
              </a:solidFill>
              <a:latin typeface="Arial"/>
              <a:ea typeface="Arial"/>
              <a:cs typeface="Arial"/>
              <a:sym typeface="Arial"/>
            </a:endParaRPr>
          </a:p>
        </p:txBody>
      </p:sp>
      <p:sp>
        <p:nvSpPr>
          <p:cNvPr id="218" name="Google Shape;218;p7"/>
          <p:cNvSpPr txBox="1"/>
          <p:nvPr/>
        </p:nvSpPr>
        <p:spPr>
          <a:xfrm>
            <a:off x="10194100" y="2646877"/>
            <a:ext cx="1476255" cy="237587"/>
          </a:xfrm>
          <a:prstGeom prst="rect">
            <a:avLst/>
          </a:prstGeom>
          <a:solidFill>
            <a:schemeClr val="lt2"/>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400">
                <a:solidFill>
                  <a:schemeClr val="dk1"/>
                </a:solidFill>
                <a:latin typeface="Arial"/>
                <a:ea typeface="Arial"/>
                <a:cs typeface="Arial"/>
                <a:sym typeface="Arial"/>
              </a:rPr>
              <a:t>58%</a:t>
            </a:r>
            <a:endParaRPr b="1" sz="1400">
              <a:solidFill>
                <a:schemeClr val="dk1"/>
              </a:solidFill>
              <a:latin typeface="Arial"/>
              <a:ea typeface="Arial"/>
              <a:cs typeface="Arial"/>
              <a:sym typeface="Arial"/>
            </a:endParaRPr>
          </a:p>
        </p:txBody>
      </p:sp>
      <p:sp>
        <p:nvSpPr>
          <p:cNvPr id="219" name="Google Shape;219;p7"/>
          <p:cNvSpPr txBox="1"/>
          <p:nvPr/>
        </p:nvSpPr>
        <p:spPr>
          <a:xfrm>
            <a:off x="10194100" y="3024008"/>
            <a:ext cx="1476255" cy="237587"/>
          </a:xfrm>
          <a:prstGeom prst="rect">
            <a:avLst/>
          </a:prstGeom>
          <a:solidFill>
            <a:schemeClr val="lt2"/>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400">
                <a:solidFill>
                  <a:schemeClr val="dk1"/>
                </a:solidFill>
                <a:latin typeface="Arial"/>
                <a:ea typeface="Arial"/>
                <a:cs typeface="Arial"/>
                <a:sym typeface="Arial"/>
              </a:rPr>
              <a:t>44%</a:t>
            </a:r>
            <a:endParaRPr b="1" sz="1400">
              <a:solidFill>
                <a:schemeClr val="dk1"/>
              </a:solidFill>
              <a:latin typeface="Arial"/>
              <a:ea typeface="Arial"/>
              <a:cs typeface="Arial"/>
              <a:sym typeface="Arial"/>
            </a:endParaRPr>
          </a:p>
        </p:txBody>
      </p:sp>
      <p:sp>
        <p:nvSpPr>
          <p:cNvPr id="220" name="Google Shape;220;p7"/>
          <p:cNvSpPr txBox="1"/>
          <p:nvPr/>
        </p:nvSpPr>
        <p:spPr>
          <a:xfrm>
            <a:off x="10194100" y="3778270"/>
            <a:ext cx="1476255" cy="237587"/>
          </a:xfrm>
          <a:prstGeom prst="rect">
            <a:avLst/>
          </a:prstGeom>
          <a:solidFill>
            <a:schemeClr val="lt2"/>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400">
                <a:solidFill>
                  <a:schemeClr val="dk1"/>
                </a:solidFill>
                <a:latin typeface="Arial"/>
                <a:ea typeface="Arial"/>
                <a:cs typeface="Arial"/>
                <a:sym typeface="Arial"/>
              </a:rPr>
              <a:t>37%</a:t>
            </a:r>
            <a:endParaRPr b="1" sz="1400">
              <a:solidFill>
                <a:schemeClr val="dk1"/>
              </a:solidFill>
              <a:latin typeface="Arial"/>
              <a:ea typeface="Arial"/>
              <a:cs typeface="Arial"/>
              <a:sym typeface="Arial"/>
            </a:endParaRPr>
          </a:p>
        </p:txBody>
      </p:sp>
      <p:sp>
        <p:nvSpPr>
          <p:cNvPr id="221" name="Google Shape;221;p7"/>
          <p:cNvSpPr txBox="1"/>
          <p:nvPr/>
        </p:nvSpPr>
        <p:spPr>
          <a:xfrm>
            <a:off x="10194100" y="3401139"/>
            <a:ext cx="1476255" cy="237587"/>
          </a:xfrm>
          <a:prstGeom prst="rect">
            <a:avLst/>
          </a:prstGeom>
          <a:solidFill>
            <a:schemeClr val="lt2"/>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400">
                <a:solidFill>
                  <a:schemeClr val="dk1"/>
                </a:solidFill>
                <a:latin typeface="Arial"/>
                <a:ea typeface="Arial"/>
                <a:cs typeface="Arial"/>
                <a:sym typeface="Arial"/>
              </a:rPr>
              <a:t>31%</a:t>
            </a:r>
            <a:endParaRPr b="1" sz="1400">
              <a:solidFill>
                <a:schemeClr val="dk1"/>
              </a:solidFill>
              <a:latin typeface="Arial"/>
              <a:ea typeface="Arial"/>
              <a:cs typeface="Arial"/>
              <a:sym typeface="Arial"/>
            </a:endParaRPr>
          </a:p>
        </p:txBody>
      </p:sp>
      <p:sp>
        <p:nvSpPr>
          <p:cNvPr id="222" name="Google Shape;222;p7"/>
          <p:cNvSpPr txBox="1"/>
          <p:nvPr/>
        </p:nvSpPr>
        <p:spPr>
          <a:xfrm>
            <a:off x="10194100" y="4155401"/>
            <a:ext cx="1476255" cy="237587"/>
          </a:xfrm>
          <a:prstGeom prst="rect">
            <a:avLst/>
          </a:prstGeom>
          <a:solidFill>
            <a:schemeClr val="lt2"/>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400">
                <a:solidFill>
                  <a:schemeClr val="dk1"/>
                </a:solidFill>
                <a:latin typeface="Arial"/>
                <a:ea typeface="Arial"/>
                <a:cs typeface="Arial"/>
                <a:sym typeface="Arial"/>
              </a:rPr>
              <a:t>22%</a:t>
            </a:r>
            <a:endParaRPr b="1" sz="1400">
              <a:solidFill>
                <a:schemeClr val="dk1"/>
              </a:solidFill>
              <a:latin typeface="Arial"/>
              <a:ea typeface="Arial"/>
              <a:cs typeface="Arial"/>
              <a:sym typeface="Arial"/>
            </a:endParaRPr>
          </a:p>
        </p:txBody>
      </p:sp>
      <p:sp>
        <p:nvSpPr>
          <p:cNvPr id="223" name="Google Shape;223;p7"/>
          <p:cNvSpPr txBox="1"/>
          <p:nvPr/>
        </p:nvSpPr>
        <p:spPr>
          <a:xfrm>
            <a:off x="363794" y="5532700"/>
            <a:ext cx="11434668" cy="566506"/>
          </a:xfrm>
          <a:prstGeom prst="rect">
            <a:avLst/>
          </a:prstGeom>
          <a:solidFill>
            <a:schemeClr val="lt2"/>
          </a:solidFill>
          <a:ln>
            <a:noFill/>
          </a:ln>
        </p:spPr>
        <p:txBody>
          <a:bodyPr anchorCtr="0" anchor="ctr" bIns="0" lIns="0" spcFirstLastPara="1" rIns="0" wrap="square" tIns="0">
            <a:normAutofit/>
          </a:bodyPr>
          <a:lstStyle/>
          <a:p>
            <a:pPr indent="0" lvl="0" marL="0" marR="0" rtl="0" algn="ctr">
              <a:spcBef>
                <a:spcPts val="0"/>
              </a:spcBef>
              <a:spcAft>
                <a:spcPts val="0"/>
              </a:spcAft>
              <a:buNone/>
            </a:pPr>
            <a:r>
              <a:rPr b="1" lang="en-US" sz="1400">
                <a:solidFill>
                  <a:schemeClr val="dk2"/>
                </a:solidFill>
                <a:latin typeface="Arial"/>
                <a:ea typeface="Arial"/>
                <a:cs typeface="Arial"/>
                <a:sym typeface="Arial"/>
              </a:rPr>
              <a:t>Closing the gap in lagging functions is the single largest near-term productivity opportunity.</a:t>
            </a:r>
            <a:br>
              <a:rPr b="1" lang="en-US" sz="1400">
                <a:solidFill>
                  <a:schemeClr val="dk2"/>
                </a:solidFill>
                <a:latin typeface="Arial"/>
                <a:ea typeface="Arial"/>
                <a:cs typeface="Arial"/>
                <a:sym typeface="Arial"/>
              </a:rPr>
            </a:br>
            <a:r>
              <a:rPr b="1" lang="en-US" sz="1400">
                <a:solidFill>
                  <a:schemeClr val="dk2"/>
                </a:solidFill>
                <a:latin typeface="Arial"/>
                <a:ea typeface="Arial"/>
                <a:cs typeface="Arial"/>
                <a:sym typeface="Arial"/>
              </a:rPr>
              <a:t>Percentages reflect functions running at least one AI use case.</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8"/>
          <p:cNvSpPr txBox="1"/>
          <p:nvPr>
            <p:ph type="title"/>
          </p:nvPr>
        </p:nvSpPr>
        <p:spPr>
          <a:xfrm>
            <a:off x="363794" y="136526"/>
            <a:ext cx="8097300"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lang="en-US"/>
              <a:t>Disruption Underway</a:t>
            </a:r>
            <a:endParaRPr/>
          </a:p>
        </p:txBody>
      </p:sp>
      <p:sp>
        <p:nvSpPr>
          <p:cNvPr id="229" name="Google Shape;229;p8"/>
          <p:cNvSpPr txBox="1"/>
          <p:nvPr/>
        </p:nvSpPr>
        <p:spPr>
          <a:xfrm>
            <a:off x="363794" y="1521277"/>
            <a:ext cx="4092459" cy="984885"/>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accent2"/>
              </a:buClr>
              <a:buSzPts val="1600"/>
              <a:buFont typeface="Arial"/>
              <a:buNone/>
            </a:pPr>
            <a:r>
              <a:rPr lang="en-US" sz="1600">
                <a:solidFill>
                  <a:schemeClr val="accent2"/>
                </a:solidFill>
                <a:latin typeface="Arial"/>
                <a:ea typeface="Arial"/>
                <a:cs typeface="Arial"/>
                <a:sym typeface="Arial"/>
              </a:rPr>
              <a:t>Across industries, AI-native challengers and fast-moving incumbents are resetting customer expectations and unit economics.</a:t>
            </a:r>
            <a:endParaRPr/>
          </a:p>
        </p:txBody>
      </p:sp>
      <p:sp>
        <p:nvSpPr>
          <p:cNvPr id="230" name="Google Shape;230;p8"/>
          <p:cNvSpPr txBox="1"/>
          <p:nvPr/>
        </p:nvSpPr>
        <p:spPr>
          <a:xfrm>
            <a:off x="4919241" y="1521277"/>
            <a:ext cx="3541853" cy="1523494"/>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accent2"/>
              </a:buClr>
              <a:buSzPts val="1600"/>
              <a:buFont typeface="Arial"/>
              <a:buNone/>
            </a:pPr>
            <a:r>
              <a:rPr b="1" lang="en-US" sz="1600">
                <a:solidFill>
                  <a:schemeClr val="accent2"/>
                </a:solidFill>
                <a:latin typeface="Arial"/>
                <a:ea typeface="Arial"/>
                <a:cs typeface="Arial"/>
                <a:sym typeface="Arial"/>
              </a:rPr>
              <a:t>What leaders are doing</a:t>
            </a:r>
            <a:endParaRPr/>
          </a:p>
          <a:p>
            <a:pPr indent="0" lvl="0" marL="0" marR="0" rtl="0" algn="l">
              <a:spcBef>
                <a:spcPts val="0"/>
              </a:spcBef>
              <a:spcAft>
                <a:spcPts val="0"/>
              </a:spcAft>
              <a:buClr>
                <a:schemeClr val="dk1"/>
              </a:buClr>
              <a:buSzPts val="300"/>
              <a:buFont typeface="Arial"/>
              <a:buNone/>
            </a:pPr>
            <a:r>
              <a:t/>
            </a:r>
            <a:endParaRPr b="1" sz="300">
              <a:solidFill>
                <a:schemeClr val="dk1"/>
              </a:solidFill>
              <a:latin typeface="Arial"/>
              <a:ea typeface="Arial"/>
              <a:cs typeface="Arial"/>
              <a:sym typeface="Arial"/>
            </a:endParaRPr>
          </a:p>
          <a:p>
            <a:pPr indent="0" lvl="0" marL="0" marR="0" rtl="0" algn="l">
              <a:spcBef>
                <a:spcPts val="0"/>
              </a:spcBef>
              <a:spcAft>
                <a:spcPts val="0"/>
              </a:spcAft>
              <a:buClr>
                <a:schemeClr val="dk1"/>
              </a:buClr>
              <a:buSzPts val="1600"/>
              <a:buFont typeface="Arial"/>
              <a:buNone/>
            </a:pPr>
            <a:r>
              <a:rPr lang="en-US" sz="1600">
                <a:solidFill>
                  <a:schemeClr val="dk1"/>
                </a:solidFill>
                <a:latin typeface="Arial"/>
                <a:ea typeface="Arial"/>
                <a:cs typeface="Arial"/>
                <a:sym typeface="Arial"/>
              </a:rPr>
              <a:t>They embed AI into core journeys, not side projects: pricing, service, R&amp;D, and supply chains are being re-engineered around real-time intelligence and automation at scale.</a:t>
            </a:r>
            <a:endParaRPr/>
          </a:p>
        </p:txBody>
      </p:sp>
      <p:sp>
        <p:nvSpPr>
          <p:cNvPr id="231" name="Google Shape;231;p8"/>
          <p:cNvSpPr txBox="1"/>
          <p:nvPr/>
        </p:nvSpPr>
        <p:spPr>
          <a:xfrm>
            <a:off x="363794" y="2739880"/>
            <a:ext cx="4254505" cy="2708434"/>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dk1"/>
              </a:buClr>
              <a:buSzPts val="1600"/>
              <a:buFont typeface="Arial"/>
              <a:buNone/>
            </a:pPr>
            <a:r>
              <a:rPr lang="en-US" sz="1600">
                <a:solidFill>
                  <a:schemeClr val="dk1"/>
                </a:solidFill>
                <a:latin typeface="Arial"/>
                <a:ea typeface="Arial"/>
                <a:cs typeface="Arial"/>
                <a:sym typeface="Arial"/>
              </a:rPr>
              <a:t>The gap between leaders and the rest widens each quarter as advantage compounds through data and learning loops.</a:t>
            </a:r>
            <a:endParaRPr/>
          </a:p>
          <a:p>
            <a:pPr indent="-285750" lvl="0" marL="377825" marR="0" rtl="0" algn="l">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Waiting carries a real cost: share, talent, and margin migrate to those who move first and learn fastest.</a:t>
            </a:r>
            <a:endParaRPr/>
          </a:p>
          <a:p>
            <a:pPr indent="-285750" lvl="0" marL="377825" marR="0" rtl="0" algn="l">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Every quarter of delay cedes data, talent, and customer ground that is expensive to win back.</a:t>
            </a:r>
            <a:endParaRPr/>
          </a:p>
          <a:p>
            <a:pPr indent="-285750" lvl="0" marL="377825" marR="0" rtl="0" algn="l">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First movers compound advantage; followers pay a premium to catch up later.</a:t>
            </a:r>
            <a:endParaRPr/>
          </a:p>
        </p:txBody>
      </p:sp>
      <p:sp>
        <p:nvSpPr>
          <p:cNvPr id="232" name="Google Shape;232;p8"/>
          <p:cNvSpPr txBox="1"/>
          <p:nvPr/>
        </p:nvSpPr>
        <p:spPr>
          <a:xfrm>
            <a:off x="4919241" y="3475300"/>
            <a:ext cx="3541853" cy="1769715"/>
          </a:xfrm>
          <a:prstGeom prst="rect">
            <a:avLst/>
          </a:prstGeom>
          <a:noFill/>
          <a:ln>
            <a:noFill/>
          </a:ln>
        </p:spPr>
        <p:txBody>
          <a:bodyPr anchorCtr="0" anchor="t" bIns="0" lIns="0" spcFirstLastPara="1" rIns="0" wrap="square" tIns="0">
            <a:spAutoFit/>
          </a:bodyPr>
          <a:lstStyle/>
          <a:p>
            <a:pPr indent="0" lvl="0" marL="0" marR="0" rtl="0" algn="l">
              <a:spcBef>
                <a:spcPts val="0"/>
              </a:spcBef>
              <a:spcAft>
                <a:spcPts val="0"/>
              </a:spcAft>
              <a:buClr>
                <a:schemeClr val="accent2"/>
              </a:buClr>
              <a:buSzPts val="1600"/>
              <a:buFont typeface="Arial"/>
              <a:buNone/>
            </a:pPr>
            <a:r>
              <a:rPr b="1" lang="en-US" sz="1600">
                <a:solidFill>
                  <a:schemeClr val="accent2"/>
                </a:solidFill>
                <a:latin typeface="Arial"/>
                <a:ea typeface="Arial"/>
                <a:cs typeface="Arial"/>
                <a:sym typeface="Arial"/>
              </a:rPr>
              <a:t>The imperative</a:t>
            </a:r>
            <a:endParaRPr/>
          </a:p>
          <a:p>
            <a:pPr indent="0" lvl="0" marL="0" marR="0" rtl="0" algn="l">
              <a:spcBef>
                <a:spcPts val="0"/>
              </a:spcBef>
              <a:spcAft>
                <a:spcPts val="0"/>
              </a:spcAft>
              <a:buClr>
                <a:schemeClr val="dk1"/>
              </a:buClr>
              <a:buSzPts val="300"/>
              <a:buFont typeface="Arial"/>
              <a:buNone/>
            </a:pPr>
            <a:r>
              <a:t/>
            </a:r>
            <a:endParaRPr b="1" sz="300">
              <a:solidFill>
                <a:schemeClr val="dk1"/>
              </a:solidFill>
              <a:latin typeface="Arial"/>
              <a:ea typeface="Arial"/>
              <a:cs typeface="Arial"/>
              <a:sym typeface="Arial"/>
            </a:endParaRPr>
          </a:p>
          <a:p>
            <a:pPr indent="0" lvl="0" marL="0" marR="0" rtl="0" algn="l">
              <a:spcBef>
                <a:spcPts val="0"/>
              </a:spcBef>
              <a:spcAft>
                <a:spcPts val="0"/>
              </a:spcAft>
              <a:buClr>
                <a:schemeClr val="dk1"/>
              </a:buClr>
              <a:buSzPts val="1600"/>
              <a:buFont typeface="Arial"/>
              <a:buNone/>
            </a:pPr>
            <a:r>
              <a:rPr lang="en-US" sz="1600">
                <a:solidFill>
                  <a:schemeClr val="dk1"/>
                </a:solidFill>
                <a:latin typeface="Arial"/>
                <a:ea typeface="Arial"/>
                <a:cs typeface="Arial"/>
                <a:sym typeface="Arial"/>
              </a:rPr>
              <a:t>The mandate is clear: move deliberately but with urgency, focus on a small set of high-value use cases, build reusable capabilities, and scale what works while managing risk responsibly.</a:t>
            </a:r>
            <a:endParaRPr/>
          </a:p>
        </p:txBody>
      </p:sp>
      <p:pic>
        <p:nvPicPr>
          <p:cNvPr id="233" name="Google Shape;233;p8"/>
          <p:cNvPicPr preferRelativeResize="0"/>
          <p:nvPr/>
        </p:nvPicPr>
        <p:blipFill rotWithShape="1">
          <a:blip r:embed="rId3">
            <a:alphaModFix/>
          </a:blip>
          <a:srcRect b="0" l="0" r="26076" t="0"/>
          <a:stretch/>
        </p:blipFill>
        <p:spPr>
          <a:xfrm>
            <a:off x="8825076" y="0"/>
            <a:ext cx="3379808" cy="6858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9"/>
          <p:cNvSpPr txBox="1"/>
          <p:nvPr>
            <p:ph type="title"/>
          </p:nvPr>
        </p:nvSpPr>
        <p:spPr>
          <a:xfrm>
            <a:off x="363794" y="136526"/>
            <a:ext cx="5388824" cy="777874"/>
          </a:xfrm>
          <a:prstGeom prst="rect">
            <a:avLst/>
          </a:prstGeom>
          <a:noFill/>
          <a:ln>
            <a:noFill/>
          </a:ln>
        </p:spPr>
        <p:txBody>
          <a:bodyPr anchorCtr="0" anchor="b" bIns="0" lIns="0" spcFirstLastPara="1" rIns="0" wrap="square" tIns="0">
            <a:noAutofit/>
          </a:bodyPr>
          <a:lstStyle/>
          <a:p>
            <a:pPr indent="0" lvl="0" marL="0" rtl="0" algn="l">
              <a:lnSpc>
                <a:spcPct val="90000"/>
              </a:lnSpc>
              <a:spcBef>
                <a:spcPts val="0"/>
              </a:spcBef>
              <a:spcAft>
                <a:spcPts val="0"/>
              </a:spcAft>
              <a:buClr>
                <a:schemeClr val="dk2"/>
              </a:buClr>
              <a:buSzPts val="2800"/>
              <a:buFont typeface="Georgia"/>
              <a:buNone/>
            </a:pPr>
            <a:r>
              <a:rPr lang="en-US"/>
              <a:t>Leaders vs the Rest</a:t>
            </a:r>
            <a:endParaRPr/>
          </a:p>
        </p:txBody>
      </p:sp>
      <p:sp>
        <p:nvSpPr>
          <p:cNvPr id="239" name="Google Shape;239;p9"/>
          <p:cNvSpPr txBox="1"/>
          <p:nvPr/>
        </p:nvSpPr>
        <p:spPr>
          <a:xfrm>
            <a:off x="813485" y="1500757"/>
            <a:ext cx="4781354" cy="418966"/>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800">
                <a:solidFill>
                  <a:schemeClr val="accent1"/>
                </a:solidFill>
                <a:latin typeface="Georgia"/>
                <a:ea typeface="Georgia"/>
                <a:cs typeface="Georgia"/>
                <a:sym typeface="Georgia"/>
              </a:rPr>
              <a:t>AI Leaders</a:t>
            </a:r>
            <a:endParaRPr b="1" sz="1800">
              <a:solidFill>
                <a:schemeClr val="accent1"/>
              </a:solidFill>
              <a:latin typeface="Georgia"/>
              <a:ea typeface="Georgia"/>
              <a:cs typeface="Georgia"/>
              <a:sym typeface="Georgia"/>
            </a:endParaRPr>
          </a:p>
        </p:txBody>
      </p:sp>
      <p:sp>
        <p:nvSpPr>
          <p:cNvPr id="240" name="Google Shape;240;p9"/>
          <p:cNvSpPr txBox="1"/>
          <p:nvPr/>
        </p:nvSpPr>
        <p:spPr>
          <a:xfrm>
            <a:off x="363176" y="2094826"/>
            <a:ext cx="5425176" cy="717820"/>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400">
                <a:solidFill>
                  <a:schemeClr val="dk1"/>
                </a:solidFill>
                <a:latin typeface="Arial"/>
                <a:ea typeface="Arial"/>
                <a:cs typeface="Arial"/>
                <a:sym typeface="Arial"/>
              </a:rPr>
              <a:t>Treat AI as core strategy with reusable platforms and strong data foundations, value tracked to the P&amp;L.</a:t>
            </a:r>
            <a:endParaRPr sz="1400">
              <a:solidFill>
                <a:schemeClr val="dk1"/>
              </a:solidFill>
              <a:latin typeface="Arial"/>
              <a:ea typeface="Arial"/>
              <a:cs typeface="Arial"/>
              <a:sym typeface="Arial"/>
            </a:endParaRPr>
          </a:p>
        </p:txBody>
      </p:sp>
      <p:cxnSp>
        <p:nvCxnSpPr>
          <p:cNvPr id="241" name="Google Shape;241;p9"/>
          <p:cNvCxnSpPr/>
          <p:nvPr/>
        </p:nvCxnSpPr>
        <p:spPr>
          <a:xfrm>
            <a:off x="351601" y="1954448"/>
            <a:ext cx="5425176" cy="0"/>
          </a:xfrm>
          <a:prstGeom prst="straightConnector1">
            <a:avLst/>
          </a:prstGeom>
          <a:noFill/>
          <a:ln cap="flat" cmpd="sng" w="9525">
            <a:solidFill>
              <a:schemeClr val="dk1"/>
            </a:solidFill>
            <a:prstDash val="solid"/>
            <a:miter lim="8000"/>
            <a:headEnd len="sm" w="sm" type="none"/>
            <a:tailEnd len="sm" w="sm" type="none"/>
          </a:ln>
        </p:spPr>
      </p:cxnSp>
      <p:grpSp>
        <p:nvGrpSpPr>
          <p:cNvPr id="242" name="Google Shape;242;p9"/>
          <p:cNvGrpSpPr/>
          <p:nvPr/>
        </p:nvGrpSpPr>
        <p:grpSpPr>
          <a:xfrm>
            <a:off x="363176" y="1499085"/>
            <a:ext cx="422311" cy="422311"/>
            <a:chOff x="4308995" y="3230880"/>
            <a:chExt cx="914400" cy="914400"/>
          </a:xfrm>
        </p:grpSpPr>
        <p:sp>
          <p:nvSpPr>
            <p:cNvPr id="243" name="Google Shape;243;p9"/>
            <p:cNvSpPr/>
            <p:nvPr/>
          </p:nvSpPr>
          <p:spPr>
            <a:xfrm>
              <a:off x="4308995" y="3230880"/>
              <a:ext cx="914400" cy="914400"/>
            </a:xfrm>
            <a:custGeom>
              <a:rect b="b" l="l" r="r" t="t"/>
              <a:pathLst>
                <a:path extrusionOk="0" h="10000" w="10000">
                  <a:moveTo>
                    <a:pt x="3238" y="1350"/>
                  </a:moveTo>
                  <a:lnTo>
                    <a:pt x="6762" y="1350"/>
                  </a:lnTo>
                  <a:lnTo>
                    <a:pt x="6762" y="3616"/>
                  </a:lnTo>
                  <a:lnTo>
                    <a:pt x="6751" y="3905"/>
                  </a:lnTo>
                  <a:lnTo>
                    <a:pt x="6717" y="4177"/>
                  </a:lnTo>
                  <a:lnTo>
                    <a:pt x="6663" y="4433"/>
                  </a:lnTo>
                  <a:lnTo>
                    <a:pt x="6589" y="4670"/>
                  </a:lnTo>
                  <a:lnTo>
                    <a:pt x="6496" y="4889"/>
                  </a:lnTo>
                  <a:lnTo>
                    <a:pt x="6386" y="5089"/>
                  </a:lnTo>
                  <a:lnTo>
                    <a:pt x="6259" y="5268"/>
                  </a:lnTo>
                  <a:lnTo>
                    <a:pt x="6116" y="5425"/>
                  </a:lnTo>
                  <a:lnTo>
                    <a:pt x="5960" y="5561"/>
                  </a:lnTo>
                  <a:lnTo>
                    <a:pt x="5790" y="5674"/>
                  </a:lnTo>
                  <a:lnTo>
                    <a:pt x="5608" y="5763"/>
                  </a:lnTo>
                  <a:lnTo>
                    <a:pt x="5415" y="5828"/>
                  </a:lnTo>
                  <a:lnTo>
                    <a:pt x="5212" y="5868"/>
                  </a:lnTo>
                  <a:lnTo>
                    <a:pt x="5000" y="5881"/>
                  </a:lnTo>
                  <a:lnTo>
                    <a:pt x="4788" y="5868"/>
                  </a:lnTo>
                  <a:lnTo>
                    <a:pt x="4585" y="5828"/>
                  </a:lnTo>
                  <a:lnTo>
                    <a:pt x="4392" y="5763"/>
                  </a:lnTo>
                  <a:lnTo>
                    <a:pt x="4210" y="5674"/>
                  </a:lnTo>
                  <a:lnTo>
                    <a:pt x="4040" y="5561"/>
                  </a:lnTo>
                  <a:lnTo>
                    <a:pt x="3884" y="5425"/>
                  </a:lnTo>
                  <a:lnTo>
                    <a:pt x="3741" y="5268"/>
                  </a:lnTo>
                  <a:lnTo>
                    <a:pt x="3614" y="5089"/>
                  </a:lnTo>
                  <a:lnTo>
                    <a:pt x="3504" y="4889"/>
                  </a:lnTo>
                  <a:lnTo>
                    <a:pt x="3411" y="4670"/>
                  </a:lnTo>
                  <a:lnTo>
                    <a:pt x="3337" y="4433"/>
                  </a:lnTo>
                  <a:lnTo>
                    <a:pt x="3283" y="4177"/>
                  </a:lnTo>
                  <a:lnTo>
                    <a:pt x="3249" y="3905"/>
                  </a:lnTo>
                  <a:lnTo>
                    <a:pt x="3238" y="3616"/>
                  </a:lnTo>
                  <a:lnTo>
                    <a:pt x="3238" y="1350"/>
                  </a:lnTo>
                  <a:close/>
                </a:path>
              </a:pathLst>
            </a:custGeom>
            <a:solidFill>
              <a:srgbClr val="0070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44" name="Google Shape;244;p9"/>
            <p:cNvSpPr/>
            <p:nvPr/>
          </p:nvSpPr>
          <p:spPr>
            <a:xfrm>
              <a:off x="4308995" y="3230880"/>
              <a:ext cx="914400" cy="914400"/>
            </a:xfrm>
            <a:custGeom>
              <a:rect b="b" l="l" r="r" t="t"/>
              <a:pathLst>
                <a:path extrusionOk="0" h="10000" w="10000">
                  <a:moveTo>
                    <a:pt x="2690" y="1849"/>
                  </a:moveTo>
                  <a:lnTo>
                    <a:pt x="2902" y="1772"/>
                  </a:lnTo>
                  <a:lnTo>
                    <a:pt x="2931" y="1763"/>
                  </a:lnTo>
                  <a:lnTo>
                    <a:pt x="2960" y="1758"/>
                  </a:lnTo>
                  <a:lnTo>
                    <a:pt x="2988" y="1755"/>
                  </a:lnTo>
                  <a:lnTo>
                    <a:pt x="2988" y="1350"/>
                  </a:lnTo>
                  <a:lnTo>
                    <a:pt x="2990" y="1317"/>
                  </a:lnTo>
                  <a:lnTo>
                    <a:pt x="2997" y="1285"/>
                  </a:lnTo>
                  <a:lnTo>
                    <a:pt x="3007" y="1254"/>
                  </a:lnTo>
                  <a:lnTo>
                    <a:pt x="3021" y="1225"/>
                  </a:lnTo>
                  <a:lnTo>
                    <a:pt x="3040" y="1198"/>
                  </a:lnTo>
                  <a:lnTo>
                    <a:pt x="3061" y="1173"/>
                  </a:lnTo>
                  <a:lnTo>
                    <a:pt x="3086" y="1152"/>
                  </a:lnTo>
                  <a:lnTo>
                    <a:pt x="3113" y="1133"/>
                  </a:lnTo>
                  <a:lnTo>
                    <a:pt x="3142" y="1119"/>
                  </a:lnTo>
                  <a:lnTo>
                    <a:pt x="3173" y="1109"/>
                  </a:lnTo>
                  <a:lnTo>
                    <a:pt x="3205" y="1102"/>
                  </a:lnTo>
                  <a:lnTo>
                    <a:pt x="3238" y="1100"/>
                  </a:lnTo>
                  <a:lnTo>
                    <a:pt x="6762" y="1100"/>
                  </a:lnTo>
                  <a:lnTo>
                    <a:pt x="6795" y="1102"/>
                  </a:lnTo>
                  <a:lnTo>
                    <a:pt x="6827" y="1109"/>
                  </a:lnTo>
                  <a:lnTo>
                    <a:pt x="6858" y="1119"/>
                  </a:lnTo>
                  <a:lnTo>
                    <a:pt x="6887" y="1133"/>
                  </a:lnTo>
                  <a:lnTo>
                    <a:pt x="6914" y="1152"/>
                  </a:lnTo>
                  <a:lnTo>
                    <a:pt x="6939" y="1173"/>
                  </a:lnTo>
                  <a:lnTo>
                    <a:pt x="6960" y="1198"/>
                  </a:lnTo>
                  <a:lnTo>
                    <a:pt x="6979" y="1225"/>
                  </a:lnTo>
                  <a:lnTo>
                    <a:pt x="6993" y="1254"/>
                  </a:lnTo>
                  <a:lnTo>
                    <a:pt x="7003" y="1285"/>
                  </a:lnTo>
                  <a:lnTo>
                    <a:pt x="7010" y="1317"/>
                  </a:lnTo>
                  <a:lnTo>
                    <a:pt x="7012" y="1350"/>
                  </a:lnTo>
                  <a:lnTo>
                    <a:pt x="7012" y="1755"/>
                  </a:lnTo>
                  <a:lnTo>
                    <a:pt x="7040" y="1758"/>
                  </a:lnTo>
                  <a:lnTo>
                    <a:pt x="7069" y="1763"/>
                  </a:lnTo>
                  <a:lnTo>
                    <a:pt x="7098" y="1772"/>
                  </a:lnTo>
                  <a:lnTo>
                    <a:pt x="7310" y="1849"/>
                  </a:lnTo>
                  <a:lnTo>
                    <a:pt x="7339" y="1862"/>
                  </a:lnTo>
                  <a:lnTo>
                    <a:pt x="7366" y="1878"/>
                  </a:lnTo>
                  <a:lnTo>
                    <a:pt x="7539" y="1997"/>
                  </a:lnTo>
                  <a:lnTo>
                    <a:pt x="7563" y="2017"/>
                  </a:lnTo>
                  <a:lnTo>
                    <a:pt x="7585" y="2039"/>
                  </a:lnTo>
                  <a:lnTo>
                    <a:pt x="7718" y="2192"/>
                  </a:lnTo>
                  <a:lnTo>
                    <a:pt x="7736" y="2215"/>
                  </a:lnTo>
                  <a:lnTo>
                    <a:pt x="7751" y="2240"/>
                  </a:lnTo>
                  <a:lnTo>
                    <a:pt x="7845" y="2419"/>
                  </a:lnTo>
                  <a:lnTo>
                    <a:pt x="7856" y="2444"/>
                  </a:lnTo>
                  <a:lnTo>
                    <a:pt x="7865" y="2469"/>
                  </a:lnTo>
                  <a:lnTo>
                    <a:pt x="7918" y="2666"/>
                  </a:lnTo>
                  <a:lnTo>
                    <a:pt x="7924" y="2691"/>
                  </a:lnTo>
                  <a:lnTo>
                    <a:pt x="7927" y="2716"/>
                  </a:lnTo>
                  <a:lnTo>
                    <a:pt x="7940" y="2923"/>
                  </a:lnTo>
                  <a:lnTo>
                    <a:pt x="7938" y="2971"/>
                  </a:lnTo>
                  <a:lnTo>
                    <a:pt x="7911" y="3180"/>
                  </a:lnTo>
                  <a:lnTo>
                    <a:pt x="7901" y="3227"/>
                  </a:lnTo>
                  <a:lnTo>
                    <a:pt x="7833" y="3429"/>
                  </a:lnTo>
                  <a:lnTo>
                    <a:pt x="7824" y="3453"/>
                  </a:lnTo>
                  <a:lnTo>
                    <a:pt x="7812" y="3475"/>
                  </a:lnTo>
                  <a:lnTo>
                    <a:pt x="7703" y="3664"/>
                  </a:lnTo>
                  <a:lnTo>
                    <a:pt x="7689" y="3686"/>
                  </a:lnTo>
                  <a:lnTo>
                    <a:pt x="7673" y="3706"/>
                  </a:lnTo>
                  <a:lnTo>
                    <a:pt x="7523" y="3873"/>
                  </a:lnTo>
                  <a:lnTo>
                    <a:pt x="7503" y="3892"/>
                  </a:lnTo>
                  <a:lnTo>
                    <a:pt x="7482" y="3909"/>
                  </a:lnTo>
                  <a:lnTo>
                    <a:pt x="7290" y="4045"/>
                  </a:lnTo>
                  <a:lnTo>
                    <a:pt x="7267" y="4060"/>
                  </a:lnTo>
                  <a:lnTo>
                    <a:pt x="7242" y="4072"/>
                  </a:lnTo>
                  <a:lnTo>
                    <a:pt x="7009" y="4171"/>
                  </a:lnTo>
                  <a:lnTo>
                    <a:pt x="6984" y="4180"/>
                  </a:lnTo>
                  <a:lnTo>
                    <a:pt x="6968" y="4184"/>
                  </a:lnTo>
                  <a:lnTo>
                    <a:pt x="6965" y="4208"/>
                  </a:lnTo>
                  <a:lnTo>
                    <a:pt x="6962" y="4229"/>
                  </a:lnTo>
                  <a:lnTo>
                    <a:pt x="6907" y="4485"/>
                  </a:lnTo>
                  <a:lnTo>
                    <a:pt x="6902" y="4507"/>
                  </a:lnTo>
                  <a:lnTo>
                    <a:pt x="6827" y="4745"/>
                  </a:lnTo>
                  <a:lnTo>
                    <a:pt x="6819" y="4768"/>
                  </a:lnTo>
                  <a:lnTo>
                    <a:pt x="6726" y="4987"/>
                  </a:lnTo>
                  <a:lnTo>
                    <a:pt x="6715" y="5010"/>
                  </a:lnTo>
                  <a:lnTo>
                    <a:pt x="6604" y="5210"/>
                  </a:lnTo>
                  <a:lnTo>
                    <a:pt x="6589" y="5233"/>
                  </a:lnTo>
                  <a:lnTo>
                    <a:pt x="6463" y="5412"/>
                  </a:lnTo>
                  <a:lnTo>
                    <a:pt x="6444" y="5435"/>
                  </a:lnTo>
                  <a:lnTo>
                    <a:pt x="6302" y="5593"/>
                  </a:lnTo>
                  <a:lnTo>
                    <a:pt x="6280" y="5614"/>
                  </a:lnTo>
                  <a:lnTo>
                    <a:pt x="6123" y="5750"/>
                  </a:lnTo>
                  <a:lnTo>
                    <a:pt x="6098" y="5769"/>
                  </a:lnTo>
                  <a:lnTo>
                    <a:pt x="5928" y="5882"/>
                  </a:lnTo>
                  <a:lnTo>
                    <a:pt x="5900" y="5899"/>
                  </a:lnTo>
                  <a:lnTo>
                    <a:pt x="5718" y="5988"/>
                  </a:lnTo>
                  <a:lnTo>
                    <a:pt x="5687" y="6000"/>
                  </a:lnTo>
                  <a:lnTo>
                    <a:pt x="5494" y="6065"/>
                  </a:lnTo>
                  <a:lnTo>
                    <a:pt x="5462" y="6074"/>
                  </a:lnTo>
                  <a:lnTo>
                    <a:pt x="5259" y="6113"/>
                  </a:lnTo>
                  <a:lnTo>
                    <a:pt x="5250" y="6114"/>
                  </a:lnTo>
                  <a:lnTo>
                    <a:pt x="5250" y="6890"/>
                  </a:lnTo>
                  <a:lnTo>
                    <a:pt x="6259" y="6890"/>
                  </a:lnTo>
                  <a:lnTo>
                    <a:pt x="6292" y="6892"/>
                  </a:lnTo>
                  <a:lnTo>
                    <a:pt x="6324" y="6899"/>
                  </a:lnTo>
                  <a:lnTo>
                    <a:pt x="6355" y="6909"/>
                  </a:lnTo>
                  <a:lnTo>
                    <a:pt x="6384" y="6923"/>
                  </a:lnTo>
                  <a:lnTo>
                    <a:pt x="6411" y="6942"/>
                  </a:lnTo>
                  <a:lnTo>
                    <a:pt x="6436" y="6963"/>
                  </a:lnTo>
                  <a:lnTo>
                    <a:pt x="6457" y="6988"/>
                  </a:lnTo>
                  <a:lnTo>
                    <a:pt x="6476" y="7015"/>
                  </a:lnTo>
                  <a:lnTo>
                    <a:pt x="6490" y="7044"/>
                  </a:lnTo>
                  <a:lnTo>
                    <a:pt x="6500" y="7075"/>
                  </a:lnTo>
                  <a:lnTo>
                    <a:pt x="6507" y="7107"/>
                  </a:lnTo>
                  <a:lnTo>
                    <a:pt x="6509" y="7140"/>
                  </a:lnTo>
                  <a:lnTo>
                    <a:pt x="6507" y="7173"/>
                  </a:lnTo>
                  <a:lnTo>
                    <a:pt x="6500" y="7205"/>
                  </a:lnTo>
                  <a:lnTo>
                    <a:pt x="6490" y="7236"/>
                  </a:lnTo>
                  <a:lnTo>
                    <a:pt x="6476" y="7265"/>
                  </a:lnTo>
                  <a:lnTo>
                    <a:pt x="6457" y="7292"/>
                  </a:lnTo>
                  <a:lnTo>
                    <a:pt x="6436" y="7317"/>
                  </a:lnTo>
                  <a:lnTo>
                    <a:pt x="6411" y="7338"/>
                  </a:lnTo>
                  <a:lnTo>
                    <a:pt x="6384" y="7357"/>
                  </a:lnTo>
                  <a:lnTo>
                    <a:pt x="6355" y="7371"/>
                  </a:lnTo>
                  <a:lnTo>
                    <a:pt x="6324" y="7381"/>
                  </a:lnTo>
                  <a:lnTo>
                    <a:pt x="6292" y="7388"/>
                  </a:lnTo>
                  <a:lnTo>
                    <a:pt x="6259" y="7390"/>
                  </a:lnTo>
                  <a:lnTo>
                    <a:pt x="6102" y="7390"/>
                  </a:lnTo>
                  <a:lnTo>
                    <a:pt x="6439" y="8400"/>
                  </a:lnTo>
                  <a:lnTo>
                    <a:pt x="6762" y="8400"/>
                  </a:lnTo>
                  <a:lnTo>
                    <a:pt x="6795" y="8402"/>
                  </a:lnTo>
                  <a:lnTo>
                    <a:pt x="6827" y="8409"/>
                  </a:lnTo>
                  <a:lnTo>
                    <a:pt x="6858" y="8419"/>
                  </a:lnTo>
                  <a:lnTo>
                    <a:pt x="6887" y="8433"/>
                  </a:lnTo>
                  <a:lnTo>
                    <a:pt x="6914" y="8452"/>
                  </a:lnTo>
                  <a:lnTo>
                    <a:pt x="6939" y="8473"/>
                  </a:lnTo>
                  <a:lnTo>
                    <a:pt x="6960" y="8498"/>
                  </a:lnTo>
                  <a:lnTo>
                    <a:pt x="6979" y="8525"/>
                  </a:lnTo>
                  <a:lnTo>
                    <a:pt x="6993" y="8554"/>
                  </a:lnTo>
                  <a:lnTo>
                    <a:pt x="7003" y="8585"/>
                  </a:lnTo>
                  <a:lnTo>
                    <a:pt x="7010" y="8617"/>
                  </a:lnTo>
                  <a:lnTo>
                    <a:pt x="7012" y="8650"/>
                  </a:lnTo>
                  <a:lnTo>
                    <a:pt x="7010" y="8683"/>
                  </a:lnTo>
                  <a:lnTo>
                    <a:pt x="7003" y="8715"/>
                  </a:lnTo>
                  <a:lnTo>
                    <a:pt x="6993" y="8746"/>
                  </a:lnTo>
                  <a:lnTo>
                    <a:pt x="6979" y="8775"/>
                  </a:lnTo>
                  <a:lnTo>
                    <a:pt x="6960" y="8802"/>
                  </a:lnTo>
                  <a:lnTo>
                    <a:pt x="6939" y="8827"/>
                  </a:lnTo>
                  <a:lnTo>
                    <a:pt x="6914" y="8848"/>
                  </a:lnTo>
                  <a:lnTo>
                    <a:pt x="6887" y="8867"/>
                  </a:lnTo>
                  <a:lnTo>
                    <a:pt x="6858" y="8881"/>
                  </a:lnTo>
                  <a:lnTo>
                    <a:pt x="6827" y="8891"/>
                  </a:lnTo>
                  <a:lnTo>
                    <a:pt x="6795" y="8898"/>
                  </a:lnTo>
                  <a:lnTo>
                    <a:pt x="6762" y="8900"/>
                  </a:lnTo>
                  <a:lnTo>
                    <a:pt x="3238" y="8900"/>
                  </a:lnTo>
                  <a:lnTo>
                    <a:pt x="3205" y="8898"/>
                  </a:lnTo>
                  <a:lnTo>
                    <a:pt x="3173" y="8891"/>
                  </a:lnTo>
                  <a:lnTo>
                    <a:pt x="3142" y="8881"/>
                  </a:lnTo>
                  <a:lnTo>
                    <a:pt x="3113" y="8867"/>
                  </a:lnTo>
                  <a:lnTo>
                    <a:pt x="3086" y="8848"/>
                  </a:lnTo>
                  <a:lnTo>
                    <a:pt x="3061" y="8827"/>
                  </a:lnTo>
                  <a:lnTo>
                    <a:pt x="3040" y="8802"/>
                  </a:lnTo>
                  <a:lnTo>
                    <a:pt x="3021" y="8775"/>
                  </a:lnTo>
                  <a:lnTo>
                    <a:pt x="3007" y="8746"/>
                  </a:lnTo>
                  <a:lnTo>
                    <a:pt x="2997" y="8715"/>
                  </a:lnTo>
                  <a:lnTo>
                    <a:pt x="2990" y="8683"/>
                  </a:lnTo>
                  <a:lnTo>
                    <a:pt x="2988" y="8650"/>
                  </a:lnTo>
                  <a:lnTo>
                    <a:pt x="2990" y="8617"/>
                  </a:lnTo>
                  <a:lnTo>
                    <a:pt x="2997" y="8585"/>
                  </a:lnTo>
                  <a:lnTo>
                    <a:pt x="3007" y="8554"/>
                  </a:lnTo>
                  <a:lnTo>
                    <a:pt x="3021" y="8525"/>
                  </a:lnTo>
                  <a:lnTo>
                    <a:pt x="3040" y="8498"/>
                  </a:lnTo>
                  <a:lnTo>
                    <a:pt x="3061" y="8473"/>
                  </a:lnTo>
                  <a:lnTo>
                    <a:pt x="3086" y="8452"/>
                  </a:lnTo>
                  <a:lnTo>
                    <a:pt x="3113" y="8433"/>
                  </a:lnTo>
                  <a:lnTo>
                    <a:pt x="3142" y="8419"/>
                  </a:lnTo>
                  <a:lnTo>
                    <a:pt x="3173" y="8409"/>
                  </a:lnTo>
                  <a:lnTo>
                    <a:pt x="3205" y="8402"/>
                  </a:lnTo>
                  <a:lnTo>
                    <a:pt x="3238" y="8400"/>
                  </a:lnTo>
                  <a:lnTo>
                    <a:pt x="3561" y="8400"/>
                  </a:lnTo>
                  <a:lnTo>
                    <a:pt x="3898" y="7390"/>
                  </a:lnTo>
                  <a:lnTo>
                    <a:pt x="3741" y="7390"/>
                  </a:lnTo>
                  <a:lnTo>
                    <a:pt x="3708" y="7388"/>
                  </a:lnTo>
                  <a:lnTo>
                    <a:pt x="3676" y="7381"/>
                  </a:lnTo>
                  <a:lnTo>
                    <a:pt x="3645" y="7371"/>
                  </a:lnTo>
                  <a:lnTo>
                    <a:pt x="3616" y="7357"/>
                  </a:lnTo>
                  <a:lnTo>
                    <a:pt x="3589" y="7338"/>
                  </a:lnTo>
                  <a:lnTo>
                    <a:pt x="3564" y="7317"/>
                  </a:lnTo>
                  <a:lnTo>
                    <a:pt x="3543" y="7292"/>
                  </a:lnTo>
                  <a:lnTo>
                    <a:pt x="3524" y="7265"/>
                  </a:lnTo>
                  <a:lnTo>
                    <a:pt x="3510" y="7236"/>
                  </a:lnTo>
                  <a:lnTo>
                    <a:pt x="3500" y="7205"/>
                  </a:lnTo>
                  <a:lnTo>
                    <a:pt x="3493" y="7173"/>
                  </a:lnTo>
                  <a:lnTo>
                    <a:pt x="3491" y="7140"/>
                  </a:lnTo>
                  <a:lnTo>
                    <a:pt x="3493" y="7107"/>
                  </a:lnTo>
                  <a:lnTo>
                    <a:pt x="3500" y="7075"/>
                  </a:lnTo>
                  <a:lnTo>
                    <a:pt x="3510" y="7044"/>
                  </a:lnTo>
                  <a:lnTo>
                    <a:pt x="3524" y="7015"/>
                  </a:lnTo>
                  <a:lnTo>
                    <a:pt x="3543" y="6988"/>
                  </a:lnTo>
                  <a:lnTo>
                    <a:pt x="3564" y="6963"/>
                  </a:lnTo>
                  <a:lnTo>
                    <a:pt x="3589" y="6942"/>
                  </a:lnTo>
                  <a:lnTo>
                    <a:pt x="3616" y="6923"/>
                  </a:lnTo>
                  <a:lnTo>
                    <a:pt x="3645" y="6909"/>
                  </a:lnTo>
                  <a:lnTo>
                    <a:pt x="3676" y="6899"/>
                  </a:lnTo>
                  <a:lnTo>
                    <a:pt x="3708" y="6892"/>
                  </a:lnTo>
                  <a:lnTo>
                    <a:pt x="3741" y="6890"/>
                  </a:lnTo>
                  <a:lnTo>
                    <a:pt x="4750" y="6890"/>
                  </a:lnTo>
                  <a:lnTo>
                    <a:pt x="4750" y="6114"/>
                  </a:lnTo>
                  <a:lnTo>
                    <a:pt x="4741" y="6113"/>
                  </a:lnTo>
                  <a:lnTo>
                    <a:pt x="4538" y="6074"/>
                  </a:lnTo>
                  <a:lnTo>
                    <a:pt x="4506" y="6065"/>
                  </a:lnTo>
                  <a:lnTo>
                    <a:pt x="4313" y="6000"/>
                  </a:lnTo>
                  <a:lnTo>
                    <a:pt x="4282" y="5988"/>
                  </a:lnTo>
                  <a:lnTo>
                    <a:pt x="4100" y="5899"/>
                  </a:lnTo>
                  <a:lnTo>
                    <a:pt x="4072" y="5882"/>
                  </a:lnTo>
                  <a:lnTo>
                    <a:pt x="3902" y="5769"/>
                  </a:lnTo>
                  <a:lnTo>
                    <a:pt x="3877" y="5750"/>
                  </a:lnTo>
                  <a:lnTo>
                    <a:pt x="3720" y="5614"/>
                  </a:lnTo>
                  <a:lnTo>
                    <a:pt x="3698" y="5593"/>
                  </a:lnTo>
                  <a:lnTo>
                    <a:pt x="3556" y="5435"/>
                  </a:lnTo>
                  <a:lnTo>
                    <a:pt x="3537" y="5412"/>
                  </a:lnTo>
                  <a:lnTo>
                    <a:pt x="3411" y="5233"/>
                  </a:lnTo>
                  <a:lnTo>
                    <a:pt x="3396" y="5210"/>
                  </a:lnTo>
                  <a:lnTo>
                    <a:pt x="3285" y="5010"/>
                  </a:lnTo>
                  <a:lnTo>
                    <a:pt x="3274" y="4987"/>
                  </a:lnTo>
                  <a:lnTo>
                    <a:pt x="3181" y="4768"/>
                  </a:lnTo>
                  <a:lnTo>
                    <a:pt x="3173" y="4745"/>
                  </a:lnTo>
                  <a:lnTo>
                    <a:pt x="3098" y="4507"/>
                  </a:lnTo>
                  <a:lnTo>
                    <a:pt x="3093" y="4485"/>
                  </a:lnTo>
                  <a:lnTo>
                    <a:pt x="3038" y="4229"/>
                  </a:lnTo>
                  <a:lnTo>
                    <a:pt x="3035" y="4208"/>
                  </a:lnTo>
                  <a:lnTo>
                    <a:pt x="3032" y="4184"/>
                  </a:lnTo>
                  <a:lnTo>
                    <a:pt x="3016" y="4180"/>
                  </a:lnTo>
                  <a:lnTo>
                    <a:pt x="2991" y="4171"/>
                  </a:lnTo>
                  <a:lnTo>
                    <a:pt x="2758" y="4072"/>
                  </a:lnTo>
                  <a:lnTo>
                    <a:pt x="2733" y="4060"/>
                  </a:lnTo>
                  <a:lnTo>
                    <a:pt x="2710" y="4045"/>
                  </a:lnTo>
                  <a:lnTo>
                    <a:pt x="2518" y="3909"/>
                  </a:lnTo>
                  <a:lnTo>
                    <a:pt x="2497" y="3892"/>
                  </a:lnTo>
                  <a:lnTo>
                    <a:pt x="2477" y="3873"/>
                  </a:lnTo>
                  <a:lnTo>
                    <a:pt x="2327" y="3706"/>
                  </a:lnTo>
                  <a:lnTo>
                    <a:pt x="2311" y="3686"/>
                  </a:lnTo>
                  <a:lnTo>
                    <a:pt x="2297" y="3664"/>
                  </a:lnTo>
                  <a:lnTo>
                    <a:pt x="2188" y="3475"/>
                  </a:lnTo>
                  <a:lnTo>
                    <a:pt x="2176" y="3453"/>
                  </a:lnTo>
                  <a:lnTo>
                    <a:pt x="2167" y="3429"/>
                  </a:lnTo>
                  <a:lnTo>
                    <a:pt x="2099" y="3227"/>
                  </a:lnTo>
                  <a:lnTo>
                    <a:pt x="2089" y="3180"/>
                  </a:lnTo>
                  <a:lnTo>
                    <a:pt x="2062" y="2971"/>
                  </a:lnTo>
                  <a:lnTo>
                    <a:pt x="2060" y="2923"/>
                  </a:lnTo>
                  <a:lnTo>
                    <a:pt x="2073" y="2716"/>
                  </a:lnTo>
                  <a:lnTo>
                    <a:pt x="2076" y="2691"/>
                  </a:lnTo>
                  <a:lnTo>
                    <a:pt x="2082" y="2666"/>
                  </a:lnTo>
                  <a:lnTo>
                    <a:pt x="2135" y="2469"/>
                  </a:lnTo>
                  <a:lnTo>
                    <a:pt x="2144" y="2444"/>
                  </a:lnTo>
                  <a:lnTo>
                    <a:pt x="2155" y="2419"/>
                  </a:lnTo>
                  <a:lnTo>
                    <a:pt x="2249" y="2240"/>
                  </a:lnTo>
                  <a:lnTo>
                    <a:pt x="2264" y="2215"/>
                  </a:lnTo>
                  <a:lnTo>
                    <a:pt x="2282" y="2192"/>
                  </a:lnTo>
                  <a:lnTo>
                    <a:pt x="2415" y="2039"/>
                  </a:lnTo>
                  <a:lnTo>
                    <a:pt x="2437" y="2017"/>
                  </a:lnTo>
                  <a:lnTo>
                    <a:pt x="2461" y="1997"/>
                  </a:lnTo>
                  <a:lnTo>
                    <a:pt x="2634" y="1878"/>
                  </a:lnTo>
                  <a:lnTo>
                    <a:pt x="2661" y="1862"/>
                  </a:lnTo>
                  <a:lnTo>
                    <a:pt x="2690" y="1849"/>
                  </a:lnTo>
                  <a:close/>
                  <a:moveTo>
                    <a:pt x="7322" y="2498"/>
                  </a:moveTo>
                  <a:lnTo>
                    <a:pt x="7229" y="2391"/>
                  </a:lnTo>
                  <a:lnTo>
                    <a:pt x="7108" y="2308"/>
                  </a:lnTo>
                  <a:lnTo>
                    <a:pt x="7012" y="2273"/>
                  </a:lnTo>
                  <a:lnTo>
                    <a:pt x="7012" y="3616"/>
                  </a:lnTo>
                  <a:lnTo>
                    <a:pt x="7012" y="3626"/>
                  </a:lnTo>
                  <a:lnTo>
                    <a:pt x="7012" y="3627"/>
                  </a:lnTo>
                  <a:lnTo>
                    <a:pt x="7023" y="3622"/>
                  </a:lnTo>
                  <a:lnTo>
                    <a:pt x="7169" y="3517"/>
                  </a:lnTo>
                  <a:lnTo>
                    <a:pt x="7284" y="3391"/>
                  </a:lnTo>
                  <a:lnTo>
                    <a:pt x="7367" y="3247"/>
                  </a:lnTo>
                  <a:lnTo>
                    <a:pt x="7419" y="3091"/>
                  </a:lnTo>
                  <a:lnTo>
                    <a:pt x="7439" y="2931"/>
                  </a:lnTo>
                  <a:lnTo>
                    <a:pt x="7429" y="2773"/>
                  </a:lnTo>
                  <a:lnTo>
                    <a:pt x="7389" y="2627"/>
                  </a:lnTo>
                  <a:lnTo>
                    <a:pt x="7322" y="2498"/>
                  </a:lnTo>
                  <a:close/>
                  <a:moveTo>
                    <a:pt x="3573" y="4130"/>
                  </a:moveTo>
                  <a:lnTo>
                    <a:pt x="3553" y="4156"/>
                  </a:lnTo>
                  <a:lnTo>
                    <a:pt x="3537" y="4173"/>
                  </a:lnTo>
                  <a:lnTo>
                    <a:pt x="3579" y="4369"/>
                  </a:lnTo>
                  <a:lnTo>
                    <a:pt x="3646" y="4584"/>
                  </a:lnTo>
                  <a:lnTo>
                    <a:pt x="3729" y="4779"/>
                  </a:lnTo>
                  <a:lnTo>
                    <a:pt x="3826" y="4955"/>
                  </a:lnTo>
                  <a:lnTo>
                    <a:pt x="3937" y="5111"/>
                  </a:lnTo>
                  <a:lnTo>
                    <a:pt x="4059" y="5246"/>
                  </a:lnTo>
                  <a:lnTo>
                    <a:pt x="4192" y="5362"/>
                  </a:lnTo>
                  <a:lnTo>
                    <a:pt x="4335" y="5457"/>
                  </a:lnTo>
                  <a:lnTo>
                    <a:pt x="4488" y="5532"/>
                  </a:lnTo>
                  <a:lnTo>
                    <a:pt x="4649" y="5586"/>
                  </a:lnTo>
                  <a:lnTo>
                    <a:pt x="4820" y="5619"/>
                  </a:lnTo>
                  <a:lnTo>
                    <a:pt x="5000" y="5631"/>
                  </a:lnTo>
                  <a:lnTo>
                    <a:pt x="5180" y="5619"/>
                  </a:lnTo>
                  <a:lnTo>
                    <a:pt x="5351" y="5586"/>
                  </a:lnTo>
                  <a:lnTo>
                    <a:pt x="5512" y="5532"/>
                  </a:lnTo>
                  <a:lnTo>
                    <a:pt x="5665" y="5457"/>
                  </a:lnTo>
                  <a:lnTo>
                    <a:pt x="5808" y="5362"/>
                  </a:lnTo>
                  <a:lnTo>
                    <a:pt x="5941" y="5246"/>
                  </a:lnTo>
                  <a:lnTo>
                    <a:pt x="6063" y="5111"/>
                  </a:lnTo>
                  <a:lnTo>
                    <a:pt x="6174" y="4955"/>
                  </a:lnTo>
                  <a:lnTo>
                    <a:pt x="6271" y="4779"/>
                  </a:lnTo>
                  <a:lnTo>
                    <a:pt x="6354" y="4584"/>
                  </a:lnTo>
                  <a:lnTo>
                    <a:pt x="6421" y="4369"/>
                  </a:lnTo>
                  <a:lnTo>
                    <a:pt x="6463" y="4173"/>
                  </a:lnTo>
                  <a:lnTo>
                    <a:pt x="6447" y="4156"/>
                  </a:lnTo>
                  <a:lnTo>
                    <a:pt x="6427" y="4130"/>
                  </a:lnTo>
                  <a:lnTo>
                    <a:pt x="6411" y="4102"/>
                  </a:lnTo>
                  <a:lnTo>
                    <a:pt x="6399" y="4072"/>
                  </a:lnTo>
                  <a:lnTo>
                    <a:pt x="6390" y="4040"/>
                  </a:lnTo>
                  <a:lnTo>
                    <a:pt x="6386" y="4007"/>
                  </a:lnTo>
                  <a:lnTo>
                    <a:pt x="6387" y="3975"/>
                  </a:lnTo>
                  <a:lnTo>
                    <a:pt x="6391" y="3942"/>
                  </a:lnTo>
                  <a:lnTo>
                    <a:pt x="6400" y="3911"/>
                  </a:lnTo>
                  <a:lnTo>
                    <a:pt x="6413" y="3881"/>
                  </a:lnTo>
                  <a:lnTo>
                    <a:pt x="6429" y="3853"/>
                  </a:lnTo>
                  <a:lnTo>
                    <a:pt x="6449" y="3827"/>
                  </a:lnTo>
                  <a:lnTo>
                    <a:pt x="6473" y="3804"/>
                  </a:lnTo>
                  <a:lnTo>
                    <a:pt x="6499" y="3784"/>
                  </a:lnTo>
                  <a:lnTo>
                    <a:pt x="6505" y="3780"/>
                  </a:lnTo>
                  <a:lnTo>
                    <a:pt x="6512" y="3611"/>
                  </a:lnTo>
                  <a:lnTo>
                    <a:pt x="6512" y="1600"/>
                  </a:lnTo>
                  <a:lnTo>
                    <a:pt x="3488" y="1600"/>
                  </a:lnTo>
                  <a:lnTo>
                    <a:pt x="3488" y="3611"/>
                  </a:lnTo>
                  <a:lnTo>
                    <a:pt x="3495" y="3780"/>
                  </a:lnTo>
                  <a:lnTo>
                    <a:pt x="3501" y="3784"/>
                  </a:lnTo>
                  <a:lnTo>
                    <a:pt x="3527" y="3804"/>
                  </a:lnTo>
                  <a:lnTo>
                    <a:pt x="3551" y="3827"/>
                  </a:lnTo>
                  <a:lnTo>
                    <a:pt x="3571" y="3853"/>
                  </a:lnTo>
                  <a:lnTo>
                    <a:pt x="3587" y="3881"/>
                  </a:lnTo>
                  <a:lnTo>
                    <a:pt x="3600" y="3911"/>
                  </a:lnTo>
                  <a:lnTo>
                    <a:pt x="3609" y="3942"/>
                  </a:lnTo>
                  <a:lnTo>
                    <a:pt x="3613" y="3975"/>
                  </a:lnTo>
                  <a:lnTo>
                    <a:pt x="3614" y="4007"/>
                  </a:lnTo>
                  <a:lnTo>
                    <a:pt x="3610" y="4040"/>
                  </a:lnTo>
                  <a:lnTo>
                    <a:pt x="3601" y="4072"/>
                  </a:lnTo>
                  <a:lnTo>
                    <a:pt x="3589" y="4102"/>
                  </a:lnTo>
                  <a:lnTo>
                    <a:pt x="3573" y="4130"/>
                  </a:lnTo>
                  <a:close/>
                  <a:moveTo>
                    <a:pt x="5000" y="7390"/>
                  </a:moveTo>
                  <a:lnTo>
                    <a:pt x="4425" y="7390"/>
                  </a:lnTo>
                  <a:lnTo>
                    <a:pt x="4088" y="8400"/>
                  </a:lnTo>
                  <a:lnTo>
                    <a:pt x="5912" y="8400"/>
                  </a:lnTo>
                  <a:lnTo>
                    <a:pt x="5575" y="7390"/>
                  </a:lnTo>
                  <a:lnTo>
                    <a:pt x="5000" y="7390"/>
                  </a:lnTo>
                  <a:close/>
                  <a:moveTo>
                    <a:pt x="2831" y="3517"/>
                  </a:moveTo>
                  <a:lnTo>
                    <a:pt x="2977" y="3622"/>
                  </a:lnTo>
                  <a:lnTo>
                    <a:pt x="2988" y="3627"/>
                  </a:lnTo>
                  <a:lnTo>
                    <a:pt x="2988" y="3626"/>
                  </a:lnTo>
                  <a:lnTo>
                    <a:pt x="2988" y="3616"/>
                  </a:lnTo>
                  <a:lnTo>
                    <a:pt x="2988" y="2273"/>
                  </a:lnTo>
                  <a:lnTo>
                    <a:pt x="2892" y="2308"/>
                  </a:lnTo>
                  <a:lnTo>
                    <a:pt x="2771" y="2391"/>
                  </a:lnTo>
                  <a:lnTo>
                    <a:pt x="2678" y="2498"/>
                  </a:lnTo>
                  <a:lnTo>
                    <a:pt x="2611" y="2627"/>
                  </a:lnTo>
                  <a:lnTo>
                    <a:pt x="2571" y="2773"/>
                  </a:lnTo>
                  <a:lnTo>
                    <a:pt x="2561" y="2931"/>
                  </a:lnTo>
                  <a:lnTo>
                    <a:pt x="2581" y="3091"/>
                  </a:lnTo>
                  <a:lnTo>
                    <a:pt x="2633" y="3247"/>
                  </a:lnTo>
                  <a:lnTo>
                    <a:pt x="2716" y="3391"/>
                  </a:lnTo>
                  <a:lnTo>
                    <a:pt x="2831" y="3517"/>
                  </a:lnTo>
                  <a:close/>
                </a:path>
              </a:pathLst>
            </a:custGeom>
            <a:solidFill>
              <a:srgbClr val="0B1E2D"/>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245" name="Google Shape;245;p9"/>
          <p:cNvSpPr txBox="1"/>
          <p:nvPr/>
        </p:nvSpPr>
        <p:spPr>
          <a:xfrm>
            <a:off x="363176" y="3591047"/>
            <a:ext cx="2599943" cy="937741"/>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400">
                <a:solidFill>
                  <a:schemeClr val="dk1"/>
                </a:solidFill>
                <a:latin typeface="Arial"/>
                <a:ea typeface="Arial"/>
                <a:cs typeface="Arial"/>
                <a:sym typeface="Arial"/>
              </a:rPr>
              <a:t>Scaling 10+ use cases with measurable EBIT impact and a clear operating model.</a:t>
            </a:r>
            <a:endParaRPr sz="1400">
              <a:solidFill>
                <a:schemeClr val="dk1"/>
              </a:solidFill>
              <a:latin typeface="Arial"/>
              <a:ea typeface="Arial"/>
              <a:cs typeface="Arial"/>
              <a:sym typeface="Arial"/>
            </a:endParaRPr>
          </a:p>
        </p:txBody>
      </p:sp>
      <p:sp>
        <p:nvSpPr>
          <p:cNvPr id="246" name="Google Shape;246;p9"/>
          <p:cNvSpPr txBox="1"/>
          <p:nvPr/>
        </p:nvSpPr>
        <p:spPr>
          <a:xfrm>
            <a:off x="363176" y="3047229"/>
            <a:ext cx="2599943" cy="543818"/>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3200">
                <a:solidFill>
                  <a:schemeClr val="dk2"/>
                </a:solidFill>
                <a:latin typeface="Georgia"/>
                <a:ea typeface="Georgia"/>
                <a:cs typeface="Georgia"/>
                <a:sym typeface="Georgia"/>
              </a:rPr>
              <a:t>3.7x</a:t>
            </a:r>
            <a:endParaRPr b="1" sz="3200">
              <a:solidFill>
                <a:schemeClr val="dk2"/>
              </a:solidFill>
              <a:latin typeface="Georgia"/>
              <a:ea typeface="Georgia"/>
              <a:cs typeface="Georgia"/>
              <a:sym typeface="Georgia"/>
            </a:endParaRPr>
          </a:p>
        </p:txBody>
      </p:sp>
      <p:sp>
        <p:nvSpPr>
          <p:cNvPr id="247" name="Google Shape;247;p9"/>
          <p:cNvSpPr txBox="1"/>
          <p:nvPr/>
        </p:nvSpPr>
        <p:spPr>
          <a:xfrm>
            <a:off x="3188409" y="3591047"/>
            <a:ext cx="2599943" cy="937741"/>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400">
                <a:solidFill>
                  <a:schemeClr val="dk1"/>
                </a:solidFill>
                <a:latin typeface="Arial"/>
                <a:ea typeface="Arial"/>
                <a:cs typeface="Arial"/>
                <a:sym typeface="Arial"/>
              </a:rPr>
              <a:t>Reinvest gains to compound advantage across the value chain.</a:t>
            </a:r>
            <a:endParaRPr sz="1400">
              <a:solidFill>
                <a:schemeClr val="dk1"/>
              </a:solidFill>
              <a:latin typeface="Arial"/>
              <a:ea typeface="Arial"/>
              <a:cs typeface="Arial"/>
              <a:sym typeface="Arial"/>
            </a:endParaRPr>
          </a:p>
        </p:txBody>
      </p:sp>
      <p:sp>
        <p:nvSpPr>
          <p:cNvPr id="248" name="Google Shape;248;p9"/>
          <p:cNvSpPr txBox="1"/>
          <p:nvPr/>
        </p:nvSpPr>
        <p:spPr>
          <a:xfrm>
            <a:off x="3188409" y="3047229"/>
            <a:ext cx="2599943" cy="543818"/>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3200">
                <a:solidFill>
                  <a:schemeClr val="dk2"/>
                </a:solidFill>
                <a:latin typeface="Georgia"/>
                <a:ea typeface="Georgia"/>
                <a:cs typeface="Georgia"/>
                <a:sym typeface="Georgia"/>
              </a:rPr>
              <a:t>15%</a:t>
            </a:r>
            <a:endParaRPr b="1" sz="3200">
              <a:solidFill>
                <a:schemeClr val="dk2"/>
              </a:solidFill>
              <a:latin typeface="Georgia"/>
              <a:ea typeface="Georgia"/>
              <a:cs typeface="Georgia"/>
              <a:sym typeface="Georgia"/>
            </a:endParaRPr>
          </a:p>
        </p:txBody>
      </p:sp>
      <p:sp>
        <p:nvSpPr>
          <p:cNvPr id="249" name="Google Shape;249;p9"/>
          <p:cNvSpPr/>
          <p:nvPr/>
        </p:nvSpPr>
        <p:spPr>
          <a:xfrm>
            <a:off x="351601" y="4869050"/>
            <a:ext cx="5401017" cy="976386"/>
          </a:xfrm>
          <a:prstGeom prst="rect">
            <a:avLst/>
          </a:prstGeom>
          <a:solidFill>
            <a:srgbClr val="4599D4"/>
          </a:solidFill>
          <a:ln>
            <a:noFill/>
          </a:ln>
        </p:spPr>
        <p:txBody>
          <a:bodyPr anchorCtr="0" anchor="ctr" bIns="45700" lIns="91425" spcFirstLastPara="1" rIns="91425" wrap="square" tIns="45700">
            <a:normAutofit/>
          </a:bodyPr>
          <a:lstStyle/>
          <a:p>
            <a:pPr indent="0" lvl="0" marL="0" marR="0" rtl="0" algn="ctr">
              <a:spcBef>
                <a:spcPts val="0"/>
              </a:spcBef>
              <a:spcAft>
                <a:spcPts val="0"/>
              </a:spcAft>
              <a:buNone/>
            </a:pPr>
            <a:r>
              <a:rPr lang="en-US" sz="1600">
                <a:solidFill>
                  <a:schemeClr val="lt1"/>
                </a:solidFill>
                <a:latin typeface="Arial"/>
                <a:ea typeface="Arial"/>
                <a:cs typeface="Arial"/>
                <a:sym typeface="Arial"/>
              </a:rPr>
              <a:t>Leaders pull further ahead each quarter as data and learning loops mature into durable advantage.</a:t>
            </a:r>
            <a:endParaRPr sz="1600">
              <a:solidFill>
                <a:schemeClr val="lt1"/>
              </a:solidFill>
              <a:latin typeface="Arial"/>
              <a:ea typeface="Arial"/>
              <a:cs typeface="Arial"/>
              <a:sym typeface="Arial"/>
            </a:endParaRPr>
          </a:p>
        </p:txBody>
      </p:sp>
      <p:sp>
        <p:nvSpPr>
          <p:cNvPr id="250" name="Google Shape;250;p9"/>
          <p:cNvSpPr txBox="1"/>
          <p:nvPr/>
        </p:nvSpPr>
        <p:spPr>
          <a:xfrm>
            <a:off x="6865534" y="1500757"/>
            <a:ext cx="4781354" cy="418966"/>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1800">
                <a:solidFill>
                  <a:schemeClr val="lt1"/>
                </a:solidFill>
                <a:latin typeface="Georgia"/>
                <a:ea typeface="Georgia"/>
                <a:cs typeface="Georgia"/>
                <a:sym typeface="Georgia"/>
              </a:rPr>
              <a:t>Fast Followers</a:t>
            </a:r>
            <a:endParaRPr b="1" sz="1800">
              <a:solidFill>
                <a:schemeClr val="lt1"/>
              </a:solidFill>
              <a:latin typeface="Georgia"/>
              <a:ea typeface="Georgia"/>
              <a:cs typeface="Georgia"/>
              <a:sym typeface="Georgia"/>
            </a:endParaRPr>
          </a:p>
        </p:txBody>
      </p:sp>
      <p:sp>
        <p:nvSpPr>
          <p:cNvPr id="251" name="Google Shape;251;p9"/>
          <p:cNvSpPr txBox="1"/>
          <p:nvPr/>
        </p:nvSpPr>
        <p:spPr>
          <a:xfrm>
            <a:off x="6415225" y="2094826"/>
            <a:ext cx="5425176" cy="717820"/>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400">
                <a:solidFill>
                  <a:schemeClr val="lt1"/>
                </a:solidFill>
                <a:latin typeface="Arial"/>
                <a:ea typeface="Arial"/>
                <a:cs typeface="Arial"/>
                <a:sym typeface="Arial"/>
              </a:rPr>
              <a:t>Selective bets in a few functions with growing but uneven traction and pockets of real impact.</a:t>
            </a:r>
            <a:endParaRPr sz="1400">
              <a:solidFill>
                <a:schemeClr val="lt1"/>
              </a:solidFill>
              <a:latin typeface="Arial"/>
              <a:ea typeface="Arial"/>
              <a:cs typeface="Arial"/>
              <a:sym typeface="Arial"/>
            </a:endParaRPr>
          </a:p>
        </p:txBody>
      </p:sp>
      <p:cxnSp>
        <p:nvCxnSpPr>
          <p:cNvPr id="252" name="Google Shape;252;p9"/>
          <p:cNvCxnSpPr/>
          <p:nvPr/>
        </p:nvCxnSpPr>
        <p:spPr>
          <a:xfrm>
            <a:off x="6403650" y="1954448"/>
            <a:ext cx="5425176" cy="0"/>
          </a:xfrm>
          <a:prstGeom prst="straightConnector1">
            <a:avLst/>
          </a:prstGeom>
          <a:noFill/>
          <a:ln cap="flat" cmpd="sng" w="9525">
            <a:solidFill>
              <a:schemeClr val="lt1"/>
            </a:solidFill>
            <a:prstDash val="solid"/>
            <a:miter lim="8000"/>
            <a:headEnd len="sm" w="sm" type="none"/>
            <a:tailEnd len="sm" w="sm" type="none"/>
          </a:ln>
        </p:spPr>
      </p:cxnSp>
      <p:grpSp>
        <p:nvGrpSpPr>
          <p:cNvPr id="253" name="Google Shape;253;p9"/>
          <p:cNvGrpSpPr/>
          <p:nvPr/>
        </p:nvGrpSpPr>
        <p:grpSpPr>
          <a:xfrm>
            <a:off x="6415225" y="1499085"/>
            <a:ext cx="422311" cy="422311"/>
            <a:chOff x="9627603" y="3230880"/>
            <a:chExt cx="914400" cy="914400"/>
          </a:xfrm>
        </p:grpSpPr>
        <p:sp>
          <p:nvSpPr>
            <p:cNvPr id="254" name="Google Shape;254;p9"/>
            <p:cNvSpPr/>
            <p:nvPr/>
          </p:nvSpPr>
          <p:spPr>
            <a:xfrm>
              <a:off x="9627603" y="3230880"/>
              <a:ext cx="914400" cy="914400"/>
            </a:xfrm>
            <a:custGeom>
              <a:rect b="b" l="l" r="r" t="t"/>
              <a:pathLst>
                <a:path extrusionOk="0" h="10000" w="10000">
                  <a:moveTo>
                    <a:pt x="6975" y="7901"/>
                  </a:moveTo>
                  <a:lnTo>
                    <a:pt x="3025" y="7901"/>
                  </a:lnTo>
                  <a:lnTo>
                    <a:pt x="3083" y="7508"/>
                  </a:lnTo>
                  <a:lnTo>
                    <a:pt x="3244" y="7175"/>
                  </a:lnTo>
                  <a:lnTo>
                    <a:pt x="3491" y="6903"/>
                  </a:lnTo>
                  <a:lnTo>
                    <a:pt x="3808" y="6692"/>
                  </a:lnTo>
                  <a:lnTo>
                    <a:pt x="4177" y="6541"/>
                  </a:lnTo>
                  <a:lnTo>
                    <a:pt x="4580" y="6450"/>
                  </a:lnTo>
                  <a:lnTo>
                    <a:pt x="5000" y="6420"/>
                  </a:lnTo>
                  <a:lnTo>
                    <a:pt x="5420" y="6450"/>
                  </a:lnTo>
                  <a:lnTo>
                    <a:pt x="5823" y="6541"/>
                  </a:lnTo>
                  <a:lnTo>
                    <a:pt x="6192" y="6692"/>
                  </a:lnTo>
                  <a:lnTo>
                    <a:pt x="6509" y="6903"/>
                  </a:lnTo>
                  <a:lnTo>
                    <a:pt x="6756" y="7175"/>
                  </a:lnTo>
                  <a:lnTo>
                    <a:pt x="6917" y="7508"/>
                  </a:lnTo>
                  <a:lnTo>
                    <a:pt x="6975" y="7901"/>
                  </a:lnTo>
                  <a:close/>
                  <a:moveTo>
                    <a:pt x="6110" y="3168"/>
                  </a:moveTo>
                  <a:lnTo>
                    <a:pt x="6111" y="3210"/>
                  </a:lnTo>
                  <a:lnTo>
                    <a:pt x="6110" y="3252"/>
                  </a:lnTo>
                  <a:lnTo>
                    <a:pt x="6108" y="3293"/>
                  </a:lnTo>
                  <a:lnTo>
                    <a:pt x="6104" y="3335"/>
                  </a:lnTo>
                  <a:lnTo>
                    <a:pt x="6099" y="3376"/>
                  </a:lnTo>
                  <a:lnTo>
                    <a:pt x="6092" y="3417"/>
                  </a:lnTo>
                  <a:lnTo>
                    <a:pt x="6083" y="3457"/>
                  </a:lnTo>
                  <a:lnTo>
                    <a:pt x="6073" y="3498"/>
                  </a:lnTo>
                  <a:lnTo>
                    <a:pt x="6062" y="3538"/>
                  </a:lnTo>
                  <a:lnTo>
                    <a:pt x="6049" y="3577"/>
                  </a:lnTo>
                  <a:lnTo>
                    <a:pt x="6034" y="3616"/>
                  </a:lnTo>
                  <a:lnTo>
                    <a:pt x="6018" y="3654"/>
                  </a:lnTo>
                  <a:lnTo>
                    <a:pt x="6001" y="3692"/>
                  </a:lnTo>
                  <a:lnTo>
                    <a:pt x="5982" y="3729"/>
                  </a:lnTo>
                  <a:lnTo>
                    <a:pt x="5962" y="3766"/>
                  </a:lnTo>
                  <a:lnTo>
                    <a:pt x="5941" y="3802"/>
                  </a:lnTo>
                  <a:lnTo>
                    <a:pt x="5918" y="3836"/>
                  </a:lnTo>
                  <a:lnTo>
                    <a:pt x="5894" y="3870"/>
                  </a:lnTo>
                  <a:lnTo>
                    <a:pt x="5868" y="3903"/>
                  </a:lnTo>
                  <a:lnTo>
                    <a:pt x="5842" y="3935"/>
                  </a:lnTo>
                  <a:lnTo>
                    <a:pt x="5814" y="3966"/>
                  </a:lnTo>
                  <a:lnTo>
                    <a:pt x="5786" y="3996"/>
                  </a:lnTo>
                  <a:lnTo>
                    <a:pt x="5756" y="4024"/>
                  </a:lnTo>
                  <a:lnTo>
                    <a:pt x="5725" y="4052"/>
                  </a:lnTo>
                  <a:lnTo>
                    <a:pt x="5693" y="4078"/>
                  </a:lnTo>
                  <a:lnTo>
                    <a:pt x="5660" y="4104"/>
                  </a:lnTo>
                  <a:lnTo>
                    <a:pt x="5626" y="4128"/>
                  </a:lnTo>
                  <a:lnTo>
                    <a:pt x="5591" y="4151"/>
                  </a:lnTo>
                  <a:lnTo>
                    <a:pt x="5555" y="4172"/>
                  </a:lnTo>
                  <a:lnTo>
                    <a:pt x="5519" y="4192"/>
                  </a:lnTo>
                  <a:lnTo>
                    <a:pt x="5482" y="4211"/>
                  </a:lnTo>
                  <a:lnTo>
                    <a:pt x="5444" y="4228"/>
                  </a:lnTo>
                  <a:lnTo>
                    <a:pt x="5406" y="4244"/>
                  </a:lnTo>
                  <a:lnTo>
                    <a:pt x="5367" y="4259"/>
                  </a:lnTo>
                  <a:lnTo>
                    <a:pt x="5327" y="4272"/>
                  </a:lnTo>
                  <a:lnTo>
                    <a:pt x="5288" y="4283"/>
                  </a:lnTo>
                  <a:lnTo>
                    <a:pt x="5247" y="4293"/>
                  </a:lnTo>
                  <a:lnTo>
                    <a:pt x="5207" y="4302"/>
                  </a:lnTo>
                  <a:lnTo>
                    <a:pt x="5166" y="4309"/>
                  </a:lnTo>
                  <a:lnTo>
                    <a:pt x="5125" y="4314"/>
                  </a:lnTo>
                  <a:lnTo>
                    <a:pt x="5083" y="4318"/>
                  </a:lnTo>
                  <a:lnTo>
                    <a:pt x="5042" y="4320"/>
                  </a:lnTo>
                  <a:lnTo>
                    <a:pt x="5000" y="4321"/>
                  </a:lnTo>
                  <a:lnTo>
                    <a:pt x="4958" y="4320"/>
                  </a:lnTo>
                  <a:lnTo>
                    <a:pt x="4917" y="4318"/>
                  </a:lnTo>
                  <a:lnTo>
                    <a:pt x="4875" y="4314"/>
                  </a:lnTo>
                  <a:lnTo>
                    <a:pt x="4834" y="4309"/>
                  </a:lnTo>
                  <a:lnTo>
                    <a:pt x="4793" y="4302"/>
                  </a:lnTo>
                  <a:lnTo>
                    <a:pt x="4753" y="4293"/>
                  </a:lnTo>
                  <a:lnTo>
                    <a:pt x="4712" y="4283"/>
                  </a:lnTo>
                  <a:lnTo>
                    <a:pt x="4673" y="4272"/>
                  </a:lnTo>
                  <a:lnTo>
                    <a:pt x="4633" y="4259"/>
                  </a:lnTo>
                  <a:lnTo>
                    <a:pt x="4594" y="4244"/>
                  </a:lnTo>
                  <a:lnTo>
                    <a:pt x="4556" y="4228"/>
                  </a:lnTo>
                  <a:lnTo>
                    <a:pt x="4518" y="4211"/>
                  </a:lnTo>
                  <a:lnTo>
                    <a:pt x="4481" y="4192"/>
                  </a:lnTo>
                  <a:lnTo>
                    <a:pt x="4445" y="4172"/>
                  </a:lnTo>
                  <a:lnTo>
                    <a:pt x="4409" y="4151"/>
                  </a:lnTo>
                  <a:lnTo>
                    <a:pt x="4374" y="4128"/>
                  </a:lnTo>
                  <a:lnTo>
                    <a:pt x="4340" y="4104"/>
                  </a:lnTo>
                  <a:lnTo>
                    <a:pt x="4307" y="4078"/>
                  </a:lnTo>
                  <a:lnTo>
                    <a:pt x="4275" y="4052"/>
                  </a:lnTo>
                  <a:lnTo>
                    <a:pt x="4244" y="4024"/>
                  </a:lnTo>
                  <a:lnTo>
                    <a:pt x="4214" y="3996"/>
                  </a:lnTo>
                  <a:lnTo>
                    <a:pt x="4186" y="3966"/>
                  </a:lnTo>
                  <a:lnTo>
                    <a:pt x="4158" y="3935"/>
                  </a:lnTo>
                  <a:lnTo>
                    <a:pt x="4132" y="3903"/>
                  </a:lnTo>
                  <a:lnTo>
                    <a:pt x="4106" y="3870"/>
                  </a:lnTo>
                  <a:lnTo>
                    <a:pt x="4082" y="3836"/>
                  </a:lnTo>
                  <a:lnTo>
                    <a:pt x="4059" y="3802"/>
                  </a:lnTo>
                  <a:lnTo>
                    <a:pt x="4038" y="3766"/>
                  </a:lnTo>
                  <a:lnTo>
                    <a:pt x="4018" y="3729"/>
                  </a:lnTo>
                  <a:lnTo>
                    <a:pt x="3999" y="3692"/>
                  </a:lnTo>
                  <a:lnTo>
                    <a:pt x="3982" y="3654"/>
                  </a:lnTo>
                  <a:lnTo>
                    <a:pt x="3966" y="3616"/>
                  </a:lnTo>
                  <a:lnTo>
                    <a:pt x="3951" y="3577"/>
                  </a:lnTo>
                  <a:lnTo>
                    <a:pt x="3938" y="3538"/>
                  </a:lnTo>
                  <a:lnTo>
                    <a:pt x="3927" y="3498"/>
                  </a:lnTo>
                  <a:lnTo>
                    <a:pt x="3917" y="3457"/>
                  </a:lnTo>
                  <a:lnTo>
                    <a:pt x="3908" y="3417"/>
                  </a:lnTo>
                  <a:lnTo>
                    <a:pt x="3901" y="3376"/>
                  </a:lnTo>
                  <a:lnTo>
                    <a:pt x="3896" y="3335"/>
                  </a:lnTo>
                  <a:lnTo>
                    <a:pt x="3892" y="3293"/>
                  </a:lnTo>
                  <a:lnTo>
                    <a:pt x="3890" y="3252"/>
                  </a:lnTo>
                  <a:lnTo>
                    <a:pt x="3889" y="3210"/>
                  </a:lnTo>
                  <a:lnTo>
                    <a:pt x="3890" y="3168"/>
                  </a:lnTo>
                  <a:lnTo>
                    <a:pt x="3892" y="3127"/>
                  </a:lnTo>
                  <a:lnTo>
                    <a:pt x="3896" y="3085"/>
                  </a:lnTo>
                  <a:lnTo>
                    <a:pt x="3901" y="3044"/>
                  </a:lnTo>
                  <a:lnTo>
                    <a:pt x="3908" y="3003"/>
                  </a:lnTo>
                  <a:lnTo>
                    <a:pt x="3917" y="2963"/>
                  </a:lnTo>
                  <a:lnTo>
                    <a:pt x="3927" y="2923"/>
                  </a:lnTo>
                  <a:lnTo>
                    <a:pt x="3938" y="2883"/>
                  </a:lnTo>
                  <a:lnTo>
                    <a:pt x="3951" y="2844"/>
                  </a:lnTo>
                  <a:lnTo>
                    <a:pt x="3966" y="2805"/>
                  </a:lnTo>
                  <a:lnTo>
                    <a:pt x="3982" y="2766"/>
                  </a:lnTo>
                  <a:lnTo>
                    <a:pt x="3999" y="2729"/>
                  </a:lnTo>
                  <a:lnTo>
                    <a:pt x="4018" y="2692"/>
                  </a:lnTo>
                  <a:lnTo>
                    <a:pt x="4038" y="2655"/>
                  </a:lnTo>
                  <a:lnTo>
                    <a:pt x="4059" y="2619"/>
                  </a:lnTo>
                  <a:lnTo>
                    <a:pt x="4082" y="2584"/>
                  </a:lnTo>
                  <a:lnTo>
                    <a:pt x="4106" y="2550"/>
                  </a:lnTo>
                  <a:lnTo>
                    <a:pt x="4132" y="2518"/>
                  </a:lnTo>
                  <a:lnTo>
                    <a:pt x="4158" y="2486"/>
                  </a:lnTo>
                  <a:lnTo>
                    <a:pt x="4186" y="2455"/>
                  </a:lnTo>
                  <a:lnTo>
                    <a:pt x="4214" y="2425"/>
                  </a:lnTo>
                  <a:lnTo>
                    <a:pt x="4244" y="2396"/>
                  </a:lnTo>
                  <a:lnTo>
                    <a:pt x="4275" y="2368"/>
                  </a:lnTo>
                  <a:lnTo>
                    <a:pt x="4307" y="2342"/>
                  </a:lnTo>
                  <a:lnTo>
                    <a:pt x="4340" y="2317"/>
                  </a:lnTo>
                  <a:lnTo>
                    <a:pt x="4374" y="2293"/>
                  </a:lnTo>
                  <a:lnTo>
                    <a:pt x="4409" y="2270"/>
                  </a:lnTo>
                  <a:lnTo>
                    <a:pt x="4445" y="2248"/>
                  </a:lnTo>
                  <a:lnTo>
                    <a:pt x="4481" y="2228"/>
                  </a:lnTo>
                  <a:lnTo>
                    <a:pt x="4518" y="2209"/>
                  </a:lnTo>
                  <a:lnTo>
                    <a:pt x="4556" y="2192"/>
                  </a:lnTo>
                  <a:lnTo>
                    <a:pt x="4594" y="2176"/>
                  </a:lnTo>
                  <a:lnTo>
                    <a:pt x="4633" y="2162"/>
                  </a:lnTo>
                  <a:lnTo>
                    <a:pt x="4673" y="2149"/>
                  </a:lnTo>
                  <a:lnTo>
                    <a:pt x="4712" y="2137"/>
                  </a:lnTo>
                  <a:lnTo>
                    <a:pt x="4753" y="2127"/>
                  </a:lnTo>
                  <a:lnTo>
                    <a:pt x="4793" y="2119"/>
                  </a:lnTo>
                  <a:lnTo>
                    <a:pt x="4834" y="2112"/>
                  </a:lnTo>
                  <a:lnTo>
                    <a:pt x="4875" y="2106"/>
                  </a:lnTo>
                  <a:lnTo>
                    <a:pt x="4917" y="2102"/>
                  </a:lnTo>
                  <a:lnTo>
                    <a:pt x="4958" y="2100"/>
                  </a:lnTo>
                  <a:lnTo>
                    <a:pt x="5000" y="2099"/>
                  </a:lnTo>
                  <a:lnTo>
                    <a:pt x="5042" y="2100"/>
                  </a:lnTo>
                  <a:lnTo>
                    <a:pt x="5083" y="2102"/>
                  </a:lnTo>
                  <a:lnTo>
                    <a:pt x="5125" y="2106"/>
                  </a:lnTo>
                  <a:lnTo>
                    <a:pt x="5166" y="2112"/>
                  </a:lnTo>
                  <a:lnTo>
                    <a:pt x="5207" y="2119"/>
                  </a:lnTo>
                  <a:lnTo>
                    <a:pt x="5247" y="2127"/>
                  </a:lnTo>
                  <a:lnTo>
                    <a:pt x="5288" y="2137"/>
                  </a:lnTo>
                  <a:lnTo>
                    <a:pt x="5327" y="2149"/>
                  </a:lnTo>
                  <a:lnTo>
                    <a:pt x="5367" y="2162"/>
                  </a:lnTo>
                  <a:lnTo>
                    <a:pt x="5406" y="2176"/>
                  </a:lnTo>
                  <a:lnTo>
                    <a:pt x="5444" y="2192"/>
                  </a:lnTo>
                  <a:lnTo>
                    <a:pt x="5482" y="2209"/>
                  </a:lnTo>
                  <a:lnTo>
                    <a:pt x="5519" y="2228"/>
                  </a:lnTo>
                  <a:lnTo>
                    <a:pt x="5555" y="2248"/>
                  </a:lnTo>
                  <a:lnTo>
                    <a:pt x="5591" y="2270"/>
                  </a:lnTo>
                  <a:lnTo>
                    <a:pt x="5626" y="2293"/>
                  </a:lnTo>
                  <a:lnTo>
                    <a:pt x="5660" y="2317"/>
                  </a:lnTo>
                  <a:lnTo>
                    <a:pt x="5693" y="2342"/>
                  </a:lnTo>
                  <a:lnTo>
                    <a:pt x="5725" y="2368"/>
                  </a:lnTo>
                  <a:lnTo>
                    <a:pt x="5756" y="2396"/>
                  </a:lnTo>
                  <a:lnTo>
                    <a:pt x="5786" y="2425"/>
                  </a:lnTo>
                  <a:lnTo>
                    <a:pt x="5814" y="2455"/>
                  </a:lnTo>
                  <a:lnTo>
                    <a:pt x="5842" y="2486"/>
                  </a:lnTo>
                  <a:lnTo>
                    <a:pt x="5868" y="2518"/>
                  </a:lnTo>
                  <a:lnTo>
                    <a:pt x="5894" y="2550"/>
                  </a:lnTo>
                  <a:lnTo>
                    <a:pt x="5918" y="2584"/>
                  </a:lnTo>
                  <a:lnTo>
                    <a:pt x="5941" y="2619"/>
                  </a:lnTo>
                  <a:lnTo>
                    <a:pt x="5962" y="2655"/>
                  </a:lnTo>
                  <a:lnTo>
                    <a:pt x="5982" y="2692"/>
                  </a:lnTo>
                  <a:lnTo>
                    <a:pt x="6001" y="2729"/>
                  </a:lnTo>
                  <a:lnTo>
                    <a:pt x="6018" y="2766"/>
                  </a:lnTo>
                  <a:lnTo>
                    <a:pt x="6034" y="2805"/>
                  </a:lnTo>
                  <a:lnTo>
                    <a:pt x="6049" y="2844"/>
                  </a:lnTo>
                  <a:lnTo>
                    <a:pt x="6062" y="2883"/>
                  </a:lnTo>
                  <a:lnTo>
                    <a:pt x="6073" y="2923"/>
                  </a:lnTo>
                  <a:lnTo>
                    <a:pt x="6083" y="2963"/>
                  </a:lnTo>
                  <a:lnTo>
                    <a:pt x="6092" y="3003"/>
                  </a:lnTo>
                  <a:lnTo>
                    <a:pt x="6099" y="3044"/>
                  </a:lnTo>
                  <a:lnTo>
                    <a:pt x="6104" y="3085"/>
                  </a:lnTo>
                  <a:lnTo>
                    <a:pt x="6108" y="3127"/>
                  </a:lnTo>
                  <a:lnTo>
                    <a:pt x="6110" y="3168"/>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255" name="Google Shape;255;p9"/>
            <p:cNvSpPr/>
            <p:nvPr/>
          </p:nvSpPr>
          <p:spPr>
            <a:xfrm>
              <a:off x="9627603" y="3230880"/>
              <a:ext cx="914400" cy="914400"/>
            </a:xfrm>
            <a:custGeom>
              <a:rect b="b" l="l" r="r" t="t"/>
              <a:pathLst>
                <a:path extrusionOk="0" h="10000" w="10000">
                  <a:moveTo>
                    <a:pt x="1564" y="7097"/>
                  </a:moveTo>
                  <a:lnTo>
                    <a:pt x="1423" y="7252"/>
                  </a:lnTo>
                  <a:lnTo>
                    <a:pt x="1335" y="7434"/>
                  </a:lnTo>
                  <a:lnTo>
                    <a:pt x="1297" y="7690"/>
                  </a:lnTo>
                  <a:lnTo>
                    <a:pt x="1291" y="7722"/>
                  </a:lnTo>
                  <a:lnTo>
                    <a:pt x="1280" y="7753"/>
                  </a:lnTo>
                  <a:lnTo>
                    <a:pt x="1265" y="7782"/>
                  </a:lnTo>
                  <a:lnTo>
                    <a:pt x="1246" y="7809"/>
                  </a:lnTo>
                  <a:lnTo>
                    <a:pt x="1224" y="7833"/>
                  </a:lnTo>
                  <a:lnTo>
                    <a:pt x="1199" y="7855"/>
                  </a:lnTo>
                  <a:lnTo>
                    <a:pt x="1172" y="7872"/>
                  </a:lnTo>
                  <a:lnTo>
                    <a:pt x="1142" y="7886"/>
                  </a:lnTo>
                  <a:lnTo>
                    <a:pt x="1111" y="7896"/>
                  </a:lnTo>
                  <a:lnTo>
                    <a:pt x="1079" y="7902"/>
                  </a:lnTo>
                  <a:lnTo>
                    <a:pt x="1046" y="7904"/>
                  </a:lnTo>
                  <a:lnTo>
                    <a:pt x="1014" y="7901"/>
                  </a:lnTo>
                  <a:lnTo>
                    <a:pt x="982" y="7895"/>
                  </a:lnTo>
                  <a:lnTo>
                    <a:pt x="951" y="7884"/>
                  </a:lnTo>
                  <a:lnTo>
                    <a:pt x="922" y="7869"/>
                  </a:lnTo>
                  <a:lnTo>
                    <a:pt x="895" y="7850"/>
                  </a:lnTo>
                  <a:lnTo>
                    <a:pt x="871" y="7828"/>
                  </a:lnTo>
                  <a:lnTo>
                    <a:pt x="849" y="7803"/>
                  </a:lnTo>
                  <a:lnTo>
                    <a:pt x="832" y="7776"/>
                  </a:lnTo>
                  <a:lnTo>
                    <a:pt x="818" y="7746"/>
                  </a:lnTo>
                  <a:lnTo>
                    <a:pt x="808" y="7715"/>
                  </a:lnTo>
                  <a:lnTo>
                    <a:pt x="802" y="7683"/>
                  </a:lnTo>
                  <a:lnTo>
                    <a:pt x="800" y="7650"/>
                  </a:lnTo>
                  <a:lnTo>
                    <a:pt x="803" y="7618"/>
                  </a:lnTo>
                  <a:lnTo>
                    <a:pt x="846" y="7323"/>
                  </a:lnTo>
                  <a:lnTo>
                    <a:pt x="854" y="7286"/>
                  </a:lnTo>
                  <a:lnTo>
                    <a:pt x="868" y="7250"/>
                  </a:lnTo>
                  <a:lnTo>
                    <a:pt x="989" y="7001"/>
                  </a:lnTo>
                  <a:lnTo>
                    <a:pt x="1007" y="6970"/>
                  </a:lnTo>
                  <a:lnTo>
                    <a:pt x="1029" y="6942"/>
                  </a:lnTo>
                  <a:lnTo>
                    <a:pt x="1215" y="6738"/>
                  </a:lnTo>
                  <a:lnTo>
                    <a:pt x="1237" y="6716"/>
                  </a:lnTo>
                  <a:lnTo>
                    <a:pt x="1261" y="6698"/>
                  </a:lnTo>
                  <a:lnTo>
                    <a:pt x="1498" y="6539"/>
                  </a:lnTo>
                  <a:lnTo>
                    <a:pt x="1520" y="6527"/>
                  </a:lnTo>
                  <a:lnTo>
                    <a:pt x="1542" y="6516"/>
                  </a:lnTo>
                  <a:lnTo>
                    <a:pt x="1819" y="6403"/>
                  </a:lnTo>
                  <a:lnTo>
                    <a:pt x="1859" y="6390"/>
                  </a:lnTo>
                  <a:lnTo>
                    <a:pt x="2161" y="6322"/>
                  </a:lnTo>
                  <a:lnTo>
                    <a:pt x="2198" y="6317"/>
                  </a:lnTo>
                  <a:lnTo>
                    <a:pt x="2513" y="6294"/>
                  </a:lnTo>
                  <a:lnTo>
                    <a:pt x="2549" y="6294"/>
                  </a:lnTo>
                  <a:lnTo>
                    <a:pt x="2864" y="6317"/>
                  </a:lnTo>
                  <a:lnTo>
                    <a:pt x="2901" y="6322"/>
                  </a:lnTo>
                  <a:lnTo>
                    <a:pt x="3203" y="6390"/>
                  </a:lnTo>
                  <a:lnTo>
                    <a:pt x="3243" y="6403"/>
                  </a:lnTo>
                  <a:lnTo>
                    <a:pt x="3520" y="6516"/>
                  </a:lnTo>
                  <a:lnTo>
                    <a:pt x="3542" y="6527"/>
                  </a:lnTo>
                  <a:lnTo>
                    <a:pt x="3564" y="6539"/>
                  </a:lnTo>
                  <a:lnTo>
                    <a:pt x="3575" y="6547"/>
                  </a:lnTo>
                  <a:lnTo>
                    <a:pt x="3669" y="6484"/>
                  </a:lnTo>
                  <a:lnTo>
                    <a:pt x="3691" y="6471"/>
                  </a:lnTo>
                  <a:lnTo>
                    <a:pt x="3713" y="6461"/>
                  </a:lnTo>
                  <a:lnTo>
                    <a:pt x="4082" y="6309"/>
                  </a:lnTo>
                  <a:lnTo>
                    <a:pt x="4122" y="6297"/>
                  </a:lnTo>
                  <a:lnTo>
                    <a:pt x="4525" y="6206"/>
                  </a:lnTo>
                  <a:lnTo>
                    <a:pt x="4562" y="6201"/>
                  </a:lnTo>
                  <a:lnTo>
                    <a:pt x="4982" y="6170"/>
                  </a:lnTo>
                  <a:lnTo>
                    <a:pt x="5018" y="6170"/>
                  </a:lnTo>
                  <a:lnTo>
                    <a:pt x="5438" y="6201"/>
                  </a:lnTo>
                  <a:lnTo>
                    <a:pt x="5475" y="6206"/>
                  </a:lnTo>
                  <a:lnTo>
                    <a:pt x="5878" y="6297"/>
                  </a:lnTo>
                  <a:lnTo>
                    <a:pt x="5918" y="6309"/>
                  </a:lnTo>
                  <a:lnTo>
                    <a:pt x="6287" y="6461"/>
                  </a:lnTo>
                  <a:lnTo>
                    <a:pt x="6309" y="6471"/>
                  </a:lnTo>
                  <a:lnTo>
                    <a:pt x="6331" y="6484"/>
                  </a:lnTo>
                  <a:lnTo>
                    <a:pt x="6425" y="6547"/>
                  </a:lnTo>
                  <a:lnTo>
                    <a:pt x="6436" y="6539"/>
                  </a:lnTo>
                  <a:lnTo>
                    <a:pt x="6458" y="6527"/>
                  </a:lnTo>
                  <a:lnTo>
                    <a:pt x="6480" y="6516"/>
                  </a:lnTo>
                  <a:lnTo>
                    <a:pt x="6757" y="6403"/>
                  </a:lnTo>
                  <a:lnTo>
                    <a:pt x="6797" y="6390"/>
                  </a:lnTo>
                  <a:lnTo>
                    <a:pt x="7099" y="6322"/>
                  </a:lnTo>
                  <a:lnTo>
                    <a:pt x="7136" y="6317"/>
                  </a:lnTo>
                  <a:lnTo>
                    <a:pt x="7451" y="6294"/>
                  </a:lnTo>
                  <a:lnTo>
                    <a:pt x="7487" y="6294"/>
                  </a:lnTo>
                  <a:lnTo>
                    <a:pt x="7802" y="6317"/>
                  </a:lnTo>
                  <a:lnTo>
                    <a:pt x="7839" y="6322"/>
                  </a:lnTo>
                  <a:lnTo>
                    <a:pt x="8141" y="6390"/>
                  </a:lnTo>
                  <a:lnTo>
                    <a:pt x="8181" y="6403"/>
                  </a:lnTo>
                  <a:lnTo>
                    <a:pt x="8458" y="6516"/>
                  </a:lnTo>
                  <a:lnTo>
                    <a:pt x="8480" y="6527"/>
                  </a:lnTo>
                  <a:lnTo>
                    <a:pt x="8502" y="6539"/>
                  </a:lnTo>
                  <a:lnTo>
                    <a:pt x="8739" y="6698"/>
                  </a:lnTo>
                  <a:lnTo>
                    <a:pt x="8763" y="6716"/>
                  </a:lnTo>
                  <a:lnTo>
                    <a:pt x="8785" y="6738"/>
                  </a:lnTo>
                  <a:lnTo>
                    <a:pt x="8971" y="6942"/>
                  </a:lnTo>
                  <a:lnTo>
                    <a:pt x="8993" y="6970"/>
                  </a:lnTo>
                  <a:lnTo>
                    <a:pt x="9011" y="7001"/>
                  </a:lnTo>
                  <a:lnTo>
                    <a:pt x="9132" y="7250"/>
                  </a:lnTo>
                  <a:lnTo>
                    <a:pt x="9146" y="7286"/>
                  </a:lnTo>
                  <a:lnTo>
                    <a:pt x="9154" y="7323"/>
                  </a:lnTo>
                  <a:lnTo>
                    <a:pt x="9197" y="7618"/>
                  </a:lnTo>
                  <a:lnTo>
                    <a:pt x="9200" y="7650"/>
                  </a:lnTo>
                  <a:lnTo>
                    <a:pt x="9198" y="7683"/>
                  </a:lnTo>
                  <a:lnTo>
                    <a:pt x="9192" y="7715"/>
                  </a:lnTo>
                  <a:lnTo>
                    <a:pt x="9182" y="7746"/>
                  </a:lnTo>
                  <a:lnTo>
                    <a:pt x="9168" y="7776"/>
                  </a:lnTo>
                  <a:lnTo>
                    <a:pt x="9151" y="7803"/>
                  </a:lnTo>
                  <a:lnTo>
                    <a:pt x="9129" y="7828"/>
                  </a:lnTo>
                  <a:lnTo>
                    <a:pt x="9105" y="7850"/>
                  </a:lnTo>
                  <a:lnTo>
                    <a:pt x="9078" y="7869"/>
                  </a:lnTo>
                  <a:lnTo>
                    <a:pt x="9049" y="7884"/>
                  </a:lnTo>
                  <a:lnTo>
                    <a:pt x="9018" y="7895"/>
                  </a:lnTo>
                  <a:lnTo>
                    <a:pt x="8986" y="7901"/>
                  </a:lnTo>
                  <a:lnTo>
                    <a:pt x="8954" y="7904"/>
                  </a:lnTo>
                  <a:lnTo>
                    <a:pt x="8921" y="7902"/>
                  </a:lnTo>
                  <a:lnTo>
                    <a:pt x="8889" y="7896"/>
                  </a:lnTo>
                  <a:lnTo>
                    <a:pt x="8858" y="7886"/>
                  </a:lnTo>
                  <a:lnTo>
                    <a:pt x="8828" y="7872"/>
                  </a:lnTo>
                  <a:lnTo>
                    <a:pt x="8801" y="7855"/>
                  </a:lnTo>
                  <a:lnTo>
                    <a:pt x="8776" y="7833"/>
                  </a:lnTo>
                  <a:lnTo>
                    <a:pt x="8754" y="7809"/>
                  </a:lnTo>
                  <a:lnTo>
                    <a:pt x="8735" y="7782"/>
                  </a:lnTo>
                  <a:lnTo>
                    <a:pt x="8720" y="7753"/>
                  </a:lnTo>
                  <a:lnTo>
                    <a:pt x="8709" y="7722"/>
                  </a:lnTo>
                  <a:lnTo>
                    <a:pt x="8703" y="7690"/>
                  </a:lnTo>
                  <a:lnTo>
                    <a:pt x="8665" y="7434"/>
                  </a:lnTo>
                  <a:lnTo>
                    <a:pt x="8577" y="7252"/>
                  </a:lnTo>
                  <a:lnTo>
                    <a:pt x="8436" y="7097"/>
                  </a:lnTo>
                  <a:lnTo>
                    <a:pt x="8245" y="6969"/>
                  </a:lnTo>
                  <a:lnTo>
                    <a:pt x="8011" y="6873"/>
                  </a:lnTo>
                  <a:lnTo>
                    <a:pt x="7748" y="6814"/>
                  </a:lnTo>
                  <a:lnTo>
                    <a:pt x="7469" y="6794"/>
                  </a:lnTo>
                  <a:lnTo>
                    <a:pt x="7190" y="6814"/>
                  </a:lnTo>
                  <a:lnTo>
                    <a:pt x="6927" y="6873"/>
                  </a:lnTo>
                  <a:lnTo>
                    <a:pt x="6848" y="6905"/>
                  </a:lnTo>
                  <a:lnTo>
                    <a:pt x="6941" y="7007"/>
                  </a:lnTo>
                  <a:lnTo>
                    <a:pt x="6963" y="7035"/>
                  </a:lnTo>
                  <a:lnTo>
                    <a:pt x="6981" y="7066"/>
                  </a:lnTo>
                  <a:lnTo>
                    <a:pt x="7142" y="7399"/>
                  </a:lnTo>
                  <a:lnTo>
                    <a:pt x="7156" y="7435"/>
                  </a:lnTo>
                  <a:lnTo>
                    <a:pt x="7165" y="7472"/>
                  </a:lnTo>
                  <a:lnTo>
                    <a:pt x="7222" y="7865"/>
                  </a:lnTo>
                  <a:lnTo>
                    <a:pt x="7225" y="7897"/>
                  </a:lnTo>
                  <a:lnTo>
                    <a:pt x="7223" y="7930"/>
                  </a:lnTo>
                  <a:lnTo>
                    <a:pt x="7217" y="7962"/>
                  </a:lnTo>
                  <a:lnTo>
                    <a:pt x="7207" y="7993"/>
                  </a:lnTo>
                  <a:lnTo>
                    <a:pt x="7193" y="8023"/>
                  </a:lnTo>
                  <a:lnTo>
                    <a:pt x="7176" y="8050"/>
                  </a:lnTo>
                  <a:lnTo>
                    <a:pt x="7154" y="8075"/>
                  </a:lnTo>
                  <a:lnTo>
                    <a:pt x="7130" y="8097"/>
                  </a:lnTo>
                  <a:lnTo>
                    <a:pt x="7103" y="8116"/>
                  </a:lnTo>
                  <a:lnTo>
                    <a:pt x="7074" y="8131"/>
                  </a:lnTo>
                  <a:lnTo>
                    <a:pt x="7043" y="8142"/>
                  </a:lnTo>
                  <a:lnTo>
                    <a:pt x="7011" y="8148"/>
                  </a:lnTo>
                  <a:lnTo>
                    <a:pt x="6979" y="8151"/>
                  </a:lnTo>
                  <a:lnTo>
                    <a:pt x="6946" y="8149"/>
                  </a:lnTo>
                  <a:lnTo>
                    <a:pt x="6914" y="8143"/>
                  </a:lnTo>
                  <a:lnTo>
                    <a:pt x="6883" y="8133"/>
                  </a:lnTo>
                  <a:lnTo>
                    <a:pt x="6853" y="8119"/>
                  </a:lnTo>
                  <a:lnTo>
                    <a:pt x="6826" y="8102"/>
                  </a:lnTo>
                  <a:lnTo>
                    <a:pt x="6801" y="8080"/>
                  </a:lnTo>
                  <a:lnTo>
                    <a:pt x="6779" y="8056"/>
                  </a:lnTo>
                  <a:lnTo>
                    <a:pt x="6760" y="8029"/>
                  </a:lnTo>
                  <a:lnTo>
                    <a:pt x="6745" y="8000"/>
                  </a:lnTo>
                  <a:lnTo>
                    <a:pt x="6734" y="7969"/>
                  </a:lnTo>
                  <a:lnTo>
                    <a:pt x="6728" y="7937"/>
                  </a:lnTo>
                  <a:lnTo>
                    <a:pt x="6676" y="7582"/>
                  </a:lnTo>
                  <a:lnTo>
                    <a:pt x="6547" y="7317"/>
                  </a:lnTo>
                  <a:lnTo>
                    <a:pt x="6424" y="7182"/>
                  </a:lnTo>
                  <a:lnTo>
                    <a:pt x="6361" y="7252"/>
                  </a:lnTo>
                  <a:lnTo>
                    <a:pt x="6273" y="7434"/>
                  </a:lnTo>
                  <a:lnTo>
                    <a:pt x="6235" y="7690"/>
                  </a:lnTo>
                  <a:lnTo>
                    <a:pt x="6229" y="7722"/>
                  </a:lnTo>
                  <a:lnTo>
                    <a:pt x="6218" y="7753"/>
                  </a:lnTo>
                  <a:lnTo>
                    <a:pt x="6203" y="7782"/>
                  </a:lnTo>
                  <a:lnTo>
                    <a:pt x="6184" y="7809"/>
                  </a:lnTo>
                  <a:lnTo>
                    <a:pt x="6162" y="7833"/>
                  </a:lnTo>
                  <a:lnTo>
                    <a:pt x="6137" y="7855"/>
                  </a:lnTo>
                  <a:lnTo>
                    <a:pt x="6110" y="7872"/>
                  </a:lnTo>
                  <a:lnTo>
                    <a:pt x="6080" y="7886"/>
                  </a:lnTo>
                  <a:lnTo>
                    <a:pt x="6049" y="7896"/>
                  </a:lnTo>
                  <a:lnTo>
                    <a:pt x="6017" y="7902"/>
                  </a:lnTo>
                  <a:lnTo>
                    <a:pt x="5984" y="7904"/>
                  </a:lnTo>
                  <a:lnTo>
                    <a:pt x="5952" y="7901"/>
                  </a:lnTo>
                  <a:lnTo>
                    <a:pt x="5920" y="7895"/>
                  </a:lnTo>
                  <a:lnTo>
                    <a:pt x="5889" y="7884"/>
                  </a:lnTo>
                  <a:lnTo>
                    <a:pt x="5860" y="7869"/>
                  </a:lnTo>
                  <a:lnTo>
                    <a:pt x="5833" y="7850"/>
                  </a:lnTo>
                  <a:lnTo>
                    <a:pt x="5809" y="7828"/>
                  </a:lnTo>
                  <a:lnTo>
                    <a:pt x="5787" y="7803"/>
                  </a:lnTo>
                  <a:lnTo>
                    <a:pt x="5770" y="7776"/>
                  </a:lnTo>
                  <a:lnTo>
                    <a:pt x="5756" y="7746"/>
                  </a:lnTo>
                  <a:lnTo>
                    <a:pt x="5746" y="7715"/>
                  </a:lnTo>
                  <a:lnTo>
                    <a:pt x="5740" y="7683"/>
                  </a:lnTo>
                  <a:lnTo>
                    <a:pt x="5738" y="7650"/>
                  </a:lnTo>
                  <a:lnTo>
                    <a:pt x="5741" y="7618"/>
                  </a:lnTo>
                  <a:lnTo>
                    <a:pt x="5784" y="7323"/>
                  </a:lnTo>
                  <a:lnTo>
                    <a:pt x="5792" y="7286"/>
                  </a:lnTo>
                  <a:lnTo>
                    <a:pt x="5806" y="7250"/>
                  </a:lnTo>
                  <a:lnTo>
                    <a:pt x="5927" y="7001"/>
                  </a:lnTo>
                  <a:lnTo>
                    <a:pt x="5945" y="6970"/>
                  </a:lnTo>
                  <a:lnTo>
                    <a:pt x="5967" y="6942"/>
                  </a:lnTo>
                  <a:lnTo>
                    <a:pt x="6015" y="6889"/>
                  </a:lnTo>
                  <a:lnTo>
                    <a:pt x="5748" y="6780"/>
                  </a:lnTo>
                  <a:lnTo>
                    <a:pt x="5384" y="6698"/>
                  </a:lnTo>
                  <a:lnTo>
                    <a:pt x="5000" y="6670"/>
                  </a:lnTo>
                  <a:lnTo>
                    <a:pt x="4616" y="6698"/>
                  </a:lnTo>
                  <a:lnTo>
                    <a:pt x="4252" y="6780"/>
                  </a:lnTo>
                  <a:lnTo>
                    <a:pt x="3985" y="6889"/>
                  </a:lnTo>
                  <a:lnTo>
                    <a:pt x="4033" y="6942"/>
                  </a:lnTo>
                  <a:lnTo>
                    <a:pt x="4055" y="6970"/>
                  </a:lnTo>
                  <a:lnTo>
                    <a:pt x="4073" y="7001"/>
                  </a:lnTo>
                  <a:lnTo>
                    <a:pt x="4194" y="7250"/>
                  </a:lnTo>
                  <a:lnTo>
                    <a:pt x="4208" y="7286"/>
                  </a:lnTo>
                  <a:lnTo>
                    <a:pt x="4216" y="7323"/>
                  </a:lnTo>
                  <a:lnTo>
                    <a:pt x="4259" y="7618"/>
                  </a:lnTo>
                  <a:lnTo>
                    <a:pt x="4262" y="7650"/>
                  </a:lnTo>
                  <a:lnTo>
                    <a:pt x="4260" y="7683"/>
                  </a:lnTo>
                  <a:lnTo>
                    <a:pt x="4254" y="7715"/>
                  </a:lnTo>
                  <a:lnTo>
                    <a:pt x="4244" y="7746"/>
                  </a:lnTo>
                  <a:lnTo>
                    <a:pt x="4230" y="7776"/>
                  </a:lnTo>
                  <a:lnTo>
                    <a:pt x="4213" y="7803"/>
                  </a:lnTo>
                  <a:lnTo>
                    <a:pt x="4191" y="7828"/>
                  </a:lnTo>
                  <a:lnTo>
                    <a:pt x="4167" y="7850"/>
                  </a:lnTo>
                  <a:lnTo>
                    <a:pt x="4140" y="7869"/>
                  </a:lnTo>
                  <a:lnTo>
                    <a:pt x="4111" y="7884"/>
                  </a:lnTo>
                  <a:lnTo>
                    <a:pt x="4080" y="7895"/>
                  </a:lnTo>
                  <a:lnTo>
                    <a:pt x="4048" y="7901"/>
                  </a:lnTo>
                  <a:lnTo>
                    <a:pt x="4016" y="7904"/>
                  </a:lnTo>
                  <a:lnTo>
                    <a:pt x="3983" y="7902"/>
                  </a:lnTo>
                  <a:lnTo>
                    <a:pt x="3951" y="7896"/>
                  </a:lnTo>
                  <a:lnTo>
                    <a:pt x="3920" y="7886"/>
                  </a:lnTo>
                  <a:lnTo>
                    <a:pt x="3890" y="7872"/>
                  </a:lnTo>
                  <a:lnTo>
                    <a:pt x="3863" y="7855"/>
                  </a:lnTo>
                  <a:lnTo>
                    <a:pt x="3838" y="7833"/>
                  </a:lnTo>
                  <a:lnTo>
                    <a:pt x="3816" y="7809"/>
                  </a:lnTo>
                  <a:lnTo>
                    <a:pt x="3797" y="7782"/>
                  </a:lnTo>
                  <a:lnTo>
                    <a:pt x="3782" y="7753"/>
                  </a:lnTo>
                  <a:lnTo>
                    <a:pt x="3771" y="7722"/>
                  </a:lnTo>
                  <a:lnTo>
                    <a:pt x="3765" y="7690"/>
                  </a:lnTo>
                  <a:lnTo>
                    <a:pt x="3727" y="7434"/>
                  </a:lnTo>
                  <a:lnTo>
                    <a:pt x="3639" y="7252"/>
                  </a:lnTo>
                  <a:lnTo>
                    <a:pt x="3576" y="7182"/>
                  </a:lnTo>
                  <a:lnTo>
                    <a:pt x="3453" y="7317"/>
                  </a:lnTo>
                  <a:lnTo>
                    <a:pt x="3324" y="7582"/>
                  </a:lnTo>
                  <a:lnTo>
                    <a:pt x="3272" y="7937"/>
                  </a:lnTo>
                  <a:lnTo>
                    <a:pt x="3266" y="7969"/>
                  </a:lnTo>
                  <a:lnTo>
                    <a:pt x="3255" y="8000"/>
                  </a:lnTo>
                  <a:lnTo>
                    <a:pt x="3240" y="8029"/>
                  </a:lnTo>
                  <a:lnTo>
                    <a:pt x="3221" y="8056"/>
                  </a:lnTo>
                  <a:lnTo>
                    <a:pt x="3199" y="8080"/>
                  </a:lnTo>
                  <a:lnTo>
                    <a:pt x="3174" y="8102"/>
                  </a:lnTo>
                  <a:lnTo>
                    <a:pt x="3147" y="8119"/>
                  </a:lnTo>
                  <a:lnTo>
                    <a:pt x="3117" y="8133"/>
                  </a:lnTo>
                  <a:lnTo>
                    <a:pt x="3086" y="8143"/>
                  </a:lnTo>
                  <a:lnTo>
                    <a:pt x="3054" y="8149"/>
                  </a:lnTo>
                  <a:lnTo>
                    <a:pt x="3021" y="8151"/>
                  </a:lnTo>
                  <a:lnTo>
                    <a:pt x="2989" y="8148"/>
                  </a:lnTo>
                  <a:lnTo>
                    <a:pt x="2957" y="8142"/>
                  </a:lnTo>
                  <a:lnTo>
                    <a:pt x="2926" y="8131"/>
                  </a:lnTo>
                  <a:lnTo>
                    <a:pt x="2897" y="8116"/>
                  </a:lnTo>
                  <a:lnTo>
                    <a:pt x="2870" y="8097"/>
                  </a:lnTo>
                  <a:lnTo>
                    <a:pt x="2846" y="8075"/>
                  </a:lnTo>
                  <a:lnTo>
                    <a:pt x="2824" y="8050"/>
                  </a:lnTo>
                  <a:lnTo>
                    <a:pt x="2807" y="8023"/>
                  </a:lnTo>
                  <a:lnTo>
                    <a:pt x="2793" y="7993"/>
                  </a:lnTo>
                  <a:lnTo>
                    <a:pt x="2783" y="7962"/>
                  </a:lnTo>
                  <a:lnTo>
                    <a:pt x="2777" y="7930"/>
                  </a:lnTo>
                  <a:lnTo>
                    <a:pt x="2775" y="7897"/>
                  </a:lnTo>
                  <a:lnTo>
                    <a:pt x="2778" y="7865"/>
                  </a:lnTo>
                  <a:lnTo>
                    <a:pt x="2835" y="7472"/>
                  </a:lnTo>
                  <a:lnTo>
                    <a:pt x="2844" y="7435"/>
                  </a:lnTo>
                  <a:lnTo>
                    <a:pt x="2858" y="7399"/>
                  </a:lnTo>
                  <a:lnTo>
                    <a:pt x="3019" y="7066"/>
                  </a:lnTo>
                  <a:lnTo>
                    <a:pt x="3037" y="7035"/>
                  </a:lnTo>
                  <a:lnTo>
                    <a:pt x="3059" y="7007"/>
                  </a:lnTo>
                  <a:lnTo>
                    <a:pt x="3152" y="6905"/>
                  </a:lnTo>
                  <a:lnTo>
                    <a:pt x="3073" y="6873"/>
                  </a:lnTo>
                  <a:lnTo>
                    <a:pt x="2810" y="6814"/>
                  </a:lnTo>
                  <a:lnTo>
                    <a:pt x="2531" y="6794"/>
                  </a:lnTo>
                  <a:lnTo>
                    <a:pt x="2252" y="6814"/>
                  </a:lnTo>
                  <a:lnTo>
                    <a:pt x="1989" y="6873"/>
                  </a:lnTo>
                  <a:lnTo>
                    <a:pt x="1755" y="6969"/>
                  </a:lnTo>
                  <a:lnTo>
                    <a:pt x="1564" y="7097"/>
                  </a:lnTo>
                  <a:close/>
                  <a:moveTo>
                    <a:pt x="8580" y="4119"/>
                  </a:moveTo>
                  <a:lnTo>
                    <a:pt x="8582" y="4151"/>
                  </a:lnTo>
                  <a:lnTo>
                    <a:pt x="8582" y="4161"/>
                  </a:lnTo>
                  <a:lnTo>
                    <a:pt x="8583" y="4193"/>
                  </a:lnTo>
                  <a:lnTo>
                    <a:pt x="8583" y="4203"/>
                  </a:lnTo>
                  <a:lnTo>
                    <a:pt x="8582" y="4235"/>
                  </a:lnTo>
                  <a:lnTo>
                    <a:pt x="8582" y="4244"/>
                  </a:lnTo>
                  <a:lnTo>
                    <a:pt x="8580" y="4277"/>
                  </a:lnTo>
                  <a:lnTo>
                    <a:pt x="8579" y="4286"/>
                  </a:lnTo>
                  <a:lnTo>
                    <a:pt x="8576" y="4318"/>
                  </a:lnTo>
                  <a:lnTo>
                    <a:pt x="8575" y="4327"/>
                  </a:lnTo>
                  <a:lnTo>
                    <a:pt x="8571" y="4359"/>
                  </a:lnTo>
                  <a:lnTo>
                    <a:pt x="8570" y="4369"/>
                  </a:lnTo>
                  <a:lnTo>
                    <a:pt x="8564" y="4400"/>
                  </a:lnTo>
                  <a:lnTo>
                    <a:pt x="8563" y="4410"/>
                  </a:lnTo>
                  <a:lnTo>
                    <a:pt x="8556" y="4441"/>
                  </a:lnTo>
                  <a:lnTo>
                    <a:pt x="8554" y="4450"/>
                  </a:lnTo>
                  <a:lnTo>
                    <a:pt x="8546" y="4481"/>
                  </a:lnTo>
                  <a:lnTo>
                    <a:pt x="8544" y="4490"/>
                  </a:lnTo>
                  <a:lnTo>
                    <a:pt x="8535" y="4521"/>
                  </a:lnTo>
                  <a:lnTo>
                    <a:pt x="8532" y="4530"/>
                  </a:lnTo>
                  <a:lnTo>
                    <a:pt x="8522" y="4561"/>
                  </a:lnTo>
                  <a:lnTo>
                    <a:pt x="8519" y="4570"/>
                  </a:lnTo>
                  <a:lnTo>
                    <a:pt x="8508" y="4600"/>
                  </a:lnTo>
                  <a:lnTo>
                    <a:pt x="8504" y="4609"/>
                  </a:lnTo>
                  <a:lnTo>
                    <a:pt x="8492" y="4639"/>
                  </a:lnTo>
                  <a:lnTo>
                    <a:pt x="8488" y="4647"/>
                  </a:lnTo>
                  <a:lnTo>
                    <a:pt x="8475" y="4677"/>
                  </a:lnTo>
                  <a:lnTo>
                    <a:pt x="8471" y="4685"/>
                  </a:lnTo>
                  <a:lnTo>
                    <a:pt x="8456" y="4714"/>
                  </a:lnTo>
                  <a:lnTo>
                    <a:pt x="8452" y="4722"/>
                  </a:lnTo>
                  <a:lnTo>
                    <a:pt x="8436" y="4751"/>
                  </a:lnTo>
                  <a:lnTo>
                    <a:pt x="8431" y="4759"/>
                  </a:lnTo>
                  <a:lnTo>
                    <a:pt x="8414" y="4787"/>
                  </a:lnTo>
                  <a:lnTo>
                    <a:pt x="8409" y="4795"/>
                  </a:lnTo>
                  <a:lnTo>
                    <a:pt x="8391" y="4822"/>
                  </a:lnTo>
                  <a:lnTo>
                    <a:pt x="8386" y="4830"/>
                  </a:lnTo>
                  <a:lnTo>
                    <a:pt x="8367" y="4856"/>
                  </a:lnTo>
                  <a:lnTo>
                    <a:pt x="8362" y="4864"/>
                  </a:lnTo>
                  <a:lnTo>
                    <a:pt x="8342" y="4889"/>
                  </a:lnTo>
                  <a:lnTo>
                    <a:pt x="8336" y="4896"/>
                  </a:lnTo>
                  <a:lnTo>
                    <a:pt x="8316" y="4921"/>
                  </a:lnTo>
                  <a:lnTo>
                    <a:pt x="8310" y="4928"/>
                  </a:lnTo>
                  <a:lnTo>
                    <a:pt x="8288" y="4952"/>
                  </a:lnTo>
                  <a:lnTo>
                    <a:pt x="8282" y="4959"/>
                  </a:lnTo>
                  <a:lnTo>
                    <a:pt x="8260" y="4982"/>
                  </a:lnTo>
                  <a:lnTo>
                    <a:pt x="8253" y="4989"/>
                  </a:lnTo>
                  <a:lnTo>
                    <a:pt x="8230" y="5011"/>
                  </a:lnTo>
                  <a:lnTo>
                    <a:pt x="8223" y="5017"/>
                  </a:lnTo>
                  <a:lnTo>
                    <a:pt x="8199" y="5039"/>
                  </a:lnTo>
                  <a:lnTo>
                    <a:pt x="8192" y="5045"/>
                  </a:lnTo>
                  <a:lnTo>
                    <a:pt x="8167" y="5065"/>
                  </a:lnTo>
                  <a:lnTo>
                    <a:pt x="8160" y="5071"/>
                  </a:lnTo>
                  <a:lnTo>
                    <a:pt x="8135" y="5091"/>
                  </a:lnTo>
                  <a:lnTo>
                    <a:pt x="8127" y="5096"/>
                  </a:lnTo>
                  <a:lnTo>
                    <a:pt x="8101" y="5115"/>
                  </a:lnTo>
                  <a:lnTo>
                    <a:pt x="8093" y="5120"/>
                  </a:lnTo>
                  <a:lnTo>
                    <a:pt x="8066" y="5138"/>
                  </a:lnTo>
                  <a:lnTo>
                    <a:pt x="8058" y="5143"/>
                  </a:lnTo>
                  <a:lnTo>
                    <a:pt x="8030" y="5160"/>
                  </a:lnTo>
                  <a:lnTo>
                    <a:pt x="8022" y="5165"/>
                  </a:lnTo>
                  <a:lnTo>
                    <a:pt x="7993" y="5181"/>
                  </a:lnTo>
                  <a:lnTo>
                    <a:pt x="7985" y="5185"/>
                  </a:lnTo>
                  <a:lnTo>
                    <a:pt x="7956" y="5200"/>
                  </a:lnTo>
                  <a:lnTo>
                    <a:pt x="7948" y="5204"/>
                  </a:lnTo>
                  <a:lnTo>
                    <a:pt x="7918" y="5217"/>
                  </a:lnTo>
                  <a:lnTo>
                    <a:pt x="7910" y="5221"/>
                  </a:lnTo>
                  <a:lnTo>
                    <a:pt x="7880" y="5233"/>
                  </a:lnTo>
                  <a:lnTo>
                    <a:pt x="7871" y="5237"/>
                  </a:lnTo>
                  <a:lnTo>
                    <a:pt x="7841" y="5248"/>
                  </a:lnTo>
                  <a:lnTo>
                    <a:pt x="7832" y="5251"/>
                  </a:lnTo>
                  <a:lnTo>
                    <a:pt x="7801" y="5261"/>
                  </a:lnTo>
                  <a:lnTo>
                    <a:pt x="7792" y="5264"/>
                  </a:lnTo>
                  <a:lnTo>
                    <a:pt x="7761" y="5273"/>
                  </a:lnTo>
                  <a:lnTo>
                    <a:pt x="7752" y="5275"/>
                  </a:lnTo>
                  <a:lnTo>
                    <a:pt x="7721" y="5283"/>
                  </a:lnTo>
                  <a:lnTo>
                    <a:pt x="7712" y="5285"/>
                  </a:lnTo>
                  <a:lnTo>
                    <a:pt x="7681" y="5292"/>
                  </a:lnTo>
                  <a:lnTo>
                    <a:pt x="7671" y="5293"/>
                  </a:lnTo>
                  <a:lnTo>
                    <a:pt x="7640" y="5299"/>
                  </a:lnTo>
                  <a:lnTo>
                    <a:pt x="7630" y="5300"/>
                  </a:lnTo>
                  <a:lnTo>
                    <a:pt x="7598" y="5304"/>
                  </a:lnTo>
                  <a:lnTo>
                    <a:pt x="7589" y="5305"/>
                  </a:lnTo>
                  <a:lnTo>
                    <a:pt x="7557" y="5308"/>
                  </a:lnTo>
                  <a:lnTo>
                    <a:pt x="7548" y="5309"/>
                  </a:lnTo>
                  <a:lnTo>
                    <a:pt x="7515" y="5311"/>
                  </a:lnTo>
                  <a:lnTo>
                    <a:pt x="7506" y="5311"/>
                  </a:lnTo>
                  <a:lnTo>
                    <a:pt x="7474" y="5312"/>
                  </a:lnTo>
                  <a:lnTo>
                    <a:pt x="7464" y="5312"/>
                  </a:lnTo>
                  <a:lnTo>
                    <a:pt x="7432" y="5311"/>
                  </a:lnTo>
                  <a:lnTo>
                    <a:pt x="7422" y="5311"/>
                  </a:lnTo>
                  <a:lnTo>
                    <a:pt x="7390" y="5309"/>
                  </a:lnTo>
                  <a:lnTo>
                    <a:pt x="7381" y="5308"/>
                  </a:lnTo>
                  <a:lnTo>
                    <a:pt x="7348" y="5305"/>
                  </a:lnTo>
                  <a:lnTo>
                    <a:pt x="7339" y="5304"/>
                  </a:lnTo>
                  <a:lnTo>
                    <a:pt x="7307" y="5300"/>
                  </a:lnTo>
                  <a:lnTo>
                    <a:pt x="7298" y="5299"/>
                  </a:lnTo>
                  <a:lnTo>
                    <a:pt x="7266" y="5293"/>
                  </a:lnTo>
                  <a:lnTo>
                    <a:pt x="7257" y="5292"/>
                  </a:lnTo>
                  <a:lnTo>
                    <a:pt x="7225" y="5285"/>
                  </a:lnTo>
                  <a:lnTo>
                    <a:pt x="7216" y="5283"/>
                  </a:lnTo>
                  <a:lnTo>
                    <a:pt x="7185" y="5275"/>
                  </a:lnTo>
                  <a:lnTo>
                    <a:pt x="7176" y="5273"/>
                  </a:lnTo>
                  <a:lnTo>
                    <a:pt x="7145" y="5264"/>
                  </a:lnTo>
                  <a:lnTo>
                    <a:pt x="7136" y="5261"/>
                  </a:lnTo>
                  <a:lnTo>
                    <a:pt x="7105" y="5251"/>
                  </a:lnTo>
                  <a:lnTo>
                    <a:pt x="7096" y="5248"/>
                  </a:lnTo>
                  <a:lnTo>
                    <a:pt x="7066" y="5237"/>
                  </a:lnTo>
                  <a:lnTo>
                    <a:pt x="7057" y="5233"/>
                  </a:lnTo>
                  <a:lnTo>
                    <a:pt x="7028" y="5221"/>
                  </a:lnTo>
                  <a:lnTo>
                    <a:pt x="7019" y="5217"/>
                  </a:lnTo>
                  <a:lnTo>
                    <a:pt x="6990" y="5203"/>
                  </a:lnTo>
                  <a:lnTo>
                    <a:pt x="6981" y="5199"/>
                  </a:lnTo>
                  <a:lnTo>
                    <a:pt x="6952" y="5185"/>
                  </a:lnTo>
                  <a:lnTo>
                    <a:pt x="6944" y="5180"/>
                  </a:lnTo>
                  <a:lnTo>
                    <a:pt x="6916" y="5165"/>
                  </a:lnTo>
                  <a:lnTo>
                    <a:pt x="6908" y="5160"/>
                  </a:lnTo>
                  <a:lnTo>
                    <a:pt x="6880" y="5143"/>
                  </a:lnTo>
                  <a:lnTo>
                    <a:pt x="6872" y="5139"/>
                  </a:lnTo>
                  <a:lnTo>
                    <a:pt x="6845" y="5121"/>
                  </a:lnTo>
                  <a:lnTo>
                    <a:pt x="6837" y="5115"/>
                  </a:lnTo>
                  <a:lnTo>
                    <a:pt x="6811" y="5097"/>
                  </a:lnTo>
                  <a:lnTo>
                    <a:pt x="6803" y="5091"/>
                  </a:lnTo>
                  <a:lnTo>
                    <a:pt x="6778" y="5072"/>
                  </a:lnTo>
                  <a:lnTo>
                    <a:pt x="6770" y="5066"/>
                  </a:lnTo>
                  <a:lnTo>
                    <a:pt x="6746" y="5045"/>
                  </a:lnTo>
                  <a:lnTo>
                    <a:pt x="6738" y="5039"/>
                  </a:lnTo>
                  <a:lnTo>
                    <a:pt x="6714" y="5018"/>
                  </a:lnTo>
                  <a:lnTo>
                    <a:pt x="6708" y="5011"/>
                  </a:lnTo>
                  <a:lnTo>
                    <a:pt x="6684" y="4989"/>
                  </a:lnTo>
                  <a:lnTo>
                    <a:pt x="6678" y="4982"/>
                  </a:lnTo>
                  <a:lnTo>
                    <a:pt x="6655" y="4959"/>
                  </a:lnTo>
                  <a:lnTo>
                    <a:pt x="6649" y="4952"/>
                  </a:lnTo>
                  <a:lnTo>
                    <a:pt x="6627" y="4928"/>
                  </a:lnTo>
                  <a:lnTo>
                    <a:pt x="6621" y="4921"/>
                  </a:lnTo>
                  <a:lnTo>
                    <a:pt x="6601" y="4896"/>
                  </a:lnTo>
                  <a:lnTo>
                    <a:pt x="6595" y="4889"/>
                  </a:lnTo>
                  <a:lnTo>
                    <a:pt x="6575" y="4864"/>
                  </a:lnTo>
                  <a:lnTo>
                    <a:pt x="6570" y="4856"/>
                  </a:lnTo>
                  <a:lnTo>
                    <a:pt x="6551" y="4830"/>
                  </a:lnTo>
                  <a:lnTo>
                    <a:pt x="6546" y="4822"/>
                  </a:lnTo>
                  <a:lnTo>
                    <a:pt x="6528" y="4795"/>
                  </a:lnTo>
                  <a:lnTo>
                    <a:pt x="6523" y="4787"/>
                  </a:lnTo>
                  <a:lnTo>
                    <a:pt x="6506" y="4759"/>
                  </a:lnTo>
                  <a:lnTo>
                    <a:pt x="6500" y="4750"/>
                  </a:lnTo>
                  <a:lnTo>
                    <a:pt x="6485" y="4721"/>
                  </a:lnTo>
                  <a:lnTo>
                    <a:pt x="6481" y="4713"/>
                  </a:lnTo>
                  <a:lnTo>
                    <a:pt x="6466" y="4684"/>
                  </a:lnTo>
                  <a:lnTo>
                    <a:pt x="6462" y="4676"/>
                  </a:lnTo>
                  <a:lnTo>
                    <a:pt x="6449" y="4646"/>
                  </a:lnTo>
                  <a:lnTo>
                    <a:pt x="6445" y="4638"/>
                  </a:lnTo>
                  <a:lnTo>
                    <a:pt x="6433" y="4608"/>
                  </a:lnTo>
                  <a:lnTo>
                    <a:pt x="6430" y="4599"/>
                  </a:lnTo>
                  <a:lnTo>
                    <a:pt x="6419" y="4569"/>
                  </a:lnTo>
                  <a:lnTo>
                    <a:pt x="6416" y="4560"/>
                  </a:lnTo>
                  <a:lnTo>
                    <a:pt x="6406" y="4530"/>
                  </a:lnTo>
                  <a:lnTo>
                    <a:pt x="6403" y="4521"/>
                  </a:lnTo>
                  <a:lnTo>
                    <a:pt x="6394" y="4490"/>
                  </a:lnTo>
                  <a:lnTo>
                    <a:pt x="6392" y="4481"/>
                  </a:lnTo>
                  <a:lnTo>
                    <a:pt x="6384" y="4450"/>
                  </a:lnTo>
                  <a:lnTo>
                    <a:pt x="6382" y="4441"/>
                  </a:lnTo>
                  <a:lnTo>
                    <a:pt x="6375" y="4409"/>
                  </a:lnTo>
                  <a:lnTo>
                    <a:pt x="6374" y="4400"/>
                  </a:lnTo>
                  <a:lnTo>
                    <a:pt x="6368" y="4369"/>
                  </a:lnTo>
                  <a:lnTo>
                    <a:pt x="6367" y="4359"/>
                  </a:lnTo>
                  <a:lnTo>
                    <a:pt x="6363" y="4327"/>
                  </a:lnTo>
                  <a:lnTo>
                    <a:pt x="6362" y="4318"/>
                  </a:lnTo>
                  <a:lnTo>
                    <a:pt x="6359" y="4286"/>
                  </a:lnTo>
                  <a:lnTo>
                    <a:pt x="6358" y="4277"/>
                  </a:lnTo>
                  <a:lnTo>
                    <a:pt x="6356" y="4244"/>
                  </a:lnTo>
                  <a:lnTo>
                    <a:pt x="6356" y="4235"/>
                  </a:lnTo>
                  <a:lnTo>
                    <a:pt x="6355" y="4203"/>
                  </a:lnTo>
                  <a:lnTo>
                    <a:pt x="6355" y="4193"/>
                  </a:lnTo>
                  <a:lnTo>
                    <a:pt x="6356" y="4161"/>
                  </a:lnTo>
                  <a:lnTo>
                    <a:pt x="6356" y="4151"/>
                  </a:lnTo>
                  <a:lnTo>
                    <a:pt x="6358" y="4119"/>
                  </a:lnTo>
                  <a:lnTo>
                    <a:pt x="6359" y="4110"/>
                  </a:lnTo>
                  <a:lnTo>
                    <a:pt x="6362" y="4077"/>
                  </a:lnTo>
                  <a:lnTo>
                    <a:pt x="6363" y="4068"/>
                  </a:lnTo>
                  <a:lnTo>
                    <a:pt x="6367" y="4036"/>
                  </a:lnTo>
                  <a:lnTo>
                    <a:pt x="6368" y="4027"/>
                  </a:lnTo>
                  <a:lnTo>
                    <a:pt x="6374" y="3995"/>
                  </a:lnTo>
                  <a:lnTo>
                    <a:pt x="6375" y="3986"/>
                  </a:lnTo>
                  <a:lnTo>
                    <a:pt x="6382" y="3954"/>
                  </a:lnTo>
                  <a:lnTo>
                    <a:pt x="6384" y="3945"/>
                  </a:lnTo>
                  <a:lnTo>
                    <a:pt x="6392" y="3914"/>
                  </a:lnTo>
                  <a:lnTo>
                    <a:pt x="6394" y="3905"/>
                  </a:lnTo>
                  <a:lnTo>
                    <a:pt x="6403" y="3874"/>
                  </a:lnTo>
                  <a:lnTo>
                    <a:pt x="6406" y="3865"/>
                  </a:lnTo>
                  <a:lnTo>
                    <a:pt x="6416" y="3835"/>
                  </a:lnTo>
                  <a:lnTo>
                    <a:pt x="6419" y="3826"/>
                  </a:lnTo>
                  <a:lnTo>
                    <a:pt x="6430" y="3796"/>
                  </a:lnTo>
                  <a:lnTo>
                    <a:pt x="6433" y="3787"/>
                  </a:lnTo>
                  <a:lnTo>
                    <a:pt x="6445" y="3757"/>
                  </a:lnTo>
                  <a:lnTo>
                    <a:pt x="6449" y="3749"/>
                  </a:lnTo>
                  <a:lnTo>
                    <a:pt x="6462" y="3720"/>
                  </a:lnTo>
                  <a:lnTo>
                    <a:pt x="6466" y="3711"/>
                  </a:lnTo>
                  <a:lnTo>
                    <a:pt x="6481" y="3682"/>
                  </a:lnTo>
                  <a:lnTo>
                    <a:pt x="6485" y="3674"/>
                  </a:lnTo>
                  <a:lnTo>
                    <a:pt x="6501" y="3646"/>
                  </a:lnTo>
                  <a:lnTo>
                    <a:pt x="6506" y="3637"/>
                  </a:lnTo>
                  <a:lnTo>
                    <a:pt x="6523" y="3609"/>
                  </a:lnTo>
                  <a:lnTo>
                    <a:pt x="6528" y="3601"/>
                  </a:lnTo>
                  <a:lnTo>
                    <a:pt x="6545" y="3574"/>
                  </a:lnTo>
                  <a:lnTo>
                    <a:pt x="6551" y="3566"/>
                  </a:lnTo>
                  <a:lnTo>
                    <a:pt x="6569" y="3540"/>
                  </a:lnTo>
                  <a:lnTo>
                    <a:pt x="6575" y="3532"/>
                  </a:lnTo>
                  <a:lnTo>
                    <a:pt x="6595" y="3507"/>
                  </a:lnTo>
                  <a:lnTo>
                    <a:pt x="6600" y="3499"/>
                  </a:lnTo>
                  <a:lnTo>
                    <a:pt x="6621" y="3474"/>
                  </a:lnTo>
                  <a:lnTo>
                    <a:pt x="6627" y="3467"/>
                  </a:lnTo>
                  <a:lnTo>
                    <a:pt x="6649" y="3443"/>
                  </a:lnTo>
                  <a:lnTo>
                    <a:pt x="6655" y="3436"/>
                  </a:lnTo>
                  <a:lnTo>
                    <a:pt x="6677" y="3413"/>
                  </a:lnTo>
                  <a:lnTo>
                    <a:pt x="6684" y="3406"/>
                  </a:lnTo>
                  <a:lnTo>
                    <a:pt x="6707" y="3384"/>
                  </a:lnTo>
                  <a:lnTo>
                    <a:pt x="6714" y="3378"/>
                  </a:lnTo>
                  <a:lnTo>
                    <a:pt x="6738" y="3356"/>
                  </a:lnTo>
                  <a:lnTo>
                    <a:pt x="6745" y="3350"/>
                  </a:lnTo>
                  <a:lnTo>
                    <a:pt x="6770" y="3329"/>
                  </a:lnTo>
                  <a:lnTo>
                    <a:pt x="6778" y="3324"/>
                  </a:lnTo>
                  <a:lnTo>
                    <a:pt x="6803" y="3304"/>
                  </a:lnTo>
                  <a:lnTo>
                    <a:pt x="6811" y="3298"/>
                  </a:lnTo>
                  <a:lnTo>
                    <a:pt x="6837" y="3280"/>
                  </a:lnTo>
                  <a:lnTo>
                    <a:pt x="6845" y="3274"/>
                  </a:lnTo>
                  <a:lnTo>
                    <a:pt x="6872" y="3257"/>
                  </a:lnTo>
                  <a:lnTo>
                    <a:pt x="6880" y="3252"/>
                  </a:lnTo>
                  <a:lnTo>
                    <a:pt x="6908" y="3235"/>
                  </a:lnTo>
                  <a:lnTo>
                    <a:pt x="6917" y="3230"/>
                  </a:lnTo>
                  <a:lnTo>
                    <a:pt x="6945" y="3214"/>
                  </a:lnTo>
                  <a:lnTo>
                    <a:pt x="6953" y="3210"/>
                  </a:lnTo>
                  <a:lnTo>
                    <a:pt x="6982" y="3195"/>
                  </a:lnTo>
                  <a:lnTo>
                    <a:pt x="6991" y="3191"/>
                  </a:lnTo>
                  <a:lnTo>
                    <a:pt x="7020" y="3178"/>
                  </a:lnTo>
                  <a:lnTo>
                    <a:pt x="7028" y="3174"/>
                  </a:lnTo>
                  <a:lnTo>
                    <a:pt x="7058" y="3162"/>
                  </a:lnTo>
                  <a:lnTo>
                    <a:pt x="7067" y="3159"/>
                  </a:lnTo>
                  <a:lnTo>
                    <a:pt x="7097" y="3148"/>
                  </a:lnTo>
                  <a:lnTo>
                    <a:pt x="7106" y="3145"/>
                  </a:lnTo>
                  <a:lnTo>
                    <a:pt x="7136" y="3135"/>
                  </a:lnTo>
                  <a:lnTo>
                    <a:pt x="7145" y="3132"/>
                  </a:lnTo>
                  <a:lnTo>
                    <a:pt x="7176" y="3123"/>
                  </a:lnTo>
                  <a:lnTo>
                    <a:pt x="7185" y="3121"/>
                  </a:lnTo>
                  <a:lnTo>
                    <a:pt x="7216" y="3113"/>
                  </a:lnTo>
                  <a:lnTo>
                    <a:pt x="7225" y="3111"/>
                  </a:lnTo>
                  <a:lnTo>
                    <a:pt x="7257" y="3104"/>
                  </a:lnTo>
                  <a:lnTo>
                    <a:pt x="7266" y="3103"/>
                  </a:lnTo>
                  <a:lnTo>
                    <a:pt x="7298" y="3097"/>
                  </a:lnTo>
                  <a:lnTo>
                    <a:pt x="7307" y="3096"/>
                  </a:lnTo>
                  <a:lnTo>
                    <a:pt x="7339" y="3092"/>
                  </a:lnTo>
                  <a:lnTo>
                    <a:pt x="7348" y="3091"/>
                  </a:lnTo>
                  <a:lnTo>
                    <a:pt x="7381" y="3088"/>
                  </a:lnTo>
                  <a:lnTo>
                    <a:pt x="7390" y="3087"/>
                  </a:lnTo>
                  <a:lnTo>
                    <a:pt x="7422" y="3085"/>
                  </a:lnTo>
                  <a:lnTo>
                    <a:pt x="7432" y="3085"/>
                  </a:lnTo>
                  <a:lnTo>
                    <a:pt x="7464" y="3084"/>
                  </a:lnTo>
                  <a:lnTo>
                    <a:pt x="7474" y="3084"/>
                  </a:lnTo>
                  <a:lnTo>
                    <a:pt x="7506" y="3085"/>
                  </a:lnTo>
                  <a:lnTo>
                    <a:pt x="7515" y="3085"/>
                  </a:lnTo>
                  <a:lnTo>
                    <a:pt x="7548" y="3087"/>
                  </a:lnTo>
                  <a:lnTo>
                    <a:pt x="7557" y="3088"/>
                  </a:lnTo>
                  <a:lnTo>
                    <a:pt x="7589" y="3091"/>
                  </a:lnTo>
                  <a:lnTo>
                    <a:pt x="7598" y="3092"/>
                  </a:lnTo>
                  <a:lnTo>
                    <a:pt x="7630" y="3096"/>
                  </a:lnTo>
                  <a:lnTo>
                    <a:pt x="7640" y="3097"/>
                  </a:lnTo>
                  <a:lnTo>
                    <a:pt x="7671" y="3103"/>
                  </a:lnTo>
                  <a:lnTo>
                    <a:pt x="7680" y="3104"/>
                  </a:lnTo>
                  <a:lnTo>
                    <a:pt x="7712" y="3111"/>
                  </a:lnTo>
                  <a:lnTo>
                    <a:pt x="7721" y="3113"/>
                  </a:lnTo>
                  <a:lnTo>
                    <a:pt x="7752" y="3121"/>
                  </a:lnTo>
                  <a:lnTo>
                    <a:pt x="7761" y="3123"/>
                  </a:lnTo>
                  <a:lnTo>
                    <a:pt x="7792" y="3132"/>
                  </a:lnTo>
                  <a:lnTo>
                    <a:pt x="7801" y="3135"/>
                  </a:lnTo>
                  <a:lnTo>
                    <a:pt x="7831" y="3145"/>
                  </a:lnTo>
                  <a:lnTo>
                    <a:pt x="7840" y="3148"/>
                  </a:lnTo>
                  <a:lnTo>
                    <a:pt x="7870" y="3159"/>
                  </a:lnTo>
                  <a:lnTo>
                    <a:pt x="7879" y="3162"/>
                  </a:lnTo>
                  <a:lnTo>
                    <a:pt x="7909" y="3174"/>
                  </a:lnTo>
                  <a:lnTo>
                    <a:pt x="7917" y="3178"/>
                  </a:lnTo>
                  <a:lnTo>
                    <a:pt x="7947" y="3191"/>
                  </a:lnTo>
                  <a:lnTo>
                    <a:pt x="7955" y="3195"/>
                  </a:lnTo>
                  <a:lnTo>
                    <a:pt x="7984" y="3210"/>
                  </a:lnTo>
                  <a:lnTo>
                    <a:pt x="7992" y="3214"/>
                  </a:lnTo>
                  <a:lnTo>
                    <a:pt x="8021" y="3229"/>
                  </a:lnTo>
                  <a:lnTo>
                    <a:pt x="8030" y="3235"/>
                  </a:lnTo>
                  <a:lnTo>
                    <a:pt x="8058" y="3252"/>
                  </a:lnTo>
                  <a:lnTo>
                    <a:pt x="8066" y="3257"/>
                  </a:lnTo>
                  <a:lnTo>
                    <a:pt x="8093" y="3275"/>
                  </a:lnTo>
                  <a:lnTo>
                    <a:pt x="8101" y="3280"/>
                  </a:lnTo>
                  <a:lnTo>
                    <a:pt x="8127" y="3299"/>
                  </a:lnTo>
                  <a:lnTo>
                    <a:pt x="8135" y="3304"/>
                  </a:lnTo>
                  <a:lnTo>
                    <a:pt x="8160" y="3324"/>
                  </a:lnTo>
                  <a:lnTo>
                    <a:pt x="8167" y="3330"/>
                  </a:lnTo>
                  <a:lnTo>
                    <a:pt x="8192" y="3350"/>
                  </a:lnTo>
                  <a:lnTo>
                    <a:pt x="8199" y="3356"/>
                  </a:lnTo>
                  <a:lnTo>
                    <a:pt x="8223" y="3378"/>
                  </a:lnTo>
                  <a:lnTo>
                    <a:pt x="8230" y="3384"/>
                  </a:lnTo>
                  <a:lnTo>
                    <a:pt x="8253" y="3407"/>
                  </a:lnTo>
                  <a:lnTo>
                    <a:pt x="8260" y="3413"/>
                  </a:lnTo>
                  <a:lnTo>
                    <a:pt x="8282" y="3437"/>
                  </a:lnTo>
                  <a:lnTo>
                    <a:pt x="8289" y="3443"/>
                  </a:lnTo>
                  <a:lnTo>
                    <a:pt x="8310" y="3467"/>
                  </a:lnTo>
                  <a:lnTo>
                    <a:pt x="8316" y="3475"/>
                  </a:lnTo>
                  <a:lnTo>
                    <a:pt x="8337" y="3499"/>
                  </a:lnTo>
                  <a:lnTo>
                    <a:pt x="8343" y="3507"/>
                  </a:lnTo>
                  <a:lnTo>
                    <a:pt x="8362" y="3532"/>
                  </a:lnTo>
                  <a:lnTo>
                    <a:pt x="8368" y="3540"/>
                  </a:lnTo>
                  <a:lnTo>
                    <a:pt x="8386" y="3566"/>
                  </a:lnTo>
                  <a:lnTo>
                    <a:pt x="8392" y="3574"/>
                  </a:lnTo>
                  <a:lnTo>
                    <a:pt x="8410" y="3601"/>
                  </a:lnTo>
                  <a:lnTo>
                    <a:pt x="8414" y="3609"/>
                  </a:lnTo>
                  <a:lnTo>
                    <a:pt x="8431" y="3637"/>
                  </a:lnTo>
                  <a:lnTo>
                    <a:pt x="8436" y="3645"/>
                  </a:lnTo>
                  <a:lnTo>
                    <a:pt x="8451" y="3673"/>
                  </a:lnTo>
                  <a:lnTo>
                    <a:pt x="8456" y="3681"/>
                  </a:lnTo>
                  <a:lnTo>
                    <a:pt x="8470" y="3710"/>
                  </a:lnTo>
                  <a:lnTo>
                    <a:pt x="8474" y="3719"/>
                  </a:lnTo>
                  <a:lnTo>
                    <a:pt x="8488" y="3748"/>
                  </a:lnTo>
                  <a:lnTo>
                    <a:pt x="8492" y="3757"/>
                  </a:lnTo>
                  <a:lnTo>
                    <a:pt x="8504" y="3786"/>
                  </a:lnTo>
                  <a:lnTo>
                    <a:pt x="8508" y="3795"/>
                  </a:lnTo>
                  <a:lnTo>
                    <a:pt x="8519" y="3825"/>
                  </a:lnTo>
                  <a:lnTo>
                    <a:pt x="8522" y="3834"/>
                  </a:lnTo>
                  <a:lnTo>
                    <a:pt x="8532" y="3865"/>
                  </a:lnTo>
                  <a:lnTo>
                    <a:pt x="8535" y="3874"/>
                  </a:lnTo>
                  <a:lnTo>
                    <a:pt x="8544" y="3905"/>
                  </a:lnTo>
                  <a:lnTo>
                    <a:pt x="8546" y="3914"/>
                  </a:lnTo>
                  <a:lnTo>
                    <a:pt x="8554" y="3945"/>
                  </a:lnTo>
                  <a:lnTo>
                    <a:pt x="8556" y="3954"/>
                  </a:lnTo>
                  <a:lnTo>
                    <a:pt x="8563" y="3986"/>
                  </a:lnTo>
                  <a:lnTo>
                    <a:pt x="8564" y="3995"/>
                  </a:lnTo>
                  <a:lnTo>
                    <a:pt x="8570" y="4027"/>
                  </a:lnTo>
                  <a:lnTo>
                    <a:pt x="8571" y="4036"/>
                  </a:lnTo>
                  <a:lnTo>
                    <a:pt x="8575" y="4068"/>
                  </a:lnTo>
                  <a:lnTo>
                    <a:pt x="8576" y="4077"/>
                  </a:lnTo>
                  <a:lnTo>
                    <a:pt x="8579" y="4110"/>
                  </a:lnTo>
                  <a:lnTo>
                    <a:pt x="8580" y="4119"/>
                  </a:lnTo>
                  <a:close/>
                  <a:moveTo>
                    <a:pt x="8079" y="4266"/>
                  </a:moveTo>
                  <a:lnTo>
                    <a:pt x="8081" y="4244"/>
                  </a:lnTo>
                  <a:lnTo>
                    <a:pt x="8083" y="4221"/>
                  </a:lnTo>
                  <a:lnTo>
                    <a:pt x="8083" y="4198"/>
                  </a:lnTo>
                  <a:lnTo>
                    <a:pt x="8083" y="4175"/>
                  </a:lnTo>
                  <a:lnTo>
                    <a:pt x="8081" y="4152"/>
                  </a:lnTo>
                  <a:lnTo>
                    <a:pt x="8079" y="4129"/>
                  </a:lnTo>
                  <a:lnTo>
                    <a:pt x="8076" y="4106"/>
                  </a:lnTo>
                  <a:lnTo>
                    <a:pt x="8072" y="4084"/>
                  </a:lnTo>
                  <a:lnTo>
                    <a:pt x="8068" y="4061"/>
                  </a:lnTo>
                  <a:lnTo>
                    <a:pt x="8062" y="4039"/>
                  </a:lnTo>
                  <a:lnTo>
                    <a:pt x="8056" y="4017"/>
                  </a:lnTo>
                  <a:lnTo>
                    <a:pt x="8049" y="3995"/>
                  </a:lnTo>
                  <a:lnTo>
                    <a:pt x="8041" y="3974"/>
                  </a:lnTo>
                  <a:lnTo>
                    <a:pt x="8032" y="3953"/>
                  </a:lnTo>
                  <a:lnTo>
                    <a:pt x="8022" y="3932"/>
                  </a:lnTo>
                  <a:lnTo>
                    <a:pt x="8012" y="3912"/>
                  </a:lnTo>
                  <a:lnTo>
                    <a:pt x="8001" y="3891"/>
                  </a:lnTo>
                  <a:lnTo>
                    <a:pt x="7988" y="3871"/>
                  </a:lnTo>
                  <a:lnTo>
                    <a:pt x="7976" y="3852"/>
                  </a:lnTo>
                  <a:lnTo>
                    <a:pt x="7962" y="3833"/>
                  </a:lnTo>
                  <a:lnTo>
                    <a:pt x="7948" y="3814"/>
                  </a:lnTo>
                  <a:lnTo>
                    <a:pt x="7934" y="3797"/>
                  </a:lnTo>
                  <a:lnTo>
                    <a:pt x="7918" y="3780"/>
                  </a:lnTo>
                  <a:lnTo>
                    <a:pt x="7903" y="3763"/>
                  </a:lnTo>
                  <a:lnTo>
                    <a:pt x="7886" y="3747"/>
                  </a:lnTo>
                  <a:lnTo>
                    <a:pt x="7869" y="3732"/>
                  </a:lnTo>
                  <a:lnTo>
                    <a:pt x="7851" y="3717"/>
                  </a:lnTo>
                  <a:lnTo>
                    <a:pt x="7833" y="3703"/>
                  </a:lnTo>
                  <a:lnTo>
                    <a:pt x="7815" y="3690"/>
                  </a:lnTo>
                  <a:lnTo>
                    <a:pt x="7795" y="3677"/>
                  </a:lnTo>
                  <a:lnTo>
                    <a:pt x="7776" y="3666"/>
                  </a:lnTo>
                  <a:lnTo>
                    <a:pt x="7757" y="3655"/>
                  </a:lnTo>
                  <a:lnTo>
                    <a:pt x="7736" y="3645"/>
                  </a:lnTo>
                  <a:lnTo>
                    <a:pt x="7715" y="3635"/>
                  </a:lnTo>
                  <a:lnTo>
                    <a:pt x="7693" y="3626"/>
                  </a:lnTo>
                  <a:lnTo>
                    <a:pt x="7672" y="3618"/>
                  </a:lnTo>
                  <a:lnTo>
                    <a:pt x="7650" y="3611"/>
                  </a:lnTo>
                  <a:lnTo>
                    <a:pt x="7628" y="3605"/>
                  </a:lnTo>
                  <a:lnTo>
                    <a:pt x="7605" y="3599"/>
                  </a:lnTo>
                  <a:lnTo>
                    <a:pt x="7583" y="3595"/>
                  </a:lnTo>
                  <a:lnTo>
                    <a:pt x="7560" y="3591"/>
                  </a:lnTo>
                  <a:lnTo>
                    <a:pt x="7538" y="3588"/>
                  </a:lnTo>
                  <a:lnTo>
                    <a:pt x="7515" y="3586"/>
                  </a:lnTo>
                  <a:lnTo>
                    <a:pt x="7492" y="3584"/>
                  </a:lnTo>
                  <a:lnTo>
                    <a:pt x="7469" y="3584"/>
                  </a:lnTo>
                  <a:lnTo>
                    <a:pt x="7446" y="3584"/>
                  </a:lnTo>
                  <a:lnTo>
                    <a:pt x="7423" y="3586"/>
                  </a:lnTo>
                  <a:lnTo>
                    <a:pt x="7400" y="3588"/>
                  </a:lnTo>
                  <a:lnTo>
                    <a:pt x="7377" y="3591"/>
                  </a:lnTo>
                  <a:lnTo>
                    <a:pt x="7354" y="3595"/>
                  </a:lnTo>
                  <a:lnTo>
                    <a:pt x="7332" y="3599"/>
                  </a:lnTo>
                  <a:lnTo>
                    <a:pt x="7310" y="3605"/>
                  </a:lnTo>
                  <a:lnTo>
                    <a:pt x="7288" y="3611"/>
                  </a:lnTo>
                  <a:lnTo>
                    <a:pt x="7266" y="3618"/>
                  </a:lnTo>
                  <a:lnTo>
                    <a:pt x="7244" y="3626"/>
                  </a:lnTo>
                  <a:lnTo>
                    <a:pt x="7223" y="3635"/>
                  </a:lnTo>
                  <a:lnTo>
                    <a:pt x="7202" y="3645"/>
                  </a:lnTo>
                  <a:lnTo>
                    <a:pt x="7181" y="3655"/>
                  </a:lnTo>
                  <a:lnTo>
                    <a:pt x="7162" y="3666"/>
                  </a:lnTo>
                  <a:lnTo>
                    <a:pt x="7142" y="3678"/>
                  </a:lnTo>
                  <a:lnTo>
                    <a:pt x="7123" y="3690"/>
                  </a:lnTo>
                  <a:lnTo>
                    <a:pt x="7104" y="3704"/>
                  </a:lnTo>
                  <a:lnTo>
                    <a:pt x="7086" y="3718"/>
                  </a:lnTo>
                  <a:lnTo>
                    <a:pt x="7068" y="3732"/>
                  </a:lnTo>
                  <a:lnTo>
                    <a:pt x="7051" y="3747"/>
                  </a:lnTo>
                  <a:lnTo>
                    <a:pt x="7034" y="3763"/>
                  </a:lnTo>
                  <a:lnTo>
                    <a:pt x="7018" y="3780"/>
                  </a:lnTo>
                  <a:lnTo>
                    <a:pt x="7003" y="3797"/>
                  </a:lnTo>
                  <a:lnTo>
                    <a:pt x="6989" y="3815"/>
                  </a:lnTo>
                  <a:lnTo>
                    <a:pt x="6975" y="3833"/>
                  </a:lnTo>
                  <a:lnTo>
                    <a:pt x="6961" y="3852"/>
                  </a:lnTo>
                  <a:lnTo>
                    <a:pt x="6949" y="3871"/>
                  </a:lnTo>
                  <a:lnTo>
                    <a:pt x="6937" y="3891"/>
                  </a:lnTo>
                  <a:lnTo>
                    <a:pt x="6926" y="3910"/>
                  </a:lnTo>
                  <a:lnTo>
                    <a:pt x="6916" y="3931"/>
                  </a:lnTo>
                  <a:lnTo>
                    <a:pt x="6906" y="3952"/>
                  </a:lnTo>
                  <a:lnTo>
                    <a:pt x="6897" y="3973"/>
                  </a:lnTo>
                  <a:lnTo>
                    <a:pt x="6889" y="3995"/>
                  </a:lnTo>
                  <a:lnTo>
                    <a:pt x="6882" y="4017"/>
                  </a:lnTo>
                  <a:lnTo>
                    <a:pt x="6876" y="4039"/>
                  </a:lnTo>
                  <a:lnTo>
                    <a:pt x="6870" y="4061"/>
                  </a:lnTo>
                  <a:lnTo>
                    <a:pt x="6866" y="4083"/>
                  </a:lnTo>
                  <a:lnTo>
                    <a:pt x="6862" y="4106"/>
                  </a:lnTo>
                  <a:lnTo>
                    <a:pt x="6859" y="4129"/>
                  </a:lnTo>
                  <a:lnTo>
                    <a:pt x="6857" y="4152"/>
                  </a:lnTo>
                  <a:lnTo>
                    <a:pt x="6855" y="4175"/>
                  </a:lnTo>
                  <a:lnTo>
                    <a:pt x="6855" y="4198"/>
                  </a:lnTo>
                  <a:lnTo>
                    <a:pt x="6855" y="4221"/>
                  </a:lnTo>
                  <a:lnTo>
                    <a:pt x="6857" y="4244"/>
                  </a:lnTo>
                  <a:lnTo>
                    <a:pt x="6859" y="4267"/>
                  </a:lnTo>
                  <a:lnTo>
                    <a:pt x="6862" y="4289"/>
                  </a:lnTo>
                  <a:lnTo>
                    <a:pt x="6866" y="4312"/>
                  </a:lnTo>
                  <a:lnTo>
                    <a:pt x="6870" y="4334"/>
                  </a:lnTo>
                  <a:lnTo>
                    <a:pt x="6876" y="4357"/>
                  </a:lnTo>
                  <a:lnTo>
                    <a:pt x="6882" y="4379"/>
                  </a:lnTo>
                  <a:lnTo>
                    <a:pt x="6889" y="4401"/>
                  </a:lnTo>
                  <a:lnTo>
                    <a:pt x="6897" y="4422"/>
                  </a:lnTo>
                  <a:lnTo>
                    <a:pt x="6906" y="4444"/>
                  </a:lnTo>
                  <a:lnTo>
                    <a:pt x="6916" y="4465"/>
                  </a:lnTo>
                  <a:lnTo>
                    <a:pt x="6926" y="4486"/>
                  </a:lnTo>
                  <a:lnTo>
                    <a:pt x="6937" y="4505"/>
                  </a:lnTo>
                  <a:lnTo>
                    <a:pt x="6948" y="4524"/>
                  </a:lnTo>
                  <a:lnTo>
                    <a:pt x="6961" y="4544"/>
                  </a:lnTo>
                  <a:lnTo>
                    <a:pt x="6974" y="4562"/>
                  </a:lnTo>
                  <a:lnTo>
                    <a:pt x="6988" y="4580"/>
                  </a:lnTo>
                  <a:lnTo>
                    <a:pt x="7003" y="4598"/>
                  </a:lnTo>
                  <a:lnTo>
                    <a:pt x="7018" y="4615"/>
                  </a:lnTo>
                  <a:lnTo>
                    <a:pt x="7034" y="4632"/>
                  </a:lnTo>
                  <a:lnTo>
                    <a:pt x="7051" y="4647"/>
                  </a:lnTo>
                  <a:lnTo>
                    <a:pt x="7068" y="4663"/>
                  </a:lnTo>
                  <a:lnTo>
                    <a:pt x="7085" y="4677"/>
                  </a:lnTo>
                  <a:lnTo>
                    <a:pt x="7104" y="4691"/>
                  </a:lnTo>
                  <a:lnTo>
                    <a:pt x="7123" y="4705"/>
                  </a:lnTo>
                  <a:lnTo>
                    <a:pt x="7142" y="4717"/>
                  </a:lnTo>
                  <a:lnTo>
                    <a:pt x="7162" y="4730"/>
                  </a:lnTo>
                  <a:lnTo>
                    <a:pt x="7183" y="4741"/>
                  </a:lnTo>
                  <a:lnTo>
                    <a:pt x="7203" y="4751"/>
                  </a:lnTo>
                  <a:lnTo>
                    <a:pt x="7224" y="4761"/>
                  </a:lnTo>
                  <a:lnTo>
                    <a:pt x="7245" y="4770"/>
                  </a:lnTo>
                  <a:lnTo>
                    <a:pt x="7266" y="4778"/>
                  </a:lnTo>
                  <a:lnTo>
                    <a:pt x="7288" y="4785"/>
                  </a:lnTo>
                  <a:lnTo>
                    <a:pt x="7310" y="4791"/>
                  </a:lnTo>
                  <a:lnTo>
                    <a:pt x="7332" y="4797"/>
                  </a:lnTo>
                  <a:lnTo>
                    <a:pt x="7355" y="4801"/>
                  </a:lnTo>
                  <a:lnTo>
                    <a:pt x="7377" y="4805"/>
                  </a:lnTo>
                  <a:lnTo>
                    <a:pt x="7400" y="4808"/>
                  </a:lnTo>
                  <a:lnTo>
                    <a:pt x="7423" y="4810"/>
                  </a:lnTo>
                  <a:lnTo>
                    <a:pt x="7446" y="4812"/>
                  </a:lnTo>
                  <a:lnTo>
                    <a:pt x="7469" y="4812"/>
                  </a:lnTo>
                  <a:lnTo>
                    <a:pt x="7492" y="4812"/>
                  </a:lnTo>
                  <a:lnTo>
                    <a:pt x="7515" y="4810"/>
                  </a:lnTo>
                  <a:lnTo>
                    <a:pt x="7537" y="4808"/>
                  </a:lnTo>
                  <a:lnTo>
                    <a:pt x="7560" y="4805"/>
                  </a:lnTo>
                  <a:lnTo>
                    <a:pt x="7583" y="4801"/>
                  </a:lnTo>
                  <a:lnTo>
                    <a:pt x="7605" y="4797"/>
                  </a:lnTo>
                  <a:lnTo>
                    <a:pt x="7627" y="4791"/>
                  </a:lnTo>
                  <a:lnTo>
                    <a:pt x="7649" y="4785"/>
                  </a:lnTo>
                  <a:lnTo>
                    <a:pt x="7671" y="4777"/>
                  </a:lnTo>
                  <a:lnTo>
                    <a:pt x="7693" y="4769"/>
                  </a:lnTo>
                  <a:lnTo>
                    <a:pt x="7714" y="4761"/>
                  </a:lnTo>
                  <a:lnTo>
                    <a:pt x="7735" y="4751"/>
                  </a:lnTo>
                  <a:lnTo>
                    <a:pt x="7756" y="4741"/>
                  </a:lnTo>
                  <a:lnTo>
                    <a:pt x="7776" y="4730"/>
                  </a:lnTo>
                  <a:lnTo>
                    <a:pt x="7795" y="4718"/>
                  </a:lnTo>
                  <a:lnTo>
                    <a:pt x="7815" y="4705"/>
                  </a:lnTo>
                  <a:lnTo>
                    <a:pt x="7833" y="4692"/>
                  </a:lnTo>
                  <a:lnTo>
                    <a:pt x="7852" y="4678"/>
                  </a:lnTo>
                  <a:lnTo>
                    <a:pt x="7869" y="4663"/>
                  </a:lnTo>
                  <a:lnTo>
                    <a:pt x="7886" y="4648"/>
                  </a:lnTo>
                  <a:lnTo>
                    <a:pt x="7903" y="4632"/>
                  </a:lnTo>
                  <a:lnTo>
                    <a:pt x="7919" y="4615"/>
                  </a:lnTo>
                  <a:lnTo>
                    <a:pt x="7934" y="4598"/>
                  </a:lnTo>
                  <a:lnTo>
                    <a:pt x="7949" y="4581"/>
                  </a:lnTo>
                  <a:lnTo>
                    <a:pt x="7963" y="4562"/>
                  </a:lnTo>
                  <a:lnTo>
                    <a:pt x="7976" y="4544"/>
                  </a:lnTo>
                  <a:lnTo>
                    <a:pt x="7989" y="4524"/>
                  </a:lnTo>
                  <a:lnTo>
                    <a:pt x="8001" y="4505"/>
                  </a:lnTo>
                  <a:lnTo>
                    <a:pt x="8012" y="4485"/>
                  </a:lnTo>
                  <a:lnTo>
                    <a:pt x="8022" y="4464"/>
                  </a:lnTo>
                  <a:lnTo>
                    <a:pt x="8032" y="4443"/>
                  </a:lnTo>
                  <a:lnTo>
                    <a:pt x="8040" y="4422"/>
                  </a:lnTo>
                  <a:lnTo>
                    <a:pt x="8048" y="4400"/>
                  </a:lnTo>
                  <a:lnTo>
                    <a:pt x="8056" y="4378"/>
                  </a:lnTo>
                  <a:lnTo>
                    <a:pt x="8062" y="4356"/>
                  </a:lnTo>
                  <a:lnTo>
                    <a:pt x="8068" y="4334"/>
                  </a:lnTo>
                  <a:lnTo>
                    <a:pt x="8072" y="4312"/>
                  </a:lnTo>
                  <a:lnTo>
                    <a:pt x="8076" y="4289"/>
                  </a:lnTo>
                  <a:lnTo>
                    <a:pt x="8079" y="4266"/>
                  </a:lnTo>
                  <a:close/>
                  <a:moveTo>
                    <a:pt x="6360" y="3154"/>
                  </a:moveTo>
                  <a:lnTo>
                    <a:pt x="6360" y="3164"/>
                  </a:lnTo>
                  <a:lnTo>
                    <a:pt x="6361" y="3205"/>
                  </a:lnTo>
                  <a:lnTo>
                    <a:pt x="6361" y="3215"/>
                  </a:lnTo>
                  <a:lnTo>
                    <a:pt x="6360" y="3256"/>
                  </a:lnTo>
                  <a:lnTo>
                    <a:pt x="6360" y="3266"/>
                  </a:lnTo>
                  <a:lnTo>
                    <a:pt x="6357" y="3307"/>
                  </a:lnTo>
                  <a:lnTo>
                    <a:pt x="6357" y="3317"/>
                  </a:lnTo>
                  <a:lnTo>
                    <a:pt x="6353" y="3358"/>
                  </a:lnTo>
                  <a:lnTo>
                    <a:pt x="6352" y="3367"/>
                  </a:lnTo>
                  <a:lnTo>
                    <a:pt x="6346" y="3408"/>
                  </a:lnTo>
                  <a:lnTo>
                    <a:pt x="6345" y="3418"/>
                  </a:lnTo>
                  <a:lnTo>
                    <a:pt x="6338" y="3459"/>
                  </a:lnTo>
                  <a:lnTo>
                    <a:pt x="6336" y="3468"/>
                  </a:lnTo>
                  <a:lnTo>
                    <a:pt x="6328" y="3508"/>
                  </a:lnTo>
                  <a:lnTo>
                    <a:pt x="6326" y="3518"/>
                  </a:lnTo>
                  <a:lnTo>
                    <a:pt x="6316" y="3558"/>
                  </a:lnTo>
                  <a:lnTo>
                    <a:pt x="6314" y="3567"/>
                  </a:lnTo>
                  <a:lnTo>
                    <a:pt x="6302" y="3607"/>
                  </a:lnTo>
                  <a:lnTo>
                    <a:pt x="6299" y="3616"/>
                  </a:lnTo>
                  <a:lnTo>
                    <a:pt x="6286" y="3655"/>
                  </a:lnTo>
                  <a:lnTo>
                    <a:pt x="6283" y="3664"/>
                  </a:lnTo>
                  <a:lnTo>
                    <a:pt x="6269" y="3703"/>
                  </a:lnTo>
                  <a:lnTo>
                    <a:pt x="6265" y="3712"/>
                  </a:lnTo>
                  <a:lnTo>
                    <a:pt x="6249" y="3750"/>
                  </a:lnTo>
                  <a:lnTo>
                    <a:pt x="6246" y="3759"/>
                  </a:lnTo>
                  <a:lnTo>
                    <a:pt x="6228" y="3797"/>
                  </a:lnTo>
                  <a:lnTo>
                    <a:pt x="6224" y="3805"/>
                  </a:lnTo>
                  <a:lnTo>
                    <a:pt x="6205" y="3842"/>
                  </a:lnTo>
                  <a:lnTo>
                    <a:pt x="6201" y="3851"/>
                  </a:lnTo>
                  <a:lnTo>
                    <a:pt x="6181" y="3887"/>
                  </a:lnTo>
                  <a:lnTo>
                    <a:pt x="6176" y="3895"/>
                  </a:lnTo>
                  <a:lnTo>
                    <a:pt x="6155" y="3931"/>
                  </a:lnTo>
                  <a:lnTo>
                    <a:pt x="6150" y="3939"/>
                  </a:lnTo>
                  <a:lnTo>
                    <a:pt x="6127" y="3973"/>
                  </a:lnTo>
                  <a:lnTo>
                    <a:pt x="6122" y="3981"/>
                  </a:lnTo>
                  <a:lnTo>
                    <a:pt x="6097" y="4015"/>
                  </a:lnTo>
                  <a:lnTo>
                    <a:pt x="6092" y="4023"/>
                  </a:lnTo>
                  <a:lnTo>
                    <a:pt x="6067" y="4055"/>
                  </a:lnTo>
                  <a:lnTo>
                    <a:pt x="6061" y="4063"/>
                  </a:lnTo>
                  <a:lnTo>
                    <a:pt x="6034" y="4095"/>
                  </a:lnTo>
                  <a:lnTo>
                    <a:pt x="6028" y="4102"/>
                  </a:lnTo>
                  <a:lnTo>
                    <a:pt x="6001" y="4133"/>
                  </a:lnTo>
                  <a:lnTo>
                    <a:pt x="5994" y="4139"/>
                  </a:lnTo>
                  <a:lnTo>
                    <a:pt x="5965" y="4169"/>
                  </a:lnTo>
                  <a:lnTo>
                    <a:pt x="5959" y="4176"/>
                  </a:lnTo>
                  <a:lnTo>
                    <a:pt x="5929" y="4205"/>
                  </a:lnTo>
                  <a:lnTo>
                    <a:pt x="5922" y="4211"/>
                  </a:lnTo>
                  <a:lnTo>
                    <a:pt x="5891" y="4239"/>
                  </a:lnTo>
                  <a:lnTo>
                    <a:pt x="5884" y="4245"/>
                  </a:lnTo>
                  <a:lnTo>
                    <a:pt x="5852" y="4271"/>
                  </a:lnTo>
                  <a:lnTo>
                    <a:pt x="5845" y="4277"/>
                  </a:lnTo>
                  <a:lnTo>
                    <a:pt x="5812" y="4302"/>
                  </a:lnTo>
                  <a:lnTo>
                    <a:pt x="5804" y="4308"/>
                  </a:lnTo>
                  <a:lnTo>
                    <a:pt x="5770" y="4332"/>
                  </a:lnTo>
                  <a:lnTo>
                    <a:pt x="5762" y="4337"/>
                  </a:lnTo>
                  <a:lnTo>
                    <a:pt x="5727" y="4360"/>
                  </a:lnTo>
                  <a:lnTo>
                    <a:pt x="5719" y="4365"/>
                  </a:lnTo>
                  <a:lnTo>
                    <a:pt x="5684" y="4386"/>
                  </a:lnTo>
                  <a:lnTo>
                    <a:pt x="5677" y="4390"/>
                  </a:lnTo>
                  <a:lnTo>
                    <a:pt x="5640" y="4411"/>
                  </a:lnTo>
                  <a:lnTo>
                    <a:pt x="5632" y="4415"/>
                  </a:lnTo>
                  <a:lnTo>
                    <a:pt x="5595" y="4434"/>
                  </a:lnTo>
                  <a:lnTo>
                    <a:pt x="5586" y="4438"/>
                  </a:lnTo>
                  <a:lnTo>
                    <a:pt x="5549" y="4456"/>
                  </a:lnTo>
                  <a:lnTo>
                    <a:pt x="5540" y="4459"/>
                  </a:lnTo>
                  <a:lnTo>
                    <a:pt x="5502" y="4475"/>
                  </a:lnTo>
                  <a:lnTo>
                    <a:pt x="5493" y="4479"/>
                  </a:lnTo>
                  <a:lnTo>
                    <a:pt x="5454" y="4493"/>
                  </a:lnTo>
                  <a:lnTo>
                    <a:pt x="5445" y="4496"/>
                  </a:lnTo>
                  <a:lnTo>
                    <a:pt x="5406" y="4509"/>
                  </a:lnTo>
                  <a:lnTo>
                    <a:pt x="5397" y="4512"/>
                  </a:lnTo>
                  <a:lnTo>
                    <a:pt x="5357" y="4523"/>
                  </a:lnTo>
                  <a:lnTo>
                    <a:pt x="5348" y="4526"/>
                  </a:lnTo>
                  <a:lnTo>
                    <a:pt x="5308" y="4536"/>
                  </a:lnTo>
                  <a:lnTo>
                    <a:pt x="5298" y="4538"/>
                  </a:lnTo>
                  <a:lnTo>
                    <a:pt x="5258" y="4546"/>
                  </a:lnTo>
                  <a:lnTo>
                    <a:pt x="5249" y="4548"/>
                  </a:lnTo>
                  <a:lnTo>
                    <a:pt x="5208" y="4555"/>
                  </a:lnTo>
                  <a:lnTo>
                    <a:pt x="5198" y="4556"/>
                  </a:lnTo>
                  <a:lnTo>
                    <a:pt x="5157" y="4562"/>
                  </a:lnTo>
                  <a:lnTo>
                    <a:pt x="5148" y="4563"/>
                  </a:lnTo>
                  <a:lnTo>
                    <a:pt x="5107" y="4567"/>
                  </a:lnTo>
                  <a:lnTo>
                    <a:pt x="5097" y="4567"/>
                  </a:lnTo>
                  <a:lnTo>
                    <a:pt x="5056" y="4570"/>
                  </a:lnTo>
                  <a:lnTo>
                    <a:pt x="5046" y="4570"/>
                  </a:lnTo>
                  <a:lnTo>
                    <a:pt x="5005" y="4571"/>
                  </a:lnTo>
                  <a:lnTo>
                    <a:pt x="4995" y="4571"/>
                  </a:lnTo>
                  <a:lnTo>
                    <a:pt x="4954" y="4570"/>
                  </a:lnTo>
                  <a:lnTo>
                    <a:pt x="4944" y="4570"/>
                  </a:lnTo>
                  <a:lnTo>
                    <a:pt x="4903" y="4567"/>
                  </a:lnTo>
                  <a:lnTo>
                    <a:pt x="4893" y="4567"/>
                  </a:lnTo>
                  <a:lnTo>
                    <a:pt x="4852" y="4563"/>
                  </a:lnTo>
                  <a:lnTo>
                    <a:pt x="4843" y="4562"/>
                  </a:lnTo>
                  <a:lnTo>
                    <a:pt x="4802" y="4556"/>
                  </a:lnTo>
                  <a:lnTo>
                    <a:pt x="4792" y="4555"/>
                  </a:lnTo>
                  <a:lnTo>
                    <a:pt x="4751" y="4548"/>
                  </a:lnTo>
                  <a:lnTo>
                    <a:pt x="4742" y="4546"/>
                  </a:lnTo>
                  <a:lnTo>
                    <a:pt x="4702" y="4538"/>
                  </a:lnTo>
                  <a:lnTo>
                    <a:pt x="4692" y="4536"/>
                  </a:lnTo>
                  <a:lnTo>
                    <a:pt x="4652" y="4526"/>
                  </a:lnTo>
                  <a:lnTo>
                    <a:pt x="4643" y="4523"/>
                  </a:lnTo>
                  <a:lnTo>
                    <a:pt x="4603" y="4512"/>
                  </a:lnTo>
                  <a:lnTo>
                    <a:pt x="4594" y="4509"/>
                  </a:lnTo>
                  <a:lnTo>
                    <a:pt x="4555" y="4496"/>
                  </a:lnTo>
                  <a:lnTo>
                    <a:pt x="4546" y="4493"/>
                  </a:lnTo>
                  <a:lnTo>
                    <a:pt x="4507" y="4479"/>
                  </a:lnTo>
                  <a:lnTo>
                    <a:pt x="4498" y="4475"/>
                  </a:lnTo>
                  <a:lnTo>
                    <a:pt x="4460" y="4459"/>
                  </a:lnTo>
                  <a:lnTo>
                    <a:pt x="4451" y="4456"/>
                  </a:lnTo>
                  <a:lnTo>
                    <a:pt x="4414" y="4438"/>
                  </a:lnTo>
                  <a:lnTo>
                    <a:pt x="4405" y="4434"/>
                  </a:lnTo>
                  <a:lnTo>
                    <a:pt x="4368" y="4415"/>
                  </a:lnTo>
                  <a:lnTo>
                    <a:pt x="4360" y="4411"/>
                  </a:lnTo>
                  <a:lnTo>
                    <a:pt x="4323" y="4390"/>
                  </a:lnTo>
                  <a:lnTo>
                    <a:pt x="4316" y="4386"/>
                  </a:lnTo>
                  <a:lnTo>
                    <a:pt x="4281" y="4365"/>
                  </a:lnTo>
                  <a:lnTo>
                    <a:pt x="4273" y="4360"/>
                  </a:lnTo>
                  <a:lnTo>
                    <a:pt x="4238" y="4337"/>
                  </a:lnTo>
                  <a:lnTo>
                    <a:pt x="4230" y="4332"/>
                  </a:lnTo>
                  <a:lnTo>
                    <a:pt x="4196" y="4308"/>
                  </a:lnTo>
                  <a:lnTo>
                    <a:pt x="4188" y="4302"/>
                  </a:lnTo>
                  <a:lnTo>
                    <a:pt x="4155" y="4277"/>
                  </a:lnTo>
                  <a:lnTo>
                    <a:pt x="4148" y="4271"/>
                  </a:lnTo>
                  <a:lnTo>
                    <a:pt x="4116" y="4245"/>
                  </a:lnTo>
                  <a:lnTo>
                    <a:pt x="4109" y="4239"/>
                  </a:lnTo>
                  <a:lnTo>
                    <a:pt x="4078" y="4211"/>
                  </a:lnTo>
                  <a:lnTo>
                    <a:pt x="4071" y="4205"/>
                  </a:lnTo>
                  <a:lnTo>
                    <a:pt x="4041" y="4176"/>
                  </a:lnTo>
                  <a:lnTo>
                    <a:pt x="4035" y="4169"/>
                  </a:lnTo>
                  <a:lnTo>
                    <a:pt x="4006" y="4139"/>
                  </a:lnTo>
                  <a:lnTo>
                    <a:pt x="3999" y="4133"/>
                  </a:lnTo>
                  <a:lnTo>
                    <a:pt x="3972" y="4102"/>
                  </a:lnTo>
                  <a:lnTo>
                    <a:pt x="3966" y="4095"/>
                  </a:lnTo>
                  <a:lnTo>
                    <a:pt x="3939" y="4063"/>
                  </a:lnTo>
                  <a:lnTo>
                    <a:pt x="3933" y="4055"/>
                  </a:lnTo>
                  <a:lnTo>
                    <a:pt x="3908" y="4023"/>
                  </a:lnTo>
                  <a:lnTo>
                    <a:pt x="3903" y="4015"/>
                  </a:lnTo>
                  <a:lnTo>
                    <a:pt x="3878" y="3981"/>
                  </a:lnTo>
                  <a:lnTo>
                    <a:pt x="3873" y="3973"/>
                  </a:lnTo>
                  <a:lnTo>
                    <a:pt x="3850" y="3939"/>
                  </a:lnTo>
                  <a:lnTo>
                    <a:pt x="3845" y="3931"/>
                  </a:lnTo>
                  <a:lnTo>
                    <a:pt x="3824" y="3895"/>
                  </a:lnTo>
                  <a:lnTo>
                    <a:pt x="3819" y="3887"/>
                  </a:lnTo>
                  <a:lnTo>
                    <a:pt x="3799" y="3851"/>
                  </a:lnTo>
                  <a:lnTo>
                    <a:pt x="3795" y="3842"/>
                  </a:lnTo>
                  <a:lnTo>
                    <a:pt x="3776" y="3805"/>
                  </a:lnTo>
                  <a:lnTo>
                    <a:pt x="3772" y="3797"/>
                  </a:lnTo>
                  <a:lnTo>
                    <a:pt x="3754" y="3759"/>
                  </a:lnTo>
                  <a:lnTo>
                    <a:pt x="3751" y="3750"/>
                  </a:lnTo>
                  <a:lnTo>
                    <a:pt x="3735" y="3712"/>
                  </a:lnTo>
                  <a:lnTo>
                    <a:pt x="3731" y="3703"/>
                  </a:lnTo>
                  <a:lnTo>
                    <a:pt x="3717" y="3664"/>
                  </a:lnTo>
                  <a:lnTo>
                    <a:pt x="3714" y="3655"/>
                  </a:lnTo>
                  <a:lnTo>
                    <a:pt x="3701" y="3616"/>
                  </a:lnTo>
                  <a:lnTo>
                    <a:pt x="3698" y="3607"/>
                  </a:lnTo>
                  <a:lnTo>
                    <a:pt x="3686" y="3567"/>
                  </a:lnTo>
                  <a:lnTo>
                    <a:pt x="3684" y="3558"/>
                  </a:lnTo>
                  <a:lnTo>
                    <a:pt x="3674" y="3518"/>
                  </a:lnTo>
                  <a:lnTo>
                    <a:pt x="3672" y="3508"/>
                  </a:lnTo>
                  <a:lnTo>
                    <a:pt x="3664" y="3468"/>
                  </a:lnTo>
                  <a:lnTo>
                    <a:pt x="3662" y="3459"/>
                  </a:lnTo>
                  <a:lnTo>
                    <a:pt x="3655" y="3418"/>
                  </a:lnTo>
                  <a:lnTo>
                    <a:pt x="3654" y="3408"/>
                  </a:lnTo>
                  <a:lnTo>
                    <a:pt x="3648" y="3367"/>
                  </a:lnTo>
                  <a:lnTo>
                    <a:pt x="3647" y="3358"/>
                  </a:lnTo>
                  <a:lnTo>
                    <a:pt x="3643" y="3317"/>
                  </a:lnTo>
                  <a:lnTo>
                    <a:pt x="3643" y="3307"/>
                  </a:lnTo>
                  <a:lnTo>
                    <a:pt x="3640" y="3266"/>
                  </a:lnTo>
                  <a:lnTo>
                    <a:pt x="3640" y="3256"/>
                  </a:lnTo>
                  <a:lnTo>
                    <a:pt x="3639" y="3215"/>
                  </a:lnTo>
                  <a:lnTo>
                    <a:pt x="3639" y="3205"/>
                  </a:lnTo>
                  <a:lnTo>
                    <a:pt x="3640" y="3164"/>
                  </a:lnTo>
                  <a:lnTo>
                    <a:pt x="3640" y="3154"/>
                  </a:lnTo>
                  <a:lnTo>
                    <a:pt x="3643" y="3113"/>
                  </a:lnTo>
                  <a:lnTo>
                    <a:pt x="3643" y="3103"/>
                  </a:lnTo>
                  <a:lnTo>
                    <a:pt x="3647" y="3062"/>
                  </a:lnTo>
                  <a:lnTo>
                    <a:pt x="3648" y="3053"/>
                  </a:lnTo>
                  <a:lnTo>
                    <a:pt x="3654" y="3012"/>
                  </a:lnTo>
                  <a:lnTo>
                    <a:pt x="3655" y="3002"/>
                  </a:lnTo>
                  <a:lnTo>
                    <a:pt x="3662" y="2962"/>
                  </a:lnTo>
                  <a:lnTo>
                    <a:pt x="3664" y="2952"/>
                  </a:lnTo>
                  <a:lnTo>
                    <a:pt x="3672" y="2912"/>
                  </a:lnTo>
                  <a:lnTo>
                    <a:pt x="3674" y="2903"/>
                  </a:lnTo>
                  <a:lnTo>
                    <a:pt x="3684" y="2863"/>
                  </a:lnTo>
                  <a:lnTo>
                    <a:pt x="3687" y="2853"/>
                  </a:lnTo>
                  <a:lnTo>
                    <a:pt x="3698" y="2814"/>
                  </a:lnTo>
                  <a:lnTo>
                    <a:pt x="3701" y="2805"/>
                  </a:lnTo>
                  <a:lnTo>
                    <a:pt x="3714" y="2765"/>
                  </a:lnTo>
                  <a:lnTo>
                    <a:pt x="3717" y="2757"/>
                  </a:lnTo>
                  <a:lnTo>
                    <a:pt x="3731" y="2718"/>
                  </a:lnTo>
                  <a:lnTo>
                    <a:pt x="3735" y="2709"/>
                  </a:lnTo>
                  <a:lnTo>
                    <a:pt x="3751" y="2671"/>
                  </a:lnTo>
                  <a:lnTo>
                    <a:pt x="3754" y="2662"/>
                  </a:lnTo>
                  <a:lnTo>
                    <a:pt x="3772" y="2624"/>
                  </a:lnTo>
                  <a:lnTo>
                    <a:pt x="3776" y="2616"/>
                  </a:lnTo>
                  <a:lnTo>
                    <a:pt x="3795" y="2579"/>
                  </a:lnTo>
                  <a:lnTo>
                    <a:pt x="3799" y="2570"/>
                  </a:lnTo>
                  <a:lnTo>
                    <a:pt x="3819" y="2534"/>
                  </a:lnTo>
                  <a:lnTo>
                    <a:pt x="3824" y="2526"/>
                  </a:lnTo>
                  <a:lnTo>
                    <a:pt x="3845" y="2491"/>
                  </a:lnTo>
                  <a:lnTo>
                    <a:pt x="3850" y="2483"/>
                  </a:lnTo>
                  <a:lnTo>
                    <a:pt x="3873" y="2448"/>
                  </a:lnTo>
                  <a:lnTo>
                    <a:pt x="3878" y="2440"/>
                  </a:lnTo>
                  <a:lnTo>
                    <a:pt x="3902" y="2406"/>
                  </a:lnTo>
                  <a:lnTo>
                    <a:pt x="3908" y="2398"/>
                  </a:lnTo>
                  <a:lnTo>
                    <a:pt x="3933" y="2365"/>
                  </a:lnTo>
                  <a:lnTo>
                    <a:pt x="3939" y="2358"/>
                  </a:lnTo>
                  <a:lnTo>
                    <a:pt x="3966" y="2326"/>
                  </a:lnTo>
                  <a:lnTo>
                    <a:pt x="3972" y="2319"/>
                  </a:lnTo>
                  <a:lnTo>
                    <a:pt x="3999" y="2288"/>
                  </a:lnTo>
                  <a:lnTo>
                    <a:pt x="4006" y="2281"/>
                  </a:lnTo>
                  <a:lnTo>
                    <a:pt x="4035" y="2251"/>
                  </a:lnTo>
                  <a:lnTo>
                    <a:pt x="4041" y="2245"/>
                  </a:lnTo>
                  <a:lnTo>
                    <a:pt x="4071" y="2216"/>
                  </a:lnTo>
                  <a:lnTo>
                    <a:pt x="4078" y="2210"/>
                  </a:lnTo>
                  <a:lnTo>
                    <a:pt x="4109" y="2182"/>
                  </a:lnTo>
                  <a:lnTo>
                    <a:pt x="4116" y="2176"/>
                  </a:lnTo>
                  <a:lnTo>
                    <a:pt x="4148" y="2149"/>
                  </a:lnTo>
                  <a:lnTo>
                    <a:pt x="4155" y="2144"/>
                  </a:lnTo>
                  <a:lnTo>
                    <a:pt x="4188" y="2118"/>
                  </a:lnTo>
                  <a:lnTo>
                    <a:pt x="4196" y="2113"/>
                  </a:lnTo>
                  <a:lnTo>
                    <a:pt x="4230" y="2089"/>
                  </a:lnTo>
                  <a:lnTo>
                    <a:pt x="4237" y="2084"/>
                  </a:lnTo>
                  <a:lnTo>
                    <a:pt x="4272" y="2061"/>
                  </a:lnTo>
                  <a:lnTo>
                    <a:pt x="4280" y="2056"/>
                  </a:lnTo>
                  <a:lnTo>
                    <a:pt x="4316" y="2034"/>
                  </a:lnTo>
                  <a:lnTo>
                    <a:pt x="4324" y="2029"/>
                  </a:lnTo>
                  <a:lnTo>
                    <a:pt x="4360" y="2009"/>
                  </a:lnTo>
                  <a:lnTo>
                    <a:pt x="4369" y="2005"/>
                  </a:lnTo>
                  <a:lnTo>
                    <a:pt x="4406" y="1986"/>
                  </a:lnTo>
                  <a:lnTo>
                    <a:pt x="4414" y="1982"/>
                  </a:lnTo>
                  <a:lnTo>
                    <a:pt x="4452" y="1965"/>
                  </a:lnTo>
                  <a:lnTo>
                    <a:pt x="4460" y="1961"/>
                  </a:lnTo>
                  <a:lnTo>
                    <a:pt x="4499" y="1945"/>
                  </a:lnTo>
                  <a:lnTo>
                    <a:pt x="4507" y="1942"/>
                  </a:lnTo>
                  <a:lnTo>
                    <a:pt x="4546" y="1927"/>
                  </a:lnTo>
                  <a:lnTo>
                    <a:pt x="4555" y="1924"/>
                  </a:lnTo>
                  <a:lnTo>
                    <a:pt x="4594" y="1911"/>
                  </a:lnTo>
                  <a:lnTo>
                    <a:pt x="4603" y="1908"/>
                  </a:lnTo>
                  <a:lnTo>
                    <a:pt x="4643" y="1897"/>
                  </a:lnTo>
                  <a:lnTo>
                    <a:pt x="4652" y="1895"/>
                  </a:lnTo>
                  <a:lnTo>
                    <a:pt x="4692" y="1885"/>
                  </a:lnTo>
                  <a:lnTo>
                    <a:pt x="4701" y="1882"/>
                  </a:lnTo>
                  <a:lnTo>
                    <a:pt x="4742" y="1874"/>
                  </a:lnTo>
                  <a:lnTo>
                    <a:pt x="4751" y="1872"/>
                  </a:lnTo>
                  <a:lnTo>
                    <a:pt x="4792" y="1865"/>
                  </a:lnTo>
                  <a:lnTo>
                    <a:pt x="4801" y="1864"/>
                  </a:lnTo>
                  <a:lnTo>
                    <a:pt x="4842" y="1858"/>
                  </a:lnTo>
                  <a:lnTo>
                    <a:pt x="4852" y="1857"/>
                  </a:lnTo>
                  <a:lnTo>
                    <a:pt x="4893" y="1853"/>
                  </a:lnTo>
                  <a:lnTo>
                    <a:pt x="4902" y="1853"/>
                  </a:lnTo>
                  <a:lnTo>
                    <a:pt x="4944" y="1850"/>
                  </a:lnTo>
                  <a:lnTo>
                    <a:pt x="4954" y="1850"/>
                  </a:lnTo>
                  <a:lnTo>
                    <a:pt x="4995" y="1849"/>
                  </a:lnTo>
                  <a:lnTo>
                    <a:pt x="5005" y="1849"/>
                  </a:lnTo>
                  <a:lnTo>
                    <a:pt x="5046" y="1850"/>
                  </a:lnTo>
                  <a:lnTo>
                    <a:pt x="5056" y="1850"/>
                  </a:lnTo>
                  <a:lnTo>
                    <a:pt x="5098" y="1853"/>
                  </a:lnTo>
                  <a:lnTo>
                    <a:pt x="5107" y="1853"/>
                  </a:lnTo>
                  <a:lnTo>
                    <a:pt x="5148" y="1857"/>
                  </a:lnTo>
                  <a:lnTo>
                    <a:pt x="5158" y="1858"/>
                  </a:lnTo>
                  <a:lnTo>
                    <a:pt x="5199" y="1864"/>
                  </a:lnTo>
                  <a:lnTo>
                    <a:pt x="5208" y="1865"/>
                  </a:lnTo>
                  <a:lnTo>
                    <a:pt x="5249" y="1872"/>
                  </a:lnTo>
                  <a:lnTo>
                    <a:pt x="5258" y="1874"/>
                  </a:lnTo>
                  <a:lnTo>
                    <a:pt x="5299" y="1882"/>
                  </a:lnTo>
                  <a:lnTo>
                    <a:pt x="5308" y="1885"/>
                  </a:lnTo>
                  <a:lnTo>
                    <a:pt x="5348" y="1895"/>
                  </a:lnTo>
                  <a:lnTo>
                    <a:pt x="5357" y="1897"/>
                  </a:lnTo>
                  <a:lnTo>
                    <a:pt x="5397" y="1908"/>
                  </a:lnTo>
                  <a:lnTo>
                    <a:pt x="5406" y="1911"/>
                  </a:lnTo>
                  <a:lnTo>
                    <a:pt x="5445" y="1924"/>
                  </a:lnTo>
                  <a:lnTo>
                    <a:pt x="5454" y="1927"/>
                  </a:lnTo>
                  <a:lnTo>
                    <a:pt x="5493" y="1942"/>
                  </a:lnTo>
                  <a:lnTo>
                    <a:pt x="5501" y="1945"/>
                  </a:lnTo>
                  <a:lnTo>
                    <a:pt x="5540" y="1961"/>
                  </a:lnTo>
                  <a:lnTo>
                    <a:pt x="5548" y="1965"/>
                  </a:lnTo>
                  <a:lnTo>
                    <a:pt x="5586" y="1982"/>
                  </a:lnTo>
                  <a:lnTo>
                    <a:pt x="5594" y="1986"/>
                  </a:lnTo>
                  <a:lnTo>
                    <a:pt x="5631" y="2005"/>
                  </a:lnTo>
                  <a:lnTo>
                    <a:pt x="5640" y="2009"/>
                  </a:lnTo>
                  <a:lnTo>
                    <a:pt x="5676" y="2029"/>
                  </a:lnTo>
                  <a:lnTo>
                    <a:pt x="5684" y="2034"/>
                  </a:lnTo>
                  <a:lnTo>
                    <a:pt x="5720" y="2056"/>
                  </a:lnTo>
                  <a:lnTo>
                    <a:pt x="5728" y="2061"/>
                  </a:lnTo>
                  <a:lnTo>
                    <a:pt x="5763" y="2084"/>
                  </a:lnTo>
                  <a:lnTo>
                    <a:pt x="5770" y="2089"/>
                  </a:lnTo>
                  <a:lnTo>
                    <a:pt x="5804" y="2113"/>
                  </a:lnTo>
                  <a:lnTo>
                    <a:pt x="5812" y="2118"/>
                  </a:lnTo>
                  <a:lnTo>
                    <a:pt x="5845" y="2144"/>
                  </a:lnTo>
                  <a:lnTo>
                    <a:pt x="5852" y="2149"/>
                  </a:lnTo>
                  <a:lnTo>
                    <a:pt x="5884" y="2176"/>
                  </a:lnTo>
                  <a:lnTo>
                    <a:pt x="5891" y="2182"/>
                  </a:lnTo>
                  <a:lnTo>
                    <a:pt x="5922" y="2210"/>
                  </a:lnTo>
                  <a:lnTo>
                    <a:pt x="5929" y="2216"/>
                  </a:lnTo>
                  <a:lnTo>
                    <a:pt x="5959" y="2245"/>
                  </a:lnTo>
                  <a:lnTo>
                    <a:pt x="5965" y="2251"/>
                  </a:lnTo>
                  <a:lnTo>
                    <a:pt x="5994" y="2281"/>
                  </a:lnTo>
                  <a:lnTo>
                    <a:pt x="6001" y="2288"/>
                  </a:lnTo>
                  <a:lnTo>
                    <a:pt x="6028" y="2319"/>
                  </a:lnTo>
                  <a:lnTo>
                    <a:pt x="6034" y="2326"/>
                  </a:lnTo>
                  <a:lnTo>
                    <a:pt x="6061" y="2358"/>
                  </a:lnTo>
                  <a:lnTo>
                    <a:pt x="6067" y="2365"/>
                  </a:lnTo>
                  <a:lnTo>
                    <a:pt x="6092" y="2398"/>
                  </a:lnTo>
                  <a:lnTo>
                    <a:pt x="6098" y="2406"/>
                  </a:lnTo>
                  <a:lnTo>
                    <a:pt x="6122" y="2440"/>
                  </a:lnTo>
                  <a:lnTo>
                    <a:pt x="6127" y="2448"/>
                  </a:lnTo>
                  <a:lnTo>
                    <a:pt x="6150" y="2483"/>
                  </a:lnTo>
                  <a:lnTo>
                    <a:pt x="6155" y="2491"/>
                  </a:lnTo>
                  <a:lnTo>
                    <a:pt x="6176" y="2526"/>
                  </a:lnTo>
                  <a:lnTo>
                    <a:pt x="6181" y="2534"/>
                  </a:lnTo>
                  <a:lnTo>
                    <a:pt x="6201" y="2570"/>
                  </a:lnTo>
                  <a:lnTo>
                    <a:pt x="6205" y="2579"/>
                  </a:lnTo>
                  <a:lnTo>
                    <a:pt x="6224" y="2616"/>
                  </a:lnTo>
                  <a:lnTo>
                    <a:pt x="6228" y="2624"/>
                  </a:lnTo>
                  <a:lnTo>
                    <a:pt x="6246" y="2662"/>
                  </a:lnTo>
                  <a:lnTo>
                    <a:pt x="6249" y="2671"/>
                  </a:lnTo>
                  <a:lnTo>
                    <a:pt x="6265" y="2709"/>
                  </a:lnTo>
                  <a:lnTo>
                    <a:pt x="6269" y="2718"/>
                  </a:lnTo>
                  <a:lnTo>
                    <a:pt x="6283" y="2757"/>
                  </a:lnTo>
                  <a:lnTo>
                    <a:pt x="6286" y="2765"/>
                  </a:lnTo>
                  <a:lnTo>
                    <a:pt x="6299" y="2805"/>
                  </a:lnTo>
                  <a:lnTo>
                    <a:pt x="6302" y="2814"/>
                  </a:lnTo>
                  <a:lnTo>
                    <a:pt x="6313" y="2853"/>
                  </a:lnTo>
                  <a:lnTo>
                    <a:pt x="6316" y="2863"/>
                  </a:lnTo>
                  <a:lnTo>
                    <a:pt x="6326" y="2903"/>
                  </a:lnTo>
                  <a:lnTo>
                    <a:pt x="6328" y="2912"/>
                  </a:lnTo>
                  <a:lnTo>
                    <a:pt x="6336" y="2952"/>
                  </a:lnTo>
                  <a:lnTo>
                    <a:pt x="6338" y="2962"/>
                  </a:lnTo>
                  <a:lnTo>
                    <a:pt x="6345" y="3002"/>
                  </a:lnTo>
                  <a:lnTo>
                    <a:pt x="6346" y="3012"/>
                  </a:lnTo>
                  <a:lnTo>
                    <a:pt x="6352" y="3053"/>
                  </a:lnTo>
                  <a:lnTo>
                    <a:pt x="6353" y="3062"/>
                  </a:lnTo>
                  <a:lnTo>
                    <a:pt x="6357" y="3103"/>
                  </a:lnTo>
                  <a:lnTo>
                    <a:pt x="6357" y="3113"/>
                  </a:lnTo>
                  <a:lnTo>
                    <a:pt x="6360" y="3154"/>
                  </a:lnTo>
                  <a:close/>
                  <a:moveTo>
                    <a:pt x="5859" y="3275"/>
                  </a:moveTo>
                  <a:lnTo>
                    <a:pt x="5860" y="3242"/>
                  </a:lnTo>
                  <a:lnTo>
                    <a:pt x="5861" y="3210"/>
                  </a:lnTo>
                  <a:lnTo>
                    <a:pt x="5860" y="3178"/>
                  </a:lnTo>
                  <a:lnTo>
                    <a:pt x="5859" y="3145"/>
                  </a:lnTo>
                  <a:lnTo>
                    <a:pt x="5856" y="3113"/>
                  </a:lnTo>
                  <a:lnTo>
                    <a:pt x="5851" y="3082"/>
                  </a:lnTo>
                  <a:lnTo>
                    <a:pt x="5846" y="3050"/>
                  </a:lnTo>
                  <a:lnTo>
                    <a:pt x="5839" y="3019"/>
                  </a:lnTo>
                  <a:lnTo>
                    <a:pt x="5832" y="2988"/>
                  </a:lnTo>
                  <a:lnTo>
                    <a:pt x="5823" y="2957"/>
                  </a:lnTo>
                  <a:lnTo>
                    <a:pt x="5813" y="2926"/>
                  </a:lnTo>
                  <a:lnTo>
                    <a:pt x="5802" y="2896"/>
                  </a:lnTo>
                  <a:lnTo>
                    <a:pt x="5789" y="2867"/>
                  </a:lnTo>
                  <a:lnTo>
                    <a:pt x="5776" y="2837"/>
                  </a:lnTo>
                  <a:lnTo>
                    <a:pt x="5761" y="2809"/>
                  </a:lnTo>
                  <a:lnTo>
                    <a:pt x="5745" y="2780"/>
                  </a:lnTo>
                  <a:lnTo>
                    <a:pt x="5729" y="2752"/>
                  </a:lnTo>
                  <a:lnTo>
                    <a:pt x="5711" y="2725"/>
                  </a:lnTo>
                  <a:lnTo>
                    <a:pt x="5693" y="2699"/>
                  </a:lnTo>
                  <a:lnTo>
                    <a:pt x="5673" y="2674"/>
                  </a:lnTo>
                  <a:lnTo>
                    <a:pt x="5653" y="2649"/>
                  </a:lnTo>
                  <a:lnTo>
                    <a:pt x="5631" y="2625"/>
                  </a:lnTo>
                  <a:lnTo>
                    <a:pt x="5609" y="2602"/>
                  </a:lnTo>
                  <a:lnTo>
                    <a:pt x="5586" y="2580"/>
                  </a:lnTo>
                  <a:lnTo>
                    <a:pt x="5562" y="2558"/>
                  </a:lnTo>
                  <a:lnTo>
                    <a:pt x="5537" y="2537"/>
                  </a:lnTo>
                  <a:lnTo>
                    <a:pt x="5511" y="2518"/>
                  </a:lnTo>
                  <a:lnTo>
                    <a:pt x="5485" y="2499"/>
                  </a:lnTo>
                  <a:lnTo>
                    <a:pt x="5457" y="2481"/>
                  </a:lnTo>
                  <a:lnTo>
                    <a:pt x="5430" y="2464"/>
                  </a:lnTo>
                  <a:lnTo>
                    <a:pt x="5402" y="2449"/>
                  </a:lnTo>
                  <a:lnTo>
                    <a:pt x="5373" y="2434"/>
                  </a:lnTo>
                  <a:lnTo>
                    <a:pt x="5344" y="2421"/>
                  </a:lnTo>
                  <a:lnTo>
                    <a:pt x="5314" y="2409"/>
                  </a:lnTo>
                  <a:lnTo>
                    <a:pt x="5284" y="2398"/>
                  </a:lnTo>
                  <a:lnTo>
                    <a:pt x="5254" y="2388"/>
                  </a:lnTo>
                  <a:lnTo>
                    <a:pt x="5223" y="2379"/>
                  </a:lnTo>
                  <a:lnTo>
                    <a:pt x="5191" y="2371"/>
                  </a:lnTo>
                  <a:lnTo>
                    <a:pt x="5160" y="2364"/>
                  </a:lnTo>
                  <a:lnTo>
                    <a:pt x="5128" y="2359"/>
                  </a:lnTo>
                  <a:lnTo>
                    <a:pt x="5096" y="2355"/>
                  </a:lnTo>
                  <a:lnTo>
                    <a:pt x="5064" y="2351"/>
                  </a:lnTo>
                  <a:lnTo>
                    <a:pt x="5032" y="2350"/>
                  </a:lnTo>
                  <a:lnTo>
                    <a:pt x="5000" y="2349"/>
                  </a:lnTo>
                  <a:lnTo>
                    <a:pt x="4968" y="2350"/>
                  </a:lnTo>
                  <a:lnTo>
                    <a:pt x="4936" y="2351"/>
                  </a:lnTo>
                  <a:lnTo>
                    <a:pt x="4904" y="2355"/>
                  </a:lnTo>
                  <a:lnTo>
                    <a:pt x="4872" y="2359"/>
                  </a:lnTo>
                  <a:lnTo>
                    <a:pt x="4840" y="2364"/>
                  </a:lnTo>
                  <a:lnTo>
                    <a:pt x="4809" y="2371"/>
                  </a:lnTo>
                  <a:lnTo>
                    <a:pt x="4777" y="2379"/>
                  </a:lnTo>
                  <a:lnTo>
                    <a:pt x="4746" y="2388"/>
                  </a:lnTo>
                  <a:lnTo>
                    <a:pt x="4716" y="2398"/>
                  </a:lnTo>
                  <a:lnTo>
                    <a:pt x="4686" y="2409"/>
                  </a:lnTo>
                  <a:lnTo>
                    <a:pt x="4656" y="2421"/>
                  </a:lnTo>
                  <a:lnTo>
                    <a:pt x="4627" y="2434"/>
                  </a:lnTo>
                  <a:lnTo>
                    <a:pt x="4598" y="2449"/>
                  </a:lnTo>
                  <a:lnTo>
                    <a:pt x="4570" y="2464"/>
                  </a:lnTo>
                  <a:lnTo>
                    <a:pt x="4543" y="2481"/>
                  </a:lnTo>
                  <a:lnTo>
                    <a:pt x="4515" y="2499"/>
                  </a:lnTo>
                  <a:lnTo>
                    <a:pt x="4489" y="2518"/>
                  </a:lnTo>
                  <a:lnTo>
                    <a:pt x="4463" y="2537"/>
                  </a:lnTo>
                  <a:lnTo>
                    <a:pt x="4438" y="2558"/>
                  </a:lnTo>
                  <a:lnTo>
                    <a:pt x="4414" y="2580"/>
                  </a:lnTo>
                  <a:lnTo>
                    <a:pt x="4391" y="2602"/>
                  </a:lnTo>
                  <a:lnTo>
                    <a:pt x="4369" y="2625"/>
                  </a:lnTo>
                  <a:lnTo>
                    <a:pt x="4347" y="2649"/>
                  </a:lnTo>
                  <a:lnTo>
                    <a:pt x="4327" y="2674"/>
                  </a:lnTo>
                  <a:lnTo>
                    <a:pt x="4307" y="2699"/>
                  </a:lnTo>
                  <a:lnTo>
                    <a:pt x="4289" y="2725"/>
                  </a:lnTo>
                  <a:lnTo>
                    <a:pt x="4271" y="2752"/>
                  </a:lnTo>
                  <a:lnTo>
                    <a:pt x="4255" y="2780"/>
                  </a:lnTo>
                  <a:lnTo>
                    <a:pt x="4239" y="2809"/>
                  </a:lnTo>
                  <a:lnTo>
                    <a:pt x="4224" y="2837"/>
                  </a:lnTo>
                  <a:lnTo>
                    <a:pt x="4211" y="2867"/>
                  </a:lnTo>
                  <a:lnTo>
                    <a:pt x="4198" y="2896"/>
                  </a:lnTo>
                  <a:lnTo>
                    <a:pt x="4187" y="2926"/>
                  </a:lnTo>
                  <a:lnTo>
                    <a:pt x="4177" y="2957"/>
                  </a:lnTo>
                  <a:lnTo>
                    <a:pt x="4168" y="2988"/>
                  </a:lnTo>
                  <a:lnTo>
                    <a:pt x="4161" y="3019"/>
                  </a:lnTo>
                  <a:lnTo>
                    <a:pt x="4154" y="3050"/>
                  </a:lnTo>
                  <a:lnTo>
                    <a:pt x="4149" y="3082"/>
                  </a:lnTo>
                  <a:lnTo>
                    <a:pt x="4144" y="3113"/>
                  </a:lnTo>
                  <a:lnTo>
                    <a:pt x="4141" y="3145"/>
                  </a:lnTo>
                  <a:lnTo>
                    <a:pt x="4140" y="3178"/>
                  </a:lnTo>
                  <a:lnTo>
                    <a:pt x="4139" y="3210"/>
                  </a:lnTo>
                  <a:lnTo>
                    <a:pt x="4140" y="3242"/>
                  </a:lnTo>
                  <a:lnTo>
                    <a:pt x="4141" y="3275"/>
                  </a:lnTo>
                  <a:lnTo>
                    <a:pt x="4144" y="3307"/>
                  </a:lnTo>
                  <a:lnTo>
                    <a:pt x="4149" y="3339"/>
                  </a:lnTo>
                  <a:lnTo>
                    <a:pt x="4154" y="3370"/>
                  </a:lnTo>
                  <a:lnTo>
                    <a:pt x="4161" y="3402"/>
                  </a:lnTo>
                  <a:lnTo>
                    <a:pt x="4168" y="3433"/>
                  </a:lnTo>
                  <a:lnTo>
                    <a:pt x="4177" y="3464"/>
                  </a:lnTo>
                  <a:lnTo>
                    <a:pt x="4187" y="3495"/>
                  </a:lnTo>
                  <a:lnTo>
                    <a:pt x="4198" y="3525"/>
                  </a:lnTo>
                  <a:lnTo>
                    <a:pt x="4211" y="3554"/>
                  </a:lnTo>
                  <a:lnTo>
                    <a:pt x="4224" y="3584"/>
                  </a:lnTo>
                  <a:lnTo>
                    <a:pt x="4239" y="3612"/>
                  </a:lnTo>
                  <a:lnTo>
                    <a:pt x="4254" y="3641"/>
                  </a:lnTo>
                  <a:lnTo>
                    <a:pt x="4271" y="3668"/>
                  </a:lnTo>
                  <a:lnTo>
                    <a:pt x="4289" y="3695"/>
                  </a:lnTo>
                  <a:lnTo>
                    <a:pt x="4307" y="3721"/>
                  </a:lnTo>
                  <a:lnTo>
                    <a:pt x="4327" y="3747"/>
                  </a:lnTo>
                  <a:lnTo>
                    <a:pt x="4347" y="3772"/>
                  </a:lnTo>
                  <a:lnTo>
                    <a:pt x="4369" y="3796"/>
                  </a:lnTo>
                  <a:lnTo>
                    <a:pt x="4391" y="3819"/>
                  </a:lnTo>
                  <a:lnTo>
                    <a:pt x="4414" y="3841"/>
                  </a:lnTo>
                  <a:lnTo>
                    <a:pt x="4438" y="3862"/>
                  </a:lnTo>
                  <a:lnTo>
                    <a:pt x="4463" y="3883"/>
                  </a:lnTo>
                  <a:lnTo>
                    <a:pt x="4489" y="3902"/>
                  </a:lnTo>
                  <a:lnTo>
                    <a:pt x="4515" y="3921"/>
                  </a:lnTo>
                  <a:lnTo>
                    <a:pt x="4542" y="3939"/>
                  </a:lnTo>
                  <a:lnTo>
                    <a:pt x="4570" y="3956"/>
                  </a:lnTo>
                  <a:lnTo>
                    <a:pt x="4599" y="3972"/>
                  </a:lnTo>
                  <a:lnTo>
                    <a:pt x="4627" y="3986"/>
                  </a:lnTo>
                  <a:lnTo>
                    <a:pt x="4656" y="3999"/>
                  </a:lnTo>
                  <a:lnTo>
                    <a:pt x="4686" y="4012"/>
                  </a:lnTo>
                  <a:lnTo>
                    <a:pt x="4716" y="4023"/>
                  </a:lnTo>
                  <a:lnTo>
                    <a:pt x="4746" y="4033"/>
                  </a:lnTo>
                  <a:lnTo>
                    <a:pt x="4777" y="4042"/>
                  </a:lnTo>
                  <a:lnTo>
                    <a:pt x="4808" y="4049"/>
                  </a:lnTo>
                  <a:lnTo>
                    <a:pt x="4840" y="4056"/>
                  </a:lnTo>
                  <a:lnTo>
                    <a:pt x="4871" y="4061"/>
                  </a:lnTo>
                  <a:lnTo>
                    <a:pt x="4903" y="4066"/>
                  </a:lnTo>
                  <a:lnTo>
                    <a:pt x="4935" y="4069"/>
                  </a:lnTo>
                  <a:lnTo>
                    <a:pt x="4968" y="4070"/>
                  </a:lnTo>
                  <a:lnTo>
                    <a:pt x="5000" y="4071"/>
                  </a:lnTo>
                  <a:lnTo>
                    <a:pt x="5032" y="4070"/>
                  </a:lnTo>
                  <a:lnTo>
                    <a:pt x="5065" y="4069"/>
                  </a:lnTo>
                  <a:lnTo>
                    <a:pt x="5097" y="4066"/>
                  </a:lnTo>
                  <a:lnTo>
                    <a:pt x="5129" y="4061"/>
                  </a:lnTo>
                  <a:lnTo>
                    <a:pt x="5160" y="4056"/>
                  </a:lnTo>
                  <a:lnTo>
                    <a:pt x="5192" y="4049"/>
                  </a:lnTo>
                  <a:lnTo>
                    <a:pt x="5223" y="4042"/>
                  </a:lnTo>
                  <a:lnTo>
                    <a:pt x="5254" y="4033"/>
                  </a:lnTo>
                  <a:lnTo>
                    <a:pt x="5284" y="4023"/>
                  </a:lnTo>
                  <a:lnTo>
                    <a:pt x="5314" y="4012"/>
                  </a:lnTo>
                  <a:lnTo>
                    <a:pt x="5344" y="3999"/>
                  </a:lnTo>
                  <a:lnTo>
                    <a:pt x="5373" y="3986"/>
                  </a:lnTo>
                  <a:lnTo>
                    <a:pt x="5401" y="3972"/>
                  </a:lnTo>
                  <a:lnTo>
                    <a:pt x="5430" y="3956"/>
                  </a:lnTo>
                  <a:lnTo>
                    <a:pt x="5458" y="3939"/>
                  </a:lnTo>
                  <a:lnTo>
                    <a:pt x="5485" y="3921"/>
                  </a:lnTo>
                  <a:lnTo>
                    <a:pt x="5511" y="3902"/>
                  </a:lnTo>
                  <a:lnTo>
                    <a:pt x="5537" y="3883"/>
                  </a:lnTo>
                  <a:lnTo>
                    <a:pt x="5562" y="3862"/>
                  </a:lnTo>
                  <a:lnTo>
                    <a:pt x="5586" y="3841"/>
                  </a:lnTo>
                  <a:lnTo>
                    <a:pt x="5609" y="3819"/>
                  </a:lnTo>
                  <a:lnTo>
                    <a:pt x="5631" y="3796"/>
                  </a:lnTo>
                  <a:lnTo>
                    <a:pt x="5653" y="3772"/>
                  </a:lnTo>
                  <a:lnTo>
                    <a:pt x="5673" y="3747"/>
                  </a:lnTo>
                  <a:lnTo>
                    <a:pt x="5693" y="3721"/>
                  </a:lnTo>
                  <a:lnTo>
                    <a:pt x="5711" y="3695"/>
                  </a:lnTo>
                  <a:lnTo>
                    <a:pt x="5729" y="3668"/>
                  </a:lnTo>
                  <a:lnTo>
                    <a:pt x="5746" y="3641"/>
                  </a:lnTo>
                  <a:lnTo>
                    <a:pt x="5761" y="3612"/>
                  </a:lnTo>
                  <a:lnTo>
                    <a:pt x="5776" y="3584"/>
                  </a:lnTo>
                  <a:lnTo>
                    <a:pt x="5789" y="3554"/>
                  </a:lnTo>
                  <a:lnTo>
                    <a:pt x="5802" y="3525"/>
                  </a:lnTo>
                  <a:lnTo>
                    <a:pt x="5813" y="3495"/>
                  </a:lnTo>
                  <a:lnTo>
                    <a:pt x="5823" y="3464"/>
                  </a:lnTo>
                  <a:lnTo>
                    <a:pt x="5832" y="3433"/>
                  </a:lnTo>
                  <a:lnTo>
                    <a:pt x="5839" y="3402"/>
                  </a:lnTo>
                  <a:lnTo>
                    <a:pt x="5846" y="3370"/>
                  </a:lnTo>
                  <a:lnTo>
                    <a:pt x="5851" y="3339"/>
                  </a:lnTo>
                  <a:lnTo>
                    <a:pt x="5856" y="3307"/>
                  </a:lnTo>
                  <a:lnTo>
                    <a:pt x="5859" y="3275"/>
                  </a:lnTo>
                  <a:close/>
                  <a:moveTo>
                    <a:pt x="3642" y="4119"/>
                  </a:moveTo>
                  <a:lnTo>
                    <a:pt x="3644" y="4151"/>
                  </a:lnTo>
                  <a:lnTo>
                    <a:pt x="3644" y="4161"/>
                  </a:lnTo>
                  <a:lnTo>
                    <a:pt x="3645" y="4193"/>
                  </a:lnTo>
                  <a:lnTo>
                    <a:pt x="3645" y="4203"/>
                  </a:lnTo>
                  <a:lnTo>
                    <a:pt x="3644" y="4235"/>
                  </a:lnTo>
                  <a:lnTo>
                    <a:pt x="3644" y="4244"/>
                  </a:lnTo>
                  <a:lnTo>
                    <a:pt x="3642" y="4277"/>
                  </a:lnTo>
                  <a:lnTo>
                    <a:pt x="3641" y="4286"/>
                  </a:lnTo>
                  <a:lnTo>
                    <a:pt x="3638" y="4318"/>
                  </a:lnTo>
                  <a:lnTo>
                    <a:pt x="3637" y="4327"/>
                  </a:lnTo>
                  <a:lnTo>
                    <a:pt x="3633" y="4359"/>
                  </a:lnTo>
                  <a:lnTo>
                    <a:pt x="3632" y="4369"/>
                  </a:lnTo>
                  <a:lnTo>
                    <a:pt x="3626" y="4400"/>
                  </a:lnTo>
                  <a:lnTo>
                    <a:pt x="3625" y="4409"/>
                  </a:lnTo>
                  <a:lnTo>
                    <a:pt x="3618" y="4441"/>
                  </a:lnTo>
                  <a:lnTo>
                    <a:pt x="3616" y="4450"/>
                  </a:lnTo>
                  <a:lnTo>
                    <a:pt x="3608" y="4481"/>
                  </a:lnTo>
                  <a:lnTo>
                    <a:pt x="3606" y="4490"/>
                  </a:lnTo>
                  <a:lnTo>
                    <a:pt x="3597" y="4521"/>
                  </a:lnTo>
                  <a:lnTo>
                    <a:pt x="3594" y="4530"/>
                  </a:lnTo>
                  <a:lnTo>
                    <a:pt x="3584" y="4560"/>
                  </a:lnTo>
                  <a:lnTo>
                    <a:pt x="3581" y="4569"/>
                  </a:lnTo>
                  <a:lnTo>
                    <a:pt x="3570" y="4599"/>
                  </a:lnTo>
                  <a:lnTo>
                    <a:pt x="3567" y="4608"/>
                  </a:lnTo>
                  <a:lnTo>
                    <a:pt x="3555" y="4638"/>
                  </a:lnTo>
                  <a:lnTo>
                    <a:pt x="3551" y="4646"/>
                  </a:lnTo>
                  <a:lnTo>
                    <a:pt x="3538" y="4676"/>
                  </a:lnTo>
                  <a:lnTo>
                    <a:pt x="3534" y="4684"/>
                  </a:lnTo>
                  <a:lnTo>
                    <a:pt x="3519" y="4713"/>
                  </a:lnTo>
                  <a:lnTo>
                    <a:pt x="3515" y="4721"/>
                  </a:lnTo>
                  <a:lnTo>
                    <a:pt x="3500" y="4750"/>
                  </a:lnTo>
                  <a:lnTo>
                    <a:pt x="3494" y="4759"/>
                  </a:lnTo>
                  <a:lnTo>
                    <a:pt x="3477" y="4787"/>
                  </a:lnTo>
                  <a:lnTo>
                    <a:pt x="3472" y="4795"/>
                  </a:lnTo>
                  <a:lnTo>
                    <a:pt x="3454" y="4822"/>
                  </a:lnTo>
                  <a:lnTo>
                    <a:pt x="3449" y="4830"/>
                  </a:lnTo>
                  <a:lnTo>
                    <a:pt x="3430" y="4856"/>
                  </a:lnTo>
                  <a:lnTo>
                    <a:pt x="3425" y="4864"/>
                  </a:lnTo>
                  <a:lnTo>
                    <a:pt x="3405" y="4889"/>
                  </a:lnTo>
                  <a:lnTo>
                    <a:pt x="3399" y="4896"/>
                  </a:lnTo>
                  <a:lnTo>
                    <a:pt x="3379" y="4921"/>
                  </a:lnTo>
                  <a:lnTo>
                    <a:pt x="3373" y="4928"/>
                  </a:lnTo>
                  <a:lnTo>
                    <a:pt x="3351" y="4952"/>
                  </a:lnTo>
                  <a:lnTo>
                    <a:pt x="3345" y="4959"/>
                  </a:lnTo>
                  <a:lnTo>
                    <a:pt x="3322" y="4982"/>
                  </a:lnTo>
                  <a:lnTo>
                    <a:pt x="3316" y="4989"/>
                  </a:lnTo>
                  <a:lnTo>
                    <a:pt x="3292" y="5011"/>
                  </a:lnTo>
                  <a:lnTo>
                    <a:pt x="3286" y="5018"/>
                  </a:lnTo>
                  <a:lnTo>
                    <a:pt x="3262" y="5039"/>
                  </a:lnTo>
                  <a:lnTo>
                    <a:pt x="3254" y="5045"/>
                  </a:lnTo>
                  <a:lnTo>
                    <a:pt x="3230" y="5066"/>
                  </a:lnTo>
                  <a:lnTo>
                    <a:pt x="3222" y="5072"/>
                  </a:lnTo>
                  <a:lnTo>
                    <a:pt x="3197" y="5091"/>
                  </a:lnTo>
                  <a:lnTo>
                    <a:pt x="3189" y="5097"/>
                  </a:lnTo>
                  <a:lnTo>
                    <a:pt x="3163" y="5115"/>
                  </a:lnTo>
                  <a:lnTo>
                    <a:pt x="3155" y="5121"/>
                  </a:lnTo>
                  <a:lnTo>
                    <a:pt x="3128" y="5139"/>
                  </a:lnTo>
                  <a:lnTo>
                    <a:pt x="3120" y="5143"/>
                  </a:lnTo>
                  <a:lnTo>
                    <a:pt x="3092" y="5160"/>
                  </a:lnTo>
                  <a:lnTo>
                    <a:pt x="3084" y="5165"/>
                  </a:lnTo>
                  <a:lnTo>
                    <a:pt x="3056" y="5180"/>
                  </a:lnTo>
                  <a:lnTo>
                    <a:pt x="3048" y="5185"/>
                  </a:lnTo>
                  <a:lnTo>
                    <a:pt x="3019" y="5199"/>
                  </a:lnTo>
                  <a:lnTo>
                    <a:pt x="3010" y="5203"/>
                  </a:lnTo>
                  <a:lnTo>
                    <a:pt x="2981" y="5217"/>
                  </a:lnTo>
                  <a:lnTo>
                    <a:pt x="2972" y="5221"/>
                  </a:lnTo>
                  <a:lnTo>
                    <a:pt x="2943" y="5233"/>
                  </a:lnTo>
                  <a:lnTo>
                    <a:pt x="2934" y="5237"/>
                  </a:lnTo>
                  <a:lnTo>
                    <a:pt x="2904" y="5248"/>
                  </a:lnTo>
                  <a:lnTo>
                    <a:pt x="2895" y="5251"/>
                  </a:lnTo>
                  <a:lnTo>
                    <a:pt x="2864" y="5261"/>
                  </a:lnTo>
                  <a:lnTo>
                    <a:pt x="2855" y="5264"/>
                  </a:lnTo>
                  <a:lnTo>
                    <a:pt x="2824" y="5273"/>
                  </a:lnTo>
                  <a:lnTo>
                    <a:pt x="2815" y="5275"/>
                  </a:lnTo>
                  <a:lnTo>
                    <a:pt x="2784" y="5283"/>
                  </a:lnTo>
                  <a:lnTo>
                    <a:pt x="2775" y="5285"/>
                  </a:lnTo>
                  <a:lnTo>
                    <a:pt x="2743" y="5292"/>
                  </a:lnTo>
                  <a:lnTo>
                    <a:pt x="2734" y="5293"/>
                  </a:lnTo>
                  <a:lnTo>
                    <a:pt x="2702" y="5299"/>
                  </a:lnTo>
                  <a:lnTo>
                    <a:pt x="2693" y="5300"/>
                  </a:lnTo>
                  <a:lnTo>
                    <a:pt x="2661" y="5304"/>
                  </a:lnTo>
                  <a:lnTo>
                    <a:pt x="2652" y="5305"/>
                  </a:lnTo>
                  <a:lnTo>
                    <a:pt x="2619" y="5308"/>
                  </a:lnTo>
                  <a:lnTo>
                    <a:pt x="2610" y="5309"/>
                  </a:lnTo>
                  <a:lnTo>
                    <a:pt x="2578" y="5311"/>
                  </a:lnTo>
                  <a:lnTo>
                    <a:pt x="2568" y="5311"/>
                  </a:lnTo>
                  <a:lnTo>
                    <a:pt x="2536" y="5312"/>
                  </a:lnTo>
                  <a:lnTo>
                    <a:pt x="2526" y="5312"/>
                  </a:lnTo>
                  <a:lnTo>
                    <a:pt x="2494" y="5311"/>
                  </a:lnTo>
                  <a:lnTo>
                    <a:pt x="2485" y="5311"/>
                  </a:lnTo>
                  <a:lnTo>
                    <a:pt x="2452" y="5309"/>
                  </a:lnTo>
                  <a:lnTo>
                    <a:pt x="2443" y="5308"/>
                  </a:lnTo>
                  <a:lnTo>
                    <a:pt x="2411" y="5305"/>
                  </a:lnTo>
                  <a:lnTo>
                    <a:pt x="2402" y="5304"/>
                  </a:lnTo>
                  <a:lnTo>
                    <a:pt x="2370" y="5300"/>
                  </a:lnTo>
                  <a:lnTo>
                    <a:pt x="2360" y="5299"/>
                  </a:lnTo>
                  <a:lnTo>
                    <a:pt x="2329" y="5293"/>
                  </a:lnTo>
                  <a:lnTo>
                    <a:pt x="2319" y="5292"/>
                  </a:lnTo>
                  <a:lnTo>
                    <a:pt x="2288" y="5285"/>
                  </a:lnTo>
                  <a:lnTo>
                    <a:pt x="2279" y="5283"/>
                  </a:lnTo>
                  <a:lnTo>
                    <a:pt x="2248" y="5275"/>
                  </a:lnTo>
                  <a:lnTo>
                    <a:pt x="2239" y="5273"/>
                  </a:lnTo>
                  <a:lnTo>
                    <a:pt x="2208" y="5264"/>
                  </a:lnTo>
                  <a:lnTo>
                    <a:pt x="2199" y="5261"/>
                  </a:lnTo>
                  <a:lnTo>
                    <a:pt x="2168" y="5251"/>
                  </a:lnTo>
                  <a:lnTo>
                    <a:pt x="2159" y="5248"/>
                  </a:lnTo>
                  <a:lnTo>
                    <a:pt x="2129" y="5237"/>
                  </a:lnTo>
                  <a:lnTo>
                    <a:pt x="2120" y="5233"/>
                  </a:lnTo>
                  <a:lnTo>
                    <a:pt x="2090" y="5221"/>
                  </a:lnTo>
                  <a:lnTo>
                    <a:pt x="2082" y="5217"/>
                  </a:lnTo>
                  <a:lnTo>
                    <a:pt x="2052" y="5204"/>
                  </a:lnTo>
                  <a:lnTo>
                    <a:pt x="2044" y="5200"/>
                  </a:lnTo>
                  <a:lnTo>
                    <a:pt x="2015" y="5185"/>
                  </a:lnTo>
                  <a:lnTo>
                    <a:pt x="2007" y="5181"/>
                  </a:lnTo>
                  <a:lnTo>
                    <a:pt x="1978" y="5165"/>
                  </a:lnTo>
                  <a:lnTo>
                    <a:pt x="1970" y="5160"/>
                  </a:lnTo>
                  <a:lnTo>
                    <a:pt x="1942" y="5143"/>
                  </a:lnTo>
                  <a:lnTo>
                    <a:pt x="1934" y="5138"/>
                  </a:lnTo>
                  <a:lnTo>
                    <a:pt x="1907" y="5120"/>
                  </a:lnTo>
                  <a:lnTo>
                    <a:pt x="1899" y="5115"/>
                  </a:lnTo>
                  <a:lnTo>
                    <a:pt x="1873" y="5096"/>
                  </a:lnTo>
                  <a:lnTo>
                    <a:pt x="1865" y="5091"/>
                  </a:lnTo>
                  <a:lnTo>
                    <a:pt x="1840" y="5071"/>
                  </a:lnTo>
                  <a:lnTo>
                    <a:pt x="1833" y="5065"/>
                  </a:lnTo>
                  <a:lnTo>
                    <a:pt x="1808" y="5045"/>
                  </a:lnTo>
                  <a:lnTo>
                    <a:pt x="1801" y="5039"/>
                  </a:lnTo>
                  <a:lnTo>
                    <a:pt x="1777" y="5017"/>
                  </a:lnTo>
                  <a:lnTo>
                    <a:pt x="1770" y="5011"/>
                  </a:lnTo>
                  <a:lnTo>
                    <a:pt x="1747" y="4989"/>
                  </a:lnTo>
                  <a:lnTo>
                    <a:pt x="1740" y="4982"/>
                  </a:lnTo>
                  <a:lnTo>
                    <a:pt x="1718" y="4959"/>
                  </a:lnTo>
                  <a:lnTo>
                    <a:pt x="1712" y="4952"/>
                  </a:lnTo>
                  <a:lnTo>
                    <a:pt x="1690" y="4928"/>
                  </a:lnTo>
                  <a:lnTo>
                    <a:pt x="1684" y="4921"/>
                  </a:lnTo>
                  <a:lnTo>
                    <a:pt x="1664" y="4896"/>
                  </a:lnTo>
                  <a:lnTo>
                    <a:pt x="1658" y="4889"/>
                  </a:lnTo>
                  <a:lnTo>
                    <a:pt x="1638" y="4864"/>
                  </a:lnTo>
                  <a:lnTo>
                    <a:pt x="1633" y="4856"/>
                  </a:lnTo>
                  <a:lnTo>
                    <a:pt x="1614" y="4830"/>
                  </a:lnTo>
                  <a:lnTo>
                    <a:pt x="1609" y="4822"/>
                  </a:lnTo>
                  <a:lnTo>
                    <a:pt x="1591" y="4795"/>
                  </a:lnTo>
                  <a:lnTo>
                    <a:pt x="1586" y="4787"/>
                  </a:lnTo>
                  <a:lnTo>
                    <a:pt x="1569" y="4759"/>
                  </a:lnTo>
                  <a:lnTo>
                    <a:pt x="1564" y="4751"/>
                  </a:lnTo>
                  <a:lnTo>
                    <a:pt x="1548" y="4722"/>
                  </a:lnTo>
                  <a:lnTo>
                    <a:pt x="1544" y="4714"/>
                  </a:lnTo>
                  <a:lnTo>
                    <a:pt x="1529" y="4685"/>
                  </a:lnTo>
                  <a:lnTo>
                    <a:pt x="1525" y="4677"/>
                  </a:lnTo>
                  <a:lnTo>
                    <a:pt x="1512" y="4647"/>
                  </a:lnTo>
                  <a:lnTo>
                    <a:pt x="1508" y="4639"/>
                  </a:lnTo>
                  <a:lnTo>
                    <a:pt x="1496" y="4609"/>
                  </a:lnTo>
                  <a:lnTo>
                    <a:pt x="1492" y="4600"/>
                  </a:lnTo>
                  <a:lnTo>
                    <a:pt x="1481" y="4570"/>
                  </a:lnTo>
                  <a:lnTo>
                    <a:pt x="1478" y="4561"/>
                  </a:lnTo>
                  <a:lnTo>
                    <a:pt x="1468" y="4530"/>
                  </a:lnTo>
                  <a:lnTo>
                    <a:pt x="1465" y="4521"/>
                  </a:lnTo>
                  <a:lnTo>
                    <a:pt x="1456" y="4490"/>
                  </a:lnTo>
                  <a:lnTo>
                    <a:pt x="1454" y="4481"/>
                  </a:lnTo>
                  <a:lnTo>
                    <a:pt x="1446" y="4450"/>
                  </a:lnTo>
                  <a:lnTo>
                    <a:pt x="1444" y="4441"/>
                  </a:lnTo>
                  <a:lnTo>
                    <a:pt x="1437" y="4410"/>
                  </a:lnTo>
                  <a:lnTo>
                    <a:pt x="1436" y="4400"/>
                  </a:lnTo>
                  <a:lnTo>
                    <a:pt x="1430" y="4369"/>
                  </a:lnTo>
                  <a:lnTo>
                    <a:pt x="1429" y="4359"/>
                  </a:lnTo>
                  <a:lnTo>
                    <a:pt x="1425" y="4327"/>
                  </a:lnTo>
                  <a:lnTo>
                    <a:pt x="1424" y="4318"/>
                  </a:lnTo>
                  <a:lnTo>
                    <a:pt x="1421" y="4286"/>
                  </a:lnTo>
                  <a:lnTo>
                    <a:pt x="1420" y="4277"/>
                  </a:lnTo>
                  <a:lnTo>
                    <a:pt x="1418" y="4244"/>
                  </a:lnTo>
                  <a:lnTo>
                    <a:pt x="1418" y="4235"/>
                  </a:lnTo>
                  <a:lnTo>
                    <a:pt x="1417" y="4203"/>
                  </a:lnTo>
                  <a:lnTo>
                    <a:pt x="1417" y="4193"/>
                  </a:lnTo>
                  <a:lnTo>
                    <a:pt x="1418" y="4161"/>
                  </a:lnTo>
                  <a:lnTo>
                    <a:pt x="1418" y="4151"/>
                  </a:lnTo>
                  <a:lnTo>
                    <a:pt x="1420" y="4119"/>
                  </a:lnTo>
                  <a:lnTo>
                    <a:pt x="1421" y="4110"/>
                  </a:lnTo>
                  <a:lnTo>
                    <a:pt x="1424" y="4077"/>
                  </a:lnTo>
                  <a:lnTo>
                    <a:pt x="1425" y="4068"/>
                  </a:lnTo>
                  <a:lnTo>
                    <a:pt x="1429" y="4036"/>
                  </a:lnTo>
                  <a:lnTo>
                    <a:pt x="1430" y="4027"/>
                  </a:lnTo>
                  <a:lnTo>
                    <a:pt x="1436" y="3995"/>
                  </a:lnTo>
                  <a:lnTo>
                    <a:pt x="1437" y="3986"/>
                  </a:lnTo>
                  <a:lnTo>
                    <a:pt x="1444" y="3954"/>
                  </a:lnTo>
                  <a:lnTo>
                    <a:pt x="1446" y="3945"/>
                  </a:lnTo>
                  <a:lnTo>
                    <a:pt x="1454" y="3914"/>
                  </a:lnTo>
                  <a:lnTo>
                    <a:pt x="1456" y="3905"/>
                  </a:lnTo>
                  <a:lnTo>
                    <a:pt x="1465" y="3874"/>
                  </a:lnTo>
                  <a:lnTo>
                    <a:pt x="1468" y="3865"/>
                  </a:lnTo>
                  <a:lnTo>
                    <a:pt x="1478" y="3834"/>
                  </a:lnTo>
                  <a:lnTo>
                    <a:pt x="1481" y="3825"/>
                  </a:lnTo>
                  <a:lnTo>
                    <a:pt x="1492" y="3795"/>
                  </a:lnTo>
                  <a:lnTo>
                    <a:pt x="1496" y="3786"/>
                  </a:lnTo>
                  <a:lnTo>
                    <a:pt x="1508" y="3757"/>
                  </a:lnTo>
                  <a:lnTo>
                    <a:pt x="1512" y="3748"/>
                  </a:lnTo>
                  <a:lnTo>
                    <a:pt x="1526" y="3719"/>
                  </a:lnTo>
                  <a:lnTo>
                    <a:pt x="1530" y="3710"/>
                  </a:lnTo>
                  <a:lnTo>
                    <a:pt x="1544" y="3681"/>
                  </a:lnTo>
                  <a:lnTo>
                    <a:pt x="1549" y="3673"/>
                  </a:lnTo>
                  <a:lnTo>
                    <a:pt x="1564" y="3645"/>
                  </a:lnTo>
                  <a:lnTo>
                    <a:pt x="1569" y="3637"/>
                  </a:lnTo>
                  <a:lnTo>
                    <a:pt x="1586" y="3609"/>
                  </a:lnTo>
                  <a:lnTo>
                    <a:pt x="1590" y="3601"/>
                  </a:lnTo>
                  <a:lnTo>
                    <a:pt x="1608" y="3574"/>
                  </a:lnTo>
                  <a:lnTo>
                    <a:pt x="1614" y="3566"/>
                  </a:lnTo>
                  <a:lnTo>
                    <a:pt x="1632" y="3540"/>
                  </a:lnTo>
                  <a:lnTo>
                    <a:pt x="1638" y="3532"/>
                  </a:lnTo>
                  <a:lnTo>
                    <a:pt x="1657" y="3507"/>
                  </a:lnTo>
                  <a:lnTo>
                    <a:pt x="1663" y="3499"/>
                  </a:lnTo>
                  <a:lnTo>
                    <a:pt x="1684" y="3475"/>
                  </a:lnTo>
                  <a:lnTo>
                    <a:pt x="1690" y="3467"/>
                  </a:lnTo>
                  <a:lnTo>
                    <a:pt x="1711" y="3443"/>
                  </a:lnTo>
                  <a:lnTo>
                    <a:pt x="1718" y="3437"/>
                  </a:lnTo>
                  <a:lnTo>
                    <a:pt x="1740" y="3413"/>
                  </a:lnTo>
                  <a:lnTo>
                    <a:pt x="1747" y="3407"/>
                  </a:lnTo>
                  <a:lnTo>
                    <a:pt x="1770" y="3384"/>
                  </a:lnTo>
                  <a:lnTo>
                    <a:pt x="1777" y="3378"/>
                  </a:lnTo>
                  <a:lnTo>
                    <a:pt x="1801" y="3356"/>
                  </a:lnTo>
                  <a:lnTo>
                    <a:pt x="1808" y="3350"/>
                  </a:lnTo>
                  <a:lnTo>
                    <a:pt x="1833" y="3330"/>
                  </a:lnTo>
                  <a:lnTo>
                    <a:pt x="1840" y="3324"/>
                  </a:lnTo>
                  <a:lnTo>
                    <a:pt x="1865" y="3304"/>
                  </a:lnTo>
                  <a:lnTo>
                    <a:pt x="1873" y="3299"/>
                  </a:lnTo>
                  <a:lnTo>
                    <a:pt x="1899" y="3280"/>
                  </a:lnTo>
                  <a:lnTo>
                    <a:pt x="1907" y="3275"/>
                  </a:lnTo>
                  <a:lnTo>
                    <a:pt x="1934" y="3257"/>
                  </a:lnTo>
                  <a:lnTo>
                    <a:pt x="1942" y="3252"/>
                  </a:lnTo>
                  <a:lnTo>
                    <a:pt x="1970" y="3235"/>
                  </a:lnTo>
                  <a:lnTo>
                    <a:pt x="1979" y="3229"/>
                  </a:lnTo>
                  <a:lnTo>
                    <a:pt x="2008" y="3214"/>
                  </a:lnTo>
                  <a:lnTo>
                    <a:pt x="2016" y="3210"/>
                  </a:lnTo>
                  <a:lnTo>
                    <a:pt x="2045" y="3195"/>
                  </a:lnTo>
                  <a:lnTo>
                    <a:pt x="2053" y="3191"/>
                  </a:lnTo>
                  <a:lnTo>
                    <a:pt x="2083" y="3178"/>
                  </a:lnTo>
                  <a:lnTo>
                    <a:pt x="2091" y="3174"/>
                  </a:lnTo>
                  <a:lnTo>
                    <a:pt x="2121" y="3162"/>
                  </a:lnTo>
                  <a:lnTo>
                    <a:pt x="2130" y="3159"/>
                  </a:lnTo>
                  <a:lnTo>
                    <a:pt x="2160" y="3148"/>
                  </a:lnTo>
                  <a:lnTo>
                    <a:pt x="2169" y="3145"/>
                  </a:lnTo>
                  <a:lnTo>
                    <a:pt x="2199" y="3135"/>
                  </a:lnTo>
                  <a:lnTo>
                    <a:pt x="2208" y="3132"/>
                  </a:lnTo>
                  <a:lnTo>
                    <a:pt x="2239" y="3123"/>
                  </a:lnTo>
                  <a:lnTo>
                    <a:pt x="2248" y="3121"/>
                  </a:lnTo>
                  <a:lnTo>
                    <a:pt x="2279" y="3113"/>
                  </a:lnTo>
                  <a:lnTo>
                    <a:pt x="2288" y="3111"/>
                  </a:lnTo>
                  <a:lnTo>
                    <a:pt x="2320" y="3104"/>
                  </a:lnTo>
                  <a:lnTo>
                    <a:pt x="2329" y="3103"/>
                  </a:lnTo>
                  <a:lnTo>
                    <a:pt x="2360" y="3097"/>
                  </a:lnTo>
                  <a:lnTo>
                    <a:pt x="2370" y="3096"/>
                  </a:lnTo>
                  <a:lnTo>
                    <a:pt x="2402" y="3092"/>
                  </a:lnTo>
                  <a:lnTo>
                    <a:pt x="2411" y="3091"/>
                  </a:lnTo>
                  <a:lnTo>
                    <a:pt x="2443" y="3088"/>
                  </a:lnTo>
                  <a:lnTo>
                    <a:pt x="2452" y="3087"/>
                  </a:lnTo>
                  <a:lnTo>
                    <a:pt x="2485" y="3085"/>
                  </a:lnTo>
                  <a:lnTo>
                    <a:pt x="2494" y="3085"/>
                  </a:lnTo>
                  <a:lnTo>
                    <a:pt x="2526" y="3084"/>
                  </a:lnTo>
                  <a:lnTo>
                    <a:pt x="2536" y="3084"/>
                  </a:lnTo>
                  <a:lnTo>
                    <a:pt x="2568" y="3085"/>
                  </a:lnTo>
                  <a:lnTo>
                    <a:pt x="2578" y="3085"/>
                  </a:lnTo>
                  <a:lnTo>
                    <a:pt x="2610" y="3087"/>
                  </a:lnTo>
                  <a:lnTo>
                    <a:pt x="2619" y="3088"/>
                  </a:lnTo>
                  <a:lnTo>
                    <a:pt x="2652" y="3091"/>
                  </a:lnTo>
                  <a:lnTo>
                    <a:pt x="2661" y="3092"/>
                  </a:lnTo>
                  <a:lnTo>
                    <a:pt x="2693" y="3096"/>
                  </a:lnTo>
                  <a:lnTo>
                    <a:pt x="2702" y="3097"/>
                  </a:lnTo>
                  <a:lnTo>
                    <a:pt x="2734" y="3103"/>
                  </a:lnTo>
                  <a:lnTo>
                    <a:pt x="2743" y="3104"/>
                  </a:lnTo>
                  <a:lnTo>
                    <a:pt x="2775" y="3111"/>
                  </a:lnTo>
                  <a:lnTo>
                    <a:pt x="2784" y="3113"/>
                  </a:lnTo>
                  <a:lnTo>
                    <a:pt x="2815" y="3121"/>
                  </a:lnTo>
                  <a:lnTo>
                    <a:pt x="2824" y="3123"/>
                  </a:lnTo>
                  <a:lnTo>
                    <a:pt x="2855" y="3132"/>
                  </a:lnTo>
                  <a:lnTo>
                    <a:pt x="2864" y="3135"/>
                  </a:lnTo>
                  <a:lnTo>
                    <a:pt x="2894" y="3145"/>
                  </a:lnTo>
                  <a:lnTo>
                    <a:pt x="2903" y="3148"/>
                  </a:lnTo>
                  <a:lnTo>
                    <a:pt x="2933" y="3159"/>
                  </a:lnTo>
                  <a:lnTo>
                    <a:pt x="2942" y="3162"/>
                  </a:lnTo>
                  <a:lnTo>
                    <a:pt x="2972" y="3174"/>
                  </a:lnTo>
                  <a:lnTo>
                    <a:pt x="2980" y="3178"/>
                  </a:lnTo>
                  <a:lnTo>
                    <a:pt x="3009" y="3191"/>
                  </a:lnTo>
                  <a:lnTo>
                    <a:pt x="3018" y="3195"/>
                  </a:lnTo>
                  <a:lnTo>
                    <a:pt x="3047" y="3210"/>
                  </a:lnTo>
                  <a:lnTo>
                    <a:pt x="3055" y="3214"/>
                  </a:lnTo>
                  <a:lnTo>
                    <a:pt x="3083" y="3230"/>
                  </a:lnTo>
                  <a:lnTo>
                    <a:pt x="3092" y="3235"/>
                  </a:lnTo>
                  <a:lnTo>
                    <a:pt x="3120" y="3252"/>
                  </a:lnTo>
                  <a:lnTo>
                    <a:pt x="3128" y="3257"/>
                  </a:lnTo>
                  <a:lnTo>
                    <a:pt x="3155" y="3274"/>
                  </a:lnTo>
                  <a:lnTo>
                    <a:pt x="3163" y="3280"/>
                  </a:lnTo>
                  <a:lnTo>
                    <a:pt x="3189" y="3298"/>
                  </a:lnTo>
                  <a:lnTo>
                    <a:pt x="3197" y="3304"/>
                  </a:lnTo>
                  <a:lnTo>
                    <a:pt x="3222" y="3324"/>
                  </a:lnTo>
                  <a:lnTo>
                    <a:pt x="3230" y="3329"/>
                  </a:lnTo>
                  <a:lnTo>
                    <a:pt x="3255" y="3350"/>
                  </a:lnTo>
                  <a:lnTo>
                    <a:pt x="3262" y="3356"/>
                  </a:lnTo>
                  <a:lnTo>
                    <a:pt x="3286" y="3378"/>
                  </a:lnTo>
                  <a:lnTo>
                    <a:pt x="3293" y="3384"/>
                  </a:lnTo>
                  <a:lnTo>
                    <a:pt x="3316" y="3406"/>
                  </a:lnTo>
                  <a:lnTo>
                    <a:pt x="3323" y="3413"/>
                  </a:lnTo>
                  <a:lnTo>
                    <a:pt x="3345" y="3436"/>
                  </a:lnTo>
                  <a:lnTo>
                    <a:pt x="3351" y="3443"/>
                  </a:lnTo>
                  <a:lnTo>
                    <a:pt x="3373" y="3467"/>
                  </a:lnTo>
                  <a:lnTo>
                    <a:pt x="3379" y="3474"/>
                  </a:lnTo>
                  <a:lnTo>
                    <a:pt x="3400" y="3499"/>
                  </a:lnTo>
                  <a:lnTo>
                    <a:pt x="3405" y="3507"/>
                  </a:lnTo>
                  <a:lnTo>
                    <a:pt x="3425" y="3532"/>
                  </a:lnTo>
                  <a:lnTo>
                    <a:pt x="3431" y="3540"/>
                  </a:lnTo>
                  <a:lnTo>
                    <a:pt x="3449" y="3566"/>
                  </a:lnTo>
                  <a:lnTo>
                    <a:pt x="3455" y="3574"/>
                  </a:lnTo>
                  <a:lnTo>
                    <a:pt x="3472" y="3601"/>
                  </a:lnTo>
                  <a:lnTo>
                    <a:pt x="3477" y="3609"/>
                  </a:lnTo>
                  <a:lnTo>
                    <a:pt x="3494" y="3637"/>
                  </a:lnTo>
                  <a:lnTo>
                    <a:pt x="3499" y="3646"/>
                  </a:lnTo>
                  <a:lnTo>
                    <a:pt x="3515" y="3674"/>
                  </a:lnTo>
                  <a:lnTo>
                    <a:pt x="3519" y="3682"/>
                  </a:lnTo>
                  <a:lnTo>
                    <a:pt x="3534" y="3711"/>
                  </a:lnTo>
                  <a:lnTo>
                    <a:pt x="3538" y="3720"/>
                  </a:lnTo>
                  <a:lnTo>
                    <a:pt x="3551" y="3749"/>
                  </a:lnTo>
                  <a:lnTo>
                    <a:pt x="3555" y="3757"/>
                  </a:lnTo>
                  <a:lnTo>
                    <a:pt x="3567" y="3787"/>
                  </a:lnTo>
                  <a:lnTo>
                    <a:pt x="3570" y="3796"/>
                  </a:lnTo>
                  <a:lnTo>
                    <a:pt x="3581" y="3826"/>
                  </a:lnTo>
                  <a:lnTo>
                    <a:pt x="3584" y="3835"/>
                  </a:lnTo>
                  <a:lnTo>
                    <a:pt x="3594" y="3865"/>
                  </a:lnTo>
                  <a:lnTo>
                    <a:pt x="3597" y="3874"/>
                  </a:lnTo>
                  <a:lnTo>
                    <a:pt x="3606" y="3905"/>
                  </a:lnTo>
                  <a:lnTo>
                    <a:pt x="3608" y="3914"/>
                  </a:lnTo>
                  <a:lnTo>
                    <a:pt x="3616" y="3945"/>
                  </a:lnTo>
                  <a:lnTo>
                    <a:pt x="3618" y="3954"/>
                  </a:lnTo>
                  <a:lnTo>
                    <a:pt x="3625" y="3986"/>
                  </a:lnTo>
                  <a:lnTo>
                    <a:pt x="3626" y="3995"/>
                  </a:lnTo>
                  <a:lnTo>
                    <a:pt x="3632" y="4027"/>
                  </a:lnTo>
                  <a:lnTo>
                    <a:pt x="3633" y="4036"/>
                  </a:lnTo>
                  <a:lnTo>
                    <a:pt x="3637" y="4068"/>
                  </a:lnTo>
                  <a:lnTo>
                    <a:pt x="3638" y="4077"/>
                  </a:lnTo>
                  <a:lnTo>
                    <a:pt x="3641" y="4110"/>
                  </a:lnTo>
                  <a:lnTo>
                    <a:pt x="3642" y="4119"/>
                  </a:lnTo>
                  <a:close/>
                  <a:moveTo>
                    <a:pt x="3141" y="4267"/>
                  </a:moveTo>
                  <a:lnTo>
                    <a:pt x="3143" y="4244"/>
                  </a:lnTo>
                  <a:lnTo>
                    <a:pt x="3145" y="4221"/>
                  </a:lnTo>
                  <a:lnTo>
                    <a:pt x="3145" y="4198"/>
                  </a:lnTo>
                  <a:lnTo>
                    <a:pt x="3145" y="4175"/>
                  </a:lnTo>
                  <a:lnTo>
                    <a:pt x="3143" y="4152"/>
                  </a:lnTo>
                  <a:lnTo>
                    <a:pt x="3141" y="4129"/>
                  </a:lnTo>
                  <a:lnTo>
                    <a:pt x="3138" y="4106"/>
                  </a:lnTo>
                  <a:lnTo>
                    <a:pt x="3134" y="4083"/>
                  </a:lnTo>
                  <a:lnTo>
                    <a:pt x="3130" y="4061"/>
                  </a:lnTo>
                  <a:lnTo>
                    <a:pt x="3124" y="4039"/>
                  </a:lnTo>
                  <a:lnTo>
                    <a:pt x="3118" y="4017"/>
                  </a:lnTo>
                  <a:lnTo>
                    <a:pt x="3111" y="3995"/>
                  </a:lnTo>
                  <a:lnTo>
                    <a:pt x="3103" y="3973"/>
                  </a:lnTo>
                  <a:lnTo>
                    <a:pt x="3094" y="3952"/>
                  </a:lnTo>
                  <a:lnTo>
                    <a:pt x="3084" y="3931"/>
                  </a:lnTo>
                  <a:lnTo>
                    <a:pt x="3074" y="3910"/>
                  </a:lnTo>
                  <a:lnTo>
                    <a:pt x="3063" y="3891"/>
                  </a:lnTo>
                  <a:lnTo>
                    <a:pt x="3051" y="3871"/>
                  </a:lnTo>
                  <a:lnTo>
                    <a:pt x="3039" y="3852"/>
                  </a:lnTo>
                  <a:lnTo>
                    <a:pt x="3025" y="3833"/>
                  </a:lnTo>
                  <a:lnTo>
                    <a:pt x="3011" y="3815"/>
                  </a:lnTo>
                  <a:lnTo>
                    <a:pt x="2997" y="3797"/>
                  </a:lnTo>
                  <a:lnTo>
                    <a:pt x="2982" y="3780"/>
                  </a:lnTo>
                  <a:lnTo>
                    <a:pt x="2966" y="3763"/>
                  </a:lnTo>
                  <a:lnTo>
                    <a:pt x="2949" y="3747"/>
                  </a:lnTo>
                  <a:lnTo>
                    <a:pt x="2932" y="3732"/>
                  </a:lnTo>
                  <a:lnTo>
                    <a:pt x="2914" y="3718"/>
                  </a:lnTo>
                  <a:lnTo>
                    <a:pt x="2896" y="3704"/>
                  </a:lnTo>
                  <a:lnTo>
                    <a:pt x="2877" y="3690"/>
                  </a:lnTo>
                  <a:lnTo>
                    <a:pt x="2858" y="3678"/>
                  </a:lnTo>
                  <a:lnTo>
                    <a:pt x="2838" y="3666"/>
                  </a:lnTo>
                  <a:lnTo>
                    <a:pt x="2819" y="3655"/>
                  </a:lnTo>
                  <a:lnTo>
                    <a:pt x="2798" y="3645"/>
                  </a:lnTo>
                  <a:lnTo>
                    <a:pt x="2777" y="3635"/>
                  </a:lnTo>
                  <a:lnTo>
                    <a:pt x="2756" y="3626"/>
                  </a:lnTo>
                  <a:lnTo>
                    <a:pt x="2734" y="3618"/>
                  </a:lnTo>
                  <a:lnTo>
                    <a:pt x="2712" y="3611"/>
                  </a:lnTo>
                  <a:lnTo>
                    <a:pt x="2690" y="3605"/>
                  </a:lnTo>
                  <a:lnTo>
                    <a:pt x="2668" y="3599"/>
                  </a:lnTo>
                  <a:lnTo>
                    <a:pt x="2646" y="3595"/>
                  </a:lnTo>
                  <a:lnTo>
                    <a:pt x="2623" y="3591"/>
                  </a:lnTo>
                  <a:lnTo>
                    <a:pt x="2600" y="3588"/>
                  </a:lnTo>
                  <a:lnTo>
                    <a:pt x="2577" y="3586"/>
                  </a:lnTo>
                  <a:lnTo>
                    <a:pt x="2554" y="3584"/>
                  </a:lnTo>
                  <a:lnTo>
                    <a:pt x="2531" y="3584"/>
                  </a:lnTo>
                  <a:lnTo>
                    <a:pt x="2508" y="3584"/>
                  </a:lnTo>
                  <a:lnTo>
                    <a:pt x="2485" y="3586"/>
                  </a:lnTo>
                  <a:lnTo>
                    <a:pt x="2462" y="3588"/>
                  </a:lnTo>
                  <a:lnTo>
                    <a:pt x="2440" y="3591"/>
                  </a:lnTo>
                  <a:lnTo>
                    <a:pt x="2417" y="3595"/>
                  </a:lnTo>
                  <a:lnTo>
                    <a:pt x="2395" y="3599"/>
                  </a:lnTo>
                  <a:lnTo>
                    <a:pt x="2372" y="3605"/>
                  </a:lnTo>
                  <a:lnTo>
                    <a:pt x="2350" y="3611"/>
                  </a:lnTo>
                  <a:lnTo>
                    <a:pt x="2328" y="3618"/>
                  </a:lnTo>
                  <a:lnTo>
                    <a:pt x="2307" y="3626"/>
                  </a:lnTo>
                  <a:lnTo>
                    <a:pt x="2285" y="3635"/>
                  </a:lnTo>
                  <a:lnTo>
                    <a:pt x="2264" y="3645"/>
                  </a:lnTo>
                  <a:lnTo>
                    <a:pt x="2243" y="3655"/>
                  </a:lnTo>
                  <a:lnTo>
                    <a:pt x="2224" y="3666"/>
                  </a:lnTo>
                  <a:lnTo>
                    <a:pt x="2205" y="3677"/>
                  </a:lnTo>
                  <a:lnTo>
                    <a:pt x="2185" y="3690"/>
                  </a:lnTo>
                  <a:lnTo>
                    <a:pt x="2167" y="3703"/>
                  </a:lnTo>
                  <a:lnTo>
                    <a:pt x="2149" y="3717"/>
                  </a:lnTo>
                  <a:lnTo>
                    <a:pt x="2131" y="3732"/>
                  </a:lnTo>
                  <a:lnTo>
                    <a:pt x="2114" y="3747"/>
                  </a:lnTo>
                  <a:lnTo>
                    <a:pt x="2097" y="3763"/>
                  </a:lnTo>
                  <a:lnTo>
                    <a:pt x="2082" y="3780"/>
                  </a:lnTo>
                  <a:lnTo>
                    <a:pt x="2066" y="3797"/>
                  </a:lnTo>
                  <a:lnTo>
                    <a:pt x="2052" y="3814"/>
                  </a:lnTo>
                  <a:lnTo>
                    <a:pt x="2038" y="3833"/>
                  </a:lnTo>
                  <a:lnTo>
                    <a:pt x="2024" y="3852"/>
                  </a:lnTo>
                  <a:lnTo>
                    <a:pt x="2012" y="3871"/>
                  </a:lnTo>
                  <a:lnTo>
                    <a:pt x="1999" y="3891"/>
                  </a:lnTo>
                  <a:lnTo>
                    <a:pt x="1988" y="3912"/>
                  </a:lnTo>
                  <a:lnTo>
                    <a:pt x="1978" y="3932"/>
                  </a:lnTo>
                  <a:lnTo>
                    <a:pt x="1968" y="3953"/>
                  </a:lnTo>
                  <a:lnTo>
                    <a:pt x="1959" y="3974"/>
                  </a:lnTo>
                  <a:lnTo>
                    <a:pt x="1951" y="3995"/>
                  </a:lnTo>
                  <a:lnTo>
                    <a:pt x="1944" y="4017"/>
                  </a:lnTo>
                  <a:lnTo>
                    <a:pt x="1938" y="4039"/>
                  </a:lnTo>
                  <a:lnTo>
                    <a:pt x="1932" y="4061"/>
                  </a:lnTo>
                  <a:lnTo>
                    <a:pt x="1928" y="4084"/>
                  </a:lnTo>
                  <a:lnTo>
                    <a:pt x="1924" y="4106"/>
                  </a:lnTo>
                  <a:lnTo>
                    <a:pt x="1921" y="4129"/>
                  </a:lnTo>
                  <a:lnTo>
                    <a:pt x="1919" y="4152"/>
                  </a:lnTo>
                  <a:lnTo>
                    <a:pt x="1917" y="4175"/>
                  </a:lnTo>
                  <a:lnTo>
                    <a:pt x="1917" y="4198"/>
                  </a:lnTo>
                  <a:lnTo>
                    <a:pt x="1917" y="4221"/>
                  </a:lnTo>
                  <a:lnTo>
                    <a:pt x="1919" y="4244"/>
                  </a:lnTo>
                  <a:lnTo>
                    <a:pt x="1921" y="4266"/>
                  </a:lnTo>
                  <a:lnTo>
                    <a:pt x="1924" y="4289"/>
                  </a:lnTo>
                  <a:lnTo>
                    <a:pt x="1928" y="4312"/>
                  </a:lnTo>
                  <a:lnTo>
                    <a:pt x="1932" y="4334"/>
                  </a:lnTo>
                  <a:lnTo>
                    <a:pt x="1938" y="4356"/>
                  </a:lnTo>
                  <a:lnTo>
                    <a:pt x="1944" y="4378"/>
                  </a:lnTo>
                  <a:lnTo>
                    <a:pt x="1952" y="4400"/>
                  </a:lnTo>
                  <a:lnTo>
                    <a:pt x="1960" y="4422"/>
                  </a:lnTo>
                  <a:lnTo>
                    <a:pt x="1968" y="4443"/>
                  </a:lnTo>
                  <a:lnTo>
                    <a:pt x="1978" y="4464"/>
                  </a:lnTo>
                  <a:lnTo>
                    <a:pt x="1988" y="4485"/>
                  </a:lnTo>
                  <a:lnTo>
                    <a:pt x="1999" y="4505"/>
                  </a:lnTo>
                  <a:lnTo>
                    <a:pt x="2011" y="4524"/>
                  </a:lnTo>
                  <a:lnTo>
                    <a:pt x="2024" y="4544"/>
                  </a:lnTo>
                  <a:lnTo>
                    <a:pt x="2037" y="4562"/>
                  </a:lnTo>
                  <a:lnTo>
                    <a:pt x="2051" y="4581"/>
                  </a:lnTo>
                  <a:lnTo>
                    <a:pt x="2066" y="4598"/>
                  </a:lnTo>
                  <a:lnTo>
                    <a:pt x="2081" y="4615"/>
                  </a:lnTo>
                  <a:lnTo>
                    <a:pt x="2097" y="4632"/>
                  </a:lnTo>
                  <a:lnTo>
                    <a:pt x="2114" y="4648"/>
                  </a:lnTo>
                  <a:lnTo>
                    <a:pt x="2131" y="4663"/>
                  </a:lnTo>
                  <a:lnTo>
                    <a:pt x="2148" y="4678"/>
                  </a:lnTo>
                  <a:lnTo>
                    <a:pt x="2167" y="4692"/>
                  </a:lnTo>
                  <a:lnTo>
                    <a:pt x="2185" y="4705"/>
                  </a:lnTo>
                  <a:lnTo>
                    <a:pt x="2205" y="4718"/>
                  </a:lnTo>
                  <a:lnTo>
                    <a:pt x="2224" y="4730"/>
                  </a:lnTo>
                  <a:lnTo>
                    <a:pt x="2244" y="4741"/>
                  </a:lnTo>
                  <a:lnTo>
                    <a:pt x="2265" y="4751"/>
                  </a:lnTo>
                  <a:lnTo>
                    <a:pt x="2286" y="4761"/>
                  </a:lnTo>
                  <a:lnTo>
                    <a:pt x="2307" y="4769"/>
                  </a:lnTo>
                  <a:lnTo>
                    <a:pt x="2329" y="4777"/>
                  </a:lnTo>
                  <a:lnTo>
                    <a:pt x="2351" y="4785"/>
                  </a:lnTo>
                  <a:lnTo>
                    <a:pt x="2373" y="4791"/>
                  </a:lnTo>
                  <a:lnTo>
                    <a:pt x="2395" y="4797"/>
                  </a:lnTo>
                  <a:lnTo>
                    <a:pt x="2417" y="4801"/>
                  </a:lnTo>
                  <a:lnTo>
                    <a:pt x="2440" y="4805"/>
                  </a:lnTo>
                  <a:lnTo>
                    <a:pt x="2463" y="4808"/>
                  </a:lnTo>
                  <a:lnTo>
                    <a:pt x="2485" y="4810"/>
                  </a:lnTo>
                  <a:lnTo>
                    <a:pt x="2508" y="4812"/>
                  </a:lnTo>
                  <a:lnTo>
                    <a:pt x="2531" y="4812"/>
                  </a:lnTo>
                  <a:lnTo>
                    <a:pt x="2554" y="4812"/>
                  </a:lnTo>
                  <a:lnTo>
                    <a:pt x="2577" y="4810"/>
                  </a:lnTo>
                  <a:lnTo>
                    <a:pt x="2600" y="4808"/>
                  </a:lnTo>
                  <a:lnTo>
                    <a:pt x="2623" y="4805"/>
                  </a:lnTo>
                  <a:lnTo>
                    <a:pt x="2645" y="4801"/>
                  </a:lnTo>
                  <a:lnTo>
                    <a:pt x="2668" y="4797"/>
                  </a:lnTo>
                  <a:lnTo>
                    <a:pt x="2690" y="4791"/>
                  </a:lnTo>
                  <a:lnTo>
                    <a:pt x="2712" y="4785"/>
                  </a:lnTo>
                  <a:lnTo>
                    <a:pt x="2734" y="4778"/>
                  </a:lnTo>
                  <a:lnTo>
                    <a:pt x="2755" y="4770"/>
                  </a:lnTo>
                  <a:lnTo>
                    <a:pt x="2776" y="4761"/>
                  </a:lnTo>
                  <a:lnTo>
                    <a:pt x="2797" y="4751"/>
                  </a:lnTo>
                  <a:lnTo>
                    <a:pt x="2817" y="4741"/>
                  </a:lnTo>
                  <a:lnTo>
                    <a:pt x="2838" y="4730"/>
                  </a:lnTo>
                  <a:lnTo>
                    <a:pt x="2858" y="4717"/>
                  </a:lnTo>
                  <a:lnTo>
                    <a:pt x="2877" y="4705"/>
                  </a:lnTo>
                  <a:lnTo>
                    <a:pt x="2896" y="4691"/>
                  </a:lnTo>
                  <a:lnTo>
                    <a:pt x="2915" y="4677"/>
                  </a:lnTo>
                  <a:lnTo>
                    <a:pt x="2932" y="4663"/>
                  </a:lnTo>
                  <a:lnTo>
                    <a:pt x="2949" y="4647"/>
                  </a:lnTo>
                  <a:lnTo>
                    <a:pt x="2966" y="4632"/>
                  </a:lnTo>
                  <a:lnTo>
                    <a:pt x="2982" y="4615"/>
                  </a:lnTo>
                  <a:lnTo>
                    <a:pt x="2997" y="4598"/>
                  </a:lnTo>
                  <a:lnTo>
                    <a:pt x="3012" y="4580"/>
                  </a:lnTo>
                  <a:lnTo>
                    <a:pt x="3026" y="4562"/>
                  </a:lnTo>
                  <a:lnTo>
                    <a:pt x="3039" y="4544"/>
                  </a:lnTo>
                  <a:lnTo>
                    <a:pt x="3052" y="4524"/>
                  </a:lnTo>
                  <a:lnTo>
                    <a:pt x="3063" y="4505"/>
                  </a:lnTo>
                  <a:lnTo>
                    <a:pt x="3074" y="4486"/>
                  </a:lnTo>
                  <a:lnTo>
                    <a:pt x="3084" y="4465"/>
                  </a:lnTo>
                  <a:lnTo>
                    <a:pt x="3094" y="4444"/>
                  </a:lnTo>
                  <a:lnTo>
                    <a:pt x="3103" y="4422"/>
                  </a:lnTo>
                  <a:lnTo>
                    <a:pt x="3111" y="4401"/>
                  </a:lnTo>
                  <a:lnTo>
                    <a:pt x="3118" y="4379"/>
                  </a:lnTo>
                  <a:lnTo>
                    <a:pt x="3124" y="4357"/>
                  </a:lnTo>
                  <a:lnTo>
                    <a:pt x="3130" y="4334"/>
                  </a:lnTo>
                  <a:lnTo>
                    <a:pt x="3134" y="4312"/>
                  </a:lnTo>
                  <a:lnTo>
                    <a:pt x="3138" y="4289"/>
                  </a:lnTo>
                  <a:lnTo>
                    <a:pt x="3141" y="4267"/>
                  </a:lnTo>
                  <a:close/>
                </a:path>
              </a:pathLst>
            </a:cu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grpSp>
      <p:sp>
        <p:nvSpPr>
          <p:cNvPr id="256" name="Google Shape;256;p9"/>
          <p:cNvSpPr txBox="1"/>
          <p:nvPr/>
        </p:nvSpPr>
        <p:spPr>
          <a:xfrm>
            <a:off x="6401986" y="3591047"/>
            <a:ext cx="2599943" cy="937741"/>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400">
                <a:solidFill>
                  <a:schemeClr val="lt1"/>
                </a:solidFill>
                <a:latin typeface="Arial"/>
                <a:ea typeface="Arial"/>
                <a:cs typeface="Arial"/>
                <a:sym typeface="Arial"/>
              </a:rPr>
              <a:t>Building data and talent foundations to scale.</a:t>
            </a:r>
            <a:endParaRPr sz="1400">
              <a:solidFill>
                <a:schemeClr val="lt1"/>
              </a:solidFill>
              <a:latin typeface="Arial"/>
              <a:ea typeface="Arial"/>
              <a:cs typeface="Arial"/>
              <a:sym typeface="Arial"/>
            </a:endParaRPr>
          </a:p>
        </p:txBody>
      </p:sp>
      <p:sp>
        <p:nvSpPr>
          <p:cNvPr id="257" name="Google Shape;257;p9"/>
          <p:cNvSpPr txBox="1"/>
          <p:nvPr/>
        </p:nvSpPr>
        <p:spPr>
          <a:xfrm>
            <a:off x="6401986" y="3047229"/>
            <a:ext cx="2599943" cy="543818"/>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3200">
                <a:solidFill>
                  <a:schemeClr val="accent3"/>
                </a:solidFill>
                <a:latin typeface="Georgia"/>
                <a:ea typeface="Georgia"/>
                <a:cs typeface="Georgia"/>
                <a:sym typeface="Georgia"/>
              </a:rPr>
              <a:t>50%</a:t>
            </a:r>
            <a:endParaRPr b="1" sz="3200">
              <a:solidFill>
                <a:schemeClr val="accent3"/>
              </a:solidFill>
              <a:latin typeface="Georgia"/>
              <a:ea typeface="Georgia"/>
              <a:cs typeface="Georgia"/>
              <a:sym typeface="Georgia"/>
            </a:endParaRPr>
          </a:p>
        </p:txBody>
      </p:sp>
      <p:sp>
        <p:nvSpPr>
          <p:cNvPr id="258" name="Google Shape;258;p9"/>
          <p:cNvSpPr txBox="1"/>
          <p:nvPr/>
        </p:nvSpPr>
        <p:spPr>
          <a:xfrm>
            <a:off x="9227219" y="3591047"/>
            <a:ext cx="2599943" cy="937741"/>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400">
                <a:solidFill>
                  <a:schemeClr val="lt1"/>
                </a:solidFill>
                <a:latin typeface="Arial"/>
                <a:ea typeface="Arial"/>
                <a:cs typeface="Arial"/>
                <a:sym typeface="Arial"/>
              </a:rPr>
              <a:t>Impact is real but not yet enterprise-wide or repeatable.</a:t>
            </a:r>
            <a:endParaRPr sz="1400">
              <a:solidFill>
                <a:schemeClr val="lt1"/>
              </a:solidFill>
              <a:latin typeface="Arial"/>
              <a:ea typeface="Arial"/>
              <a:cs typeface="Arial"/>
              <a:sym typeface="Arial"/>
            </a:endParaRPr>
          </a:p>
        </p:txBody>
      </p:sp>
      <p:sp>
        <p:nvSpPr>
          <p:cNvPr id="259" name="Google Shape;259;p9"/>
          <p:cNvSpPr txBox="1"/>
          <p:nvPr/>
        </p:nvSpPr>
        <p:spPr>
          <a:xfrm>
            <a:off x="9227219" y="3047229"/>
            <a:ext cx="2599943" cy="543818"/>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3200">
                <a:solidFill>
                  <a:schemeClr val="accent3"/>
                </a:solidFill>
                <a:latin typeface="Georgia"/>
                <a:ea typeface="Georgia"/>
                <a:cs typeface="Georgia"/>
                <a:sym typeface="Georgia"/>
              </a:rPr>
              <a:t>2x</a:t>
            </a:r>
            <a:endParaRPr b="1" sz="3200">
              <a:solidFill>
                <a:schemeClr val="accent3"/>
              </a:solidFill>
              <a:latin typeface="Georgia"/>
              <a:ea typeface="Georgia"/>
              <a:cs typeface="Georgia"/>
              <a:sym typeface="Georgia"/>
            </a:endParaRPr>
          </a:p>
        </p:txBody>
      </p:sp>
      <p:sp>
        <p:nvSpPr>
          <p:cNvPr id="260" name="Google Shape;260;p9"/>
          <p:cNvSpPr txBox="1"/>
          <p:nvPr/>
        </p:nvSpPr>
        <p:spPr>
          <a:xfrm>
            <a:off x="6401986" y="5357243"/>
            <a:ext cx="2599943" cy="937741"/>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400">
                <a:solidFill>
                  <a:schemeClr val="lt1"/>
                </a:solidFill>
                <a:latin typeface="Arial"/>
                <a:ea typeface="Arial"/>
                <a:cs typeface="Arial"/>
                <a:sym typeface="Arial"/>
              </a:rPr>
              <a:t>Laggards are catching up but paying a premium and risk stalling without an operating model.</a:t>
            </a:r>
            <a:endParaRPr sz="1400">
              <a:solidFill>
                <a:schemeClr val="lt1"/>
              </a:solidFill>
              <a:latin typeface="Arial"/>
              <a:ea typeface="Arial"/>
              <a:cs typeface="Arial"/>
              <a:sym typeface="Arial"/>
            </a:endParaRPr>
          </a:p>
        </p:txBody>
      </p:sp>
      <p:sp>
        <p:nvSpPr>
          <p:cNvPr id="261" name="Google Shape;261;p9"/>
          <p:cNvSpPr txBox="1"/>
          <p:nvPr/>
        </p:nvSpPr>
        <p:spPr>
          <a:xfrm>
            <a:off x="6401986" y="4813425"/>
            <a:ext cx="2599943" cy="543818"/>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3200">
                <a:solidFill>
                  <a:schemeClr val="accent3"/>
                </a:solidFill>
                <a:latin typeface="Georgia"/>
                <a:ea typeface="Georgia"/>
                <a:cs typeface="Georgia"/>
                <a:sym typeface="Georgia"/>
              </a:rPr>
              <a:t>35%</a:t>
            </a:r>
            <a:endParaRPr b="1" sz="3200">
              <a:solidFill>
                <a:schemeClr val="accent3"/>
              </a:solidFill>
              <a:latin typeface="Georgia"/>
              <a:ea typeface="Georgia"/>
              <a:cs typeface="Georgia"/>
              <a:sym typeface="Georgia"/>
            </a:endParaRPr>
          </a:p>
        </p:txBody>
      </p:sp>
      <p:sp>
        <p:nvSpPr>
          <p:cNvPr id="262" name="Google Shape;262;p9"/>
          <p:cNvSpPr txBox="1"/>
          <p:nvPr/>
        </p:nvSpPr>
        <p:spPr>
          <a:xfrm>
            <a:off x="9227219" y="5357243"/>
            <a:ext cx="2599943" cy="937741"/>
          </a:xfrm>
          <a:prstGeom prst="rect">
            <a:avLst/>
          </a:prstGeom>
          <a:noFill/>
          <a:ln>
            <a:noFill/>
          </a:ln>
        </p:spPr>
        <p:txBody>
          <a:bodyPr anchorCtr="0" anchor="t" bIns="0" lIns="0" spcFirstLastPara="1" rIns="0" wrap="square" tIns="0">
            <a:normAutofit/>
          </a:bodyPr>
          <a:lstStyle/>
          <a:p>
            <a:pPr indent="0" lvl="0" marL="0" marR="0" rtl="0" algn="l">
              <a:spcBef>
                <a:spcPts val="0"/>
              </a:spcBef>
              <a:spcAft>
                <a:spcPts val="0"/>
              </a:spcAft>
              <a:buNone/>
            </a:pPr>
            <a:r>
              <a:rPr lang="en-US" sz="1400">
                <a:solidFill>
                  <a:schemeClr val="lt1"/>
                </a:solidFill>
                <a:latin typeface="Arial"/>
                <a:ea typeface="Arial"/>
                <a:cs typeface="Arial"/>
                <a:sym typeface="Arial"/>
              </a:rPr>
              <a:t>Watch-outs: fragmented pilots, weak data, and no value tracking.</a:t>
            </a:r>
            <a:endParaRPr sz="1400">
              <a:solidFill>
                <a:schemeClr val="lt1"/>
              </a:solidFill>
              <a:latin typeface="Arial"/>
              <a:ea typeface="Arial"/>
              <a:cs typeface="Arial"/>
              <a:sym typeface="Arial"/>
            </a:endParaRPr>
          </a:p>
        </p:txBody>
      </p:sp>
      <p:sp>
        <p:nvSpPr>
          <p:cNvPr id="263" name="Google Shape;263;p9"/>
          <p:cNvSpPr txBox="1"/>
          <p:nvPr/>
        </p:nvSpPr>
        <p:spPr>
          <a:xfrm>
            <a:off x="9227219" y="4813425"/>
            <a:ext cx="2599943" cy="543818"/>
          </a:xfrm>
          <a:prstGeom prst="rect">
            <a:avLst/>
          </a:prstGeom>
          <a:noFill/>
          <a:ln>
            <a:noFill/>
          </a:ln>
        </p:spPr>
        <p:txBody>
          <a:bodyPr anchorCtr="0" anchor="ctr" bIns="0" lIns="0" spcFirstLastPara="1" rIns="0" wrap="square" tIns="0">
            <a:normAutofit/>
          </a:bodyPr>
          <a:lstStyle/>
          <a:p>
            <a:pPr indent="0" lvl="0" marL="0" marR="0" rtl="0" algn="l">
              <a:spcBef>
                <a:spcPts val="0"/>
              </a:spcBef>
              <a:spcAft>
                <a:spcPts val="0"/>
              </a:spcAft>
              <a:buNone/>
            </a:pPr>
            <a:r>
              <a:rPr b="1" lang="en-US" sz="3200">
                <a:solidFill>
                  <a:schemeClr val="accent3"/>
                </a:solidFill>
                <a:latin typeface="Georgia"/>
                <a:ea typeface="Georgia"/>
                <a:cs typeface="Georgia"/>
                <a:sym typeface="Georgia"/>
              </a:rPr>
              <a:t>1x</a:t>
            </a:r>
            <a:endParaRPr b="1" sz="3200">
              <a:solidFill>
                <a:schemeClr val="accent3"/>
              </a:solidFill>
              <a:latin typeface="Georgia"/>
              <a:ea typeface="Georgia"/>
              <a:cs typeface="Georgia"/>
              <a:sym typeface="Georgia"/>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15">
      <a:dk1>
        <a:srgbClr val="1A1A1A"/>
      </a:dk1>
      <a:lt1>
        <a:srgbClr val="FFFFFF"/>
      </a:lt1>
      <a:dk2>
        <a:srgbClr val="0B1E2D"/>
      </a:dk2>
      <a:lt2>
        <a:srgbClr val="F2F4F7"/>
      </a:lt2>
      <a:accent1>
        <a:srgbClr val="0B1E2D"/>
      </a:accent1>
      <a:accent2>
        <a:srgbClr val="0070FF"/>
      </a:accent2>
      <a:accent3>
        <a:srgbClr val="00A6ED"/>
      </a:accent3>
      <a:accent4>
        <a:srgbClr val="018DA0"/>
      </a:accent4>
      <a:accent5>
        <a:srgbClr val="57BFE8"/>
      </a:accent5>
      <a:accent6>
        <a:srgbClr val="6B4BB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Custom 15">
      <a:dk1>
        <a:srgbClr val="1A1A1A"/>
      </a:dk1>
      <a:lt1>
        <a:srgbClr val="FFFFFF"/>
      </a:lt1>
      <a:dk2>
        <a:srgbClr val="0B1E2D"/>
      </a:dk2>
      <a:lt2>
        <a:srgbClr val="F2F4F7"/>
      </a:lt2>
      <a:accent1>
        <a:srgbClr val="0B1E2D"/>
      </a:accent1>
      <a:accent2>
        <a:srgbClr val="0070FF"/>
      </a:accent2>
      <a:accent3>
        <a:srgbClr val="00A6ED"/>
      </a:accent3>
      <a:accent4>
        <a:srgbClr val="018DA0"/>
      </a:accent4>
      <a:accent5>
        <a:srgbClr val="57BFE8"/>
      </a:accent5>
      <a:accent6>
        <a:srgbClr val="6B4BB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2026-05-21T14:07:37Z</dcterms:created>
  <dc:creator>Tom Lim</dc:creator>
</cp:coreProperties>
</file>